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9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slide" Target="slide29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6809591" y="4724400"/>
            <a:ext cx="47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0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743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等线</vt:lpstr>
      <vt:lpstr>等线 Light</vt:lpstr>
      <vt:lpstr>iCiel Cadena</vt:lpstr>
      <vt:lpstr>inpin heiti</vt:lpstr>
      <vt:lpstr>Roboto</vt:lpstr>
      <vt:lpstr>SVN-Hole Hearted</vt:lpstr>
      <vt:lpstr>Times New Roman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2024-06-25T08:18:34Z</dcterms:created>
  <dcterms:modified xsi:type="dcterms:W3CDTF">2024-09-20T06:27:54Z</dcterms:modified>
</cp:coreProperties>
</file>