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98" r:id="rId2"/>
    <p:sldId id="262" r:id="rId3"/>
    <p:sldId id="299" r:id="rId4"/>
    <p:sldId id="490" r:id="rId5"/>
    <p:sldId id="482" r:id="rId6"/>
    <p:sldId id="263" r:id="rId7"/>
    <p:sldId id="491" r:id="rId8"/>
    <p:sldId id="492" r:id="rId9"/>
    <p:sldId id="493" r:id="rId10"/>
    <p:sldId id="481" r:id="rId11"/>
    <p:sldId id="494" r:id="rId12"/>
    <p:sldId id="495" r:id="rId13"/>
    <p:sldId id="483" r:id="rId14"/>
    <p:sldId id="449" r:id="rId15"/>
    <p:sldId id="496" r:id="rId16"/>
    <p:sldId id="497" r:id="rId17"/>
    <p:sldId id="484" r:id="rId18"/>
    <p:sldId id="451" r:id="rId19"/>
    <p:sldId id="297" r:id="rId20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Arial-Rounded" panose="020B050000000000000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duyenbaigiangdientu@21g.in" initials="P" lastIdx="1" clrIdx="0">
    <p:extLst>
      <p:ext uri="{19B8F6BF-5375-455C-9EA6-DF929625EA0E}">
        <p15:presenceInfo xmlns:p15="http://schemas.microsoft.com/office/powerpoint/2012/main" userId="S::Phamduyenbaigiangdientu@21g.in::f9f84fdf-2222-4dfe-ae0c-167d694572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0089D1"/>
    <a:srgbClr val="B2E4F8"/>
    <a:srgbClr val="F57E67"/>
    <a:srgbClr val="FF9933"/>
    <a:srgbClr val="93D8F5"/>
    <a:srgbClr val="1DB4FF"/>
    <a:srgbClr val="F7EFA7"/>
    <a:srgbClr val="00BFF5"/>
    <a:srgbClr val="3E5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2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07F4C-FB4B-4A9A-A709-A5E82B9999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4EB3CD-1343-4F74-8C86-ECEA5D5BB3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F2842-947F-4585-B4E2-EF98AA6B609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3CE9C-A268-4AA7-9862-4568608787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056F0-72D0-4C6A-90FB-7EF748686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0F9D1-C0B7-4B45-A27A-77ED3951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7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7915-B5DA-4745-8436-FD0B6253429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4C1C-134F-470B-8AC3-4F6B0E7D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8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2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1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32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9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2195-ABB0-4083-954B-CD4A91895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AC966-FBBE-4919-9C11-B277FA5F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DA104-8575-4DA6-9E56-0F871EC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C031-0F4A-4F4E-8634-7492AFE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88D0-70B1-44C0-A291-5C0B9278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5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A0C9-A574-4FD6-BA05-7B77AC34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EA091-3DAE-463D-B505-14EFC998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368B-636E-4978-BBA2-82DD22CA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44E13-1367-427A-84AA-1BD00343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43A2F-2845-41AA-8343-CC102355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C4CB-0C7E-4714-896E-C5E19295C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43BFE-720A-4805-9859-E09547E6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25928-C524-4217-8905-E411A21F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6958-F638-40E4-A1B7-D4FCF6D3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4918A-56A3-4118-BA47-DA728301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7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BA613C-FABE-4E11-9654-9EE384800825}"/>
              </a:ext>
            </a:extLst>
          </p:cNvPr>
          <p:cNvSpPr/>
          <p:nvPr userDrawn="1"/>
        </p:nvSpPr>
        <p:spPr>
          <a:xfrm>
            <a:off x="2392767" y="1612600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4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E6A593-E71D-4352-92EE-A79E34918B96}"/>
              </a:ext>
            </a:extLst>
          </p:cNvPr>
          <p:cNvSpPr/>
          <p:nvPr userDrawn="1"/>
        </p:nvSpPr>
        <p:spPr>
          <a:xfrm>
            <a:off x="1203596" y="3554877"/>
            <a:ext cx="1047554" cy="2086143"/>
          </a:xfrm>
          <a:prstGeom prst="roundRect">
            <a:avLst>
              <a:gd name="adj" fmla="val 11959"/>
            </a:avLst>
          </a:prstGeom>
          <a:blipFill dpi="0" rotWithShape="1">
            <a:blip r:embed="rId8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D5EBF04-5DE9-4680-8888-E51984837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02C74444-0A6D-4FBD-BA51-AE4373C45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35" y="1654642"/>
            <a:ext cx="3375640" cy="5203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7CA6-33EA-4ED6-B35F-E2D2C232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35C4-30F1-4AF4-A492-B426CA0A0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5DC08-1F2A-4A7F-9D8A-DFE5D3F8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6B289-02A4-4BB2-9CC1-CAA0A2E4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C4F94-B98D-41A4-8A1A-1C9CCDEC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0C081-7046-44E4-AEED-F507803CD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8" name="9">
            <a:extLst>
              <a:ext uri="{FF2B5EF4-FFF2-40B4-BE49-F238E27FC236}">
                <a16:creationId xmlns:a16="http://schemas.microsoft.com/office/drawing/2014/main" id="{2F370651-AB04-4E5B-86B7-7491758F5591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01F39-2297-4524-87D8-EEF44F42F6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CA88D5-32E8-4194-ACE6-D542446E94E6}"/>
              </a:ext>
            </a:extLst>
          </p:cNvPr>
          <p:cNvSpPr/>
          <p:nvPr userDrawn="1"/>
        </p:nvSpPr>
        <p:spPr>
          <a:xfrm>
            <a:off x="11022904" y="316285"/>
            <a:ext cx="330896" cy="658961"/>
          </a:xfrm>
          <a:prstGeom prst="roundRect">
            <a:avLst>
              <a:gd name="adj" fmla="val 11959"/>
            </a:avLst>
          </a:prstGeom>
          <a:blipFill dpi="0" rotWithShape="1">
            <a:blip r:embed="rId4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DE87-4F95-4158-847A-A6A80862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BF4C1-AEF7-4414-A94D-E4A1335A9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68E0E-06EC-4B25-900C-F737F150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CB93D-6B06-4FB4-89AB-513D231B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9623-885C-4F13-AD17-C58D5838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FE15-C820-4359-BF26-6630AB5B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AD023-590F-4F54-A4F3-286583D26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C486F-8B88-4096-A985-06E6DE147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2F763-0182-411A-B550-26803DE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D6EFB-D2AC-4CC2-882F-D0CE649F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EF856-4491-4C8F-8E33-57AF3202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3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770C-EB12-47A2-AD5E-04C2CF4B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90B65-34E6-40A6-9942-BF486DEB6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F81BC-7C3B-4395-9BD4-F3AFBB79F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62E5-D3A2-4C8A-B907-73B62E589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9715D-9CF4-46F6-BE03-76CA04EF7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807FF-B308-4C0A-A3EF-0782269F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01231-AFC8-48FC-A4DB-E5FBEC6D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EDB5E-23A1-425D-A7F1-BB82A292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9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FF83-9E86-42F4-AABD-0E87A363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C80B5-84D9-4D1C-AC97-A1892922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C1EB6-91A4-4E24-A8D9-007FC42F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49CB-B258-4671-B0CA-64E3F0A6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8F44D-352E-4F40-BD94-0705AC4E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06B70-22CA-4D21-BA61-B729FA9E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C1453-E87A-472B-9BA3-71202E7E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ABEFF-CC5E-406E-BC24-1BF58D7AC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AD94B-01B9-4764-9266-911C9E772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2555876"/>
            <a:ext cx="10687214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6420-A800-48E7-9B30-3A4F7788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CF462-C46F-4173-BCEF-ACF16212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40546-F552-4787-B7E0-8A3D34B64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9AD5F-E4F9-425C-BCEE-AE13080E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FD43-5C58-4307-855B-85D4F577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9C42-3189-4A52-884B-9995A878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FD18-308E-4377-B672-84D1A563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9ADFD-8116-41BE-9F1F-53F734FE6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029E8-6B03-43AA-BC15-A76CE08A1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2ADBA-8272-4C46-804A-3427D066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2E33E-FEC1-4DD3-98D2-45FBB53C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AEE67-A98B-4BF9-910A-A97218A5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EC1B2C3-CD05-4CBB-8767-6E91DB6602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16340-E768-4BB9-8396-320854B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48B8C-DAB8-4D98-B085-CF279DCF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FE9C-2846-4A53-B5C1-A601B6546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1079-EC77-456F-A098-CBDB013E23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81D66-5512-4CEC-92E2-35807B92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58C2-B777-4D7A-A057-FD5B9F89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hyperlink" Target="https://pixabay.com/en/cloud-blue-sky-nature-weather-309024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pixabay.com/en/cloud-blue-sky-nature-weather-30902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pixabay.com/en/cloud-blue-sky-nature-weather-30902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ud-blue-sky-nature-weather-309024/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pixabay.com/en/cloud-blue-sky-nature-weather-309024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ud-blue-sky-nature-weather-309024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cloud-blue-sky-nature-weather-309024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pixabay.com/en/cloud-blue-sky-nature-weather-309024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ud-blue-sky-nature-weather-309024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hyperlink" Target="https://pixabay.com/en/cloud-blue-sky-nature-weather-309024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9"/>
            <a:ext cx="9443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938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BD0A4DEB-D3BB-4CEE-86B2-E1E1EC9534F8}"/>
              </a:ext>
            </a:extLst>
          </p:cNvPr>
          <p:cNvGrpSpPr/>
          <p:nvPr/>
        </p:nvGrpSpPr>
        <p:grpSpPr>
          <a:xfrm>
            <a:off x="1558755" y="1293051"/>
            <a:ext cx="4622999" cy="1715618"/>
            <a:chOff x="2831230" y="1751737"/>
            <a:chExt cx="3573979" cy="1326319"/>
          </a:xfrm>
        </p:grpSpPr>
        <p:sp>
          <p:nvSpPr>
            <p:cNvPr id="25" name="9">
              <a:extLst>
                <a:ext uri="{FF2B5EF4-FFF2-40B4-BE49-F238E27FC236}">
                  <a16:creationId xmlns:a16="http://schemas.microsoft.com/office/drawing/2014/main" id="{C0C5E2B9-6CD7-48DA-9781-CE99080996F9}"/>
                </a:ext>
              </a:extLst>
            </p:cNvPr>
            <p:cNvSpPr/>
            <p:nvPr/>
          </p:nvSpPr>
          <p:spPr>
            <a:xfrm>
              <a:off x="2831230" y="2004061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6" name="10">
              <a:extLst>
                <a:ext uri="{FF2B5EF4-FFF2-40B4-BE49-F238E27FC236}">
                  <a16:creationId xmlns:a16="http://schemas.microsoft.com/office/drawing/2014/main" id="{3C577DE8-387E-428C-931B-F04D40B135FA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7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EC50CF32-F407-4A38-B617-1DE4F61C041C}"/>
                </a:ext>
              </a:extLst>
            </p:cNvPr>
            <p:cNvSpPr txBox="1"/>
            <p:nvPr/>
          </p:nvSpPr>
          <p:spPr>
            <a:xfrm>
              <a:off x="3430836" y="2277144"/>
              <a:ext cx="2273129" cy="7376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 giao nhau của 3 con đường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8" name="12">
              <a:extLst>
                <a:ext uri="{FF2B5EF4-FFF2-40B4-BE49-F238E27FC236}">
                  <a16:creationId xmlns:a16="http://schemas.microsoft.com/office/drawing/2014/main" id="{F2CD7EC1-58BA-4486-AB7B-B383DA1D635E}"/>
                </a:ext>
              </a:extLst>
            </p:cNvPr>
            <p:cNvSpPr/>
            <p:nvPr/>
          </p:nvSpPr>
          <p:spPr>
            <a:xfrm>
              <a:off x="3985511" y="1751737"/>
              <a:ext cx="1212245" cy="49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 ba</a:t>
              </a:r>
              <a:endPara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9" name="1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056B7868-747F-447F-9A35-29C37D52B35B}"/>
              </a:ext>
            </a:extLst>
          </p:cNvPr>
          <p:cNvGrpSpPr/>
          <p:nvPr/>
        </p:nvGrpSpPr>
        <p:grpSpPr>
          <a:xfrm>
            <a:off x="5610799" y="2261187"/>
            <a:ext cx="4624061" cy="1743466"/>
            <a:chOff x="5851809" y="2583786"/>
            <a:chExt cx="3574800" cy="1347848"/>
          </a:xfrm>
        </p:grpSpPr>
        <p:sp>
          <p:nvSpPr>
            <p:cNvPr id="30" name="14">
              <a:extLst>
                <a:ext uri="{FF2B5EF4-FFF2-40B4-BE49-F238E27FC236}">
                  <a16:creationId xmlns:a16="http://schemas.microsoft.com/office/drawing/2014/main" id="{0D048040-363C-4518-BBFD-EEF5A3143AD1}"/>
                </a:ext>
              </a:extLst>
            </p:cNvPr>
            <p:cNvSpPr/>
            <p:nvPr/>
          </p:nvSpPr>
          <p:spPr>
            <a:xfrm>
              <a:off x="5851809" y="2857639"/>
              <a:ext cx="3574800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62AB7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1" name="15">
              <a:extLst>
                <a:ext uri="{FF2B5EF4-FFF2-40B4-BE49-F238E27FC236}">
                  <a16:creationId xmlns:a16="http://schemas.microsoft.com/office/drawing/2014/main" id="{AABF3FBA-B790-4935-9AD7-59959E918B9E}"/>
                </a:ext>
              </a:extLst>
            </p:cNvPr>
            <p:cNvSpPr/>
            <p:nvPr/>
          </p:nvSpPr>
          <p:spPr>
            <a:xfrm>
              <a:off x="6559701" y="2633915"/>
              <a:ext cx="2160000" cy="447448"/>
            </a:xfrm>
            <a:prstGeom prst="rect">
              <a:avLst/>
            </a:prstGeom>
            <a:solidFill>
              <a:srgbClr val="62AB7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2" name="1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0EB6DD56-3F48-434B-B2B4-1BF7E070F32C}"/>
                </a:ext>
              </a:extLst>
            </p:cNvPr>
            <p:cNvSpPr txBox="1"/>
            <p:nvPr/>
          </p:nvSpPr>
          <p:spPr>
            <a:xfrm>
              <a:off x="6584561" y="3111856"/>
              <a:ext cx="2134585" cy="7376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 giao nhau của 4 con đường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17">
              <a:extLst>
                <a:ext uri="{FF2B5EF4-FFF2-40B4-BE49-F238E27FC236}">
                  <a16:creationId xmlns:a16="http://schemas.microsoft.com/office/drawing/2014/main" id="{F38CCC22-45CE-4A69-A15A-74330FD335C8}"/>
                </a:ext>
              </a:extLst>
            </p:cNvPr>
            <p:cNvSpPr/>
            <p:nvPr/>
          </p:nvSpPr>
          <p:spPr>
            <a:xfrm>
              <a:off x="7017867" y="2583786"/>
              <a:ext cx="1092037" cy="49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 tư</a:t>
              </a:r>
              <a:endParaRPr lang="en-US" altLang="zh-C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1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FCC3C75D-4AD3-4D69-9E3D-9A55C9183FE2}"/>
              </a:ext>
            </a:extLst>
          </p:cNvPr>
          <p:cNvGrpSpPr/>
          <p:nvPr/>
        </p:nvGrpSpPr>
        <p:grpSpPr>
          <a:xfrm>
            <a:off x="5610798" y="4298661"/>
            <a:ext cx="4624063" cy="1711703"/>
            <a:chOff x="5851809" y="4306761"/>
            <a:chExt cx="3574800" cy="1323295"/>
          </a:xfrm>
        </p:grpSpPr>
        <p:sp>
          <p:nvSpPr>
            <p:cNvPr id="35" name="23">
              <a:extLst>
                <a:ext uri="{FF2B5EF4-FFF2-40B4-BE49-F238E27FC236}">
                  <a16:creationId xmlns:a16="http://schemas.microsoft.com/office/drawing/2014/main" id="{CB5AE780-E438-407D-B1F8-ACBDC926F303}"/>
                </a:ext>
              </a:extLst>
            </p:cNvPr>
            <p:cNvSpPr/>
            <p:nvPr/>
          </p:nvSpPr>
          <p:spPr>
            <a:xfrm>
              <a:off x="5851809" y="4556061"/>
              <a:ext cx="3574800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71C3E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9B92E9D2-63D3-490F-8F6A-BB0A39FC4340}"/>
                </a:ext>
              </a:extLst>
            </p:cNvPr>
            <p:cNvSpPr/>
            <p:nvPr/>
          </p:nvSpPr>
          <p:spPr>
            <a:xfrm>
              <a:off x="6559701" y="4332337"/>
              <a:ext cx="2160000" cy="447448"/>
            </a:xfrm>
            <a:prstGeom prst="rect">
              <a:avLst/>
            </a:prstGeom>
            <a:solidFill>
              <a:srgbClr val="71C3E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7" name="25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62597FDF-59BF-47D4-A2EA-236033C4815B}"/>
                </a:ext>
              </a:extLst>
            </p:cNvPr>
            <p:cNvSpPr txBox="1"/>
            <p:nvPr/>
          </p:nvSpPr>
          <p:spPr>
            <a:xfrm>
              <a:off x="6742619" y="4845141"/>
              <a:ext cx="1879038" cy="7376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theo điều đã quy định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8" name="26">
              <a:extLst>
                <a:ext uri="{FF2B5EF4-FFF2-40B4-BE49-F238E27FC236}">
                  <a16:creationId xmlns:a16="http://schemas.microsoft.com/office/drawing/2014/main" id="{2FAFA0D9-E2D6-4E95-B677-0637933E4FE7}"/>
                </a:ext>
              </a:extLst>
            </p:cNvPr>
            <p:cNvSpPr/>
            <p:nvPr/>
          </p:nvSpPr>
          <p:spPr>
            <a:xfrm>
              <a:off x="7003085" y="4306761"/>
              <a:ext cx="1360955" cy="4996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tuân thủ</a:t>
              </a:r>
              <a:endPara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27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F6BC1468-437C-4F5F-BEC1-EDB56D27E759}"/>
              </a:ext>
            </a:extLst>
          </p:cNvPr>
          <p:cNvGrpSpPr/>
          <p:nvPr/>
        </p:nvGrpSpPr>
        <p:grpSpPr>
          <a:xfrm>
            <a:off x="1558757" y="3321656"/>
            <a:ext cx="4622997" cy="1692067"/>
            <a:chOff x="2831230" y="3470729"/>
            <a:chExt cx="3573979" cy="1308116"/>
          </a:xfrm>
        </p:grpSpPr>
        <p:sp>
          <p:nvSpPr>
            <p:cNvPr id="40" name="28">
              <a:extLst>
                <a:ext uri="{FF2B5EF4-FFF2-40B4-BE49-F238E27FC236}">
                  <a16:creationId xmlns:a16="http://schemas.microsoft.com/office/drawing/2014/main" id="{901B0DF8-B664-4E2E-9BE6-0F87A36D50CE}"/>
                </a:ext>
              </a:extLst>
            </p:cNvPr>
            <p:cNvSpPr/>
            <p:nvPr/>
          </p:nvSpPr>
          <p:spPr>
            <a:xfrm>
              <a:off x="2831230" y="3704850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E71F1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29">
              <a:extLst>
                <a:ext uri="{FF2B5EF4-FFF2-40B4-BE49-F238E27FC236}">
                  <a16:creationId xmlns:a16="http://schemas.microsoft.com/office/drawing/2014/main" id="{251DFB13-D182-4B58-BAE1-8CACD6023C45}"/>
                </a:ext>
              </a:extLst>
            </p:cNvPr>
            <p:cNvSpPr/>
            <p:nvPr/>
          </p:nvSpPr>
          <p:spPr>
            <a:xfrm>
              <a:off x="3537812" y="3496980"/>
              <a:ext cx="2161310" cy="447448"/>
            </a:xfrm>
            <a:prstGeom prst="rect">
              <a:avLst/>
            </a:prstGeom>
            <a:solidFill>
              <a:srgbClr val="E71F1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2" name="30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47617109-ED83-494B-88BD-8002502CEC4F}"/>
                </a:ext>
              </a:extLst>
            </p:cNvPr>
            <p:cNvSpPr txBox="1"/>
            <p:nvPr/>
          </p:nvSpPr>
          <p:spPr>
            <a:xfrm>
              <a:off x="2994055" y="3934692"/>
              <a:ext cx="3214105" cy="7376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cho quá trình hoạt động diễn ra đúng quy tắc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3" name="31">
              <a:extLst>
                <a:ext uri="{FF2B5EF4-FFF2-40B4-BE49-F238E27FC236}">
                  <a16:creationId xmlns:a16="http://schemas.microsoft.com/office/drawing/2014/main" id="{99CE259C-9CAD-40EF-80B4-BE93097DC8A7}"/>
                </a:ext>
              </a:extLst>
            </p:cNvPr>
            <p:cNvSpPr/>
            <p:nvPr/>
          </p:nvSpPr>
          <p:spPr>
            <a:xfrm>
              <a:off x="3763244" y="3470729"/>
              <a:ext cx="1675729" cy="4996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 khiển</a:t>
              </a:r>
              <a:endPara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44" name="Picture 43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A2D40CA9-5D32-4BE3-962A-4129BFCF1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9"/>
          <a:stretch/>
        </p:blipFill>
        <p:spPr>
          <a:xfrm>
            <a:off x="2240970" y="3190313"/>
            <a:ext cx="3199861" cy="3329063"/>
          </a:xfrm>
          <a:prstGeom prst="rect">
            <a:avLst/>
          </a:prstGeom>
        </p:spPr>
      </p:pic>
      <p:pic>
        <p:nvPicPr>
          <p:cNvPr id="45" name="Picture 4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13C462D5-F795-48AA-B616-667B38C83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4" y="3104896"/>
            <a:ext cx="3414480" cy="34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3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6D4E29-644C-4FE2-BA7C-C7739121F870}"/>
              </a:ext>
            </a:extLst>
          </p:cNvPr>
          <p:cNvSpPr/>
          <p:nvPr/>
        </p:nvSpPr>
        <p:spPr>
          <a:xfrm>
            <a:off x="265636" y="2201540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3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77E79D8D-E27F-46D8-9B9E-AD50884BBB29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0E24733-320D-48AB-8015-0A606572F27F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27C53791-0F31-4DEC-96CD-C93424979805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A2A78CD4-339B-4DEA-8CA3-2AE7390192E8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94E908A2-67E3-46BE-8FE8-018982EEDE0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15E335A0-3601-4E63-9BE2-3DBB7DB177E2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C292C8E-8A1F-410E-BAFB-8830AA1A29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03A7A9-7DEC-49A1-878D-49ED13AD0B08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C7E39-D9CC-4597-9B5B-364F2F39D8D8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6CD277-44FF-45D2-AF05-85E566D7B78B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3A1E7D-B8F2-47A6-8FEA-AF002C654635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58BD35-B8B1-4874-A3E1-4635240C81B0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A5E4DC-AEDF-4DE8-B5A5-D77CBA98EBA6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92D533-FEAE-4173-984F-D78DE2F252C1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2E9B0F3F-AD07-4849-845B-4F950C6D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C25D5D3-E115-480F-A9E0-91ADC2BB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2280CA-6A6A-46C6-9C5A-09BFD6E09839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E22514-1D56-42F9-A7D3-A9A9840049BA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26938B-408C-4FF1-81B7-C48C7E602A00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74B9B3-4FA3-42CD-9474-5F2D876BA163}"/>
              </a:ext>
            </a:extLst>
          </p:cNvPr>
          <p:cNvGrpSpPr/>
          <p:nvPr/>
        </p:nvGrpSpPr>
        <p:grpSpPr>
          <a:xfrm>
            <a:off x="11188981" y="-3374"/>
            <a:ext cx="566024" cy="1293828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F2FAFE-43D9-4505-9EED-EB59EDD7911B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B649EE85-445C-47DD-AE80-EBC7F4418597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27A58E-E890-42FC-89E4-5A6A9AD5091F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6F4B1F-4F57-4B6D-8950-5F4C97D6541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AC82CF4B-B580-4E66-B054-FB725532B8E4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BE7E7F-7E77-4629-A0EE-CE34A3DCF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4" y="371974"/>
            <a:ext cx="8815580" cy="128636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A70556-40C9-4A29-B9A8-0611D7675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55" y="3702793"/>
            <a:ext cx="10196023" cy="1725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4C2C6-59EB-47D9-8947-B316B1ABF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80" y="1330028"/>
            <a:ext cx="10196023" cy="26337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A7B0BF-A005-4E8F-8CDB-468CAA0BE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5939796"/>
            <a:ext cx="1871926" cy="536494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BB77D6-68FC-4F22-9CCA-EEF8DE329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5132922"/>
            <a:ext cx="10196023" cy="12619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D0A1EE-B4D6-414F-A674-F78EA5295C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/>
        </p:blipFill>
        <p:spPr>
          <a:xfrm>
            <a:off x="2097284" y="1208870"/>
            <a:ext cx="911961" cy="7730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F43657-A2E3-4F8B-8287-F57F03888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3739286"/>
            <a:ext cx="911961" cy="7730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26F50B-7230-4501-A42A-991AAB35F9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5170880"/>
            <a:ext cx="911961" cy="7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5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7AB5BFC-7405-443F-893C-F460AC257003}"/>
              </a:ext>
            </a:extLst>
          </p:cNvPr>
          <p:cNvSpPr/>
          <p:nvPr/>
        </p:nvSpPr>
        <p:spPr>
          <a:xfrm>
            <a:off x="5173092" y="4377742"/>
            <a:ext cx="168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5474-F5FB-4FCA-ACF5-6D1FD1DED93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377BB-54E7-46DE-B89F-AE7159A7E714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32EA-7DD6-4A4B-89C0-9AACE639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718B3-501F-4036-A1B5-97D69556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5" y="242638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9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6">
            <a:extLst>
              <a:ext uri="{FF2B5EF4-FFF2-40B4-BE49-F238E27FC236}">
                <a16:creationId xmlns:a16="http://schemas.microsoft.com/office/drawing/2014/main" id="{1E39E57A-624B-4683-BA1E-80DBCB0453BD}"/>
              </a:ext>
            </a:extLst>
          </p:cNvPr>
          <p:cNvSpPr txBox="1"/>
          <p:nvPr/>
        </p:nvSpPr>
        <p:spPr>
          <a:xfrm>
            <a:off x="7986141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6DC48-6B63-4D25-999B-5AD0E50F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78" y="2763599"/>
            <a:ext cx="638592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419951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767680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8">
            <a:extLst>
              <a:ext uri="{FF2B5EF4-FFF2-40B4-BE49-F238E27FC236}">
                <a16:creationId xmlns:a16="http://schemas.microsoft.com/office/drawing/2014/main" id="{C268B83B-9715-4F85-9874-4AC381182FD4}"/>
              </a:ext>
            </a:extLst>
          </p:cNvPr>
          <p:cNvSpPr/>
          <p:nvPr/>
        </p:nvSpPr>
        <p:spPr>
          <a:xfrm>
            <a:off x="412456" y="1142315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giao thông có mấy màu?</a:t>
            </a: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1CD6FEAB-F4DA-4773-A228-1250660837E6}"/>
              </a:ext>
            </a:extLst>
          </p:cNvPr>
          <p:cNvSpPr/>
          <p:nvPr/>
        </p:nvSpPr>
        <p:spPr>
          <a:xfrm>
            <a:off x="1209752" y="2170489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giao thông có ba màu: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54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540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6" name="Freeform 154">
            <a:extLst>
              <a:ext uri="{FF2B5EF4-FFF2-40B4-BE49-F238E27FC236}">
                <a16:creationId xmlns:a16="http://schemas.microsoft.com/office/drawing/2014/main" id="{0FBE07C6-B31F-4BC1-9600-8CB82C3BB76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1642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2382FC-1A5E-47CC-98A7-4BC570ECBD2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1C6067C-48FC-4F47-9381-AB40DE2BA32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AB9FD7-44FC-430A-9B12-B16EC31FC861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AB2BB-2680-42B6-9EDD-AB114FFC3F27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AF50BE-6D5B-45EF-9F20-048C12BCAAD8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660F9E-E0F3-443D-BC43-7BBF00A2BAD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B4F760-F2C9-4B61-AE12-EAF65288F87E}"/>
              </a:ext>
            </a:extLst>
          </p:cNvPr>
          <p:cNvSpPr/>
          <p:nvPr/>
        </p:nvSpPr>
        <p:spPr>
          <a:xfrm>
            <a:off x="5430540" y="3727947"/>
            <a:ext cx="1330920" cy="2650450"/>
          </a:xfrm>
          <a:prstGeom prst="roundRect">
            <a:avLst>
              <a:gd name="adj" fmla="val 11959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5" grpId="0"/>
      <p:bldP spid="66" grpId="0" bldLvl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419951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767680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8">
            <a:extLst>
              <a:ext uri="{FF2B5EF4-FFF2-40B4-BE49-F238E27FC236}">
                <a16:creationId xmlns:a16="http://schemas.microsoft.com/office/drawing/2014/main" id="{C268B83B-9715-4F85-9874-4AC381182FD4}"/>
              </a:ext>
            </a:extLst>
          </p:cNvPr>
          <p:cNvSpPr/>
          <p:nvPr/>
        </p:nvSpPr>
        <p:spPr>
          <a:xfrm>
            <a:off x="412456" y="1228941"/>
            <a:ext cx="113272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Mỗi màu của đèn giao thông báo hiệu điều gì?</a:t>
            </a: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1CD6FEAB-F4DA-4773-A228-1250660837E6}"/>
              </a:ext>
            </a:extLst>
          </p:cNvPr>
          <p:cNvSpPr/>
          <p:nvPr/>
        </p:nvSpPr>
        <p:spPr>
          <a:xfrm>
            <a:off x="1209753" y="2048001"/>
            <a:ext cx="1067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màu của đèn giao thông báo hiệu rằng:</a:t>
            </a:r>
          </a:p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đỏ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 người đi đường và các phương tiện giao thông phải dừng lại.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xanh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 được phép di chuyển.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vi-VN" sz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vàng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 phải đi chậm lại trước khi dừng hẳn.</a:t>
            </a:r>
          </a:p>
        </p:txBody>
      </p:sp>
      <p:sp>
        <p:nvSpPr>
          <p:cNvPr id="66" name="Freeform 154">
            <a:extLst>
              <a:ext uri="{FF2B5EF4-FFF2-40B4-BE49-F238E27FC236}">
                <a16:creationId xmlns:a16="http://schemas.microsoft.com/office/drawing/2014/main" id="{0FBE07C6-B31F-4BC1-9600-8CB82C3BB76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3354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2382FC-1A5E-47CC-98A7-4BC570ECBD2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1C6067C-48FC-4F47-9381-AB40DE2BA32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AB9FD7-44FC-430A-9B12-B16EC31FC861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AB2BB-2680-42B6-9EDD-AB114FFC3F27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AF50BE-6D5B-45EF-9F20-048C12BCAAD8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660F9E-E0F3-443D-BC43-7BBF00A2BAD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B4F760-F2C9-4B61-AE12-EAF65288F87E}"/>
              </a:ext>
            </a:extLst>
          </p:cNvPr>
          <p:cNvSpPr/>
          <p:nvPr/>
        </p:nvSpPr>
        <p:spPr>
          <a:xfrm>
            <a:off x="57549" y="4090262"/>
            <a:ext cx="1044958" cy="2434290"/>
          </a:xfrm>
          <a:prstGeom prst="roundRect">
            <a:avLst>
              <a:gd name="adj" fmla="val 11959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6" grpId="0" bldLvl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1FC47-BDF4-41AA-8060-03074384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60" y="4245321"/>
            <a:ext cx="5291880" cy="228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419951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767680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8">
            <a:extLst>
              <a:ext uri="{FF2B5EF4-FFF2-40B4-BE49-F238E27FC236}">
                <a16:creationId xmlns:a16="http://schemas.microsoft.com/office/drawing/2014/main" id="{C268B83B-9715-4F85-9874-4AC381182FD4}"/>
              </a:ext>
            </a:extLst>
          </p:cNvPr>
          <p:cNvSpPr/>
          <p:nvPr/>
        </p:nvSpPr>
        <p:spPr>
          <a:xfrm>
            <a:off x="412456" y="1228941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Nếu không có đèn giao thông thì việc đi lại ở các đường phố sẽ như thế nào?</a:t>
            </a:r>
            <a:endParaRPr lang="en-US" sz="4800" b="1" dirty="0">
              <a:solidFill>
                <a:srgbClr val="0089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1CD6FEAB-F4DA-4773-A228-1250660837E6}"/>
              </a:ext>
            </a:extLst>
          </p:cNvPr>
          <p:cNvSpPr/>
          <p:nvPr/>
        </p:nvSpPr>
        <p:spPr>
          <a:xfrm>
            <a:off x="1209753" y="2798771"/>
            <a:ext cx="105237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đèn giao thông thì việc đi lại ở các đường phố sẽ rất lộn xộn và nguy hiểm.</a:t>
            </a:r>
          </a:p>
        </p:txBody>
      </p:sp>
      <p:sp>
        <p:nvSpPr>
          <p:cNvPr id="66" name="Freeform 154">
            <a:extLst>
              <a:ext uri="{FF2B5EF4-FFF2-40B4-BE49-F238E27FC236}">
                <a16:creationId xmlns:a16="http://schemas.microsoft.com/office/drawing/2014/main" id="{0FBE07C6-B31F-4BC1-9600-8CB82C3BB76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843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2382FC-1A5E-47CC-98A7-4BC570ECBD2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1C6067C-48FC-4F47-9381-AB40DE2BA32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AB9FD7-44FC-430A-9B12-B16EC31FC861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AB2BB-2680-42B6-9EDD-AB114FFC3F27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AF50BE-6D5B-45EF-9F20-048C12BCAAD8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660F9E-E0F3-443D-BC43-7BBF00A2BAD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09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6">
            <a:extLst>
              <a:ext uri="{FF2B5EF4-FFF2-40B4-BE49-F238E27FC236}">
                <a16:creationId xmlns:a16="http://schemas.microsoft.com/office/drawing/2014/main" id="{D5EEC683-ED1C-43C7-8730-1BE8ADFB76E5}"/>
              </a:ext>
            </a:extLst>
          </p:cNvPr>
          <p:cNvSpPr txBox="1"/>
          <p:nvPr/>
        </p:nvSpPr>
        <p:spPr>
          <a:xfrm>
            <a:off x="7605956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19B4A-6487-4975-956F-9973C3DB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8" y="2930475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4" y="228473"/>
            <a:ext cx="9820265" cy="1346420"/>
            <a:chOff x="2470109" y="2002067"/>
            <a:chExt cx="5246533" cy="1773426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17671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593610" y="2032336"/>
              <a:ext cx="5123032" cy="1743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ở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4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15399AF-7A78-44BF-BEF8-4BA56580C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519" y="2144308"/>
            <a:ext cx="856651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vi-VN" sz="48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giao thông có mấy màu?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E2DE4BA-7D16-4D2D-8411-A3BEEC3F12FA}"/>
              </a:ext>
            </a:extLst>
          </p:cNvPr>
          <p:cNvSpPr/>
          <p:nvPr/>
        </p:nvSpPr>
        <p:spPr>
          <a:xfrm>
            <a:off x="1330778" y="1342324"/>
            <a:ext cx="1044958" cy="2434290"/>
          </a:xfrm>
          <a:prstGeom prst="roundRect">
            <a:avLst>
              <a:gd name="adj" fmla="val 11959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DE2E82-60B0-4758-8D8C-81E9D41A7B7A}"/>
              </a:ext>
            </a:extLst>
          </p:cNvPr>
          <p:cNvGrpSpPr/>
          <p:nvPr/>
        </p:nvGrpSpPr>
        <p:grpSpPr>
          <a:xfrm>
            <a:off x="635143" y="4206518"/>
            <a:ext cx="10861964" cy="1814550"/>
            <a:chOff x="1690050" y="6066960"/>
            <a:chExt cx="8737600" cy="181455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3B02102-E6C6-40F0-ACBC-1EA9F1297953}"/>
                </a:ext>
              </a:extLst>
            </p:cNvPr>
            <p:cNvSpPr/>
            <p:nvPr/>
          </p:nvSpPr>
          <p:spPr>
            <a:xfrm>
              <a:off x="1690050" y="6066960"/>
              <a:ext cx="8737600" cy="1814550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8">
              <a:extLst>
                <a:ext uri="{FF2B5EF4-FFF2-40B4-BE49-F238E27FC236}">
                  <a16:creationId xmlns:a16="http://schemas.microsoft.com/office/drawing/2014/main" id="{DA5AE6E9-902B-44FB-B6CD-D1AC074F2197}"/>
                </a:ext>
              </a:extLst>
            </p:cNvPr>
            <p:cNvSpPr/>
            <p:nvPr/>
          </p:nvSpPr>
          <p:spPr>
            <a:xfrm>
              <a:off x="1818113" y="6168519"/>
              <a:ext cx="85533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màu:</a:t>
              </a:r>
              <a:r>
                <a:rPr lang="en-US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đỏ, xanh, vàng</a:t>
              </a:r>
              <a:r>
                <a:rPr lang="vi-VN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5451767-2025-4AC8-8FCF-C2790E0DFEBC}"/>
              </a:ext>
            </a:extLst>
          </p:cNvPr>
          <p:cNvSpPr/>
          <p:nvPr/>
        </p:nvSpPr>
        <p:spPr>
          <a:xfrm>
            <a:off x="6066125" y="4307478"/>
            <a:ext cx="5290384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38BF248-557F-4E48-8EEA-3BAF18695F88}"/>
              </a:ext>
            </a:extLst>
          </p:cNvPr>
          <p:cNvSpPr/>
          <p:nvPr/>
        </p:nvSpPr>
        <p:spPr>
          <a:xfrm>
            <a:off x="764732" y="5096000"/>
            <a:ext cx="2973577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270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5" grpId="0" animBg="1"/>
      <p:bldP spid="67" grpId="0" animBg="1"/>
      <p:bldP spid="67" grpId="1" animBg="1"/>
      <p:bldP spid="71" grpId="0" animBg="1"/>
      <p:bldP spid="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7AB5BFC-7405-443F-893C-F460AC257003}"/>
              </a:ext>
            </a:extLst>
          </p:cNvPr>
          <p:cNvSpPr/>
          <p:nvPr/>
        </p:nvSpPr>
        <p:spPr>
          <a:xfrm>
            <a:off x="5236412" y="4377742"/>
            <a:ext cx="1558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5474-F5FB-4FCA-ACF5-6D1FD1DED93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377BB-54E7-46DE-B89F-AE7159A7E714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32EA-7DD6-4A4B-89C0-9AACE639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718B3-501F-4036-A1B5-97D69556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5" y="242638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6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8084847" y="152475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8A33AA-A314-4F8D-8CF7-03441644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43" y="262251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524BC3-3E73-41B5-B138-4918FB7763C7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4" name="Picture 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F74339D8-84A7-4403-8F70-3A736B32B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" name="Picture 4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BF9BB32-3B92-41E8-B3BA-945441924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6" name="135">
            <a:extLst>
              <a:ext uri="{FF2B5EF4-FFF2-40B4-BE49-F238E27FC236}">
                <a16:creationId xmlns:a16="http://schemas.microsoft.com/office/drawing/2014/main" id="{E575B67D-FDD4-426B-B836-107E0865CD1A}"/>
              </a:ext>
            </a:extLst>
          </p:cNvPr>
          <p:cNvGrpSpPr/>
          <p:nvPr/>
        </p:nvGrpSpPr>
        <p:grpSpPr>
          <a:xfrm>
            <a:off x="1397254" y="292616"/>
            <a:ext cx="4079719" cy="966897"/>
            <a:chOff x="2470108" y="2002067"/>
            <a:chExt cx="4079719" cy="966897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864D4340-8355-4447-8686-5D353ADA14A4}"/>
                </a:ext>
              </a:extLst>
            </p:cNvPr>
            <p:cNvSpPr/>
            <p:nvPr/>
          </p:nvSpPr>
          <p:spPr>
            <a:xfrm>
              <a:off x="2470108" y="2002067"/>
              <a:ext cx="407971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C641C622-B58D-456F-859C-8D808681A738}"/>
                </a:ext>
              </a:extLst>
            </p:cNvPr>
            <p:cNvSpPr txBox="1"/>
            <p:nvPr/>
          </p:nvSpPr>
          <p:spPr>
            <a:xfrm>
              <a:off x="2878949" y="2129641"/>
              <a:ext cx="3670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lang="en-US" altLang="zh-CN" sz="4000" b="1" dirty="0" err="1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EFFB0FB1-F7B6-478F-9008-750784FFEEFB}"/>
              </a:ext>
            </a:extLst>
          </p:cNvPr>
          <p:cNvGrpSpPr/>
          <p:nvPr/>
        </p:nvGrpSpPr>
        <p:grpSpPr>
          <a:xfrm>
            <a:off x="197592" y="150631"/>
            <a:ext cx="1425587" cy="1247005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75D4A8BB-F447-4698-B722-47A0B7B876F4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E9610331-2B15-456A-B68F-EDF7A8C78DD9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>
                  <a:solidFill>
                    <a:srgbClr val="0089D1"/>
                  </a:solidFill>
                  <a:cs typeface="+mn-ea"/>
                  <a:sym typeface="+mn-lt"/>
                </a:rPr>
                <a:t>Khởi</a:t>
              </a:r>
              <a:r>
                <a:rPr lang="en-US" altLang="zh-CN" sz="2400" b="1" dirty="0">
                  <a:solidFill>
                    <a:srgbClr val="0089D1"/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89D1"/>
                  </a:solidFill>
                  <a:cs typeface="+mn-ea"/>
                  <a:sym typeface="+mn-lt"/>
                </a:rPr>
                <a:t>động</a:t>
              </a:r>
              <a:endParaRPr lang="zh-CN" altLang="en-US" sz="2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91522DA2-3FCB-430B-ACC0-93111339E0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B38BDC-2F9F-4D25-AAD9-3BA952DEC9E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0C78C4-AC9B-4C62-AA38-16850925F690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F76CE9-99FA-4F15-9EF5-BDB96650965E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CA1443-A2B0-4A5C-BB0C-BCB40101679C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A97264-67C8-4FD4-9890-A066667A7BB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C73715-9FC7-4D7B-AD86-C6ACBA38060D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2E11E3-7B09-4925-BAD1-9F7A923DBD0B}"/>
              </a:ext>
            </a:extLst>
          </p:cNvPr>
          <p:cNvGrpSpPr/>
          <p:nvPr/>
        </p:nvGrpSpPr>
        <p:grpSpPr>
          <a:xfrm>
            <a:off x="11733474" y="-3374"/>
            <a:ext cx="421085" cy="1177378"/>
            <a:chOff x="7704732" y="0"/>
            <a:chExt cx="421085" cy="117737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044787-3DDB-438D-B05F-EC0AF960E44C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68241EA2-E859-43D8-8BC9-7AE62D5CC184}"/>
                </a:ext>
              </a:extLst>
            </p:cNvPr>
            <p:cNvSpPr/>
            <p:nvPr/>
          </p:nvSpPr>
          <p:spPr>
            <a:xfrm>
              <a:off x="7704732" y="756293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38DA1F-2FFF-4B46-A882-537547EBF040}"/>
              </a:ext>
            </a:extLst>
          </p:cNvPr>
          <p:cNvGrpSpPr/>
          <p:nvPr/>
        </p:nvGrpSpPr>
        <p:grpSpPr>
          <a:xfrm>
            <a:off x="11188980" y="-3374"/>
            <a:ext cx="693701" cy="1967747"/>
            <a:chOff x="7568424" y="0"/>
            <a:chExt cx="693701" cy="196774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D0D96C-63EB-42E9-95EC-B9CD2989375B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6EB1336D-5135-4EEA-B972-5B17C0C46FAF}"/>
                </a:ext>
              </a:extLst>
            </p:cNvPr>
            <p:cNvSpPr/>
            <p:nvPr/>
          </p:nvSpPr>
          <p:spPr>
            <a:xfrm>
              <a:off x="7568424" y="1274046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6062D1-FB99-4B4E-B591-B6CE29F42E51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9D91D3-7909-4326-BCD1-55C6FC206C2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2C7DCE1C-D636-4413-AA9F-AE75025701E8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B4B8FD1-B5DE-42F4-ACA7-C961D3727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948" y="1412976"/>
            <a:ext cx="9693747" cy="4394971"/>
          </a:xfrm>
          <a:prstGeom prst="roundRect">
            <a:avLst>
              <a:gd name="adj" fmla="val 969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30A13CA-B176-4B79-838F-A5EDA702DEF6}"/>
              </a:ext>
            </a:extLst>
          </p:cNvPr>
          <p:cNvSpPr txBox="1"/>
          <p:nvPr/>
        </p:nvSpPr>
        <p:spPr>
          <a:xfrm>
            <a:off x="3993356" y="5807947"/>
            <a:ext cx="439293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62624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8084848" y="152475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C113E-ED74-41E2-AF8B-3F4158D8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88" y="2520058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2658A2E-DD2E-40AC-BA8C-DC4C770305C6}"/>
              </a:ext>
            </a:extLst>
          </p:cNvPr>
          <p:cNvSpPr/>
          <p:nvPr/>
        </p:nvSpPr>
        <p:spPr>
          <a:xfrm>
            <a:off x="250707" y="1448208"/>
            <a:ext cx="2291053" cy="4562499"/>
          </a:xfrm>
          <a:prstGeom prst="roundRect">
            <a:avLst>
              <a:gd name="adj" fmla="val 11959"/>
            </a:avLst>
          </a:prstGeom>
          <a:blipFill dpi="0" rotWithShape="1">
            <a:blip r:embed="rId2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135">
            <a:extLst>
              <a:ext uri="{FF2B5EF4-FFF2-40B4-BE49-F238E27FC236}">
                <a16:creationId xmlns:a16="http://schemas.microsoft.com/office/drawing/2014/main" id="{EE85BC71-AD4E-4483-A5D3-5E83F5F80B62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48" name="23">
              <a:extLst>
                <a:ext uri="{FF2B5EF4-FFF2-40B4-BE49-F238E27FC236}">
                  <a16:creationId xmlns:a16="http://schemas.microsoft.com/office/drawing/2014/main" id="{00E346A9-C13F-4F73-B83E-A94ECA555F08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1" name="137">
              <a:extLst>
                <a:ext uri="{FF2B5EF4-FFF2-40B4-BE49-F238E27FC236}">
                  <a16:creationId xmlns:a16="http://schemas.microsoft.com/office/drawing/2014/main" id="{0877681A-0C82-426E-8545-3C235CEF1549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8" name="39">
            <a:extLst>
              <a:ext uri="{FF2B5EF4-FFF2-40B4-BE49-F238E27FC236}">
                <a16:creationId xmlns:a16="http://schemas.microsoft.com/office/drawing/2014/main" id="{0D632261-D280-429D-95A3-41D1DC5C389E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69" name="16">
              <a:extLst>
                <a:ext uri="{FF2B5EF4-FFF2-40B4-BE49-F238E27FC236}">
                  <a16:creationId xmlns:a16="http://schemas.microsoft.com/office/drawing/2014/main" id="{FB8D7AB7-465A-436F-ACB3-59CD56A0229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70" name="24">
              <a:extLst>
                <a:ext uri="{FF2B5EF4-FFF2-40B4-BE49-F238E27FC236}">
                  <a16:creationId xmlns:a16="http://schemas.microsoft.com/office/drawing/2014/main" id="{9F941958-4132-4DA9-AF69-34D509C2B883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24D57C07-BC01-4EE5-B4B4-9A324BA6B5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6D79A99-31DF-4176-A550-DE03A2ACC98D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1FBCDC4-7421-4662-8360-433F6DDF7710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F402EB7-26A8-479F-A898-3A70EF1D3DEC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916FB5-5BCF-4E91-B711-131C0A9EDC63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C98EDF-395B-4BA9-8E57-E339B4CC406E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4CE7479-D31E-448E-AD16-38FF13CE625B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D590CD2-D6E4-41AB-BB5B-D51C8FA5CC6B}"/>
              </a:ext>
            </a:extLst>
          </p:cNvPr>
          <p:cNvGrpSpPr/>
          <p:nvPr/>
        </p:nvGrpSpPr>
        <p:grpSpPr>
          <a:xfrm>
            <a:off x="9741312" y="240305"/>
            <a:ext cx="2621066" cy="1098316"/>
            <a:chOff x="8864213" y="217035"/>
            <a:chExt cx="2621066" cy="1098316"/>
          </a:xfrm>
        </p:grpSpPr>
        <p:pic>
          <p:nvPicPr>
            <p:cNvPr id="80" name="Picture 79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737386C-39B4-428A-A496-D394B5B8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81" name="Picture 80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D06C7CB0-1D7D-4F6E-9CD4-EE2B693C2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B6A0BE-D197-49CB-855A-9B238D99C759}"/>
              </a:ext>
            </a:extLst>
          </p:cNvPr>
          <p:cNvGrpSpPr/>
          <p:nvPr/>
        </p:nvGrpSpPr>
        <p:grpSpPr>
          <a:xfrm>
            <a:off x="11941293" y="-3374"/>
            <a:ext cx="421085" cy="984675"/>
            <a:chOff x="7704732" y="0"/>
            <a:chExt cx="421085" cy="9846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2DD9C31-B28B-4E28-A38D-E3030C7511FF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EB1B90CB-ECCD-476E-AA2F-C3F14D95E0DF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FC9D594-918F-4FEF-8B23-A9DB7FF5E103}"/>
              </a:ext>
            </a:extLst>
          </p:cNvPr>
          <p:cNvGrpSpPr/>
          <p:nvPr/>
        </p:nvGrpSpPr>
        <p:grpSpPr>
          <a:xfrm>
            <a:off x="11396799" y="-3374"/>
            <a:ext cx="693701" cy="1585674"/>
            <a:chOff x="7568424" y="0"/>
            <a:chExt cx="693701" cy="1585674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C4E4658-96D1-40E5-976E-C9FB2B734627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21FAF7E4-55A8-4F1B-BE3D-A6113EB249B8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8D317B7-F98B-488F-A857-4F8F8DFB651C}"/>
              </a:ext>
            </a:extLst>
          </p:cNvPr>
          <p:cNvGrpSpPr/>
          <p:nvPr/>
        </p:nvGrpSpPr>
        <p:grpSpPr>
          <a:xfrm>
            <a:off x="11203264" y="-3374"/>
            <a:ext cx="264401" cy="706837"/>
            <a:chOff x="7783591" y="0"/>
            <a:chExt cx="264401" cy="70683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2B32E57-37F2-4460-9415-19C8B582DFC5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07255D65-2E86-4883-9455-169E78268234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 Box 1">
            <a:extLst>
              <a:ext uri="{FF2B5EF4-FFF2-40B4-BE49-F238E27FC236}">
                <a16:creationId xmlns:a16="http://schemas.microsoft.com/office/drawing/2014/main" id="{C94F28E6-D34F-4EC8-A615-EDE7070359A5}"/>
              </a:ext>
            </a:extLst>
          </p:cNvPr>
          <p:cNvSpPr txBox="1"/>
          <p:nvPr/>
        </p:nvSpPr>
        <p:spPr>
          <a:xfrm>
            <a:off x="2893025" y="1155995"/>
            <a:ext cx="904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2" name="Text Box 1">
            <a:extLst>
              <a:ext uri="{FF2B5EF4-FFF2-40B4-BE49-F238E27FC236}">
                <a16:creationId xmlns:a16="http://schemas.microsoft.com/office/drawing/2014/main" id="{7C3B2CB5-3058-4746-A9C8-E2A240CF4BA7}"/>
              </a:ext>
            </a:extLst>
          </p:cNvPr>
          <p:cNvSpPr txBox="1"/>
          <p:nvPr/>
        </p:nvSpPr>
        <p:spPr>
          <a:xfrm>
            <a:off x="2893025" y="3647241"/>
            <a:ext cx="9084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84F6A2A-6C43-433B-99DE-B23D6E589FC7}"/>
              </a:ext>
            </a:extLst>
          </p:cNvPr>
          <p:cNvSpPr/>
          <p:nvPr/>
        </p:nvSpPr>
        <p:spPr>
          <a:xfrm>
            <a:off x="9508774" y="6091806"/>
            <a:ext cx="1653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249BBB-642A-4879-8747-8AA4A486741F}"/>
              </a:ext>
            </a:extLst>
          </p:cNvPr>
          <p:cNvSpPr txBox="1"/>
          <p:nvPr/>
        </p:nvSpPr>
        <p:spPr>
          <a:xfrm>
            <a:off x="1698401" y="404951"/>
            <a:ext cx="881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5" name="Text Box 1">
            <a:extLst>
              <a:ext uri="{FF2B5EF4-FFF2-40B4-BE49-F238E27FC236}">
                <a16:creationId xmlns:a16="http://schemas.microsoft.com/office/drawing/2014/main" id="{E33AA97E-F414-4C54-88E8-2CA59AD3F520}"/>
              </a:ext>
            </a:extLst>
          </p:cNvPr>
          <p:cNvSpPr txBox="1"/>
          <p:nvPr/>
        </p:nvSpPr>
        <p:spPr>
          <a:xfrm>
            <a:off x="2951567" y="5284805"/>
            <a:ext cx="9084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875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91" grpId="0"/>
      <p:bldP spid="92" grpId="0"/>
      <p:bldP spid="93" grpId="0"/>
      <p:bldP spid="94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8443E2-6E31-412D-85F3-C7BFA29E6B58}"/>
              </a:ext>
            </a:extLst>
          </p:cNvPr>
          <p:cNvSpPr/>
          <p:nvPr/>
        </p:nvSpPr>
        <p:spPr>
          <a:xfrm>
            <a:off x="265636" y="2009035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3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633EB3EA-13C1-4992-B159-7FA443426B52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7516905-2AC2-4FE8-AB08-35CF916F44A5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7DA40077-CEFC-49C9-BBA2-1B5E58F71898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58BD87F0-93FA-409A-A50B-B586CB683800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917004AD-C1AF-4AD8-92BE-BAAB7742DFA4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05A097A5-AC71-4A35-9355-F4C24AB0B3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9658D0B5-18BE-44D9-8030-1EE04014A5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89B766-AC48-46BD-AFFF-E90303AC97BF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96E8F5-8FBE-4349-8E3A-88CBE530F288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650E04-519A-4703-A8FF-E1631199D00E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387FE3-0242-4916-AE49-1A06473CFE3F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0EC7A9-AC17-4566-A05D-E091484936D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47BC67-F24B-48FB-BE67-166B815C1FC1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67F469-C32F-4F38-AB54-09729FABCC45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FD081F66-743C-417B-8048-88C5D7B8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CCF626B-F8BC-4EEB-809B-330DD7E9F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618559-0BBD-4B90-8166-2204D8AD744E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AFB1A6-E7D5-4693-A73C-FD12F0EEFE01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F86C6411-1EA3-4000-B290-00122BEEE7A5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0DB7F0-C031-4DD1-84C7-9C55B44FA6D0}"/>
              </a:ext>
            </a:extLst>
          </p:cNvPr>
          <p:cNvGrpSpPr/>
          <p:nvPr/>
        </p:nvGrpSpPr>
        <p:grpSpPr>
          <a:xfrm>
            <a:off x="11188980" y="-3374"/>
            <a:ext cx="693701" cy="1585674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DDA1A8-8ECD-4BF1-8A91-96D3A7ED137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59082572-A045-47CC-9885-C48AF0A9C976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E1458D-BFD9-4B85-855C-8D7809E91355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556F792-965C-4E17-84EA-B061BFEDCF1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D525C79B-5C47-4C9F-A1B8-72B3E36F0FFA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525D6B-D5B0-4FFC-BB99-9D3B417E1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4" y="179469"/>
            <a:ext cx="8815580" cy="128636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27B0C-9D9E-488F-91A8-09DFFBF9C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3510288"/>
            <a:ext cx="10196023" cy="1725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6B5976-1F43-4061-B2BF-4DE6A2FC1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80" y="1137523"/>
            <a:ext cx="10196023" cy="26337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FE0E48-5537-4AB6-9668-0DC829655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5939796"/>
            <a:ext cx="1871926" cy="536494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507C73-E35F-40C8-9BB6-D6B0FB7CC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4940417"/>
            <a:ext cx="10196023" cy="126198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B9871-216C-4245-A164-636BC78ADB2F}"/>
              </a:ext>
            </a:extLst>
          </p:cNvPr>
          <p:cNvCxnSpPr>
            <a:cxnSpLocks/>
          </p:cNvCxnSpPr>
          <p:nvPr/>
        </p:nvCxnSpPr>
        <p:spPr>
          <a:xfrm flipH="1">
            <a:off x="4007931" y="1734289"/>
            <a:ext cx="1242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0FFC31-E311-40C0-90BD-7A5019EA6152}"/>
              </a:ext>
            </a:extLst>
          </p:cNvPr>
          <p:cNvCxnSpPr>
            <a:cxnSpLocks/>
          </p:cNvCxnSpPr>
          <p:nvPr/>
        </p:nvCxnSpPr>
        <p:spPr>
          <a:xfrm flipH="1">
            <a:off x="5449582" y="1734289"/>
            <a:ext cx="1129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20354-833C-4E48-82C5-39059FD95FB8}"/>
              </a:ext>
            </a:extLst>
          </p:cNvPr>
          <p:cNvCxnSpPr>
            <a:cxnSpLocks/>
          </p:cNvCxnSpPr>
          <p:nvPr/>
        </p:nvCxnSpPr>
        <p:spPr>
          <a:xfrm flipH="1">
            <a:off x="2215319" y="4544248"/>
            <a:ext cx="1792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692C9E2-073F-4959-918C-BA277635E39B}"/>
              </a:ext>
            </a:extLst>
          </p:cNvPr>
          <p:cNvCxnSpPr>
            <a:cxnSpLocks/>
          </p:cNvCxnSpPr>
          <p:nvPr/>
        </p:nvCxnSpPr>
        <p:spPr>
          <a:xfrm flipH="1">
            <a:off x="6736229" y="1734289"/>
            <a:ext cx="1802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E26F836-6EA0-4001-AA64-B0E2B1300A2E}"/>
              </a:ext>
            </a:extLst>
          </p:cNvPr>
          <p:cNvCxnSpPr>
            <a:cxnSpLocks/>
          </p:cNvCxnSpPr>
          <p:nvPr/>
        </p:nvCxnSpPr>
        <p:spPr>
          <a:xfrm flipH="1">
            <a:off x="4933939" y="2648690"/>
            <a:ext cx="2072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02244E5-AF12-452C-B482-61CA34215093}"/>
              </a:ext>
            </a:extLst>
          </p:cNvPr>
          <p:cNvCxnSpPr>
            <a:cxnSpLocks/>
          </p:cNvCxnSpPr>
          <p:nvPr/>
        </p:nvCxnSpPr>
        <p:spPr>
          <a:xfrm flipH="1">
            <a:off x="2894941" y="5493432"/>
            <a:ext cx="1454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77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<a:extLst>
              <a:ext uri="{FF2B5EF4-FFF2-40B4-BE49-F238E27FC236}">
                <a16:creationId xmlns:a16="http://schemas.microsoft.com/office/drawing/2014/main" id="{A834E977-5D69-4D7F-A508-26848EA90A2D}"/>
              </a:ext>
            </a:extLst>
          </p:cNvPr>
          <p:cNvSpPr txBox="1"/>
          <p:nvPr/>
        </p:nvSpPr>
        <p:spPr>
          <a:xfrm>
            <a:off x="3258829" y="2395196"/>
            <a:ext cx="727658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1E3C764A-F081-4DCA-B435-0EABBE843C26}"/>
              </a:ext>
            </a:extLst>
          </p:cNvPr>
          <p:cNvGrpSpPr/>
          <p:nvPr/>
        </p:nvGrpSpPr>
        <p:grpSpPr>
          <a:xfrm>
            <a:off x="1108212" y="18618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10E47EE-AB20-4F7C-900F-9A71ADE6B379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9D078FE4-0DC5-4B5A-BD64-97C9EDBAB87C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8219FDCA-0177-4902-B9C0-1331EE189501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60FF3CEA-48C7-408E-9419-94CEB6C09B7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970833B3-D6C9-4D6D-8DE5-32B0BEF10C7F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C0965559-CF1C-440E-B885-76C2A2C25EE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D1C188-CBAB-4457-AD8E-41C6B8BB3DCF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798A55-4DF6-4EA8-8631-8EF9989A24C4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594471-DB1D-4784-9412-91244DC343CD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C04D7E-DD07-4156-A36A-ABD916171704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888DE4-CB04-4331-935A-43011DFF8CDF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12EF20-BB05-448B-8742-2DC3D6FEE7A7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E4BD66-426F-49EA-AC01-4F17224F40AA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6A6A867B-0CB3-430A-AC5C-9481C5F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4A719542-0765-4F8A-AA66-E1A61D7C1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23233E-73F1-4F12-B101-C782930A2150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755D6E-C972-4E72-B814-C9EBA1C5769C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98EB47FC-D922-418D-BE5D-49B6348FC905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418652-66EA-4AFA-BEF5-563B04671173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811766A-613F-4FA4-9FA9-EAE2FBCA0962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653C107A-9811-4838-BE73-6CBC6F745F91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ACFEC8-8325-4AA5-B169-7E75AF91F145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38842E-2B98-48CA-8448-634B32DEE485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B215AD7E-40E2-4AE4-9951-7A83AA26AB4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7180BFF0-42F4-4850-82F2-36E53BDE3754}"/>
              </a:ext>
            </a:extLst>
          </p:cNvPr>
          <p:cNvGrpSpPr/>
          <p:nvPr/>
        </p:nvGrpSpPr>
        <p:grpSpPr>
          <a:xfrm>
            <a:off x="2534401" y="1359055"/>
            <a:ext cx="8725445" cy="3674186"/>
            <a:chOff x="2537344" y="1796191"/>
            <a:chExt cx="4399847" cy="2306199"/>
          </a:xfrm>
        </p:grpSpPr>
        <p:sp>
          <p:nvSpPr>
            <p:cNvPr id="30" name="9">
              <a:extLst>
                <a:ext uri="{FF2B5EF4-FFF2-40B4-BE49-F238E27FC236}">
                  <a16:creationId xmlns:a16="http://schemas.microsoft.com/office/drawing/2014/main" id="{088B8A4F-D7CF-408D-8665-627900AE8993}"/>
                </a:ext>
              </a:extLst>
            </p:cNvPr>
            <p:cNvSpPr/>
            <p:nvPr/>
          </p:nvSpPr>
          <p:spPr>
            <a:xfrm>
              <a:off x="2537344" y="2004061"/>
              <a:ext cx="4399847" cy="2098329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1" name="10">
              <a:extLst>
                <a:ext uri="{FF2B5EF4-FFF2-40B4-BE49-F238E27FC236}">
                  <a16:creationId xmlns:a16="http://schemas.microsoft.com/office/drawing/2014/main" id="{F93E0C2B-1EC3-4004-9841-B478F9F32BE2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2" name="12">
              <a:extLst>
                <a:ext uri="{FF2B5EF4-FFF2-40B4-BE49-F238E27FC236}">
                  <a16:creationId xmlns:a16="http://schemas.microsoft.com/office/drawing/2014/main" id="{1E0F073D-3255-42E3-942F-D0EB99972F33}"/>
                </a:ext>
              </a:extLst>
            </p:cNvPr>
            <p:cNvSpPr/>
            <p:nvPr/>
          </p:nvSpPr>
          <p:spPr>
            <a:xfrm>
              <a:off x="3473095" y="1830676"/>
              <a:ext cx="2290240" cy="40568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EBAB74-2E6F-415B-8EDA-5904267B7992}"/>
              </a:ext>
            </a:extLst>
          </p:cNvPr>
          <p:cNvCxnSpPr/>
          <p:nvPr/>
        </p:nvCxnSpPr>
        <p:spPr>
          <a:xfrm flipH="1">
            <a:off x="7218200" y="2509929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E35169-29CC-4DEB-82BA-A17486036984}"/>
              </a:ext>
            </a:extLst>
          </p:cNvPr>
          <p:cNvGrpSpPr/>
          <p:nvPr/>
        </p:nvGrpSpPr>
        <p:grpSpPr>
          <a:xfrm>
            <a:off x="6602714" y="3705594"/>
            <a:ext cx="249979" cy="628593"/>
            <a:chOff x="3075709" y="1064527"/>
            <a:chExt cx="324390" cy="82661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F77F863-7CAC-432A-9F51-AF33AF53B904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32BD1A-B481-41A3-BEF2-1ED333B23385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<a:extLst>
              <a:ext uri="{FF2B5EF4-FFF2-40B4-BE49-F238E27FC236}">
                <a16:creationId xmlns:a16="http://schemas.microsoft.com/office/drawing/2014/main" id="{8853EBF3-00B2-4058-A292-4F5C9B19B82F}"/>
              </a:ext>
            </a:extLst>
          </p:cNvPr>
          <p:cNvSpPr txBox="1"/>
          <p:nvPr/>
        </p:nvSpPr>
        <p:spPr>
          <a:xfrm>
            <a:off x="3296785" y="2252660"/>
            <a:ext cx="7276588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zh-CN" sz="4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E5CA9-791E-409A-A7DB-553D1F9C83F4}"/>
              </a:ext>
            </a:extLst>
          </p:cNvPr>
          <p:cNvCxnSpPr/>
          <p:nvPr/>
        </p:nvCxnSpPr>
        <p:spPr>
          <a:xfrm flipH="1">
            <a:off x="10398639" y="3106857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92673A-4281-46BD-BFF7-C2940652DB7E}"/>
              </a:ext>
            </a:extLst>
          </p:cNvPr>
          <p:cNvSpPr/>
          <p:nvPr/>
        </p:nvSpPr>
        <p:spPr>
          <a:xfrm>
            <a:off x="458877" y="1845832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4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B2F89A1-F8FC-4571-932D-57C993A39472}"/>
              </a:ext>
            </a:extLst>
          </p:cNvPr>
          <p:cNvCxnSpPr/>
          <p:nvPr/>
        </p:nvCxnSpPr>
        <p:spPr>
          <a:xfrm flipH="1">
            <a:off x="8324247" y="2368398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EDF3C1-0FB7-45ED-9732-96F9E179ECBE}"/>
              </a:ext>
            </a:extLst>
          </p:cNvPr>
          <p:cNvCxnSpPr/>
          <p:nvPr/>
        </p:nvCxnSpPr>
        <p:spPr>
          <a:xfrm flipH="1">
            <a:off x="5076029" y="3035412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E18C71F-E06F-46FC-9C08-AD736E78760F}"/>
              </a:ext>
            </a:extLst>
          </p:cNvPr>
          <p:cNvCxnSpPr/>
          <p:nvPr/>
        </p:nvCxnSpPr>
        <p:spPr>
          <a:xfrm flipH="1">
            <a:off x="5891575" y="3698490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2A53D6-1AFB-4EC1-83B3-A9370B3E4FCE}"/>
              </a:ext>
            </a:extLst>
          </p:cNvPr>
          <p:cNvGrpSpPr/>
          <p:nvPr/>
        </p:nvGrpSpPr>
        <p:grpSpPr>
          <a:xfrm>
            <a:off x="9240539" y="3664005"/>
            <a:ext cx="249979" cy="628593"/>
            <a:chOff x="3075709" y="1064527"/>
            <a:chExt cx="324390" cy="82661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EFB4FF3-3739-418E-BEC4-EA4723EA78DA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6721D8-50B1-4EFC-ABBD-882060D3391E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92ECA43-84A1-4A6E-B425-94A727AB02FC}"/>
              </a:ext>
            </a:extLst>
          </p:cNvPr>
          <p:cNvCxnSpPr/>
          <p:nvPr/>
        </p:nvCxnSpPr>
        <p:spPr>
          <a:xfrm flipH="1">
            <a:off x="4187781" y="3106756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1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7" grpId="0"/>
      <p:bldP spid="37" grpId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6D4E29-644C-4FE2-BA7C-C7739121F870}"/>
              </a:ext>
            </a:extLst>
          </p:cNvPr>
          <p:cNvSpPr/>
          <p:nvPr/>
        </p:nvSpPr>
        <p:spPr>
          <a:xfrm>
            <a:off x="265636" y="2201540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3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77E79D8D-E27F-46D8-9B9E-AD50884BBB29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0E24733-320D-48AB-8015-0A606572F27F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27C53791-0F31-4DEC-96CD-C93424979805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A2A78CD4-339B-4DEA-8CA3-2AE7390192E8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94E908A2-67E3-46BE-8FE8-018982EEDE0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15E335A0-3601-4E63-9BE2-3DBB7DB177E2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C292C8E-8A1F-410E-BAFB-8830AA1A29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03A7A9-7DEC-49A1-878D-49ED13AD0B08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C7E39-D9CC-4597-9B5B-364F2F39D8D8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6CD277-44FF-45D2-AF05-85E566D7B78B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3A1E7D-B8F2-47A6-8FEA-AF002C654635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58BD35-B8B1-4874-A3E1-4635240C81B0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A5E4DC-AEDF-4DE8-B5A5-D77CBA98EBA6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92D533-FEAE-4173-984F-D78DE2F252C1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2E9B0F3F-AD07-4849-845B-4F950C6D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C25D5D3-E115-480F-A9E0-91ADC2BB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2280CA-6A6A-46C6-9C5A-09BFD6E09839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E22514-1D56-42F9-A7D3-A9A9840049BA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26938B-408C-4FF1-81B7-C48C7E602A00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74B9B3-4FA3-42CD-9474-5F2D876BA163}"/>
              </a:ext>
            </a:extLst>
          </p:cNvPr>
          <p:cNvGrpSpPr/>
          <p:nvPr/>
        </p:nvGrpSpPr>
        <p:grpSpPr>
          <a:xfrm>
            <a:off x="11188981" y="-3374"/>
            <a:ext cx="566024" cy="1293828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F2FAFE-43D9-4505-9EED-EB59EDD7911B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B649EE85-445C-47DD-AE80-EBC7F4418597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27A58E-E890-42FC-89E4-5A6A9AD5091F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6F4B1F-4F57-4B6D-8950-5F4C97D6541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AC82CF4B-B580-4E66-B054-FB725532B8E4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BE7E7F-7E77-4629-A0EE-CE34A3DCF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4" y="371974"/>
            <a:ext cx="8815580" cy="128636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A70556-40C9-4A29-B9A8-0611D7675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55" y="3702793"/>
            <a:ext cx="10196023" cy="1725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4C2C6-59EB-47D9-8947-B316B1ABF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80" y="1330028"/>
            <a:ext cx="10196023" cy="26337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A7B0BF-A005-4E8F-8CDB-468CAA0BE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5939796"/>
            <a:ext cx="1871926" cy="536494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BB77D6-68FC-4F22-9CCA-EEF8DE329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5132922"/>
            <a:ext cx="10196023" cy="12619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D0A1EE-B4D6-414F-A674-F78EA5295C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/>
        </p:blipFill>
        <p:spPr>
          <a:xfrm>
            <a:off x="2097284" y="1208870"/>
            <a:ext cx="911961" cy="7730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F43657-A2E3-4F8B-8287-F57F03888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3739286"/>
            <a:ext cx="911961" cy="7730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26F50B-7230-4501-A42A-991AAB35F9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5170880"/>
            <a:ext cx="911961" cy="7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520</TotalTime>
  <Words>464</Words>
  <Application>Microsoft Office PowerPoint</Application>
  <PresentationFormat>Widescreen</PresentationFormat>
  <Paragraphs>72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 Light</vt:lpstr>
      <vt:lpstr>Arial Black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Thuận Nguyễn</cp:lastModifiedBy>
  <cp:revision>326</cp:revision>
  <dcterms:created xsi:type="dcterms:W3CDTF">2021-03-02T07:24:18Z</dcterms:created>
  <dcterms:modified xsi:type="dcterms:W3CDTF">2024-03-15T01:41:28Z</dcterms:modified>
  <cp:category>9Slide.vn</cp:category>
</cp:coreProperties>
</file>