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592" r:id="rId2"/>
    <p:sldId id="543" r:id="rId3"/>
    <p:sldId id="563" r:id="rId4"/>
    <p:sldId id="577" r:id="rId5"/>
    <p:sldId id="583" r:id="rId6"/>
    <p:sldId id="601" r:id="rId7"/>
    <p:sldId id="585" r:id="rId8"/>
    <p:sldId id="602" r:id="rId9"/>
    <p:sldId id="603" r:id="rId10"/>
    <p:sldId id="604" r:id="rId11"/>
    <p:sldId id="605" r:id="rId12"/>
    <p:sldId id="606" r:id="rId13"/>
    <p:sldId id="610" r:id="rId14"/>
    <p:sldId id="611" r:id="rId15"/>
    <p:sldId id="612" r:id="rId16"/>
    <p:sldId id="613" r:id="rId17"/>
    <p:sldId id="614" r:id="rId18"/>
    <p:sldId id="615" r:id="rId19"/>
    <p:sldId id="616" r:id="rId20"/>
    <p:sldId id="60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94" d="100"/>
          <a:sy n="94" d="100"/>
        </p:scale>
        <p:origin x="-174" y="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7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6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2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0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3.png"/><Relationship Id="rId1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0.wdp"/><Relationship Id="rId4" Type="http://schemas.openxmlformats.org/officeDocument/2006/relationships/image" Target="../media/image21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microsoft.com/office/2007/relationships/hdphoto" Target="../media/hdphoto15.wdp"/><Relationship Id="rId12" Type="http://schemas.openxmlformats.org/officeDocument/2006/relationships/image" Target="../media/image24.png"/><Relationship Id="rId17" Type="http://schemas.microsoft.com/office/2007/relationships/hdphoto" Target="../media/hdphoto1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2.wdp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16.wdp"/><Relationship Id="rId1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hdphoto" Target="../media/hdphoto3.wdp"/><Relationship Id="rId7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microsoft.com/office/2007/relationships/hdphoto" Target="../media/hdphoto18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F08CCD-2A40-C0D9-9447-77530584E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33FAA4D-F79E-B3C8-A46F-5EC4B44E5512}"/>
              </a:ext>
            </a:extLst>
          </p:cNvPr>
          <p:cNvGrpSpPr/>
          <p:nvPr/>
        </p:nvGrpSpPr>
        <p:grpSpPr>
          <a:xfrm>
            <a:off x="438113" y="3059010"/>
            <a:ext cx="3801752" cy="1185349"/>
            <a:chOff x="438113" y="3059010"/>
            <a:chExt cx="3801752" cy="11853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94D33534-977D-D31F-D1BF-548474C74C4E}"/>
                </a:ext>
              </a:extLst>
            </p:cNvPr>
            <p:cNvGrpSpPr/>
            <p:nvPr/>
          </p:nvGrpSpPr>
          <p:grpSpPr>
            <a:xfrm>
              <a:off x="438113" y="3059010"/>
              <a:ext cx="3801752" cy="1185349"/>
              <a:chOff x="422041" y="1818726"/>
              <a:chExt cx="3801752" cy="118534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81453BB6-0FE3-F8C6-9F8F-7F52698669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7" t="18067" r="24574" b="67871"/>
              <a:stretch/>
            </p:blipFill>
            <p:spPr>
              <a:xfrm>
                <a:off x="422041" y="1818726"/>
                <a:ext cx="3801752" cy="83028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2E6E1854-5383-9662-BC6C-4E8C667B6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2432" y="2649006"/>
                <a:ext cx="376374" cy="355069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CA78DB6-10F8-0901-51E7-63A393F12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673" y="3884999"/>
              <a:ext cx="400260" cy="3550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A752C14-4C15-17BD-DD58-03F73399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88" y="3884999"/>
              <a:ext cx="400260" cy="355070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3866645-C989-70DF-5C05-1C1E263BC1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3" y="4451747"/>
            <a:ext cx="2670899" cy="17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23280C-00B4-4906-D5D8-6075B1C7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37" y="404664"/>
            <a:ext cx="4396724" cy="864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VÀ THỂ HIỆN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SẮC THÁI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8886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1F0E83-36F3-BF92-C92D-ADFCA02C2F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85" y="2833483"/>
            <a:ext cx="3751532" cy="33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6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BB03B6-E0A4-732E-6858-AF979B818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20508"/>
            <a:ext cx="3381375" cy="44291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ĐƠN CA</a:t>
            </a:r>
          </a:p>
        </p:txBody>
      </p:sp>
    </p:spTree>
    <p:extLst>
      <p:ext uri="{BB962C8B-B14F-4D97-AF65-F5344CB8AC3E}">
        <p14:creationId xmlns:p14="http://schemas.microsoft.com/office/powerpoint/2010/main" val="3784495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SONG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1840A0-3F40-86AC-74FC-B99495CAD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3" y="1490507"/>
            <a:ext cx="4695825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01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TAM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C812D1-1429-87FA-045B-F2577B4BD6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4" y="1055904"/>
            <a:ext cx="6038039" cy="478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369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TỐP CA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CE8522-37B8-70DC-A872-9BB419E638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97"/>
          <a:stretch/>
        </p:blipFill>
        <p:spPr>
          <a:xfrm>
            <a:off x="335360" y="1983399"/>
            <a:ext cx="10143229" cy="38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22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9441C5-9537-7494-941E-FB210FA16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1EDE-6F4C-4F49-54F1-7B19DABE60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B44413-830E-3856-78D0-E3743F6E1FAB}"/>
              </a:ext>
            </a:extLst>
          </p:cNvPr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ĐỒNG CA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8E55B0-13BE-4A97-AAE6-115B08F5D8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84"/>
          <a:stretch/>
        </p:blipFill>
        <p:spPr>
          <a:xfrm>
            <a:off x="709165" y="2205872"/>
            <a:ext cx="8496944" cy="36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8E55B0-13BE-4A97-AAE6-115B08F5D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/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CF902C-0B14-00BF-96EC-6297791CA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352360"/>
            <a:ext cx="11161240" cy="116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9190A81-6B53-DA7F-F89F-B9D2F8E463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/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ACB853-61F2-2E4E-661B-3572C7A839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84CB88-207B-47B6-2351-080B08FB43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41B341-333A-DCED-EAE8-4076FFEF82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60420"/>
            <a:ext cx="2109819" cy="276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46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2957C6-FC1A-4754-F0AE-AAC71719E6EE}"/>
              </a:ext>
            </a:extLst>
          </p:cNvPr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483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xmlns="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A0D37C-5FB3-983C-6945-55B3AA188B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451137"/>
            <a:ext cx="1224136" cy="73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C94002-1D7A-5A10-FB1A-8F99F0C36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1341" y="3878749"/>
            <a:ext cx="4968552" cy="710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7BC15F-00D9-348F-621A-58570ECBA6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524186"/>
            <a:ext cx="2088102" cy="6992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B1D9A8-F9C5-301F-39FB-683777900F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47563" y="5295979"/>
            <a:ext cx="7223321" cy="6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xmlns="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5480" y="1411128"/>
            <a:ext cx="506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1713C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392" y="2274534"/>
            <a:ext cx="3224918" cy="362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 bảng và quay lưng xuống dưới lớp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dưới lớp đứng dậy hát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vi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515332"/>
            <a:ext cx="5552675" cy="35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31316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5FC847C-EEB5-33FD-B802-A3994F2AE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06049" y="2789682"/>
            <a:ext cx="4650245" cy="29877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2475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28372" y="1522042"/>
            <a:ext cx="4561123" cy="3186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29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KẾT HỢP GÕ ĐỆM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294374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4A39AA-4D2A-976B-5106-3F5E3D08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3514CBC-93CB-D064-EF34-42CF6DF5BF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4D863C-6A83-63B4-FCAD-6FB2E51DF4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4D33534-977D-D31F-D1BF-548474C74C4E}"/>
              </a:ext>
            </a:extLst>
          </p:cNvPr>
          <p:cNvGrpSpPr/>
          <p:nvPr/>
        </p:nvGrpSpPr>
        <p:grpSpPr>
          <a:xfrm>
            <a:off x="438113" y="3059010"/>
            <a:ext cx="3801752" cy="1088595"/>
            <a:chOff x="422041" y="1818726"/>
            <a:chExt cx="3801752" cy="10885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1453BB6-0FE3-F8C6-9F8F-7F52698669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" t="18067" r="24574" b="67871"/>
            <a:stretch/>
          </p:blipFill>
          <p:spPr>
            <a:xfrm>
              <a:off x="422041" y="1818726"/>
              <a:ext cx="3801752" cy="8302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2E6E1854-5383-9662-BC6C-4E8C667B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2552252"/>
              <a:ext cx="376374" cy="35506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B1B3D5A-E553-2D19-2F59-7E2444C59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2" y="2552251"/>
              <a:ext cx="376374" cy="355069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1C32DE5-2E9F-9417-2176-67383D38645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/>
        </p:blipFill>
        <p:spPr>
          <a:xfrm>
            <a:off x="622942" y="3760592"/>
            <a:ext cx="2139575" cy="24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12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ECE4776-86EE-5100-9D91-3CA9B869E48B}"/>
              </a:ext>
            </a:extLst>
          </p:cNvPr>
          <p:cNvSpPr txBox="1"/>
          <p:nvPr/>
        </p:nvSpPr>
        <p:spPr>
          <a:xfrm>
            <a:off x="3572654" y="3068960"/>
            <a:ext cx="525658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Cambria" pitchFamily="18" charset="0"/>
              </a:rPr>
              <a:t>HÁT KẾT HỢP</a:t>
            </a:r>
          </a:p>
          <a:p>
            <a:pPr algn="ctr"/>
            <a:r>
              <a:rPr lang="en-US" sz="4400" b="1" dirty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6890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8538</TotalTime>
  <Words>104</Words>
  <Application>Microsoft Office PowerPoint</Application>
  <PresentationFormat>Custom</PresentationFormat>
  <Paragraphs>25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Techsi.vn</cp:lastModifiedBy>
  <cp:revision>669</cp:revision>
  <dcterms:created xsi:type="dcterms:W3CDTF">2010-04-30T18:19:48Z</dcterms:created>
  <dcterms:modified xsi:type="dcterms:W3CDTF">2024-09-16T03:53:48Z</dcterms:modified>
</cp:coreProperties>
</file>