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575" r:id="rId2"/>
    <p:sldId id="543" r:id="rId3"/>
    <p:sldId id="563" r:id="rId4"/>
    <p:sldId id="542" r:id="rId5"/>
    <p:sldId id="496" r:id="rId6"/>
    <p:sldId id="577" r:id="rId7"/>
    <p:sldId id="578" r:id="rId8"/>
    <p:sldId id="579" r:id="rId9"/>
    <p:sldId id="580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2" r:id="rId20"/>
    <p:sldId id="591" r:id="rId21"/>
    <p:sldId id="593" r:id="rId22"/>
    <p:sldId id="57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94" d="100"/>
          <a:sy n="94" d="100"/>
        </p:scale>
        <p:origin x="-174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microsoft.com/office/2007/relationships/hdphoto" Target="../media/hdphoto2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8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1.wdp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microsoft.com/office/2007/relationships/hdphoto" Target="../media/hdphoto19.wdp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3.png"/><Relationship Id="rId7" Type="http://schemas.microsoft.com/office/2007/relationships/hdphoto" Target="../media/hdphoto2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24.wdp"/><Relationship Id="rId4" Type="http://schemas.openxmlformats.org/officeDocument/2006/relationships/image" Target="../media/image44.png"/><Relationship Id="rId9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3.wdp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microsoft.com/office/2007/relationships/hdphoto" Target="../media/hdphoto11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1.xml"/><Relationship Id="rId3" Type="http://schemas.microsoft.com/office/2007/relationships/hdphoto" Target="../media/hdphoto3.wdp"/><Relationship Id="rId7" Type="http://schemas.microsoft.com/office/2007/relationships/hdphoto" Target="../media/hdphoto13.wdp"/><Relationship Id="rId12" Type="http://schemas.microsoft.com/office/2007/relationships/hdphoto" Target="../media/hdphoto17.wdp"/><Relationship Id="rId17" Type="http://schemas.openxmlformats.org/officeDocument/2006/relationships/customXml" Target="../ink/ink3.xml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microsoft.com/office/2007/relationships/hdphoto" Target="../media/hdphoto11.wdp"/><Relationship Id="rId15" Type="http://schemas.openxmlformats.org/officeDocument/2006/relationships/customXml" Target="../ink/ink2.xml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15.png"/><Relationship Id="rId14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980728"/>
            <a:ext cx="9649071" cy="23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73D57C-7CDD-B741-D75A-A2B1E22F2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980728"/>
            <a:ext cx="9217023" cy="23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7B5430F-BCEC-8466-5EE2-F864CD828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325560"/>
            <a:ext cx="10657184" cy="113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64B01A-7F70-CE7A-AB72-4BD10961B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17" t="27413" b="36421"/>
          <a:stretch/>
        </p:blipFill>
        <p:spPr>
          <a:xfrm>
            <a:off x="682948" y="3789040"/>
            <a:ext cx="10826102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3EA7A6-9CDA-E73A-C952-F5E41F125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9B56BB-51BE-E17A-5A6D-6F6837C50B66}"/>
              </a:ext>
            </a:extLst>
          </p:cNvPr>
          <p:cNvSpPr/>
          <p:nvPr/>
        </p:nvSpPr>
        <p:spPr>
          <a:xfrm>
            <a:off x="5066125" y="165479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62891" r="728" b="943"/>
          <a:stretch/>
        </p:blipFill>
        <p:spPr>
          <a:xfrm>
            <a:off x="638250" y="3992341"/>
            <a:ext cx="10813650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46175F-2A3D-7059-012C-D6A86EA2C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C7CD11-9F7B-97B1-14DB-54D62C57140A}"/>
              </a:ext>
            </a:extLst>
          </p:cNvPr>
          <p:cNvSpPr/>
          <p:nvPr/>
        </p:nvSpPr>
        <p:spPr>
          <a:xfrm>
            <a:off x="5015201" y="180135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68BA39-FE6D-7FC4-9E17-C4D2060DF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27125" r="728" b="943"/>
          <a:stretch/>
        </p:blipFill>
        <p:spPr>
          <a:xfrm>
            <a:off x="623392" y="3429000"/>
            <a:ext cx="10813650" cy="229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07958A-C9F9-EC05-FD0A-EEAB98DAD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BB8D16-C23A-23BA-8E5E-EBB9AF4092A1}"/>
              </a:ext>
            </a:extLst>
          </p:cNvPr>
          <p:cNvSpPr/>
          <p:nvPr/>
        </p:nvSpPr>
        <p:spPr>
          <a:xfrm>
            <a:off x="5066126" y="166131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 smtClean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048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71146"/>
            <a:ext cx="11100358" cy="110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21" y="351490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9" y="339728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82" y="3467426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2" y="3320464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45" y="3492437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346442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7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57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200603"/>
            <a:ext cx="607137" cy="6021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vỗ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188266-7AE4-B690-C8F5-D935D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3147146" y="3800133"/>
            <a:ext cx="5688632" cy="9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3495036"/>
            <a:ext cx="2448272" cy="56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702298" y="4803267"/>
            <a:ext cx="1512167" cy="61452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16969AA0-A81A-2A82-B1E0-F83B1617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17" y="5110531"/>
            <a:ext cx="350409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859DAEE-B0CA-32FB-33EE-7F6FD4353A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823" r="33835" b="44371"/>
          <a:stretch/>
        </p:blipFill>
        <p:spPr>
          <a:xfrm>
            <a:off x="4655840" y="2708315"/>
            <a:ext cx="5523010" cy="3096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C6A4DB-48A9-0D5A-5791-F929979BE9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36385" r="24967" b="60777"/>
          <a:stretch/>
        </p:blipFill>
        <p:spPr>
          <a:xfrm>
            <a:off x="1490459" y="1296709"/>
            <a:ext cx="6996463" cy="627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6428FDD-237A-FF8B-B72D-E47E0C603B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84792" y="1451675"/>
            <a:ext cx="3595267" cy="4521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125F6E-FAC0-556E-BEAD-52196417A9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82" y="332656"/>
            <a:ext cx="1305925" cy="5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F216566-6233-D787-942F-FE9AC8E2C0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1343472" y="3991922"/>
            <a:ext cx="98218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001D4-E6AD-170F-AC7A-E345629B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8619" r="46215" b="66800"/>
          <a:stretch/>
        </p:blipFill>
        <p:spPr>
          <a:xfrm>
            <a:off x="597235" y="1856108"/>
            <a:ext cx="5400600" cy="75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6ABBF6-A3DD-1267-03A5-BAFD493CC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640" y="3717032"/>
            <a:ext cx="6291320" cy="164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A3700B-7E71-0C4B-E9B8-F934A4193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95" y="2935632"/>
            <a:ext cx="1649170" cy="333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1" y="2870570"/>
            <a:ext cx="1308484" cy="332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8695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61EA0C-92E6-EF0D-05F9-1D7D3D519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041" y="2933868"/>
            <a:ext cx="9145016" cy="31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68" b="3484"/>
          <a:stretch/>
        </p:blipFill>
        <p:spPr>
          <a:xfrm>
            <a:off x="1487488" y="2926468"/>
            <a:ext cx="9001000" cy="31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FFCB44-82A0-8A08-CF83-95DD757E52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0" t="6185" r="2556" b="3678"/>
          <a:stretch/>
        </p:blipFill>
        <p:spPr>
          <a:xfrm>
            <a:off x="1919536" y="2915064"/>
            <a:ext cx="8122076" cy="31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A8B124-4027-9BAC-0131-86498920B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9" y="1566347"/>
            <a:ext cx="9851673" cy="1089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86774" y="776229"/>
            <a:ext cx="6756882" cy="1089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8D3D83-DCD3-D73D-773A-46F64CB5F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759916"/>
            <a:ext cx="10801200" cy="1391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xmlns="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xmlns="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xmlns="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2AFC22A-F530-DED2-BC2D-443ED7007974}"/>
              </a:ext>
            </a:extLst>
          </p:cNvPr>
          <p:cNvSpPr txBox="1"/>
          <p:nvPr/>
        </p:nvSpPr>
        <p:spPr>
          <a:xfrm>
            <a:off x="1847528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Son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1FFDF41-1DC0-8085-3EE8-BC240BD9FDC8}"/>
              </a:ext>
            </a:extLst>
          </p:cNvPr>
          <p:cNvSpPr txBox="1"/>
          <p:nvPr/>
        </p:nvSpPr>
        <p:spPr>
          <a:xfrm>
            <a:off x="3215680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Mi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605E4D3-09E5-6150-C170-9978B172B124}"/>
              </a:ext>
            </a:extLst>
          </p:cNvPr>
          <p:cNvSpPr txBox="1"/>
          <p:nvPr/>
        </p:nvSpPr>
        <p:spPr>
          <a:xfrm>
            <a:off x="4422884" y="5211877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La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43115DD-6B8D-A80B-9531-D301A9464133}"/>
              </a:ext>
            </a:extLst>
          </p:cNvPr>
          <p:cNvSpPr txBox="1"/>
          <p:nvPr/>
        </p:nvSpPr>
        <p:spPr>
          <a:xfrm>
            <a:off x="5654458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1B335D8-C50B-86E7-FD6B-C553305AEA16}"/>
              </a:ext>
            </a:extLst>
          </p:cNvPr>
          <p:cNvSpPr txBox="1"/>
          <p:nvPr/>
        </p:nvSpPr>
        <p:spPr>
          <a:xfrm>
            <a:off x="7044155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Pha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0601E1E-BA98-3F0F-8908-1D77F6497803}"/>
              </a:ext>
            </a:extLst>
          </p:cNvPr>
          <p:cNvSpPr txBox="1"/>
          <p:nvPr/>
        </p:nvSpPr>
        <p:spPr>
          <a:xfrm>
            <a:off x="8343629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Rê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459236E-8558-7F22-EBBD-B8E63ABF6AA4}"/>
              </a:ext>
            </a:extLst>
          </p:cNvPr>
          <p:cNvSpPr txBox="1"/>
          <p:nvPr/>
        </p:nvSpPr>
        <p:spPr>
          <a:xfrm>
            <a:off x="9643103" y="5211875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endParaRPr lang="vi-VN" sz="2400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8574</TotalTime>
  <Words>59</Words>
  <Application>Microsoft Office PowerPoint</Application>
  <PresentationFormat>Custom</PresentationFormat>
  <Paragraphs>23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654</cp:revision>
  <dcterms:created xsi:type="dcterms:W3CDTF">2010-04-30T18:19:48Z</dcterms:created>
  <dcterms:modified xsi:type="dcterms:W3CDTF">2024-09-16T03:42:51Z</dcterms:modified>
</cp:coreProperties>
</file>