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575" r:id="rId2"/>
    <p:sldId id="611" r:id="rId3"/>
    <p:sldId id="542" r:id="rId4"/>
    <p:sldId id="577" r:id="rId5"/>
    <p:sldId id="578" r:id="rId6"/>
    <p:sldId id="595" r:id="rId7"/>
    <p:sldId id="596" r:id="rId8"/>
    <p:sldId id="612" r:id="rId9"/>
    <p:sldId id="613" r:id="rId10"/>
    <p:sldId id="599" r:id="rId11"/>
    <p:sldId id="619" r:id="rId12"/>
    <p:sldId id="620" r:id="rId13"/>
    <p:sldId id="621" r:id="rId14"/>
    <p:sldId id="622" r:id="rId15"/>
    <p:sldId id="600" r:id="rId16"/>
    <p:sldId id="583" r:id="rId17"/>
    <p:sldId id="585" r:id="rId18"/>
    <p:sldId id="60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94" d="100"/>
          <a:sy n="94" d="100"/>
        </p:scale>
        <p:origin x="-174" y="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5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8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1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8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6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4.png"/><Relationship Id="rId4" Type="http://schemas.microsoft.com/office/2007/relationships/hdphoto" Target="../media/hdphoto5.wdp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5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microsoft.com/office/2007/relationships/hdphoto" Target="../media/hdphoto5.wdp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6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microsoft.com/office/2007/relationships/hdphoto" Target="../media/hdphoto5.wdp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7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microsoft.com/office/2007/relationships/hdphoto" Target="../media/hdphoto5.wdp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microsoft.com/office/2007/relationships/hdphoto" Target="../media/hdphoto5.wdp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9.wdp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9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5.wdp"/><Relationship Id="rId7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5.wdp"/><Relationship Id="rId7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5.wdp"/><Relationship Id="rId7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5.wdp"/><Relationship Id="rId7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5.wdp"/><Relationship Id="rId7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624392" y="1455777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C193DC-D2C9-C89A-9F3C-B8F28CC48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76" y="1982836"/>
            <a:ext cx="2951928" cy="2951928"/>
          </a:xfrm>
          <a:prstGeom prst="rect">
            <a:avLst/>
          </a:prstGeom>
        </p:spPr>
      </p:pic>
      <p:pic>
        <p:nvPicPr>
          <p:cNvPr id="1026" name="Picture 2" descr="image-removebg-preview (6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56" y="-1"/>
            <a:ext cx="6819843" cy="19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8306" y="4784036"/>
            <a:ext cx="4285653" cy="2073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78" y="4221088"/>
            <a:ext cx="2927321" cy="269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BD596F2-53A3-6EF7-5777-30C398D115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25815" y="306951"/>
            <a:ext cx="3268489" cy="10323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293C80-2F10-1D08-3663-36AD6E520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4078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00" y="2708920"/>
            <a:ext cx="10801200" cy="2880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5843" y="583407"/>
            <a:ext cx="3106341" cy="15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93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BD596F2-53A3-6EF7-5777-30C398D115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25815" y="306951"/>
            <a:ext cx="3268489" cy="10323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293C80-2F10-1D08-3663-36AD6E520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4078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5843" y="583407"/>
            <a:ext cx="3106341" cy="150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408" y="3348361"/>
            <a:ext cx="10697986" cy="137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07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BD596F2-53A3-6EF7-5777-30C398D115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25815" y="306951"/>
            <a:ext cx="3268489" cy="10323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293C80-2F10-1D08-3663-36AD6E520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4078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5843" y="583407"/>
            <a:ext cx="3106341" cy="1503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400" y="3425916"/>
            <a:ext cx="10807502" cy="13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92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BD596F2-53A3-6EF7-5777-30C398D115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25815" y="306951"/>
            <a:ext cx="3268489" cy="10323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293C80-2F10-1D08-3663-36AD6E520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4078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5843" y="583407"/>
            <a:ext cx="3106341" cy="150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800" y="2780928"/>
            <a:ext cx="10726592" cy="282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69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BD596F2-53A3-6EF7-5777-30C398D115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25815" y="306951"/>
            <a:ext cx="3268489" cy="10323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293C80-2F10-1D08-3663-36AD6E520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4078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5843" y="583407"/>
            <a:ext cx="3106341" cy="1503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464" y="2996952"/>
            <a:ext cx="10853070" cy="19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5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10CC27-8808-E8CB-C4D8-0C4B0BDE1A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9904" y="1510569"/>
            <a:ext cx="3268489" cy="1032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3D162D-AD33-14AD-55D1-9618CDE13B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EC5F1A-C82C-BC1C-CCC8-3FBA234384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89" y="258562"/>
            <a:ext cx="1389535" cy="830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0606" y="480601"/>
            <a:ext cx="5309593" cy="5684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28" y="3395547"/>
            <a:ext cx="5922429" cy="28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56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22475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29437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VẬN ĐỘNG CƠ THỂ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6890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C2EF23-6BE7-281F-2F3F-8EB039510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154" y="2062198"/>
            <a:ext cx="2759566" cy="4176242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379048"/>
            <a:ext cx="6120680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“Ai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8394" y="2686268"/>
            <a:ext cx="7128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luân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phiên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trùng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lặp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lặp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thua</a:t>
            </a:r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. Đội thắng được nhận sticker, kẹo hoặc tràng vỗ tay của cả lớp.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96952"/>
            <a:ext cx="2309167" cy="1379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7549" y="3905245"/>
            <a:ext cx="3067050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0056" y="4902603"/>
            <a:ext cx="43434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7549" y="3943810"/>
            <a:ext cx="3067050" cy="942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0056" y="4941168"/>
            <a:ext cx="4343400" cy="4953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18B8BC0-08DE-D92A-6386-A9F98C4B7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9904" y="1510569"/>
            <a:ext cx="3268489" cy="10323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5F978F9-EACA-C82A-F074-174FF7D798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37" y="258562"/>
            <a:ext cx="1389535" cy="830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0606" y="480601"/>
            <a:ext cx="5309593" cy="5684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28" y="3395547"/>
            <a:ext cx="5922429" cy="28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7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C759CF0-0026-3A27-9EA2-210F69144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25815" y="306951"/>
            <a:ext cx="3268489" cy="10323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A7D34F7-BB08-85EB-3DCE-E036608DA9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3948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400" y="3212976"/>
            <a:ext cx="10801200" cy="1555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5843" y="583407"/>
            <a:ext cx="3106341" cy="15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BD596F2-53A3-6EF7-5777-30C398D115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25815" y="306951"/>
            <a:ext cx="3268489" cy="10323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293C80-2F10-1D08-3663-36AD6E5200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3948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400" y="3328092"/>
            <a:ext cx="10801200" cy="15410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5843" y="583407"/>
            <a:ext cx="3106341" cy="15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65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83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BD596F2-53A3-6EF7-5777-30C398D115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25815" y="306951"/>
            <a:ext cx="3268489" cy="10323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293C80-2F10-1D08-3663-36AD6E5200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4078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5843" y="583407"/>
            <a:ext cx="3106341" cy="150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408" y="2567240"/>
            <a:ext cx="10621341" cy="30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74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C759CF0-0026-3A27-9EA2-210F69144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25815" y="306951"/>
            <a:ext cx="3268489" cy="10323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A7D34F7-BB08-85EB-3DCE-E036608DA9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3948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5843" y="583407"/>
            <a:ext cx="3106341" cy="1503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097" y="3365935"/>
            <a:ext cx="10765803" cy="13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24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BD596F2-53A3-6EF7-5777-30C398D115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25815" y="306951"/>
            <a:ext cx="3268489" cy="10323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D293C80-2F10-1D08-3663-36AD6E5200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5"/>
            <a:ext cx="11233248" cy="3948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5843" y="583407"/>
            <a:ext cx="3106341" cy="1503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700" y="3425917"/>
            <a:ext cx="10845530" cy="14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33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9152</TotalTime>
  <Words>85</Words>
  <Application>Microsoft Office PowerPoint</Application>
  <PresentationFormat>Custom</PresentationFormat>
  <Paragraphs>14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Techsi.vn</cp:lastModifiedBy>
  <cp:revision>694</cp:revision>
  <dcterms:created xsi:type="dcterms:W3CDTF">2010-04-30T18:19:48Z</dcterms:created>
  <dcterms:modified xsi:type="dcterms:W3CDTF">2024-12-19T01:33:04Z</dcterms:modified>
</cp:coreProperties>
</file>