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611" r:id="rId2"/>
    <p:sldId id="543" r:id="rId3"/>
    <p:sldId id="563" r:id="rId4"/>
    <p:sldId id="542" r:id="rId5"/>
    <p:sldId id="496" r:id="rId6"/>
    <p:sldId id="609" r:id="rId7"/>
    <p:sldId id="614" r:id="rId8"/>
    <p:sldId id="610" r:id="rId9"/>
    <p:sldId id="615" r:id="rId10"/>
    <p:sldId id="607" r:id="rId11"/>
    <p:sldId id="61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854" y="-8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microsoft.com/office/2007/relationships/hdphoto" Target="../media/hdphoto1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20095-7D16-C9CC-A980-DD8B6A58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264165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76" y="1982836"/>
            <a:ext cx="2951928" cy="2951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845ADC-B4A2-05BE-859D-A51227E6F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219450"/>
            <a:ext cx="62198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2237406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C9FA4A-99E9-794E-B134-31FC60BAA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1359"/>
            <a:ext cx="3600400" cy="1153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2B94F-269D-33A2-2EAA-4C891B107943}"/>
              </a:ext>
            </a:extLst>
          </p:cNvPr>
          <p:cNvSpPr/>
          <p:nvPr/>
        </p:nvSpPr>
        <p:spPr>
          <a:xfrm>
            <a:off x="731404" y="4691827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F1DB4A-A786-425E-5015-B3F3CE4EC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8" y="329118"/>
            <a:ext cx="11461972" cy="28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20095-7D16-C9CC-A980-DD8B6A58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264165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76" y="1982836"/>
            <a:ext cx="2951928" cy="2951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845ADC-B4A2-05BE-859D-A51227E6F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219450"/>
            <a:ext cx="62198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1433376"/>
            <a:ext cx="8805625" cy="4629561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595103"/>
            <a:ext cx="7192812" cy="723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-1" b="49328"/>
          <a:stretch/>
        </p:blipFill>
        <p:spPr>
          <a:xfrm>
            <a:off x="693440" y="2564904"/>
            <a:ext cx="10805119" cy="1016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50275"/>
          <a:stretch/>
        </p:blipFill>
        <p:spPr>
          <a:xfrm>
            <a:off x="693439" y="4149080"/>
            <a:ext cx="10805119" cy="997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7" y="392442"/>
            <a:ext cx="9000999" cy="672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846" t="-913" b="-1"/>
          <a:stretch/>
        </p:blipFill>
        <p:spPr>
          <a:xfrm>
            <a:off x="1055440" y="1052736"/>
            <a:ext cx="8483352" cy="374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948" y="1865674"/>
            <a:ext cx="9666411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9408366" y="476672"/>
            <a:ext cx="2412738" cy="8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32" y="345114"/>
            <a:ext cx="10439733" cy="779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1124744"/>
            <a:ext cx="6585022" cy="413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C06EA7-72BE-FB4E-FF50-EDD2ABD8D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20" y="1844824"/>
            <a:ext cx="8136904" cy="39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5F13A3-21F5-46B5-3089-0A0496B00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60" y="2497981"/>
            <a:ext cx="3565332" cy="3422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60CABD-B04B-0194-CAAC-ACCC07396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" y="2230374"/>
            <a:ext cx="4010122" cy="3563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E8B1CF-BCCC-82C3-691C-A6F86713B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894577"/>
            <a:ext cx="4183236" cy="3830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943" y="456263"/>
            <a:ext cx="7957313" cy="10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3D162D-AD33-14AD-55D1-9618CDE13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9C01F3-03E7-21A2-7B27-816AFCF91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59" y="1044526"/>
            <a:ext cx="7351632" cy="5062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C5F1A-C82C-BC1C-CCC8-3FBA2343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37" y="656021"/>
            <a:ext cx="1389535" cy="830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0A9171-F38C-A709-CBE0-9AAB82FB1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351" y="2204864"/>
            <a:ext cx="4254636" cy="40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8570</TotalTime>
  <Words>27</Words>
  <Application>Microsoft Office PowerPoint</Application>
  <PresentationFormat>Custom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682</cp:revision>
  <dcterms:created xsi:type="dcterms:W3CDTF">2010-04-30T18:19:48Z</dcterms:created>
  <dcterms:modified xsi:type="dcterms:W3CDTF">2024-10-21T03:04:08Z</dcterms:modified>
</cp:coreProperties>
</file>