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575" r:id="rId2"/>
    <p:sldId id="610" r:id="rId3"/>
    <p:sldId id="611" r:id="rId4"/>
    <p:sldId id="542" r:id="rId5"/>
    <p:sldId id="593" r:id="rId6"/>
    <p:sldId id="628" r:id="rId7"/>
    <p:sldId id="629" r:id="rId8"/>
    <p:sldId id="630" r:id="rId9"/>
    <p:sldId id="560" r:id="rId10"/>
    <p:sldId id="631" r:id="rId11"/>
    <p:sldId id="632" r:id="rId12"/>
    <p:sldId id="633" r:id="rId13"/>
    <p:sldId id="635" r:id="rId14"/>
    <p:sldId id="634" r:id="rId15"/>
    <p:sldId id="636" r:id="rId16"/>
    <p:sldId id="637" r:id="rId17"/>
    <p:sldId id="607" r:id="rId18"/>
    <p:sldId id="61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94" d="100"/>
          <a:sy n="94" d="100"/>
        </p:scale>
        <p:origin x="-174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1.wdp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5.jp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" y="2592288"/>
            <a:ext cx="66008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0713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7" y="2255392"/>
            <a:ext cx="6369369" cy="40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5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59426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92896"/>
            <a:ext cx="5770933" cy="35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1703512" y="2060848"/>
            <a:ext cx="8568952" cy="36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39613"/>
            <a:ext cx="6076950" cy="372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39613"/>
            <a:ext cx="6076950" cy="372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445556"/>
            <a:ext cx="1116124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652660" y="2061367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8887</TotalTime>
  <Words>90</Words>
  <Application>Microsoft Office PowerPoint</Application>
  <PresentationFormat>Custom</PresentationFormat>
  <Paragraphs>16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694</cp:revision>
  <dcterms:created xsi:type="dcterms:W3CDTF">2010-04-30T18:19:48Z</dcterms:created>
  <dcterms:modified xsi:type="dcterms:W3CDTF">2024-10-21T03:01:55Z</dcterms:modified>
</cp:coreProperties>
</file>