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27" r:id="rId4"/>
    <p:sldMasterId id="2147483766" r:id="rId5"/>
    <p:sldMasterId id="2147483777" r:id="rId6"/>
  </p:sldMasterIdLst>
  <p:notesMasterIdLst>
    <p:notesMasterId r:id="rId15"/>
  </p:notesMasterIdLst>
  <p:sldIdLst>
    <p:sldId id="440" r:id="rId7"/>
    <p:sldId id="324" r:id="rId8"/>
    <p:sldId id="325" r:id="rId9"/>
    <p:sldId id="326" r:id="rId10"/>
    <p:sldId id="381" r:id="rId11"/>
    <p:sldId id="439" r:id="rId12"/>
    <p:sldId id="327" r:id="rId13"/>
    <p:sldId id="4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5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575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4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85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24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70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44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577330"/>
            <a:ext cx="12818077" cy="201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475" y="5356592"/>
            <a:ext cx="12210475" cy="1501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44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2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83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8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85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093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52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68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00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95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434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258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984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868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184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98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926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54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8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95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69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78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178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9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502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7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83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81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12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18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90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51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04482" y="-42373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845" y="1904635"/>
            <a:ext cx="585533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E 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Ê  ê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76426" y="1740131"/>
            <a:ext cx="4688549" cy="3598816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2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122391" y="1740131"/>
            <a:ext cx="5293755" cy="381989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</a:t>
            </a:r>
          </a:p>
          <a:p>
            <a:pPr algn="ctr" defTabSz="1219170">
              <a:buClr>
                <a:srgbClr val="000000"/>
              </a:buClr>
            </a:pPr>
            <a:endParaRPr lang="en-GB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1288" y="2186248"/>
            <a:ext cx="915992" cy="915992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299" y="2045787"/>
            <a:ext cx="992294" cy="992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167004"/>
            <a:ext cx="2197720" cy="114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736521"/>
            <a:ext cx="10965010" cy="2427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ô và mẹ">
            <a:hlinkClick r:id="" action="ppaction://media"/>
            <a:extLst>
              <a:ext uri="{FF2B5EF4-FFF2-40B4-BE49-F238E27FC236}">
                <a16:creationId xmlns:a16="http://schemas.microsoft.com/office/drawing/2014/main" id="{8CF0C4EE-0453-249F-2D6F-CE64764889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3" end="8897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218" y="641206"/>
            <a:ext cx="9549629" cy="53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77" y="1015146"/>
            <a:ext cx="10226783" cy="2263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3EC838-3D67-358A-CCC8-FEBCA8E45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918" y="3317565"/>
            <a:ext cx="7113411" cy="2055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8B050-BEAA-0CA4-CB6F-2F021F8AA81B}"/>
              </a:ext>
            </a:extLst>
          </p:cNvPr>
          <p:cNvSpPr txBox="1"/>
          <p:nvPr/>
        </p:nvSpPr>
        <p:spPr>
          <a:xfrm>
            <a:off x="2734871" y="553412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287AA-4C4E-65C4-DCFB-928D45A8FB04}"/>
              </a:ext>
            </a:extLst>
          </p:cNvPr>
          <p:cNvSpPr txBox="1"/>
          <p:nvPr/>
        </p:nvSpPr>
        <p:spPr>
          <a:xfrm>
            <a:off x="5650683" y="5407536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49336-246E-A297-BA85-9C15F9133F91}"/>
              </a:ext>
            </a:extLst>
          </p:cNvPr>
          <p:cNvSpPr txBox="1"/>
          <p:nvPr/>
        </p:nvSpPr>
        <p:spPr>
          <a:xfrm>
            <a:off x="8023386" y="5411784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03957" y="0"/>
            <a:ext cx="3188043" cy="222422"/>
          </a:xfrm>
          <a:prstGeom prst="rect">
            <a:avLst/>
          </a:prstGeom>
          <a:solidFill>
            <a:srgbClr val="FFB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145C10-F93C-4BBD-9803-FC783F3C4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85" y="928252"/>
            <a:ext cx="4327188" cy="4336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D6544-884D-7D04-50D5-981B6F674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66" y="848276"/>
            <a:ext cx="4467849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38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21</Words>
  <Application>Microsoft Office PowerPoint</Application>
  <PresentationFormat>Widescreen</PresentationFormat>
  <Paragraphs>13</Paragraphs>
  <Slides>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等线</vt:lpstr>
      <vt:lpstr>Lato</vt:lpstr>
      <vt:lpstr>Times New Roman</vt:lpstr>
      <vt:lpstr>UTM Cookies</vt:lpstr>
      <vt:lpstr>华康少女文字W5(P)</vt:lpstr>
      <vt:lpstr>Office 主题​​</vt:lpstr>
      <vt:lpstr>2_Office Theme</vt:lpstr>
      <vt:lpstr>Simple Light</vt:lpstr>
      <vt:lpstr>1_Office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Techsi.vn</cp:lastModifiedBy>
  <cp:revision>46</cp:revision>
  <dcterms:created xsi:type="dcterms:W3CDTF">2020-08-13T09:32:00Z</dcterms:created>
  <dcterms:modified xsi:type="dcterms:W3CDTF">2024-09-19T05:46:01Z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