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8" r:id="rId2"/>
    <p:sldId id="279" r:id="rId3"/>
    <p:sldId id="280" r:id="rId4"/>
    <p:sldId id="302" r:id="rId5"/>
    <p:sldId id="292" r:id="rId6"/>
    <p:sldId id="293" r:id="rId7"/>
    <p:sldId id="303" r:id="rId8"/>
    <p:sldId id="295" r:id="rId9"/>
    <p:sldId id="301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00"/>
    <a:srgbClr val="FFFF00"/>
    <a:srgbClr val="FFFF66"/>
    <a:srgbClr val="FFFF99"/>
    <a:srgbClr val="E2C700"/>
    <a:srgbClr val="009900"/>
    <a:srgbClr val="FF0066"/>
    <a:srgbClr val="FF6600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D533B3-DC94-4B29-8169-C4B9EB3728EA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8A7EBE-1658-4902-9C3F-C871D5184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9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F4A7F-BAAC-4E49-A2B5-A8612D0B69F9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F9BB-87EF-4291-A99D-F0EE81A3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686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267E-2A76-47A2-9796-CA34FDF0ECF2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313C-487C-407B-A9BA-0B153BBFA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2434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B19C-95DB-4EE8-90C7-C04B76876BD3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D140-0ED3-4F42-9698-652AAB555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0151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A2AD-BCE0-446E-AA45-B8E55F128DBF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F20A-4685-457C-99B8-7F1A533BB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5453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EA20-B59D-4AA1-ABFB-2E296A856236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DE17-0C43-43C0-AAC5-727B1F887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2977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5143-C93F-4E10-BCBF-9AE9F3A07F81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E3A0-5111-4610-B41D-817D05688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433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0F1A-8AD9-47E3-B278-F8F416A81DE5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EB0A-ABD0-4E4C-A7D9-8A9B3008E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366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2658-C6F5-4117-9F42-4D72AB64C95F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6413-E8F3-44E0-816B-36D7AAA9D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4063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963B-22A0-40C5-B58A-0C6CF8360B05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F74E-C60A-4AD8-BEA3-885E388F5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6127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9595-21C5-496C-971B-1B7322BF8E10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2E19-ACD1-419C-8A4B-ADAAD9C56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80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0878-B12E-4802-8614-AFF1FE283004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EE18-6C7E-4E01-B6C7-D947B893E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87404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0BA8A-8FF1-480B-A11A-5D489DABCFC8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C48CA0-0C2B-4B0D-8A16-F931E7E27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12" Type="http://schemas.openxmlformats.org/officeDocument/2006/relationships/image" Target="../media/image8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7.xml"/><Relationship Id="rId5" Type="http://schemas.openxmlformats.org/officeDocument/2006/relationships/image" Target="../media/image5.gif"/><Relationship Id="rId10" Type="http://schemas.openxmlformats.org/officeDocument/2006/relationships/image" Target="../media/image7.gif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628650"/>
            <a:ext cx="2514600" cy="5715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Unit 11:</a:t>
            </a:r>
          </a:p>
        </p:txBody>
      </p:sp>
      <p:pic>
        <p:nvPicPr>
          <p:cNvPr id="2" name="Picture 2" descr="C:\Users\Ngân\Desktop\menu_b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ld Miner- Gold Rush Android Gameplay HD(1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76" y="190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C:\Users\Ngân\Downloads\kisspng-earn-to-die-2-puzzle-video-game-online-game-miner-5aee0721a24616.38413885152554883366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54864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Custom 2">
            <a:hlinkClick r:id="rId5" action="ppaction://hlinksldjump" highlightClick="1"/>
          </p:cNvPr>
          <p:cNvSpPr/>
          <p:nvPr/>
        </p:nvSpPr>
        <p:spPr>
          <a:xfrm>
            <a:off x="2286000" y="1238250"/>
            <a:ext cx="1524000" cy="49530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START</a:t>
            </a:r>
          </a:p>
        </p:txBody>
      </p:sp>
      <p:pic>
        <p:nvPicPr>
          <p:cNvPr id="5" name="Gold Miner- Gold Rush Android Gameplay HD(1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376" y="190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 flipH="1">
            <a:off x="1615440" y="1817012"/>
            <a:ext cx="8229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</a:rPr>
              <a:t>$1000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53569" y="3347418"/>
            <a:ext cx="73152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</a:rPr>
              <a:t>$500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76689" y="2130809"/>
            <a:ext cx="73152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</a:rPr>
              <a:t>$500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05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t="7507" r="8817" b="10455"/>
          <a:stretch/>
        </p:blipFill>
        <p:spPr bwMode="auto">
          <a:xfrm>
            <a:off x="2241798" y="2767834"/>
            <a:ext cx="882402" cy="7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938957" y="3227437"/>
            <a:ext cx="39305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7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7370" y="1131509"/>
            <a:ext cx="723173" cy="48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339422" y="1660745"/>
            <a:ext cx="39305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pic>
        <p:nvPicPr>
          <p:cNvPr id="2058" name="Picture 10" descr="C:\Users\DV4T\Desktop\Game dao vang\money-bag-m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18" y="1582169"/>
            <a:ext cx="471101" cy="57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724261" y="1985655"/>
            <a:ext cx="32771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" name="Oval 39">
            <a:hlinkClick r:id="rId8" action="ppaction://hlinksldjump"/>
          </p:cNvPr>
          <p:cNvSpPr/>
          <p:nvPr/>
        </p:nvSpPr>
        <p:spPr>
          <a:xfrm>
            <a:off x="0" y="0"/>
            <a:ext cx="533400" cy="51435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4495800" y="3181350"/>
            <a:ext cx="822960" cy="36576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</a:rPr>
              <a:t>$1000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9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973" y="2724150"/>
            <a:ext cx="703625" cy="5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241007" y="3041690"/>
            <a:ext cx="32354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3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007" y="881095"/>
            <a:ext cx="1280160" cy="93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080431" y="1776284"/>
            <a:ext cx="72956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3645200" y="1929551"/>
            <a:ext cx="822960" cy="36576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</a:rPr>
              <a:t>$3000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6" grpId="3"/>
      <p:bldP spid="26" grpId="4"/>
      <p:bldP spid="27" grpId="3"/>
      <p:bldP spid="27" grpId="4"/>
      <p:bldP spid="28" grpId="3"/>
      <p:bldP spid="28" grpId="4"/>
      <p:bldP spid="30" grpId="1"/>
      <p:bldP spid="30" grpId="2"/>
      <p:bldP spid="42" grpId="1"/>
      <p:bldP spid="4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550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28800" y="967829"/>
            <a:ext cx="6172200" cy="769441"/>
          </a:xfrm>
          <a:prstGeom prst="roundRect">
            <a:avLst/>
          </a:prstGeom>
          <a:solidFill>
            <a:srgbClr val="FECE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95500" y="24193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95500" y="31051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95500" y="37909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8</a:t>
            </a:r>
          </a:p>
        </p:txBody>
      </p:sp>
      <p:sp>
        <p:nvSpPr>
          <p:cNvPr id="69" name="Rectangle 68"/>
          <p:cNvSpPr/>
          <p:nvPr/>
        </p:nvSpPr>
        <p:spPr>
          <a:xfrm flipH="1">
            <a:off x="4724400" y="419100"/>
            <a:ext cx="8229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</a:rPr>
              <a:t>$1000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95500" y="3101430"/>
            <a:ext cx="2247900" cy="4086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71" name="Picture 7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23380" r="20070" b="7600"/>
          <a:stretch/>
        </p:blipFill>
        <p:spPr>
          <a:xfrm>
            <a:off x="0" y="4176014"/>
            <a:ext cx="1058284" cy="986536"/>
          </a:xfrm>
          <a:prstGeom prst="rect">
            <a:avLst/>
          </a:prstGeom>
        </p:spPr>
      </p:pic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60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6" name="Rectangle 6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0" name="Rectangle 10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2" name="Rectangle 12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4" name="Rectangle 14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6" name="Rectangle 16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7" name="Rectangle 17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0" name="Rectangle 20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1" name="Rectangle 21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2" name="Rectangle 22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3" name="Rectangle 23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4" name="Rectangle 24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5" name="Rectangle 25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6" name="Rectangle 26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7" name="Rectangle 27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8" name="Rectangle 28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9" name="Rectangle 29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0" name="Rectangle 30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1" name="Rectangle 31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2" name="Rectangle 32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3" name="Rectangle 33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4" name="Rectangle 34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5" name="Rectangle 35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6" name="Rectangle 36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7" name="Rectangle 37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8" name="Rectangle 38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9" name="Rectangle 39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0" name="Rectangle 40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1" name="Rectangle 41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2" name="Rectangle 42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3" name="Rectangle 43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4" name="Rectangle 44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5" name="Rectangle 45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6" name="Rectangle 46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7" name="Rectangle 47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8" name="Rectangle 48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9" name="Rectangle 49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20" name="Rectangle 50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21" name="Rectangle 51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22" name="Rectangle 52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23" name="Rectangle 53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24" name="Rectangle 54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25" name="Rectangle 55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26" name="Rectangle 56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27" name="Rectangle 57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05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128" name="Rectangle 58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04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129" name="Rectangle 59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03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130" name="Rectangle 60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02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131" name="Rectangle 61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01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132" name="Rectangle 62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Time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out</a:t>
            </a:r>
            <a:endParaRPr lang="vi-VN" b="1">
              <a:solidFill>
                <a:schemeClr val="bg1"/>
              </a:solidFill>
            </a:endParaRPr>
          </a:p>
        </p:txBody>
      </p:sp>
      <p:sp>
        <p:nvSpPr>
          <p:cNvPr id="133" name="Rectangle 63"/>
          <p:cNvSpPr>
            <a:spLocks noChangeArrowheads="1"/>
          </p:cNvSpPr>
          <p:nvPr/>
        </p:nvSpPr>
        <p:spPr bwMode="auto">
          <a:xfrm>
            <a:off x="900752" y="320040"/>
            <a:ext cx="274320" cy="27432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&lt;&gt;</a:t>
            </a:r>
            <a:endParaRPr lang="vi-VN" sz="1600" b="1">
              <a:solidFill>
                <a:schemeClr val="bg1"/>
              </a:solidFill>
            </a:endParaRP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10092899-7D63-43D9-BAED-F310E12305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59" y="1065162"/>
            <a:ext cx="509738" cy="509738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23EC466-69FB-4968-A52C-AA902A5429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1" y="1065162"/>
            <a:ext cx="509738" cy="509738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7EBEC018-A55F-40FD-8951-0AD6D20EE5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03" y="1097680"/>
            <a:ext cx="509738" cy="509738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99A45703-0894-4927-8360-9D071BB87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71" y="1067376"/>
            <a:ext cx="509738" cy="50973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1B64212-B635-423A-A791-5D9D30126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47" y="1065162"/>
            <a:ext cx="509738" cy="509738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028CF102-04ED-439F-A001-84B0B3F9F6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26" y="1059094"/>
            <a:ext cx="509738" cy="50973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CF611B4-9BDD-4D9C-A780-7DFDCE038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78" y="1059094"/>
            <a:ext cx="509738" cy="5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63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75E-6 1.28205E-6 L 1.86875E-6 0.00032 C -0.00812 -0.00337 -0.01028 -0.00529 -0.01974 -0.0016 C -0.02083 -0.00128 -0.02083 0.00128 -0.02137 0.00272 C -0.02119 0.00401 -0.02119 0.00593 -0.02065 0.00673 C -0.0201 0.00785 -0.01911 0.00833 -0.01821 0.00833 C -0.01479 0.00833 -0.01145 0.00737 -0.00802 0.00673 C -0.00712 0.00641 -0.0064 0.00625 -0.00559 0.00561 C -0.00505 0.00465 -0.00451 0.00368 -0.00397 0.00272 L 1.86875E-6 1.28205E-6 Z " pathEditMode="relative" rAng="0" ptsTypes="AAAAAAAAAA">
                                      <p:cBhvr>
                                        <p:cTn id="11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3" y="22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75E-6 1.28205E-6 L 1.86875E-6 0.00032 C -0.00812 -0.00337 -0.01028 -0.00529 -0.01974 -0.0016 C -0.02083 -0.00128 -0.02083 0.00128 -0.02137 0.00272 C -0.02119 0.00401 -0.02119 0.00593 -0.02065 0.00673 C -0.0201 0.00785 -0.01911 0.00833 -0.01821 0.00833 C -0.01479 0.00833 -0.01145 0.00737 -0.00802 0.00673 C -0.00712 0.00641 -0.0064 0.00625 -0.00559 0.00561 C -0.00505 0.00465 -0.00451 0.00368 -0.00397 0.00272 L 1.86875E-6 1.28205E-6 Z " pathEditMode="relative" rAng="0" ptsTypes="AAAAAAAAAA">
                                      <p:cBhvr>
                                        <p:cTn id="13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3" y="2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75E-6 1.28205E-6 L 1.86875E-6 0.00032 C -0.00812 -0.00337 -0.01028 -0.00529 -0.01974 -0.0016 C -0.02083 -0.00128 -0.02083 0.00128 -0.02137 0.00272 C -0.02119 0.00401 -0.02119 0.00593 -0.02065 0.00673 C -0.0201 0.00785 -0.01911 0.00833 -0.01821 0.00833 C -0.01479 0.00833 -0.01145 0.00737 -0.00802 0.00673 C -0.00712 0.00641 -0.0064 0.00625 -0.00559 0.00561 C -0.00505 0.00465 -0.00451 0.00368 -0.00397 0.00272 L 1.86875E-6 1.28205E-6 Z " pathEditMode="relative" rAng="0" ptsTypes="AAAAAAAAAA">
                                      <p:cBhvr>
                                        <p:cTn id="15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3" y="22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75E-6 1.28205E-6 L 1.86875E-6 0.00032 C -0.00812 -0.00337 -0.01028 -0.00529 -0.01974 -0.0016 C -0.02083 -0.00128 -0.02083 0.00128 -0.02137 0.00272 C -0.02119 0.00401 -0.02119 0.00593 -0.02065 0.00673 C -0.0201 0.00785 -0.01911 0.00833 -0.01821 0.00833 C -0.01479 0.00833 -0.01145 0.00737 -0.00802 0.00673 C -0.00712 0.00641 -0.0064 0.00625 -0.00559 0.00561 C -0.00505 0.00465 -0.00451 0.00368 -0.00397 0.00272 L 1.86875E-6 1.28205E-6 Z " pathEditMode="relative" rAng="0" ptsTypes="AAAAAAAAAA">
                                      <p:cBhvr>
                                        <p:cTn id="17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3" y="22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75E-6 1.28205E-6 L 1.86875E-6 0.00032 C -0.00812 -0.00337 -0.01028 -0.00529 -0.01974 -0.0016 C -0.02083 -0.00128 -0.02083 0.00128 -0.02137 0.00272 C -0.02119 0.00401 -0.02119 0.00593 -0.02065 0.00673 C -0.0201 0.00785 -0.01911 0.00833 -0.01821 0.00833 C -0.01479 0.00833 -0.01145 0.00737 -0.00802 0.00673 C -0.00712 0.00641 -0.0064 0.00625 -0.00559 0.00561 C -0.00505 0.00465 -0.00451 0.00368 -0.00397 0.00272 L 1.86875E-6 1.28205E-6 Z " pathEditMode="relative" rAng="0" ptsTypes="AAAAAAAAAA">
                                      <p:cBhvr>
                                        <p:cTn id="19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3" y="22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75E-6 1.28205E-6 L 1.86875E-6 0.00032 C -0.00812 -0.00337 -0.01028 -0.00529 -0.01974 -0.0016 C -0.02083 -0.00128 -0.02083 0.00128 -0.02137 0.00272 C -0.02119 0.00401 -0.02119 0.00593 -0.02065 0.00673 C -0.0201 0.00785 -0.01911 0.00833 -0.01821 0.00833 C -0.01479 0.00833 -0.01145 0.00737 -0.00802 0.00673 C -0.00712 0.00641 -0.0064 0.00625 -0.00559 0.00561 C -0.00505 0.00465 -0.00451 0.00368 -0.00397 0.00272 L 1.86875E-6 1.28205E-6 Z " pathEditMode="relative" rAng="0" ptsTypes="AAAAAAAAAA">
                                      <p:cBhvr>
                                        <p:cTn id="21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3" y="22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75E-6 1.28205E-6 L 1.86875E-6 0.00032 C -0.00812 -0.00337 -0.01028 -0.00529 -0.01974 -0.0016 C -0.02083 -0.00128 -0.02083 0.00128 -0.02137 0.00272 C -0.02119 0.00401 -0.02119 0.00593 -0.02065 0.00673 C -0.0201 0.00785 -0.01911 0.00833 -0.01821 0.00833 C -0.01479 0.00833 -0.01145 0.00737 -0.00802 0.00673 C -0.00712 0.00641 -0.0064 0.00625 -0.00559 0.00561 C -0.00505 0.00465 -0.00451 0.00368 -0.00397 0.00272 L 1.86875E-6 1.28205E-6 Z " pathEditMode="relative" rAng="0" ptsTypes="AAAAAAAAAA">
                                      <p:cBhvr>
                                        <p:cTn id="23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3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ld-phone-ring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70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550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60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05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04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03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02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01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Time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out</a:t>
            </a:r>
            <a:endParaRPr lang="vi-VN" b="1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933226" y="320040"/>
            <a:ext cx="274320" cy="27432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&lt;&gt;</a:t>
            </a:r>
            <a:endParaRPr lang="vi-VN" sz="1600" b="1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5900" y="1204202"/>
            <a:ext cx="6072422" cy="769441"/>
          </a:xfrm>
          <a:prstGeom prst="roundRect">
            <a:avLst/>
          </a:prstGeom>
          <a:solidFill>
            <a:srgbClr val="FECE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95500" y="24193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95500" y="31051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9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95500" y="37909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10</a:t>
            </a:r>
          </a:p>
        </p:txBody>
      </p:sp>
      <p:sp>
        <p:nvSpPr>
          <p:cNvPr id="69" name="Rectangle 68"/>
          <p:cNvSpPr/>
          <p:nvPr/>
        </p:nvSpPr>
        <p:spPr>
          <a:xfrm flipH="1">
            <a:off x="4724400" y="419100"/>
            <a:ext cx="8229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</a:rPr>
              <a:t>$500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95500" y="3799732"/>
            <a:ext cx="2247900" cy="4086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10 </a:t>
            </a:r>
          </a:p>
        </p:txBody>
      </p:sp>
      <p:pic>
        <p:nvPicPr>
          <p:cNvPr id="71" name="Picture 7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23380" r="20070" b="7600"/>
          <a:stretch/>
        </p:blipFill>
        <p:spPr>
          <a:xfrm>
            <a:off x="0" y="4176014"/>
            <a:ext cx="1058284" cy="98653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4B14C87-4808-4198-BCDA-9DAFEC0D78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78" y="1297962"/>
            <a:ext cx="509822" cy="5357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4B1BFEF-CC5A-4472-81A1-8031606704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84" y="1311793"/>
            <a:ext cx="509822" cy="5357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3F7CBBA-7D31-4D83-8057-9EAE571EB2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20" y="1300795"/>
            <a:ext cx="509822" cy="5357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77ACE70-9454-4942-84C4-54974B2925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15" y="1297962"/>
            <a:ext cx="509822" cy="53571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C44C97F-7D9A-4221-AB32-A6BAC51EC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21" y="1311793"/>
            <a:ext cx="509822" cy="5357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FBF01D1-C923-4D2F-B687-4EF25F22B7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57" y="1300795"/>
            <a:ext cx="509822" cy="53571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703E8BA-97AE-45AD-B3DD-5F91DB2429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28" y="1302329"/>
            <a:ext cx="509822" cy="5357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0ABBA82-7342-4743-8897-C19D0F86A5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434" y="1316160"/>
            <a:ext cx="509822" cy="53571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75E7C8E-7CF7-4499-8B47-F7A380366A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70" y="1305162"/>
            <a:ext cx="509822" cy="53571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5F3AC41-B49C-4EB3-BC39-5C7C84C40B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67" y="1341750"/>
            <a:ext cx="509822" cy="5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6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ld-phone-ring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550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60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05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04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03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02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01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Time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out</a:t>
            </a:r>
            <a:endParaRPr lang="vi-VN" b="1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933226" y="320040"/>
            <a:ext cx="274320" cy="27432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&lt;&gt;</a:t>
            </a:r>
            <a:endParaRPr lang="vi-VN" sz="1600" b="1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57400" y="1320402"/>
            <a:ext cx="4724400" cy="717948"/>
          </a:xfrm>
          <a:prstGeom prst="roundRect">
            <a:avLst/>
          </a:prstGeom>
          <a:solidFill>
            <a:srgbClr val="FECE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95500" y="2346096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95500" y="31051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95500" y="37909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9</a:t>
            </a:r>
          </a:p>
        </p:txBody>
      </p:sp>
      <p:sp>
        <p:nvSpPr>
          <p:cNvPr id="69" name="Rectangle 68"/>
          <p:cNvSpPr/>
          <p:nvPr/>
        </p:nvSpPr>
        <p:spPr>
          <a:xfrm flipH="1">
            <a:off x="4724400" y="419100"/>
            <a:ext cx="8229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</a:rPr>
              <a:t>$500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90434" y="3105150"/>
            <a:ext cx="2247900" cy="4086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B. 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Picture 7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23380" r="20070" b="7600"/>
          <a:stretch/>
        </p:blipFill>
        <p:spPr>
          <a:xfrm>
            <a:off x="0" y="4176014"/>
            <a:ext cx="1058284" cy="986536"/>
          </a:xfrm>
          <a:prstGeom prst="rect">
            <a:avLst/>
          </a:prstGeom>
        </p:spPr>
      </p:pic>
      <p:pic>
        <p:nvPicPr>
          <p:cNvPr id="72" name="Picture 14" descr="August 18th is National Bee Day! Head to Cozmic Pizza, and help ...">
            <a:extLst>
              <a:ext uri="{FF2B5EF4-FFF2-40B4-BE49-F238E27FC236}">
                <a16:creationId xmlns:a16="http://schemas.microsoft.com/office/drawing/2014/main" id="{0EC87E45-8DC0-4901-92A0-6615FA43A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00" y="1388639"/>
            <a:ext cx="452384" cy="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" descr="August 18th is National Bee Day! Head to Cozmic Pizza, and help ...">
            <a:extLst>
              <a:ext uri="{FF2B5EF4-FFF2-40B4-BE49-F238E27FC236}">
                <a16:creationId xmlns:a16="http://schemas.microsoft.com/office/drawing/2014/main" id="{4158AB3C-A6DF-415E-8CE4-FA869C57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92" y="1419757"/>
            <a:ext cx="452384" cy="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4" descr="August 18th is National Bee Day! Head to Cozmic Pizza, and help ...">
            <a:extLst>
              <a:ext uri="{FF2B5EF4-FFF2-40B4-BE49-F238E27FC236}">
                <a16:creationId xmlns:a16="http://schemas.microsoft.com/office/drawing/2014/main" id="{C7C5A7EA-32A0-4BC5-84F8-370AFAD66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16" y="1403318"/>
            <a:ext cx="452384" cy="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August 18th is National Bee Day! Head to Cozmic Pizza, and help ...">
            <a:extLst>
              <a:ext uri="{FF2B5EF4-FFF2-40B4-BE49-F238E27FC236}">
                <a16:creationId xmlns:a16="http://schemas.microsoft.com/office/drawing/2014/main" id="{6169713E-E212-4D2A-99B6-621B0E7D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08" y="1434436"/>
            <a:ext cx="452384" cy="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4" descr="August 18th is National Bee Day! Head to Cozmic Pizza, and help ...">
            <a:extLst>
              <a:ext uri="{FF2B5EF4-FFF2-40B4-BE49-F238E27FC236}">
                <a16:creationId xmlns:a16="http://schemas.microsoft.com/office/drawing/2014/main" id="{DBA3B61E-0D31-4E0C-A7B8-DD9357A1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84" y="1403318"/>
            <a:ext cx="452384" cy="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" descr="August 18th is National Bee Day! Head to Cozmic Pizza, and help ...">
            <a:extLst>
              <a:ext uri="{FF2B5EF4-FFF2-40B4-BE49-F238E27FC236}">
                <a16:creationId xmlns:a16="http://schemas.microsoft.com/office/drawing/2014/main" id="{FE095AD4-E370-4AB9-84AF-44ACD24D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76" y="1434436"/>
            <a:ext cx="452384" cy="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4" descr="August 18th is National Bee Day! Head to Cozmic Pizza, and help ...">
            <a:extLst>
              <a:ext uri="{FF2B5EF4-FFF2-40B4-BE49-F238E27FC236}">
                <a16:creationId xmlns:a16="http://schemas.microsoft.com/office/drawing/2014/main" id="{17BA0EEF-091A-4E1E-8DC5-AB5C3D03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52" y="1474163"/>
            <a:ext cx="452384" cy="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6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ld-phone-ring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0" y="209550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057400" y="1320402"/>
            <a:ext cx="4419600" cy="821771"/>
          </a:xfrm>
          <a:prstGeom prst="roundRect">
            <a:avLst/>
          </a:prstGeom>
          <a:solidFill>
            <a:srgbClr val="FECE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095500" y="24193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5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095500" y="31051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7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095500" y="37909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6</a:t>
            </a:r>
          </a:p>
        </p:txBody>
      </p:sp>
      <p:sp>
        <p:nvSpPr>
          <p:cNvPr id="143" name="Rectangle 142"/>
          <p:cNvSpPr/>
          <p:nvPr/>
        </p:nvSpPr>
        <p:spPr>
          <a:xfrm flipH="1">
            <a:off x="4724400" y="419100"/>
            <a:ext cx="8229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</a:rPr>
              <a:t>$3000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127398" y="3790950"/>
            <a:ext cx="2247900" cy="4086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45" name="Picture 14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23380" r="20070" b="7600"/>
          <a:stretch/>
        </p:blipFill>
        <p:spPr>
          <a:xfrm>
            <a:off x="0" y="4176014"/>
            <a:ext cx="1058284" cy="986536"/>
          </a:xfrm>
          <a:prstGeom prst="rect">
            <a:avLst/>
          </a:prstGeom>
        </p:spPr>
      </p:pic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60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46" name="Rectangle 6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47" name="Rectangle 7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48" name="Rectangle 8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49" name="Rectangle 9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0" name="Rectangle 10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1" name="Rectangle 11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2" name="Rectangle 12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3" name="Rectangle 13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4" name="Rectangle 14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5" name="Rectangle 15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6" name="Rectangle 16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7" name="Rectangle 17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8" name="Rectangle 18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9" name="Rectangle 19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0" name="Rectangle 20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1" name="Rectangle 21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2" name="Rectangle 22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3" name="Rectangle 23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4" name="Rectangle 24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5" name="Rectangle 25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6" name="Rectangle 26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7" name="Rectangle 27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8" name="Rectangle 28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9" name="Rectangle 29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0" name="Rectangle 30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1" name="Rectangle 31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2" name="Rectangle 32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3" name="Rectangle 33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4" name="Rectangle 34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5" name="Rectangle 35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6" name="Rectangle 36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7" name="Rectangle 37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8" name="Rectangle 38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9" name="Rectangle 39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0" name="Rectangle 40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1" name="Rectangle 41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2" name="Rectangle 42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3" name="Rectangle 43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4" name="Rectangle 44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5" name="Rectangle 45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6" name="Rectangle 46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7" name="Rectangle 47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8" name="Rectangle 48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9" name="Rectangle 49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90" name="Rectangle 50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91" name="Rectangle 51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92" name="Rectangle 52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93" name="Rectangle 53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94" name="Rectangle 54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95" name="Rectangle 55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96" name="Rectangle 56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97" name="Rectangle 57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05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198" name="Rectangle 58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04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199" name="Rectangle 59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03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200" name="Rectangle 60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02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201" name="Rectangle 61"/>
          <p:cNvSpPr>
            <a:spLocks noChangeArrowheads="1"/>
          </p:cNvSpPr>
          <p:nvPr/>
        </p:nvSpPr>
        <p:spPr bwMode="auto">
          <a:xfrm>
            <a:off x="-13648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01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202" name="Rectangle 62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Time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out</a:t>
            </a:r>
            <a:endParaRPr lang="vi-VN" b="1">
              <a:solidFill>
                <a:schemeClr val="bg1"/>
              </a:solidFill>
            </a:endParaRPr>
          </a:p>
        </p:txBody>
      </p:sp>
      <p:sp>
        <p:nvSpPr>
          <p:cNvPr id="203" name="Rectangle 63"/>
          <p:cNvSpPr>
            <a:spLocks noChangeArrowheads="1"/>
          </p:cNvSpPr>
          <p:nvPr/>
        </p:nvSpPr>
        <p:spPr bwMode="auto">
          <a:xfrm>
            <a:off x="900752" y="320040"/>
            <a:ext cx="274320" cy="274320"/>
          </a:xfrm>
          <a:prstGeom prst="flowChartConnector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&lt;&gt;</a:t>
            </a:r>
            <a:endParaRPr lang="vi-VN" sz="1600" b="1">
              <a:solidFill>
                <a:schemeClr val="bg1"/>
              </a:solidFill>
            </a:endParaRPr>
          </a:p>
        </p:txBody>
      </p:sp>
      <p:pic>
        <p:nvPicPr>
          <p:cNvPr id="77" name="Graphic 76" descr="Apple with solid fill">
            <a:extLst>
              <a:ext uri="{FF2B5EF4-FFF2-40B4-BE49-F238E27FC236}">
                <a16:creationId xmlns:a16="http://schemas.microsoft.com/office/drawing/2014/main" id="{B7E8DF03-D4B8-4036-BAE5-4B7059B10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09800" y="1371193"/>
            <a:ext cx="655805" cy="655805"/>
          </a:xfrm>
          <a:prstGeom prst="rect">
            <a:avLst/>
          </a:prstGeom>
        </p:spPr>
      </p:pic>
      <p:pic>
        <p:nvPicPr>
          <p:cNvPr id="78" name="Graphic 77" descr="Apple with solid fill">
            <a:extLst>
              <a:ext uri="{FF2B5EF4-FFF2-40B4-BE49-F238E27FC236}">
                <a16:creationId xmlns:a16="http://schemas.microsoft.com/office/drawing/2014/main" id="{CFE47E4E-6E8B-4A20-BFFF-4DC8F338C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65605" y="1378294"/>
            <a:ext cx="655805" cy="655805"/>
          </a:xfrm>
          <a:prstGeom prst="rect">
            <a:avLst/>
          </a:prstGeom>
        </p:spPr>
      </p:pic>
      <p:pic>
        <p:nvPicPr>
          <p:cNvPr id="79" name="Graphic 78" descr="Apple with solid fill">
            <a:extLst>
              <a:ext uri="{FF2B5EF4-FFF2-40B4-BE49-F238E27FC236}">
                <a16:creationId xmlns:a16="http://schemas.microsoft.com/office/drawing/2014/main" id="{B68B66DC-44B9-42C0-B322-EAF783928E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26726" y="1403384"/>
            <a:ext cx="655805" cy="655805"/>
          </a:xfrm>
          <a:prstGeom prst="rect">
            <a:avLst/>
          </a:prstGeom>
        </p:spPr>
      </p:pic>
      <p:pic>
        <p:nvPicPr>
          <p:cNvPr id="80" name="Graphic 79" descr="Apple with solid fill">
            <a:extLst>
              <a:ext uri="{FF2B5EF4-FFF2-40B4-BE49-F238E27FC236}">
                <a16:creationId xmlns:a16="http://schemas.microsoft.com/office/drawing/2014/main" id="{5B37D069-B9BB-443C-AD74-08AE1FB1D4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4097" y="1403384"/>
            <a:ext cx="655805" cy="655805"/>
          </a:xfrm>
          <a:prstGeom prst="rect">
            <a:avLst/>
          </a:prstGeom>
        </p:spPr>
      </p:pic>
      <p:pic>
        <p:nvPicPr>
          <p:cNvPr id="81" name="Graphic 80" descr="Apple with solid fill">
            <a:extLst>
              <a:ext uri="{FF2B5EF4-FFF2-40B4-BE49-F238E27FC236}">
                <a16:creationId xmlns:a16="http://schemas.microsoft.com/office/drawing/2014/main" id="{A54E035F-1914-48C0-B12B-B5136BE4E1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99902" y="1410485"/>
            <a:ext cx="655805" cy="655805"/>
          </a:xfrm>
          <a:prstGeom prst="rect">
            <a:avLst/>
          </a:prstGeom>
        </p:spPr>
      </p:pic>
      <p:pic>
        <p:nvPicPr>
          <p:cNvPr id="82" name="Graphic 81" descr="Apple with solid fill">
            <a:extLst>
              <a:ext uri="{FF2B5EF4-FFF2-40B4-BE49-F238E27FC236}">
                <a16:creationId xmlns:a16="http://schemas.microsoft.com/office/drawing/2014/main" id="{6D35A78C-F27B-4A26-B6C1-90DB716EB6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1023" y="1435575"/>
            <a:ext cx="655805" cy="6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460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ld-phone-ring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</p:childTnLst>
        </p:cTn>
      </p:par>
    </p:tnLst>
    <p:bldLst>
      <p:bldP spid="144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550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60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50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40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30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20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15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14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13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12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11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10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09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08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07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06</a:t>
            </a:r>
            <a:endParaRPr lang="vi-VN" sz="5400" b="1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05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04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03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02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66"/>
                </a:solidFill>
              </a:rPr>
              <a:t>01</a:t>
            </a:r>
            <a:endParaRPr lang="vi-VN" sz="5400" b="1">
              <a:solidFill>
                <a:srgbClr val="FF0066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8826" y="0"/>
            <a:ext cx="914400" cy="91440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Time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out</a:t>
            </a:r>
            <a:endParaRPr lang="vi-VN" b="1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933226" y="320040"/>
            <a:ext cx="274320" cy="274320"/>
          </a:xfrm>
          <a:prstGeom prst="ellipse">
            <a:avLst/>
          </a:prstGeom>
          <a:solidFill>
            <a:srgbClr val="FECE00"/>
          </a:solidFill>
          <a:ln w="9525">
            <a:solidFill>
              <a:srgbClr val="FECE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&lt;&gt;</a:t>
            </a:r>
            <a:endParaRPr lang="vi-VN" sz="1600" b="1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57400" y="1320402"/>
            <a:ext cx="5715000" cy="904817"/>
          </a:xfrm>
          <a:prstGeom prst="roundRect">
            <a:avLst/>
          </a:prstGeom>
          <a:solidFill>
            <a:srgbClr val="FECE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95500" y="24193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95500" y="31051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95500" y="3790950"/>
            <a:ext cx="2247900" cy="408623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8</a:t>
            </a:r>
          </a:p>
        </p:txBody>
      </p:sp>
      <p:sp>
        <p:nvSpPr>
          <p:cNvPr id="69" name="Rectangle 68"/>
          <p:cNvSpPr/>
          <p:nvPr/>
        </p:nvSpPr>
        <p:spPr>
          <a:xfrm flipH="1">
            <a:off x="4724400" y="419100"/>
            <a:ext cx="82296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</a:rPr>
              <a:t>$1000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95499" y="3790950"/>
            <a:ext cx="2247900" cy="4086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pic>
        <p:nvPicPr>
          <p:cNvPr id="71" name="Picture 7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23380" r="20070" b="7600"/>
          <a:stretch/>
        </p:blipFill>
        <p:spPr>
          <a:xfrm>
            <a:off x="0" y="4176014"/>
            <a:ext cx="1058284" cy="98653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6D004E1-771F-4842-BCA4-724BCCA1E6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413347"/>
            <a:ext cx="759663" cy="72882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3585617-34A1-48FC-A689-C5A405206F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18" y="1408397"/>
            <a:ext cx="759663" cy="72882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9597925-D1C6-41B3-8C1E-22A593F339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11" y="1408397"/>
            <a:ext cx="759663" cy="72882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A6CAC2C-8AAB-4090-9A5B-8EB5304EBD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29" y="1403447"/>
            <a:ext cx="759663" cy="72882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E414969-26C9-4197-8D0D-E708160C0E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28" y="1417809"/>
            <a:ext cx="759663" cy="72882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93AE41F-6609-4991-807D-4A8354284A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46" y="1412859"/>
            <a:ext cx="759663" cy="72882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DC48522-18F6-4353-9564-FC570FCA6D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9" y="1412859"/>
            <a:ext cx="759663" cy="72882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D2FC9D4-E060-43A8-AA43-054D53FCA3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57" y="1407909"/>
            <a:ext cx="759663" cy="7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6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ld-phone-ring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gân\Desktop\giphy (7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gân\Desktop\giphy (9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76288"/>
            <a:ext cx="4929933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2183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7922</TotalTime>
  <Words>408</Words>
  <Application>Microsoft Office PowerPoint</Application>
  <PresentationFormat>On-screen Show (16:9)</PresentationFormat>
  <Paragraphs>357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Game:</dc:title>
  <dc:creator>DV4T</dc:creator>
  <cp:lastModifiedBy>Admin</cp:lastModifiedBy>
  <cp:revision>760</cp:revision>
  <dcterms:created xsi:type="dcterms:W3CDTF">2011-03-18T07:49:02Z</dcterms:created>
  <dcterms:modified xsi:type="dcterms:W3CDTF">2021-09-01T17:08:26Z</dcterms:modified>
</cp:coreProperties>
</file>