
<file path=[Content_Types].xml><?xml version="1.0" encoding="utf-8"?>
<Types xmlns="http://schemas.openxmlformats.org/package/2006/content-types">
  <Default Extension="emf" ContentType="image/x-emf"/>
  <Default Extension="jfif" ContentType="image/jpeg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4" r:id="rId2"/>
  </p:sldMasterIdLst>
  <p:notesMasterIdLst>
    <p:notesMasterId r:id="rId28"/>
  </p:notesMasterIdLst>
  <p:sldIdLst>
    <p:sldId id="331" r:id="rId3"/>
    <p:sldId id="339" r:id="rId4"/>
    <p:sldId id="356" r:id="rId5"/>
    <p:sldId id="256" r:id="rId6"/>
    <p:sldId id="306" r:id="rId7"/>
    <p:sldId id="262" r:id="rId8"/>
    <p:sldId id="307" r:id="rId9"/>
    <p:sldId id="309" r:id="rId10"/>
    <p:sldId id="308" r:id="rId11"/>
    <p:sldId id="323" r:id="rId12"/>
    <p:sldId id="357" r:id="rId13"/>
    <p:sldId id="324" r:id="rId14"/>
    <p:sldId id="358" r:id="rId15"/>
    <p:sldId id="330" r:id="rId16"/>
    <p:sldId id="322" r:id="rId17"/>
    <p:sldId id="310" r:id="rId18"/>
    <p:sldId id="326" r:id="rId19"/>
    <p:sldId id="359" r:id="rId20"/>
    <p:sldId id="314" r:id="rId21"/>
    <p:sldId id="316" r:id="rId22"/>
    <p:sldId id="267" r:id="rId23"/>
    <p:sldId id="320" r:id="rId24"/>
    <p:sldId id="319" r:id="rId25"/>
    <p:sldId id="272" r:id="rId26"/>
    <p:sldId id="321" r:id="rId27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ACD868"/>
    <a:srgbClr val="59C030"/>
    <a:srgbClr val="F6B843"/>
    <a:srgbClr val="66E5B9"/>
    <a:srgbClr val="F0C9BF"/>
    <a:srgbClr val="F5A45F"/>
    <a:srgbClr val="FFED8E"/>
    <a:srgbClr val="B2E3FC"/>
    <a:srgbClr val="FFF8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456" autoAdjust="0"/>
    <p:restoredTop sz="94660"/>
  </p:normalViewPr>
  <p:slideViewPr>
    <p:cSldViewPr snapToGrid="0">
      <p:cViewPr varScale="1">
        <p:scale>
          <a:sx n="72" d="100"/>
          <a:sy n="72" d="100"/>
        </p:scale>
        <p:origin x="31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16790B-B7C0-48C2-AB7C-F1512BE72414}" type="datetimeFigureOut">
              <a:rPr lang="vi-VN" smtClean="0"/>
              <a:t>02/09/2021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6148C1-C31C-4A2D-97EE-45B89E6B99F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028282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272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  <p:bldP spid="48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7234" y="219519"/>
            <a:ext cx="12164765" cy="6418963"/>
            <a:chOff x="125465" y="219519"/>
            <a:chExt cx="8923440" cy="4925505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125465" y="219519"/>
              <a:ext cx="8923440" cy="4925505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6656728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ACD868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523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2156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4217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9485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086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66821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038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7935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08953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667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44400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en-GB" smtClean="0"/>
              <a:pPr algn="r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53571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775428"/>
            <a:ext cx="12192000" cy="608257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66733" y="3003550"/>
            <a:ext cx="6773333" cy="1809750"/>
          </a:xfrm>
          <a:prstGeom prst="rect">
            <a:avLst/>
          </a:prstGeom>
        </p:spPr>
        <p:txBody>
          <a:bodyPr/>
          <a:lstStyle>
            <a:lvl1pPr algn="l">
              <a:defRPr sz="28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66733" y="5003800"/>
            <a:ext cx="6815667" cy="8128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430867" y="6499226"/>
            <a:ext cx="1896533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079B051-E427-A24A-B2DE-63B217F2562D}" type="datetimeFigureOut">
              <a:rPr lang="en-US" smtClean="0"/>
              <a:pPr/>
              <a:t>9/2/2021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809067" y="6483351"/>
            <a:ext cx="401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7733" y="6483351"/>
            <a:ext cx="262466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C776BAB-5F5A-164F-A24E-8AA161AED09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5" name="Picture 24" descr="Logo.pdf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74" y="553084"/>
            <a:ext cx="2416985" cy="1186816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3495867" y="2565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4198365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599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17479D"/>
                </a:solidFill>
              </a:defRPr>
            </a:lvl1pPr>
            <a:lvl2pPr>
              <a:defRPr>
                <a:solidFill>
                  <a:srgbClr val="17479D"/>
                </a:solidFill>
              </a:defRPr>
            </a:lvl2pPr>
            <a:lvl3pPr>
              <a:defRPr>
                <a:solidFill>
                  <a:srgbClr val="17479D"/>
                </a:solidFill>
              </a:defRPr>
            </a:lvl3pPr>
            <a:lvl4pPr>
              <a:defRPr>
                <a:solidFill>
                  <a:srgbClr val="17479D"/>
                </a:solidFill>
              </a:defRPr>
            </a:lvl4pPr>
            <a:lvl5pPr>
              <a:defRPr>
                <a:solidFill>
                  <a:srgbClr val="17479D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79067" y="6496051"/>
            <a:ext cx="2540000" cy="365125"/>
          </a:xfrm>
        </p:spPr>
        <p:txBody>
          <a:bodyPr/>
          <a:lstStyle>
            <a:lvl1pPr>
              <a:defRPr>
                <a:solidFill>
                  <a:srgbClr val="7F7F7F"/>
                </a:solidFill>
              </a:defRPr>
            </a:lvl1pPr>
          </a:lstStyle>
          <a:p>
            <a:fld id="{4079B051-E427-A24A-B2DE-63B217F2562D}" type="datetimeFigureOut">
              <a:rPr lang="en-US" smtClean="0"/>
              <a:pPr/>
              <a:t>9/2/2021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96051"/>
            <a:ext cx="2844800" cy="365125"/>
          </a:xfrm>
        </p:spPr>
        <p:txBody>
          <a:bodyPr/>
          <a:lstStyle>
            <a:lvl1pPr>
              <a:defRPr>
                <a:solidFill>
                  <a:srgbClr val="7F7F7F"/>
                </a:solidFill>
              </a:defRPr>
            </a:lvl1pPr>
          </a:lstStyle>
          <a:p>
            <a:fld id="{3C776BAB-5F5A-164F-A24E-8AA161AED09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88934" y="265430"/>
            <a:ext cx="6993465" cy="80278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rgbClr val="17479D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12192000" cy="114300"/>
          </a:xfrm>
          <a:prstGeom prst="rect">
            <a:avLst/>
          </a:prstGeom>
          <a:solidFill>
            <a:srgbClr val="2E3094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17479D"/>
              </a:solidFill>
            </a:endParaRPr>
          </a:p>
        </p:txBody>
      </p:sp>
      <p:pic>
        <p:nvPicPr>
          <p:cNvPr id="11" name="Picture 10" descr="Logo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75" y="299084"/>
            <a:ext cx="1614893" cy="792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99329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Nen2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81602"/>
            <a:ext cx="12192000" cy="16763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1546226"/>
            <a:ext cx="10619316" cy="1362075"/>
          </a:xfrm>
          <a:prstGeom prst="rect">
            <a:avLst/>
          </a:prstGeom>
        </p:spPr>
        <p:txBody>
          <a:bodyPr anchor="t"/>
          <a:lstStyle>
            <a:lvl1pPr algn="r">
              <a:defRPr sz="2800" b="1" cap="all">
                <a:solidFill>
                  <a:srgbClr val="17479D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2908301"/>
            <a:ext cx="10619316" cy="150018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rgbClr val="17479D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140451"/>
            <a:ext cx="284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079B051-E427-A24A-B2DE-63B217F2562D}" type="datetimeFigureOut">
              <a:rPr lang="en-US" smtClean="0"/>
              <a:pPr/>
              <a:t>9/2/2021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140451"/>
            <a:ext cx="3860800" cy="365125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140451"/>
            <a:ext cx="2844800" cy="365125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C776BAB-5F5A-164F-A24E-8AA161AED09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 descr="Logo.pdf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7507" y="299084"/>
            <a:ext cx="1614893" cy="792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41777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>
                <a:solidFill>
                  <a:srgbClr val="17479D"/>
                </a:solidFill>
              </a:defRPr>
            </a:lvl1pPr>
            <a:lvl2pPr>
              <a:defRPr sz="2400">
                <a:solidFill>
                  <a:srgbClr val="17479D"/>
                </a:solidFill>
              </a:defRPr>
            </a:lvl2pPr>
            <a:lvl3pPr>
              <a:defRPr sz="2000">
                <a:solidFill>
                  <a:srgbClr val="17479D"/>
                </a:solidFill>
              </a:defRPr>
            </a:lvl3pPr>
            <a:lvl4pPr>
              <a:defRPr sz="1800">
                <a:solidFill>
                  <a:srgbClr val="17479D"/>
                </a:solidFill>
              </a:defRPr>
            </a:lvl4pPr>
            <a:lvl5pPr>
              <a:defRPr sz="1800">
                <a:solidFill>
                  <a:srgbClr val="17479D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>
                <a:solidFill>
                  <a:srgbClr val="17479D"/>
                </a:solidFill>
              </a:defRPr>
            </a:lvl1pPr>
            <a:lvl2pPr>
              <a:defRPr sz="2400">
                <a:solidFill>
                  <a:srgbClr val="17479D"/>
                </a:solidFill>
              </a:defRPr>
            </a:lvl2pPr>
            <a:lvl3pPr>
              <a:defRPr sz="2000">
                <a:solidFill>
                  <a:srgbClr val="17479D"/>
                </a:solidFill>
              </a:defRPr>
            </a:lvl3pPr>
            <a:lvl4pPr>
              <a:defRPr sz="1800">
                <a:solidFill>
                  <a:srgbClr val="17479D"/>
                </a:solidFill>
              </a:defRPr>
            </a:lvl4pPr>
            <a:lvl5pPr>
              <a:defRPr sz="1800">
                <a:solidFill>
                  <a:srgbClr val="17479D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860801" y="255414"/>
            <a:ext cx="7721599" cy="80278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rgbClr val="17479D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6079067" y="6496051"/>
            <a:ext cx="2540000" cy="365125"/>
          </a:xfrm>
        </p:spPr>
        <p:txBody>
          <a:bodyPr/>
          <a:lstStyle>
            <a:lvl1pPr>
              <a:defRPr>
                <a:solidFill>
                  <a:srgbClr val="7F7F7F"/>
                </a:solidFill>
              </a:defRPr>
            </a:lvl1pPr>
          </a:lstStyle>
          <a:p>
            <a:fld id="{4079B051-E427-A24A-B2DE-63B217F2562D}" type="datetimeFigureOut">
              <a:rPr lang="en-US" smtClean="0"/>
              <a:pPr/>
              <a:t>9/2/2021</a:t>
            </a:fld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96051"/>
            <a:ext cx="2844800" cy="365125"/>
          </a:xfrm>
        </p:spPr>
        <p:txBody>
          <a:bodyPr/>
          <a:lstStyle>
            <a:lvl1pPr>
              <a:defRPr>
                <a:solidFill>
                  <a:srgbClr val="7F7F7F"/>
                </a:solidFill>
              </a:defRPr>
            </a:lvl1pPr>
          </a:lstStyle>
          <a:p>
            <a:fld id="{3C776BAB-5F5A-164F-A24E-8AA161AED09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0" y="0"/>
            <a:ext cx="12192000" cy="114300"/>
          </a:xfrm>
          <a:prstGeom prst="rect">
            <a:avLst/>
          </a:prstGeom>
          <a:solidFill>
            <a:srgbClr val="2E3094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14" name="Picture 13" descr="Logo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75" y="299084"/>
            <a:ext cx="1614893" cy="792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3385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810684" y="6496051"/>
            <a:ext cx="2540000" cy="365125"/>
          </a:xfrm>
        </p:spPr>
        <p:txBody>
          <a:bodyPr/>
          <a:lstStyle>
            <a:lvl1pPr>
              <a:defRPr>
                <a:solidFill>
                  <a:srgbClr val="7F7F7F"/>
                </a:solidFill>
              </a:defRPr>
            </a:lvl1pPr>
          </a:lstStyle>
          <a:p>
            <a:fld id="{4079B051-E427-A24A-B2DE-63B217F2562D}" type="datetimeFigureOut">
              <a:rPr lang="en-US" smtClean="0"/>
              <a:pPr/>
              <a:t>9/2/2021</a:t>
            </a:fld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469217" y="6496051"/>
            <a:ext cx="2844800" cy="365125"/>
          </a:xfrm>
        </p:spPr>
        <p:txBody>
          <a:bodyPr/>
          <a:lstStyle>
            <a:lvl1pPr>
              <a:defRPr>
                <a:solidFill>
                  <a:srgbClr val="7F7F7F"/>
                </a:solidFill>
              </a:defRPr>
            </a:lvl1pPr>
          </a:lstStyle>
          <a:p>
            <a:fld id="{3C776BAB-5F5A-164F-A24E-8AA161AED09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itle 1"/>
          <p:cNvSpPr txBox="1">
            <a:spLocks/>
          </p:cNvSpPr>
          <p:nvPr userDrawn="1"/>
        </p:nvSpPr>
        <p:spPr>
          <a:xfrm>
            <a:off x="810685" y="4102100"/>
            <a:ext cx="5386916" cy="1930400"/>
          </a:xfrm>
          <a:prstGeom prst="rect">
            <a:avLst/>
          </a:prstGeom>
        </p:spPr>
        <p:txBody>
          <a:bodyPr anchor="t"/>
          <a:lstStyle>
            <a:lvl1pPr algn="r" defTabSz="457200" rtl="0" eaLnBrk="1" latinLnBrk="0" hangingPunct="1">
              <a:spcBef>
                <a:spcPct val="0"/>
              </a:spcBef>
              <a:buNone/>
              <a:defRPr sz="2800" b="1" kern="1200" cap="all">
                <a:solidFill>
                  <a:srgbClr val="008000"/>
                </a:solidFill>
                <a:latin typeface="Arial"/>
                <a:ea typeface="+mj-ea"/>
                <a:cs typeface="Arial"/>
              </a:defRPr>
            </a:lvl1pPr>
          </a:lstStyle>
          <a:p>
            <a:pPr algn="l"/>
            <a:r>
              <a:rPr lang="en-US" sz="2800" dirty="0">
                <a:solidFill>
                  <a:srgbClr val="17479D"/>
                </a:solidFill>
              </a:rPr>
              <a:t>Click to edit Master title style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idx="13"/>
          </p:nvPr>
        </p:nvSpPr>
        <p:spPr>
          <a:xfrm>
            <a:off x="810685" y="2601914"/>
            <a:ext cx="5386916" cy="1258887"/>
          </a:xfrm>
        </p:spPr>
        <p:txBody>
          <a:bodyPr anchor="b"/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0" y="0"/>
            <a:ext cx="12192000" cy="114300"/>
          </a:xfrm>
          <a:prstGeom prst="rect">
            <a:avLst/>
          </a:prstGeom>
          <a:solidFill>
            <a:srgbClr val="2E3094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13" name="Picture 12" descr="Logo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684" y="695566"/>
            <a:ext cx="2566501" cy="1260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7987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idx="1"/>
          </p:nvPr>
        </p:nvSpPr>
        <p:spPr>
          <a:xfrm>
            <a:off x="7078133" y="2870200"/>
            <a:ext cx="5113867" cy="3987800"/>
          </a:xfrm>
        </p:spPr>
        <p:txBody>
          <a:bodyPr/>
          <a:lstStyle>
            <a:lvl1pPr marL="0" indent="0">
              <a:buNone/>
              <a:defRPr sz="3200">
                <a:solidFill>
                  <a:srgbClr val="2E3094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963085" y="4406900"/>
            <a:ext cx="5386916" cy="1930400"/>
          </a:xfrm>
          <a:prstGeom prst="rect">
            <a:avLst/>
          </a:prstGeom>
        </p:spPr>
        <p:txBody>
          <a:bodyPr anchor="t"/>
          <a:lstStyle>
            <a:lvl1pPr algn="r">
              <a:defRPr sz="2800" b="1" cap="all">
                <a:solidFill>
                  <a:srgbClr val="17479D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0"/>
          </p:nvPr>
        </p:nvSpPr>
        <p:spPr>
          <a:xfrm>
            <a:off x="963085" y="2906714"/>
            <a:ext cx="5386916" cy="125888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12192000" cy="114300"/>
          </a:xfrm>
          <a:prstGeom prst="rect">
            <a:avLst/>
          </a:prstGeom>
          <a:solidFill>
            <a:srgbClr val="2E3094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12131589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1400701"/>
            <a:ext cx="4011084" cy="1128773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rgbClr val="17479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1400702"/>
            <a:ext cx="6815667" cy="4831147"/>
          </a:xfrm>
        </p:spPr>
        <p:txBody>
          <a:bodyPr/>
          <a:lstStyle>
            <a:lvl1pPr>
              <a:defRPr sz="3200">
                <a:solidFill>
                  <a:srgbClr val="17479D"/>
                </a:solidFill>
              </a:defRPr>
            </a:lvl1pPr>
            <a:lvl2pPr>
              <a:defRPr sz="2800">
                <a:solidFill>
                  <a:srgbClr val="17479D"/>
                </a:solidFill>
              </a:defRPr>
            </a:lvl2pPr>
            <a:lvl3pPr>
              <a:defRPr sz="2400">
                <a:solidFill>
                  <a:srgbClr val="17479D"/>
                </a:solidFill>
              </a:defRPr>
            </a:lvl3pPr>
            <a:lvl4pPr>
              <a:defRPr sz="2000">
                <a:solidFill>
                  <a:srgbClr val="17479D"/>
                </a:solidFill>
              </a:defRPr>
            </a:lvl4pPr>
            <a:lvl5pPr>
              <a:defRPr sz="2000">
                <a:solidFill>
                  <a:srgbClr val="17479D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2562752"/>
            <a:ext cx="4011084" cy="3669097"/>
          </a:xfrm>
        </p:spPr>
        <p:txBody>
          <a:bodyPr/>
          <a:lstStyle>
            <a:lvl1pPr marL="0" indent="0">
              <a:buNone/>
              <a:defRPr sz="1400">
                <a:solidFill>
                  <a:srgbClr val="17479D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itle 1"/>
          <p:cNvSpPr txBox="1">
            <a:spLocks/>
          </p:cNvSpPr>
          <p:nvPr userDrawn="1"/>
        </p:nvSpPr>
        <p:spPr>
          <a:xfrm>
            <a:off x="3639993" y="2"/>
            <a:ext cx="7942407" cy="8027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solidFill>
                  <a:srgbClr val="17479D"/>
                </a:solidFill>
              </a:rPr>
              <a:t>Click to edit Master title style</a:t>
            </a: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6079067" y="6496051"/>
            <a:ext cx="2540000" cy="365125"/>
          </a:xfrm>
        </p:spPr>
        <p:txBody>
          <a:bodyPr/>
          <a:lstStyle>
            <a:lvl1pPr>
              <a:defRPr>
                <a:solidFill>
                  <a:srgbClr val="7F7F7F"/>
                </a:solidFill>
              </a:defRPr>
            </a:lvl1pPr>
          </a:lstStyle>
          <a:p>
            <a:fld id="{4079B051-E427-A24A-B2DE-63B217F2562D}" type="datetimeFigureOut">
              <a:rPr lang="en-US" smtClean="0"/>
              <a:pPr/>
              <a:t>9/2/2021</a:t>
            </a:fld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96051"/>
            <a:ext cx="2844800" cy="365125"/>
          </a:xfrm>
        </p:spPr>
        <p:txBody>
          <a:bodyPr/>
          <a:lstStyle>
            <a:lvl1pPr>
              <a:defRPr>
                <a:solidFill>
                  <a:srgbClr val="7F7F7F"/>
                </a:solidFill>
              </a:defRPr>
            </a:lvl1pPr>
          </a:lstStyle>
          <a:p>
            <a:fld id="{3C776BAB-5F5A-164F-A24E-8AA161AED09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 descr="Logo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75" y="299084"/>
            <a:ext cx="1614893" cy="792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67657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9993" y="157766"/>
            <a:ext cx="7942407" cy="80278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rgbClr val="17479D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032707"/>
            <a:ext cx="10972800" cy="5093457"/>
          </a:xfrm>
        </p:spPr>
        <p:txBody>
          <a:bodyPr vert="eaVert"/>
          <a:lstStyle>
            <a:lvl1pPr>
              <a:defRPr>
                <a:solidFill>
                  <a:srgbClr val="17479D"/>
                </a:solidFill>
              </a:defRPr>
            </a:lvl1pPr>
            <a:lvl2pPr>
              <a:defRPr>
                <a:solidFill>
                  <a:srgbClr val="17479D"/>
                </a:solidFill>
              </a:defRPr>
            </a:lvl2pPr>
            <a:lvl3pPr>
              <a:defRPr>
                <a:solidFill>
                  <a:srgbClr val="17479D"/>
                </a:solidFill>
              </a:defRPr>
            </a:lvl3pPr>
            <a:lvl4pPr>
              <a:defRPr>
                <a:solidFill>
                  <a:srgbClr val="17479D"/>
                </a:solidFill>
              </a:defRPr>
            </a:lvl4pPr>
            <a:lvl5pPr>
              <a:defRPr>
                <a:solidFill>
                  <a:srgbClr val="17479D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6079067" y="6496051"/>
            <a:ext cx="2540000" cy="365125"/>
          </a:xfrm>
        </p:spPr>
        <p:txBody>
          <a:bodyPr/>
          <a:lstStyle>
            <a:lvl1pPr>
              <a:defRPr>
                <a:solidFill>
                  <a:srgbClr val="7F7F7F"/>
                </a:solidFill>
              </a:defRPr>
            </a:lvl1pPr>
          </a:lstStyle>
          <a:p>
            <a:fld id="{4079B051-E427-A24A-B2DE-63B217F2562D}" type="datetimeFigureOut">
              <a:rPr lang="en-US" smtClean="0"/>
              <a:pPr/>
              <a:t>9/2/2021</a:t>
            </a:fld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96051"/>
            <a:ext cx="2844800" cy="365125"/>
          </a:xfrm>
        </p:spPr>
        <p:txBody>
          <a:bodyPr/>
          <a:lstStyle>
            <a:lvl1pPr>
              <a:defRPr>
                <a:solidFill>
                  <a:srgbClr val="7F7F7F"/>
                </a:solidFill>
              </a:defRPr>
            </a:lvl1pPr>
          </a:lstStyle>
          <a:p>
            <a:fld id="{3C776BAB-5F5A-164F-A24E-8AA161AED09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0" y="0"/>
            <a:ext cx="12192000" cy="114300"/>
          </a:xfrm>
          <a:prstGeom prst="rect">
            <a:avLst/>
          </a:prstGeom>
          <a:solidFill>
            <a:srgbClr val="2E3094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8" name="Picture 7" descr="Logo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76" y="260984"/>
            <a:ext cx="1347089" cy="661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21579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>
            <a:lvl1pPr>
              <a:defRPr>
                <a:solidFill>
                  <a:srgbClr val="17479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>
            <a:lvl1pPr>
              <a:defRPr>
                <a:solidFill>
                  <a:srgbClr val="17479D"/>
                </a:solidFill>
              </a:defRPr>
            </a:lvl1pPr>
            <a:lvl2pPr>
              <a:defRPr>
                <a:solidFill>
                  <a:srgbClr val="17479D"/>
                </a:solidFill>
              </a:defRPr>
            </a:lvl2pPr>
            <a:lvl3pPr>
              <a:defRPr>
                <a:solidFill>
                  <a:srgbClr val="17479D"/>
                </a:solidFill>
              </a:defRPr>
            </a:lvl3pPr>
            <a:lvl4pPr>
              <a:defRPr>
                <a:solidFill>
                  <a:srgbClr val="17479D"/>
                </a:solidFill>
              </a:defRPr>
            </a:lvl4pPr>
            <a:lvl5pPr>
              <a:defRPr>
                <a:solidFill>
                  <a:srgbClr val="17479D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9B051-E427-A24A-B2DE-63B217F2562D}" type="datetimeFigureOut">
              <a:rPr lang="en-US" smtClean="0"/>
              <a:t>9/2/2021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76BAB-5F5A-164F-A24E-8AA161AE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75546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2A324DB6-0615-4E5F-92EA-A70480B6372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5BB9B5AF-2CF0-4914-B887-ADC49BBAA74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465C7D47-ABD9-45F6-9744-743C37B579B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2AD0E3-9F62-4F2A-ACC0-4602227937D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12206263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709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8867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995;p14">
              <a:extLst>
                <a:ext uri="{FF2B5EF4-FFF2-40B4-BE49-F238E27FC236}">
                  <a16:creationId xmlns:a16="http://schemas.microsoft.com/office/drawing/2014/main" id="{D06F31EF-754A-4F9F-A77D-7C1C58F47361}"/>
                </a:ext>
              </a:extLst>
            </p:cNvPr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999;p14">
              <a:extLst>
                <a:ext uri="{FF2B5EF4-FFF2-40B4-BE49-F238E27FC236}">
                  <a16:creationId xmlns:a16="http://schemas.microsoft.com/office/drawing/2014/main" id="{B5709D43-3D83-463A-9E8C-6FA8BF6FE3F4}"/>
                </a:ext>
              </a:extLst>
            </p:cNvPr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002;p14">
              <a:extLst>
                <a:ext uri="{FF2B5EF4-FFF2-40B4-BE49-F238E27FC236}">
                  <a16:creationId xmlns:a16="http://schemas.microsoft.com/office/drawing/2014/main" id="{7E2F91D5-68DF-48A6-8869-7FD6B10D5313}"/>
                </a:ext>
              </a:extLst>
            </p:cNvPr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005;p14">
              <a:extLst>
                <a:ext uri="{FF2B5EF4-FFF2-40B4-BE49-F238E27FC236}">
                  <a16:creationId xmlns:a16="http://schemas.microsoft.com/office/drawing/2014/main" id="{18466ED5-E416-4DE1-A4F7-CD23EAA77B79}"/>
                </a:ext>
              </a:extLst>
            </p:cNvPr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008;p14">
              <a:extLst>
                <a:ext uri="{FF2B5EF4-FFF2-40B4-BE49-F238E27FC236}">
                  <a16:creationId xmlns:a16="http://schemas.microsoft.com/office/drawing/2014/main" id="{11848AC2-1101-45B6-ABB6-4FD06AA8642A}"/>
                </a:ext>
              </a:extLst>
            </p:cNvPr>
            <p:cNvSpPr/>
            <p:nvPr/>
          </p:nvSpPr>
          <p:spPr>
            <a:xfrm>
              <a:off x="8341543" y="292270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011;p14">
              <a:extLst>
                <a:ext uri="{FF2B5EF4-FFF2-40B4-BE49-F238E27FC236}">
                  <a16:creationId xmlns:a16="http://schemas.microsoft.com/office/drawing/2014/main" id="{87C36489-2782-4D32-8AFF-590446FE6759}"/>
                </a:ext>
              </a:extLst>
            </p:cNvPr>
            <p:cNvSpPr/>
            <p:nvPr/>
          </p:nvSpPr>
          <p:spPr>
            <a:xfrm>
              <a:off x="8341543" y="348363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515326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42644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74" r:id="rId5"/>
    <p:sldLayoutId id="2147483691" r:id="rId6"/>
    <p:sldLayoutId id="2147483662" r:id="rId7"/>
    <p:sldLayoutId id="2147483663" r:id="rId8"/>
    <p:sldLayoutId id="2147483664" r:id="rId9"/>
    <p:sldLayoutId id="2147483665" r:id="rId10"/>
    <p:sldLayoutId id="2147483675" r:id="rId11"/>
    <p:sldLayoutId id="2147483692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  <p:sldLayoutId id="2147483682" r:id="rId19"/>
    <p:sldLayoutId id="2147483683" r:id="rId20"/>
    <p:sldLayoutId id="2147483684" r:id="rId21"/>
    <p:sldLayoutId id="2147483685" r:id="rId22"/>
    <p:sldLayoutId id="2147483686" r:id="rId23"/>
    <p:sldLayoutId id="2147483687" r:id="rId24"/>
    <p:sldLayoutId id="2147483688" r:id="rId25"/>
    <p:sldLayoutId id="2147483689" r:id="rId26"/>
    <p:sldLayoutId id="2147483690" r:id="rId27"/>
    <p:sldLayoutId id="2147483693" r:id="rId2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79B051-E427-A24A-B2DE-63B217F2562D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776BAB-5F5A-164F-A24E-8AA161AE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262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</p:sldLayoutIdLst>
  <p:txStyles>
    <p:titleStyle>
      <a:lvl1pPr algn="r" defTabSz="457200" rtl="0" eaLnBrk="1" latinLnBrk="0" hangingPunct="1">
        <a:spcBef>
          <a:spcPct val="0"/>
        </a:spcBef>
        <a:buNone/>
        <a:defRPr sz="2800" kern="120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17479D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17479D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17479D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17479D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17479D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28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4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38.xm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10.png"/><Relationship Id="rId5" Type="http://schemas.openxmlformats.org/officeDocument/2006/relationships/image" Target="../media/image5.png"/><Relationship Id="rId10" Type="http://schemas.openxmlformats.org/officeDocument/2006/relationships/image" Target="../media/image9.png"/><Relationship Id="rId4" Type="http://schemas.openxmlformats.org/officeDocument/2006/relationships/image" Target="../media/image4.jpg"/><Relationship Id="rId9" Type="http://schemas.openxmlformats.org/officeDocument/2006/relationships/image" Target="../media/image8.png"/><Relationship Id="rId1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43.jpg"/><Relationship Id="rId5" Type="http://schemas.openxmlformats.org/officeDocument/2006/relationships/image" Target="../media/image42.jfif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2.wdp"/><Relationship Id="rId3" Type="http://schemas.openxmlformats.org/officeDocument/2006/relationships/slideLayout" Target="../slideLayouts/slideLayout38.xml"/><Relationship Id="rId7" Type="http://schemas.openxmlformats.org/officeDocument/2006/relationships/image" Target="../media/image6.png"/><Relationship Id="rId12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9.png"/><Relationship Id="rId5" Type="http://schemas.openxmlformats.org/officeDocument/2006/relationships/image" Target="../media/image5.png"/><Relationship Id="rId10" Type="http://schemas.openxmlformats.org/officeDocument/2006/relationships/image" Target="../media/image11.png"/><Relationship Id="rId4" Type="http://schemas.openxmlformats.org/officeDocument/2006/relationships/image" Target="../media/image4.jp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3AAE686-36A8-4308-B181-0B217C309203}"/>
              </a:ext>
            </a:extLst>
          </p:cNvPr>
          <p:cNvSpPr txBox="1"/>
          <p:nvPr/>
        </p:nvSpPr>
        <p:spPr>
          <a:xfrm>
            <a:off x="3193774" y="2767280"/>
            <a:ext cx="5804452" cy="132343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8000" b="1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Khởi</a:t>
            </a:r>
            <a:r>
              <a:rPr lang="en-US" sz="8000" b="1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8000" b="1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endParaRPr lang="en-US" sz="8000" b="1" dirty="0"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5229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D4C14A7-6EC4-4A7B-BF4D-1A99C7B32F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485" y="361803"/>
            <a:ext cx="2512490" cy="11071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88462A-6BB7-4E76-8A69-09A63DBD93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614" y="2475895"/>
            <a:ext cx="10308186" cy="2424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5920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88008BB-6E1D-4E7B-BBFD-DB717FB53B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887" y="357808"/>
            <a:ext cx="2159304" cy="8384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00CAB91-CD5B-4033-B7E6-DCEEBDD622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0191" y="1592942"/>
            <a:ext cx="6506818" cy="172138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9E15366-33CD-47A6-ABB4-A8D1502C90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0191" y="3753670"/>
            <a:ext cx="6506818" cy="1735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160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D4C14A7-6EC4-4A7B-BF4D-1A99C7B32F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485" y="322046"/>
            <a:ext cx="2512490" cy="11071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290E44B-048E-4A62-BAD4-3591698E79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797" y="1430061"/>
            <a:ext cx="2921471" cy="368856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572F2B7-43B4-461F-8CC3-4DC6180816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4260" y="1901000"/>
            <a:ext cx="3823773" cy="318211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1F6EFA2-51B5-4D7C-ACCD-A6A7440825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65" y="1643326"/>
            <a:ext cx="3381256" cy="360273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3A5BE4C-59C6-4E18-97AA-C2478781359B}"/>
              </a:ext>
            </a:extLst>
          </p:cNvPr>
          <p:cNvSpPr txBox="1"/>
          <p:nvPr/>
        </p:nvSpPr>
        <p:spPr>
          <a:xfrm>
            <a:off x="1705355" y="5300250"/>
            <a:ext cx="10547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00CC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bô</a:t>
            </a:r>
            <a:r>
              <a:rPr lang="en-US" sz="4000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́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FD17922-EBAF-4ED6-AC99-BAD1542B441F}"/>
              </a:ext>
            </a:extLst>
          </p:cNvPr>
          <p:cNvSpPr txBox="1"/>
          <p:nvPr/>
        </p:nvSpPr>
        <p:spPr>
          <a:xfrm>
            <a:off x="5189982" y="5300250"/>
            <a:ext cx="21933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0000CC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4000" dirty="0">
                <a:solidFill>
                  <a:srgbClr val="0000CC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endParaRPr lang="en-US" sz="4000" dirty="0">
              <a:solidFill>
                <a:srgbClr val="0000CC"/>
              </a:solidFill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8F18C1C-88CF-4566-B37C-77DD1F2232D4}"/>
              </a:ext>
            </a:extLst>
          </p:cNvPr>
          <p:cNvSpPr txBox="1"/>
          <p:nvPr/>
        </p:nvSpPr>
        <p:spPr>
          <a:xfrm>
            <a:off x="8716537" y="5253862"/>
            <a:ext cx="21933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0000CC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cổ</a:t>
            </a:r>
            <a:r>
              <a:rPr lang="en-US" sz="4000" dirty="0">
                <a:solidFill>
                  <a:srgbClr val="0000CC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cò</a:t>
            </a:r>
            <a:endParaRPr lang="en-US" sz="4000" dirty="0">
              <a:solidFill>
                <a:srgbClr val="0000CC"/>
              </a:solidFill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C46EFE8-D42D-433A-93B5-E2AA31FBBE5D}"/>
              </a:ext>
            </a:extLst>
          </p:cNvPr>
          <p:cNvSpPr txBox="1"/>
          <p:nvPr/>
        </p:nvSpPr>
        <p:spPr>
          <a:xfrm>
            <a:off x="2052455" y="5286998"/>
            <a:ext cx="7792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ô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3D36E5B-BC38-4CE5-82A0-A36B7CD17A6C}"/>
              </a:ext>
            </a:extLst>
          </p:cNvPr>
          <p:cNvSpPr txBox="1"/>
          <p:nvPr/>
        </p:nvSpPr>
        <p:spPr>
          <a:xfrm>
            <a:off x="5523662" y="5290601"/>
            <a:ext cx="7792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ô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E59EB7A-808D-43CF-800D-7B2D073A1757}"/>
              </a:ext>
            </a:extLst>
          </p:cNvPr>
          <p:cNvSpPr txBox="1"/>
          <p:nvPr/>
        </p:nvSpPr>
        <p:spPr>
          <a:xfrm>
            <a:off x="9047233" y="5265827"/>
            <a:ext cx="7792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ô</a:t>
            </a:r>
          </a:p>
        </p:txBody>
      </p:sp>
    </p:spTree>
    <p:extLst>
      <p:ext uri="{BB962C8B-B14F-4D97-AF65-F5344CB8AC3E}">
        <p14:creationId xmlns:p14="http://schemas.microsoft.com/office/powerpoint/2010/main" val="3192589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10" grpId="0"/>
      <p:bldP spid="12" grpId="0"/>
      <p:bldP spid="13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BCD9145-A160-459C-80DE-7213485E6F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5148" y="1562678"/>
            <a:ext cx="6887817" cy="161991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47E1E47-F38F-49CB-B2C1-FEE9C6311A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485" y="322047"/>
            <a:ext cx="1857932" cy="818748"/>
          </a:xfrm>
          <a:prstGeom prst="rect">
            <a:avLst/>
          </a:prstGeom>
        </p:spPr>
      </p:pic>
      <p:sp>
        <p:nvSpPr>
          <p:cNvPr id="4" name="Rectangle: Rounded Corners 1">
            <a:extLst>
              <a:ext uri="{FF2B5EF4-FFF2-40B4-BE49-F238E27FC236}">
                <a16:creationId xmlns:a16="http://schemas.microsoft.com/office/drawing/2014/main" id="{3E38029D-580E-44EF-A2C3-70905DB9F4B9}"/>
              </a:ext>
            </a:extLst>
          </p:cNvPr>
          <p:cNvSpPr/>
          <p:nvPr/>
        </p:nvSpPr>
        <p:spPr>
          <a:xfrm>
            <a:off x="5300871" y="437165"/>
            <a:ext cx="909563" cy="984885"/>
          </a:xfrm>
          <a:prstGeom prst="round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7C8520-BCFB-4C8A-AE77-66E33F3D2F5B}"/>
              </a:ext>
            </a:extLst>
          </p:cNvPr>
          <p:cNvSpPr txBox="1"/>
          <p:nvPr/>
        </p:nvSpPr>
        <p:spPr>
          <a:xfrm>
            <a:off x="5429183" y="577793"/>
            <a:ext cx="1333633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rgbClr val="E52D56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ô</a:t>
            </a:r>
          </a:p>
          <a:p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D569B96-2F3E-4169-8970-8322F61FBA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841" y="3980631"/>
            <a:ext cx="1408821" cy="177873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4B8F512-C9FA-4769-8180-E938C97993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8785" y="4088224"/>
            <a:ext cx="1878830" cy="156354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2DE6C99-99C4-450B-A522-75B81EECC5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802" y="4036835"/>
            <a:ext cx="1633230" cy="174021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53EAACC-09DD-42A1-A4C4-6F3D002C6C1E}"/>
              </a:ext>
            </a:extLst>
          </p:cNvPr>
          <p:cNvSpPr txBox="1"/>
          <p:nvPr/>
        </p:nvSpPr>
        <p:spPr>
          <a:xfrm>
            <a:off x="2038088" y="5724688"/>
            <a:ext cx="11562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00CC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bô</a:t>
            </a:r>
            <a:r>
              <a:rPr lang="en-US" sz="4000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́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9B3AF95-5F4E-4A4C-AD6E-89D20423846E}"/>
              </a:ext>
            </a:extLst>
          </p:cNvPr>
          <p:cNvSpPr txBox="1"/>
          <p:nvPr/>
        </p:nvSpPr>
        <p:spPr>
          <a:xfrm>
            <a:off x="4826171" y="5724688"/>
            <a:ext cx="25396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0000CC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4000" dirty="0">
                <a:solidFill>
                  <a:srgbClr val="0000CC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endParaRPr lang="en-US" sz="4000" dirty="0">
              <a:solidFill>
                <a:srgbClr val="0000CC"/>
              </a:solidFill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56FD28A-FD9C-436C-A5C9-F8619876C79B}"/>
              </a:ext>
            </a:extLst>
          </p:cNvPr>
          <p:cNvSpPr txBox="1"/>
          <p:nvPr/>
        </p:nvSpPr>
        <p:spPr>
          <a:xfrm>
            <a:off x="7846085" y="5694067"/>
            <a:ext cx="2061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0000CC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cổ</a:t>
            </a:r>
            <a:r>
              <a:rPr lang="en-US" sz="4000" dirty="0">
                <a:solidFill>
                  <a:srgbClr val="0000CC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cò</a:t>
            </a:r>
            <a:endParaRPr lang="en-US" sz="4000" dirty="0">
              <a:solidFill>
                <a:srgbClr val="0000CC"/>
              </a:solidFill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9B5A20B-F8C2-4085-B8CA-D4C9F6E645FF}"/>
              </a:ext>
            </a:extLst>
          </p:cNvPr>
          <p:cNvSpPr txBox="1"/>
          <p:nvPr/>
        </p:nvSpPr>
        <p:spPr>
          <a:xfrm>
            <a:off x="2133600" y="3321467"/>
            <a:ext cx="77735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0000CC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bô</a:t>
            </a:r>
            <a:r>
              <a:rPr lang="en-US" sz="4000" dirty="0">
                <a:solidFill>
                  <a:srgbClr val="0000CC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́     </a:t>
            </a:r>
            <a:r>
              <a:rPr lang="en-US" sz="4000" dirty="0" err="1">
                <a:solidFill>
                  <a:srgbClr val="0000CC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bổ</a:t>
            </a:r>
            <a:r>
              <a:rPr lang="en-US" sz="4000" dirty="0">
                <a:solidFill>
                  <a:srgbClr val="0000CC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4000" dirty="0" err="1">
                <a:solidFill>
                  <a:srgbClr val="0000CC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bộ</a:t>
            </a:r>
            <a:r>
              <a:rPr lang="en-US" sz="4000" dirty="0">
                <a:solidFill>
                  <a:srgbClr val="0000CC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  <a:r>
              <a:rPr lang="en-US" sz="4000" dirty="0" err="1">
                <a:solidFill>
                  <a:srgbClr val="0000CC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4000" dirty="0">
                <a:solidFill>
                  <a:srgbClr val="0000CC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4000" dirty="0" err="1">
                <a:solidFill>
                  <a:srgbClr val="0000CC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cổ</a:t>
            </a:r>
            <a:r>
              <a:rPr lang="en-US" sz="4000" dirty="0">
                <a:solidFill>
                  <a:srgbClr val="0000CC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4000" dirty="0" err="1">
                <a:solidFill>
                  <a:srgbClr val="0000CC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cộ</a:t>
            </a:r>
            <a:r>
              <a:rPr lang="en-US" sz="4000" dirty="0">
                <a:solidFill>
                  <a:srgbClr val="0000CC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875505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88A3B5-21CE-4339-862D-51313B17DD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49" y="225082"/>
            <a:ext cx="10727276" cy="62319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B128BDC-EE99-441F-B8CF-613636605EF5}"/>
              </a:ext>
            </a:extLst>
          </p:cNvPr>
          <p:cNvSpPr/>
          <p:nvPr/>
        </p:nvSpPr>
        <p:spPr>
          <a:xfrm>
            <a:off x="2162738" y="2109206"/>
            <a:ext cx="75680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>
                <a:ln/>
                <a:solidFill>
                  <a:schemeClr val="accent4"/>
                </a:solidFill>
              </a:rPr>
              <a:t>CÙNG THƯ GIÃN NÀO</a:t>
            </a:r>
          </a:p>
        </p:txBody>
      </p:sp>
    </p:spTree>
    <p:extLst>
      <p:ext uri="{BB962C8B-B14F-4D97-AF65-F5344CB8AC3E}">
        <p14:creationId xmlns:p14="http://schemas.microsoft.com/office/powerpoint/2010/main" val="19012241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playback">
            <a:hlinkClick r:id="" action="ppaction://media"/>
            <a:extLst>
              <a:ext uri="{FF2B5EF4-FFF2-40B4-BE49-F238E27FC236}">
                <a16:creationId xmlns:a16="http://schemas.microsoft.com/office/drawing/2014/main" id="{8F7E1249-59AE-43FA-B6B9-4FE25967D0E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1391" y="274954"/>
            <a:ext cx="10543101" cy="604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689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0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848235-B0B9-47AC-9945-B61110BD70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8947" y="2205314"/>
            <a:ext cx="8967326" cy="24473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773CB8-2DCE-4D3B-B91B-A8BF92FC6D4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222347" y="-409846"/>
            <a:ext cx="4405927" cy="3318271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107E6988-8527-458E-97D5-779243C291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4845" y="4206240"/>
            <a:ext cx="2088208" cy="2088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8486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u ô">
            <a:hlinkClick r:id="" action="ppaction://media"/>
            <a:extLst>
              <a:ext uri="{FF2B5EF4-FFF2-40B4-BE49-F238E27FC236}">
                <a16:creationId xmlns:a16="http://schemas.microsoft.com/office/drawing/2014/main" id="{292F87F9-D823-4ED1-86A5-6E6DCAB9E27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79305" y="636104"/>
            <a:ext cx="5446644" cy="46788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EA6AB79-A81B-42FA-9062-E219DFA6A1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843" y="351983"/>
            <a:ext cx="2173358" cy="841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667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360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1F92429-3C49-45B3-A5E1-EAD5AF500B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9314" y="2509772"/>
            <a:ext cx="7013372" cy="18384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9139AA3-83AB-499A-BC61-C4FB068EBC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843" y="245965"/>
            <a:ext cx="2173358" cy="841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550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u the ngoi">
            <a:extLst>
              <a:ext uri="{FF2B5EF4-FFF2-40B4-BE49-F238E27FC236}">
                <a16:creationId xmlns:a16="http://schemas.microsoft.com/office/drawing/2014/main" id="{698158EF-A70C-4B0C-8C6E-E075141EFA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6846" y="914731"/>
            <a:ext cx="1005676" cy="109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CCC87D9-3137-43D1-8412-B0E820E89B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843" y="33931"/>
            <a:ext cx="2173358" cy="8410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8AB37C2-2B6A-4921-9866-B491A56B84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0204" y="272102"/>
            <a:ext cx="7612014" cy="612826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F3F4378-8DEA-45B7-876C-572C861A624C}"/>
              </a:ext>
            </a:extLst>
          </p:cNvPr>
          <p:cNvSpPr/>
          <p:nvPr/>
        </p:nvSpPr>
        <p:spPr>
          <a:xfrm>
            <a:off x="2850204" y="292412"/>
            <a:ext cx="7612014" cy="6128266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993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658DD06-0C32-4644-8B42-1E37F311AF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566" y="0"/>
            <a:ext cx="9522434" cy="6896100"/>
          </a:xfrm>
          <a:prstGeom prst="rect">
            <a:avLst/>
          </a:prstGeom>
        </p:spPr>
      </p:pic>
      <p:pic>
        <p:nvPicPr>
          <p:cNvPr id="5" name="Picture 2" descr="C:\Users\ADMIN\Desktop\ TO ONG.jpg">
            <a:extLst>
              <a:ext uri="{FF2B5EF4-FFF2-40B4-BE49-F238E27FC236}">
                <a16:creationId xmlns:a16="http://schemas.microsoft.com/office/drawing/2014/main" id="{E1B2E6FD-0DBB-4EA0-991E-98AB189AB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538" y1="15846" x2="38923" y2="26615"/>
                        <a14:foregroundMark x1="82615" y1="13385" x2="90923" y2="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47586">
            <a:off x="3116972" y="-818482"/>
            <a:ext cx="533400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B5111EF-9AE8-4305-902E-BA8DB2AD0AF5}"/>
              </a:ext>
            </a:extLst>
          </p:cNvPr>
          <p:cNvSpPr txBox="1"/>
          <p:nvPr/>
        </p:nvSpPr>
        <p:spPr>
          <a:xfrm>
            <a:off x="3821585" y="3851815"/>
            <a:ext cx="5029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6000" b="1" dirty="0">
                <a:ln w="6600">
                  <a:solidFill>
                    <a:srgbClr val="FFFF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UTM Showcard" panose="02040603050506020204" pitchFamily="18" charset="0"/>
                <a:cs typeface="Arial" panose="020B0604020202020204" pitchFamily="34" charset="0"/>
              </a:rPr>
              <a:t>O</a:t>
            </a:r>
            <a:r>
              <a:rPr lang="en-US" sz="6000" b="1" dirty="0">
                <a:ln w="6600">
                  <a:solidFill>
                    <a:prstClr val="black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UTM Showcard" panose="02040603050506020204" pitchFamily="18" charset="0"/>
                <a:cs typeface="Arial" panose="020B0604020202020204" pitchFamily="34" charset="0"/>
              </a:rPr>
              <a:t>NG</a:t>
            </a:r>
            <a:r>
              <a:rPr lang="en-US" sz="6000" b="1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UTM Showcard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6000" b="1" dirty="0">
                <a:ln w="6600">
                  <a:solidFill>
                    <a:srgbClr val="FFFF00"/>
                  </a:solidFill>
                  <a:prstDash val="solid"/>
                </a:ln>
                <a:solidFill>
                  <a:prstClr val="black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UTM Showcard" panose="02040603050506020204" pitchFamily="18" charset="0"/>
                <a:cs typeface="Arial" panose="020B0604020202020204" pitchFamily="34" charset="0"/>
              </a:rPr>
              <a:t>V</a:t>
            </a:r>
            <a:r>
              <a:rPr lang="en-US" sz="6000" b="1" dirty="0">
                <a:ln w="6600">
                  <a:solidFill>
                    <a:prstClr val="black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UTM Showcard" panose="02040603050506020204" pitchFamily="18" charset="0"/>
                <a:cs typeface="Arial" panose="020B0604020202020204" pitchFamily="34" charset="0"/>
              </a:rPr>
              <a:t>Ề</a:t>
            </a:r>
            <a:r>
              <a:rPr lang="en-US" sz="6000" b="1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UTM Showcard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6000" b="1" dirty="0">
                <a:ln w="6600">
                  <a:solidFill>
                    <a:srgbClr val="FFFF00"/>
                  </a:solidFill>
                  <a:prstDash val="solid"/>
                </a:ln>
                <a:solidFill>
                  <a:prstClr val="black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UTM Showcard" panose="02040603050506020204" pitchFamily="18" charset="0"/>
                <a:cs typeface="Arial" panose="020B0604020202020204" pitchFamily="34" charset="0"/>
              </a:rPr>
              <a:t>T</a:t>
            </a:r>
            <a:r>
              <a:rPr lang="en-US" sz="6000" b="1" dirty="0">
                <a:ln w="6600">
                  <a:solidFill>
                    <a:prstClr val="black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UTM Showcard" panose="02040603050506020204" pitchFamily="18" charset="0"/>
                <a:cs typeface="Arial" panose="020B0604020202020204" pitchFamily="34" charset="0"/>
              </a:rPr>
              <a:t>Ổ</a:t>
            </a:r>
          </a:p>
        </p:txBody>
      </p:sp>
      <p:pic>
        <p:nvPicPr>
          <p:cNvPr id="7" name="Nhac thien nhien.mp3">
            <a:hlinkClick r:id="" action="ppaction://media"/>
            <a:extLst>
              <a:ext uri="{FF2B5EF4-FFF2-40B4-BE49-F238E27FC236}">
                <a16:creationId xmlns:a16="http://schemas.microsoft.com/office/drawing/2014/main" id="{A02B99C9-5BBE-4373-BBB4-F749431BA6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73968" y="6232480"/>
            <a:ext cx="609600" cy="6096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018C1912-C258-488D-A11F-147E03CAD114}"/>
              </a:ext>
            </a:extLst>
          </p:cNvPr>
          <p:cNvGrpSpPr/>
          <p:nvPr/>
        </p:nvGrpSpPr>
        <p:grpSpPr>
          <a:xfrm>
            <a:off x="2014470" y="129135"/>
            <a:ext cx="2266342" cy="1492910"/>
            <a:chOff x="249707" y="183614"/>
            <a:chExt cx="2266342" cy="1492910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72116B3B-1F66-4ECD-BEA2-E0EB5A926C5B}"/>
                </a:ext>
              </a:extLst>
            </p:cNvPr>
            <p:cNvSpPr/>
            <p:nvPr/>
          </p:nvSpPr>
          <p:spPr>
            <a:xfrm>
              <a:off x="249707" y="319636"/>
              <a:ext cx="1724950" cy="571749"/>
            </a:xfrm>
            <a:prstGeom prst="roundRect">
              <a:avLst/>
            </a:prstGeom>
            <a:solidFill>
              <a:srgbClr val="FFE07D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vi-VN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pic>
          <p:nvPicPr>
            <p:cNvPr id="8" name="Picture 3" descr="C:\Users\ADMIN\Desktop\1.png">
              <a:extLst>
                <a:ext uri="{FF2B5EF4-FFF2-40B4-BE49-F238E27FC236}">
                  <a16:creationId xmlns:a16="http://schemas.microsoft.com/office/drawing/2014/main" id="{FCC6DC75-9B1F-422E-82D5-F360595C24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02333">
              <a:off x="1471013" y="350132"/>
              <a:ext cx="1045036" cy="13263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617951C-E09D-4F40-90B0-59FDCA0C6C3A}"/>
                </a:ext>
              </a:extLst>
            </p:cNvPr>
            <p:cNvSpPr txBox="1"/>
            <p:nvPr/>
          </p:nvSpPr>
          <p:spPr>
            <a:xfrm>
              <a:off x="727530" y="183614"/>
              <a:ext cx="43794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US" sz="4400" dirty="0">
                  <a:solidFill>
                    <a:prstClr val="black"/>
                  </a:solidFill>
                  <a:latin typeface="Corbel" panose="020B0503020204020204" pitchFamily="34" charset="0"/>
                </a:rPr>
                <a:t>1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205D6911-8E74-4D8B-BDA2-BB7A15729E0F}"/>
              </a:ext>
            </a:extLst>
          </p:cNvPr>
          <p:cNvGrpSpPr/>
          <p:nvPr/>
        </p:nvGrpSpPr>
        <p:grpSpPr>
          <a:xfrm>
            <a:off x="2727966" y="2388011"/>
            <a:ext cx="2175403" cy="1395841"/>
            <a:chOff x="769410" y="1444861"/>
            <a:chExt cx="2175403" cy="1395841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9EF4F620-168C-4650-A564-B50E267DB996}"/>
                </a:ext>
              </a:extLst>
            </p:cNvPr>
            <p:cNvGrpSpPr/>
            <p:nvPr/>
          </p:nvGrpSpPr>
          <p:grpSpPr>
            <a:xfrm>
              <a:off x="769410" y="1444861"/>
              <a:ext cx="1738337" cy="769441"/>
              <a:chOff x="236320" y="121944"/>
              <a:chExt cx="1738337" cy="769441"/>
            </a:xfrm>
          </p:grpSpPr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F890CA5E-9FDA-4B46-88CD-89ED927DD98F}"/>
                  </a:ext>
                </a:extLst>
              </p:cNvPr>
              <p:cNvSpPr/>
              <p:nvPr/>
            </p:nvSpPr>
            <p:spPr>
              <a:xfrm>
                <a:off x="249707" y="319636"/>
                <a:ext cx="1724950" cy="571749"/>
              </a:xfrm>
              <a:prstGeom prst="roundRect">
                <a:avLst/>
              </a:prstGeom>
              <a:solidFill>
                <a:srgbClr val="FFE07D"/>
              </a:solidFill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vi-VN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5B1C0DAB-A040-4CE5-A360-08F72316A898}"/>
                  </a:ext>
                </a:extLst>
              </p:cNvPr>
              <p:cNvSpPr txBox="1"/>
              <p:nvPr/>
            </p:nvSpPr>
            <p:spPr>
              <a:xfrm>
                <a:off x="236320" y="121944"/>
                <a:ext cx="476412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57200"/>
                <a:r>
                  <a:rPr lang="en-US" sz="4400" dirty="0">
                    <a:solidFill>
                      <a:prstClr val="black"/>
                    </a:solidFill>
                    <a:latin typeface="Corbel" panose="020B0503020204020204" pitchFamily="34" charset="0"/>
                  </a:rPr>
                  <a:t>4</a:t>
                </a:r>
                <a:endParaRPr lang="vi-VN" sz="4400" dirty="0">
                  <a:solidFill>
                    <a:prstClr val="black"/>
                  </a:solidFill>
                  <a:latin typeface="Corbel" panose="020B0503020204020204" pitchFamily="34" charset="0"/>
                </a:endParaRPr>
              </a:p>
            </p:txBody>
          </p:sp>
        </p:grpSp>
        <p:pic>
          <p:nvPicPr>
            <p:cNvPr id="11" name="Picture 4" descr="C:\Users\ADMIN\Desktop\2.png">
              <a:extLst>
                <a:ext uri="{FF2B5EF4-FFF2-40B4-BE49-F238E27FC236}">
                  <a16:creationId xmlns:a16="http://schemas.microsoft.com/office/drawing/2014/main" id="{5FB6D40C-A7D1-4FF6-A2A8-1F41AFB5C4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68011" flipH="1">
              <a:off x="2009930" y="1530634"/>
              <a:ext cx="934883" cy="13100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24" name="Group 1023">
            <a:extLst>
              <a:ext uri="{FF2B5EF4-FFF2-40B4-BE49-F238E27FC236}">
                <a16:creationId xmlns:a16="http://schemas.microsoft.com/office/drawing/2014/main" id="{57BE7698-FBB5-4B96-87ED-D23945C5327F}"/>
              </a:ext>
            </a:extLst>
          </p:cNvPr>
          <p:cNvGrpSpPr/>
          <p:nvPr/>
        </p:nvGrpSpPr>
        <p:grpSpPr>
          <a:xfrm>
            <a:off x="8368044" y="3816067"/>
            <a:ext cx="2132417" cy="1135691"/>
            <a:chOff x="144709" y="2379921"/>
            <a:chExt cx="2132417" cy="1135691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9399D5BB-3160-4E70-8927-4F0D29894257}"/>
                </a:ext>
              </a:extLst>
            </p:cNvPr>
            <p:cNvGrpSpPr/>
            <p:nvPr/>
          </p:nvGrpSpPr>
          <p:grpSpPr>
            <a:xfrm>
              <a:off x="458603" y="2650046"/>
              <a:ext cx="1818523" cy="769441"/>
              <a:chOff x="236320" y="121944"/>
              <a:chExt cx="1738337" cy="769441"/>
            </a:xfrm>
          </p:grpSpPr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50487333-008E-43AE-8164-B75F15E25908}"/>
                  </a:ext>
                </a:extLst>
              </p:cNvPr>
              <p:cNvSpPr/>
              <p:nvPr/>
            </p:nvSpPr>
            <p:spPr>
              <a:xfrm>
                <a:off x="249707" y="319636"/>
                <a:ext cx="1724950" cy="571749"/>
              </a:xfrm>
              <a:prstGeom prst="roundRect">
                <a:avLst/>
              </a:prstGeom>
              <a:solidFill>
                <a:srgbClr val="FFE07D"/>
              </a:solidFill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vi-VN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5E8C3C0-4A92-4158-802C-FE3BD6215B21}"/>
                  </a:ext>
                </a:extLst>
              </p:cNvPr>
              <p:cNvSpPr txBox="1"/>
              <p:nvPr/>
            </p:nvSpPr>
            <p:spPr>
              <a:xfrm>
                <a:off x="236320" y="121944"/>
                <a:ext cx="101776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57200"/>
                <a:r>
                  <a:rPr lang="en-US" sz="4400" dirty="0">
                    <a:solidFill>
                      <a:prstClr val="black"/>
                    </a:solidFill>
                    <a:latin typeface="Corbel" panose="020B0503020204020204" pitchFamily="34" charset="0"/>
                  </a:rPr>
                  <a:t>   10</a:t>
                </a:r>
                <a:endParaRPr lang="vi-VN" sz="4400" dirty="0">
                  <a:solidFill>
                    <a:prstClr val="black"/>
                  </a:solidFill>
                  <a:latin typeface="Corbel" panose="020B0503020204020204" pitchFamily="34" charset="0"/>
                </a:endParaRPr>
              </a:p>
            </p:txBody>
          </p:sp>
        </p:grpSp>
        <p:pic>
          <p:nvPicPr>
            <p:cNvPr id="10" name="Picture 3" descr="C:\Users\ADMIN\Desktop\1.png">
              <a:extLst>
                <a:ext uri="{FF2B5EF4-FFF2-40B4-BE49-F238E27FC236}">
                  <a16:creationId xmlns:a16="http://schemas.microsoft.com/office/drawing/2014/main" id="{0278496E-3C35-4E10-AB88-B86CE1355E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22962">
              <a:off x="144709" y="2379921"/>
              <a:ext cx="894787" cy="11356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77FAB1D5-8DE6-4F31-B06A-4492A7FA255A}"/>
              </a:ext>
            </a:extLst>
          </p:cNvPr>
          <p:cNvGrpSpPr/>
          <p:nvPr/>
        </p:nvGrpSpPr>
        <p:grpSpPr>
          <a:xfrm>
            <a:off x="7314076" y="-165981"/>
            <a:ext cx="2472407" cy="1323896"/>
            <a:chOff x="6559362" y="4259"/>
            <a:chExt cx="2472407" cy="1323896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13BD1C73-0497-4BFC-8062-D1D04E7E5B27}"/>
                </a:ext>
              </a:extLst>
            </p:cNvPr>
            <p:cNvGrpSpPr/>
            <p:nvPr/>
          </p:nvGrpSpPr>
          <p:grpSpPr>
            <a:xfrm>
              <a:off x="6559362" y="481657"/>
              <a:ext cx="1738337" cy="769441"/>
              <a:chOff x="236320" y="121944"/>
              <a:chExt cx="1738337" cy="769441"/>
            </a:xfrm>
          </p:grpSpPr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id="{4DCE9401-2883-4763-AF20-E4E03ECD9E50}"/>
                  </a:ext>
                </a:extLst>
              </p:cNvPr>
              <p:cNvSpPr/>
              <p:nvPr/>
            </p:nvSpPr>
            <p:spPr>
              <a:xfrm>
                <a:off x="249707" y="319636"/>
                <a:ext cx="1724950" cy="571749"/>
              </a:xfrm>
              <a:prstGeom prst="roundRect">
                <a:avLst/>
              </a:prstGeom>
              <a:solidFill>
                <a:srgbClr val="FFE07D"/>
              </a:solidFill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vi-VN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6290D8E9-5953-43C7-8F78-E60310721628}"/>
                  </a:ext>
                </a:extLst>
              </p:cNvPr>
              <p:cNvSpPr txBox="1"/>
              <p:nvPr/>
            </p:nvSpPr>
            <p:spPr>
              <a:xfrm>
                <a:off x="236320" y="121944"/>
                <a:ext cx="481222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57200"/>
                <a:r>
                  <a:rPr lang="en-US" sz="4400" dirty="0">
                    <a:solidFill>
                      <a:prstClr val="black"/>
                    </a:solidFill>
                    <a:latin typeface="Corbel" panose="020B0503020204020204" pitchFamily="34" charset="0"/>
                  </a:rPr>
                  <a:t>6</a:t>
                </a:r>
                <a:endParaRPr lang="vi-VN" sz="4400" dirty="0">
                  <a:solidFill>
                    <a:prstClr val="black"/>
                  </a:solidFill>
                  <a:latin typeface="Corbel" panose="020B0503020204020204" pitchFamily="34" charset="0"/>
                </a:endParaRPr>
              </a:p>
            </p:txBody>
          </p:sp>
        </p:grpSp>
        <p:pic>
          <p:nvPicPr>
            <p:cNvPr id="9" name="Picture 4" descr="C:\Users\ADMIN\Desktop\2.png">
              <a:extLst>
                <a:ext uri="{FF2B5EF4-FFF2-40B4-BE49-F238E27FC236}">
                  <a16:creationId xmlns:a16="http://schemas.microsoft.com/office/drawing/2014/main" id="{AA4CBE0D-604B-424E-B09A-8D3016D827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993505">
              <a:off x="8020411" y="4259"/>
              <a:ext cx="1011358" cy="13238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CAE5832A-49AB-453A-8484-B58791162D99}"/>
              </a:ext>
            </a:extLst>
          </p:cNvPr>
          <p:cNvGrpSpPr/>
          <p:nvPr/>
        </p:nvGrpSpPr>
        <p:grpSpPr>
          <a:xfrm>
            <a:off x="8108509" y="1072480"/>
            <a:ext cx="2539527" cy="864248"/>
            <a:chOff x="6424687" y="1391652"/>
            <a:chExt cx="2539527" cy="864248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216DB016-F43E-4BFD-9572-495E799A19D4}"/>
                </a:ext>
              </a:extLst>
            </p:cNvPr>
            <p:cNvGrpSpPr/>
            <p:nvPr/>
          </p:nvGrpSpPr>
          <p:grpSpPr>
            <a:xfrm>
              <a:off x="6939065" y="1406632"/>
              <a:ext cx="2025149" cy="769441"/>
              <a:chOff x="236320" y="121944"/>
              <a:chExt cx="1907895" cy="769441"/>
            </a:xfrm>
          </p:grpSpPr>
          <p:sp>
            <p:nvSpPr>
              <p:cNvPr id="30" name="Rectangle: Rounded Corners 29">
                <a:extLst>
                  <a:ext uri="{FF2B5EF4-FFF2-40B4-BE49-F238E27FC236}">
                    <a16:creationId xmlns:a16="http://schemas.microsoft.com/office/drawing/2014/main" id="{DD1E942E-01A4-4B49-BE32-663F11667891}"/>
                  </a:ext>
                </a:extLst>
              </p:cNvPr>
              <p:cNvSpPr/>
              <p:nvPr/>
            </p:nvSpPr>
            <p:spPr>
              <a:xfrm>
                <a:off x="249707" y="319636"/>
                <a:ext cx="1724950" cy="571749"/>
              </a:xfrm>
              <a:prstGeom prst="roundRect">
                <a:avLst/>
              </a:prstGeom>
              <a:solidFill>
                <a:srgbClr val="FFE07D"/>
              </a:solidFill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vi-VN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76CD73B5-7C60-4616-B1EE-7239F0E573B6}"/>
                  </a:ext>
                </a:extLst>
              </p:cNvPr>
              <p:cNvSpPr txBox="1"/>
              <p:nvPr/>
            </p:nvSpPr>
            <p:spPr>
              <a:xfrm>
                <a:off x="236320" y="121944"/>
                <a:ext cx="1907895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200"/>
                <a:r>
                  <a:rPr lang="en-US" sz="4400" dirty="0">
                    <a:solidFill>
                      <a:prstClr val="black"/>
                    </a:solidFill>
                    <a:latin typeface="Corbel" panose="020B0503020204020204" pitchFamily="34" charset="0"/>
                  </a:rPr>
                  <a:t> 7</a:t>
                </a:r>
                <a:endParaRPr lang="vi-VN" sz="4400" dirty="0">
                  <a:solidFill>
                    <a:prstClr val="black"/>
                  </a:solidFill>
                  <a:latin typeface="Corbel" panose="020B0503020204020204" pitchFamily="34" charset="0"/>
                </a:endParaRPr>
              </a:p>
            </p:txBody>
          </p:sp>
        </p:grpSp>
        <p:pic>
          <p:nvPicPr>
            <p:cNvPr id="28" name="Picture 3" descr="C:\Users\ADMIN\Desktop\1.png">
              <a:extLst>
                <a:ext uri="{FF2B5EF4-FFF2-40B4-BE49-F238E27FC236}">
                  <a16:creationId xmlns:a16="http://schemas.microsoft.com/office/drawing/2014/main" id="{2A76AA43-EF60-429E-A979-FB2257BC1A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97747" flipH="1">
              <a:off x="6424687" y="1391652"/>
              <a:ext cx="680923" cy="8642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8B7C6202-0657-474F-BF7E-548CB0D2AA99}"/>
              </a:ext>
            </a:extLst>
          </p:cNvPr>
          <p:cNvGrpSpPr/>
          <p:nvPr/>
        </p:nvGrpSpPr>
        <p:grpSpPr>
          <a:xfrm>
            <a:off x="4712506" y="25746"/>
            <a:ext cx="2096326" cy="1156549"/>
            <a:chOff x="3386712" y="121943"/>
            <a:chExt cx="2096326" cy="1156549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B3DF9F43-7BF0-405B-B8E6-222EB101E5B6}"/>
                </a:ext>
              </a:extLst>
            </p:cNvPr>
            <p:cNvGrpSpPr/>
            <p:nvPr/>
          </p:nvGrpSpPr>
          <p:grpSpPr>
            <a:xfrm>
              <a:off x="3784102" y="121943"/>
              <a:ext cx="1698936" cy="769441"/>
              <a:chOff x="249707" y="121944"/>
              <a:chExt cx="1805097" cy="769441"/>
            </a:xfrm>
          </p:grpSpPr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id="{8DDB6D02-0CC9-4D23-84EB-EBC92E0B8525}"/>
                  </a:ext>
                </a:extLst>
              </p:cNvPr>
              <p:cNvSpPr/>
              <p:nvPr/>
            </p:nvSpPr>
            <p:spPr>
              <a:xfrm>
                <a:off x="249707" y="319636"/>
                <a:ext cx="1724950" cy="571749"/>
              </a:xfrm>
              <a:prstGeom prst="roundRect">
                <a:avLst/>
              </a:prstGeom>
              <a:solidFill>
                <a:srgbClr val="FFE07D"/>
              </a:solidFill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vi-VN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1DC4D3BB-58F5-4D8B-820A-1FE383F1DEF1}"/>
                  </a:ext>
                </a:extLst>
              </p:cNvPr>
              <p:cNvSpPr txBox="1"/>
              <p:nvPr/>
            </p:nvSpPr>
            <p:spPr>
              <a:xfrm>
                <a:off x="813613" y="121944"/>
                <a:ext cx="1241191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200"/>
                <a:r>
                  <a:rPr lang="en-US" sz="4400" dirty="0">
                    <a:solidFill>
                      <a:prstClr val="black"/>
                    </a:solidFill>
                    <a:latin typeface="Corbel" panose="020B0503020204020204" pitchFamily="34" charset="0"/>
                  </a:rPr>
                  <a:t>3</a:t>
                </a:r>
                <a:endParaRPr lang="vi-VN" sz="4400" dirty="0">
                  <a:solidFill>
                    <a:prstClr val="black"/>
                  </a:solidFill>
                  <a:latin typeface="Corbel" panose="020B0503020204020204" pitchFamily="34" charset="0"/>
                </a:endParaRPr>
              </a:p>
            </p:txBody>
          </p:sp>
        </p:grpSp>
        <p:pic>
          <p:nvPicPr>
            <p:cNvPr id="32" name="Picture 4" descr="C:\Users\ADMIN\Desktop\2.png">
              <a:hlinkClick r:id="" action="ppaction://noaction"/>
              <a:extLst>
                <a:ext uri="{FF2B5EF4-FFF2-40B4-BE49-F238E27FC236}">
                  <a16:creationId xmlns:a16="http://schemas.microsoft.com/office/drawing/2014/main" id="{1EDDF15A-1A19-457E-8534-124E666676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00929">
              <a:off x="3386712" y="132766"/>
              <a:ext cx="875249" cy="11457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D921BAA5-C205-4423-B84D-C73E1F46589B}"/>
              </a:ext>
            </a:extLst>
          </p:cNvPr>
          <p:cNvGrpSpPr/>
          <p:nvPr/>
        </p:nvGrpSpPr>
        <p:grpSpPr>
          <a:xfrm>
            <a:off x="7381362" y="1561848"/>
            <a:ext cx="2814030" cy="1323896"/>
            <a:chOff x="5857362" y="1961698"/>
            <a:chExt cx="2814030" cy="1323896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9CAF56B6-A9CB-4EC3-B88D-D87E8F553D09}"/>
                </a:ext>
              </a:extLst>
            </p:cNvPr>
            <p:cNvGrpSpPr/>
            <p:nvPr/>
          </p:nvGrpSpPr>
          <p:grpSpPr>
            <a:xfrm>
              <a:off x="6490806" y="2345913"/>
              <a:ext cx="2180586" cy="769441"/>
              <a:chOff x="236320" y="121944"/>
              <a:chExt cx="1907895" cy="769441"/>
            </a:xfrm>
          </p:grpSpPr>
          <p:sp>
            <p:nvSpPr>
              <p:cNvPr id="38" name="Rectangle: Rounded Corners 37">
                <a:extLst>
                  <a:ext uri="{FF2B5EF4-FFF2-40B4-BE49-F238E27FC236}">
                    <a16:creationId xmlns:a16="http://schemas.microsoft.com/office/drawing/2014/main" id="{5941ACEB-E569-4508-AE46-7E5597C74DFE}"/>
                  </a:ext>
                </a:extLst>
              </p:cNvPr>
              <p:cNvSpPr/>
              <p:nvPr/>
            </p:nvSpPr>
            <p:spPr>
              <a:xfrm>
                <a:off x="249707" y="319636"/>
                <a:ext cx="1724950" cy="571749"/>
              </a:xfrm>
              <a:prstGeom prst="roundRect">
                <a:avLst/>
              </a:prstGeom>
              <a:solidFill>
                <a:srgbClr val="FFE07D"/>
              </a:solidFill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vi-VN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4FDF1770-9427-4FFC-AAD4-33ABCEEDF3FD}"/>
                  </a:ext>
                </a:extLst>
              </p:cNvPr>
              <p:cNvSpPr txBox="1"/>
              <p:nvPr/>
            </p:nvSpPr>
            <p:spPr>
              <a:xfrm>
                <a:off x="236320" y="121944"/>
                <a:ext cx="1907895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200"/>
                <a:r>
                  <a:rPr lang="en-US" sz="4400" dirty="0">
                    <a:solidFill>
                      <a:prstClr val="black"/>
                    </a:solidFill>
                    <a:latin typeface="Corbel" panose="020B0503020204020204" pitchFamily="34" charset="0"/>
                  </a:rPr>
                  <a:t>  8</a:t>
                </a:r>
                <a:endParaRPr lang="vi-VN" sz="4400" dirty="0">
                  <a:solidFill>
                    <a:prstClr val="black"/>
                  </a:solidFill>
                  <a:latin typeface="Corbel" panose="020B0503020204020204" pitchFamily="34" charset="0"/>
                </a:endParaRPr>
              </a:p>
            </p:txBody>
          </p:sp>
        </p:grpSp>
        <p:pic>
          <p:nvPicPr>
            <p:cNvPr id="36" name="Picture 4" descr="C:\Users\ADMIN\Desktop\2.png">
              <a:extLst>
                <a:ext uri="{FF2B5EF4-FFF2-40B4-BE49-F238E27FC236}">
                  <a16:creationId xmlns:a16="http://schemas.microsoft.com/office/drawing/2014/main" id="{B9629FCC-846A-42EC-9C72-F7E618AE96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993505">
              <a:off x="5857362" y="1961698"/>
              <a:ext cx="1011358" cy="13238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29" name="Group 1028">
            <a:extLst>
              <a:ext uri="{FF2B5EF4-FFF2-40B4-BE49-F238E27FC236}">
                <a16:creationId xmlns:a16="http://schemas.microsoft.com/office/drawing/2014/main" id="{C8E0A9B5-2E81-401A-9E9D-39F25E906733}"/>
              </a:ext>
            </a:extLst>
          </p:cNvPr>
          <p:cNvGrpSpPr/>
          <p:nvPr/>
        </p:nvGrpSpPr>
        <p:grpSpPr>
          <a:xfrm>
            <a:off x="8339279" y="2529835"/>
            <a:ext cx="2047502" cy="1166355"/>
            <a:chOff x="6839304" y="3061555"/>
            <a:chExt cx="2047502" cy="1166355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D2D58C68-D302-4665-BC7B-7961F47E4D64}"/>
                </a:ext>
              </a:extLst>
            </p:cNvPr>
            <p:cNvGrpSpPr/>
            <p:nvPr/>
          </p:nvGrpSpPr>
          <p:grpSpPr>
            <a:xfrm>
              <a:off x="6839304" y="3458469"/>
              <a:ext cx="2025149" cy="769441"/>
              <a:chOff x="236320" y="121944"/>
              <a:chExt cx="1907895" cy="769441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35337BB2-E54F-4732-B5EA-23785ADAC024}"/>
                  </a:ext>
                </a:extLst>
              </p:cNvPr>
              <p:cNvSpPr/>
              <p:nvPr/>
            </p:nvSpPr>
            <p:spPr>
              <a:xfrm>
                <a:off x="249707" y="319636"/>
                <a:ext cx="1724950" cy="571749"/>
              </a:xfrm>
              <a:prstGeom prst="roundRect">
                <a:avLst/>
              </a:prstGeom>
              <a:solidFill>
                <a:srgbClr val="FFE07D"/>
              </a:solidFill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vi-VN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7E84A5DF-ADAE-4F15-9284-EEA42B3E8702}"/>
                  </a:ext>
                </a:extLst>
              </p:cNvPr>
              <p:cNvSpPr txBox="1"/>
              <p:nvPr/>
            </p:nvSpPr>
            <p:spPr>
              <a:xfrm>
                <a:off x="236320" y="121944"/>
                <a:ext cx="1907895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200"/>
                <a:r>
                  <a:rPr lang="en-US" sz="4400" dirty="0">
                    <a:solidFill>
                      <a:prstClr val="black"/>
                    </a:solidFill>
                    <a:latin typeface="Corbel" panose="020B0503020204020204" pitchFamily="34" charset="0"/>
                  </a:rPr>
                  <a:t> 9</a:t>
                </a:r>
                <a:endParaRPr lang="vi-VN" sz="4400" dirty="0">
                  <a:solidFill>
                    <a:prstClr val="black"/>
                  </a:solidFill>
                  <a:latin typeface="Corbel" panose="020B0503020204020204" pitchFamily="34" charset="0"/>
                </a:endParaRPr>
              </a:p>
            </p:txBody>
          </p:sp>
        </p:grpSp>
        <p:pic>
          <p:nvPicPr>
            <p:cNvPr id="56" name="Picture 3" descr="C:\Users\ADMIN\Desktop\1.png">
              <a:extLst>
                <a:ext uri="{FF2B5EF4-FFF2-40B4-BE49-F238E27FC236}">
                  <a16:creationId xmlns:a16="http://schemas.microsoft.com/office/drawing/2014/main" id="{A12C78C0-FF81-40F2-AC4E-DA442450F0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277038" flipH="1">
              <a:off x="8048494" y="3061555"/>
              <a:ext cx="838312" cy="10640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27" name="Group 1026">
            <a:extLst>
              <a:ext uri="{FF2B5EF4-FFF2-40B4-BE49-F238E27FC236}">
                <a16:creationId xmlns:a16="http://schemas.microsoft.com/office/drawing/2014/main" id="{AD3E0A08-B65A-48EF-AF7C-A8DE764CFA85}"/>
              </a:ext>
            </a:extLst>
          </p:cNvPr>
          <p:cNvGrpSpPr/>
          <p:nvPr/>
        </p:nvGrpSpPr>
        <p:grpSpPr>
          <a:xfrm>
            <a:off x="1743656" y="1048284"/>
            <a:ext cx="2295360" cy="1258405"/>
            <a:chOff x="27165" y="2808746"/>
            <a:chExt cx="2295360" cy="1258405"/>
          </a:xfrm>
        </p:grpSpPr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D4F19011-3304-4FC1-93FE-646D1C05986E}"/>
                </a:ext>
              </a:extLst>
            </p:cNvPr>
            <p:cNvGrpSpPr/>
            <p:nvPr/>
          </p:nvGrpSpPr>
          <p:grpSpPr>
            <a:xfrm>
              <a:off x="335143" y="3297710"/>
              <a:ext cx="1987382" cy="769441"/>
              <a:chOff x="249707" y="164367"/>
              <a:chExt cx="1724950" cy="769441"/>
            </a:xfrm>
          </p:grpSpPr>
          <p:sp>
            <p:nvSpPr>
              <p:cNvPr id="58" name="Rectangle: Rounded Corners 57">
                <a:extLst>
                  <a:ext uri="{FF2B5EF4-FFF2-40B4-BE49-F238E27FC236}">
                    <a16:creationId xmlns:a16="http://schemas.microsoft.com/office/drawing/2014/main" id="{6E10A8AC-89F8-42E2-80E9-F06A20578226}"/>
                  </a:ext>
                </a:extLst>
              </p:cNvPr>
              <p:cNvSpPr/>
              <p:nvPr/>
            </p:nvSpPr>
            <p:spPr>
              <a:xfrm>
                <a:off x="249707" y="319636"/>
                <a:ext cx="1724950" cy="571749"/>
              </a:xfrm>
              <a:prstGeom prst="roundRect">
                <a:avLst/>
              </a:prstGeom>
              <a:solidFill>
                <a:srgbClr val="FFE07D"/>
              </a:solidFill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vi-VN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9017B43B-4973-41FC-9536-E568117637CE}"/>
                  </a:ext>
                </a:extLst>
              </p:cNvPr>
              <p:cNvSpPr txBox="1"/>
              <p:nvPr/>
            </p:nvSpPr>
            <p:spPr>
              <a:xfrm>
                <a:off x="555746" y="164367"/>
                <a:ext cx="605506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57200"/>
                <a:r>
                  <a:rPr lang="en-US" sz="4400" dirty="0">
                    <a:solidFill>
                      <a:prstClr val="black"/>
                    </a:solidFill>
                    <a:latin typeface="Corbel" panose="020B0503020204020204" pitchFamily="34" charset="0"/>
                  </a:rPr>
                  <a:t>  2</a:t>
                </a:r>
                <a:endParaRPr lang="vi-VN" sz="4400" dirty="0">
                  <a:solidFill>
                    <a:prstClr val="black"/>
                  </a:solidFill>
                  <a:latin typeface="Corbel" panose="020B0503020204020204" pitchFamily="34" charset="0"/>
                </a:endParaRPr>
              </a:p>
            </p:txBody>
          </p:sp>
        </p:grpSp>
        <p:pic>
          <p:nvPicPr>
            <p:cNvPr id="60" name="Picture 4" descr="C:\Users\ADMIN\Desktop\2.png">
              <a:extLst>
                <a:ext uri="{FF2B5EF4-FFF2-40B4-BE49-F238E27FC236}">
                  <a16:creationId xmlns:a16="http://schemas.microsoft.com/office/drawing/2014/main" id="{C2798097-C0DE-467C-8345-A8A6960962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68011" flipH="1">
              <a:off x="27165" y="2808746"/>
              <a:ext cx="737161" cy="10329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25" name="Group 1024">
            <a:extLst>
              <a:ext uri="{FF2B5EF4-FFF2-40B4-BE49-F238E27FC236}">
                <a16:creationId xmlns:a16="http://schemas.microsoft.com/office/drawing/2014/main" id="{F3C98865-28DB-4B8A-AE4D-29993FA0CEBB}"/>
              </a:ext>
            </a:extLst>
          </p:cNvPr>
          <p:cNvGrpSpPr/>
          <p:nvPr/>
        </p:nvGrpSpPr>
        <p:grpSpPr>
          <a:xfrm>
            <a:off x="1677539" y="2742719"/>
            <a:ext cx="2263418" cy="1343472"/>
            <a:chOff x="-75428" y="3785768"/>
            <a:chExt cx="2263418" cy="1343472"/>
          </a:xfrm>
        </p:grpSpPr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E6173E37-7DC0-4615-BFAA-5E7D03585188}"/>
                </a:ext>
              </a:extLst>
            </p:cNvPr>
            <p:cNvGrpSpPr/>
            <p:nvPr/>
          </p:nvGrpSpPr>
          <p:grpSpPr>
            <a:xfrm>
              <a:off x="185184" y="4359799"/>
              <a:ext cx="2002806" cy="769441"/>
              <a:chOff x="236320" y="121944"/>
              <a:chExt cx="1738337" cy="769441"/>
            </a:xfrm>
          </p:grpSpPr>
          <p:sp>
            <p:nvSpPr>
              <p:cNvPr id="68" name="Rectangle: Rounded Corners 67">
                <a:extLst>
                  <a:ext uri="{FF2B5EF4-FFF2-40B4-BE49-F238E27FC236}">
                    <a16:creationId xmlns:a16="http://schemas.microsoft.com/office/drawing/2014/main" id="{13525102-6AE9-4B04-83CF-1289C3F80CB4}"/>
                  </a:ext>
                </a:extLst>
              </p:cNvPr>
              <p:cNvSpPr/>
              <p:nvPr/>
            </p:nvSpPr>
            <p:spPr>
              <a:xfrm>
                <a:off x="249707" y="319636"/>
                <a:ext cx="1724950" cy="571749"/>
              </a:xfrm>
              <a:prstGeom prst="roundRect">
                <a:avLst/>
              </a:prstGeom>
              <a:solidFill>
                <a:srgbClr val="FFE07D"/>
              </a:solidFill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vi-VN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805E95F3-E0CC-4C36-BB55-6D52D98B3C06}"/>
                  </a:ext>
                </a:extLst>
              </p:cNvPr>
              <p:cNvSpPr txBox="1"/>
              <p:nvPr/>
            </p:nvSpPr>
            <p:spPr>
              <a:xfrm>
                <a:off x="236320" y="121944"/>
                <a:ext cx="59020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57200"/>
                <a:r>
                  <a:rPr lang="en-US" sz="4400" dirty="0">
                    <a:solidFill>
                      <a:prstClr val="black"/>
                    </a:solidFill>
                    <a:latin typeface="Corbel" panose="020B0503020204020204" pitchFamily="34" charset="0"/>
                  </a:rPr>
                  <a:t>  5</a:t>
                </a:r>
                <a:endParaRPr lang="vi-VN" sz="4400" dirty="0">
                  <a:solidFill>
                    <a:prstClr val="black"/>
                  </a:solidFill>
                  <a:latin typeface="Corbel" panose="020B0503020204020204" pitchFamily="34" charset="0"/>
                </a:endParaRPr>
              </a:p>
            </p:txBody>
          </p:sp>
        </p:grpSp>
        <p:pic>
          <p:nvPicPr>
            <p:cNvPr id="75" name="Picture 3" descr="C:\Users\ADMIN\Desktop\1.png">
              <a:extLst>
                <a:ext uri="{FF2B5EF4-FFF2-40B4-BE49-F238E27FC236}">
                  <a16:creationId xmlns:a16="http://schemas.microsoft.com/office/drawing/2014/main" id="{555AA35A-BC5D-4C94-8709-D838392684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22962">
              <a:off x="-75428" y="3785768"/>
              <a:ext cx="894787" cy="11356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AD471A5A-E538-46AA-9378-350917617A34}"/>
              </a:ext>
            </a:extLst>
          </p:cNvPr>
          <p:cNvGrpSpPr/>
          <p:nvPr/>
        </p:nvGrpSpPr>
        <p:grpSpPr>
          <a:xfrm>
            <a:off x="1072057" y="5260049"/>
            <a:ext cx="1808507" cy="1808507"/>
            <a:chOff x="-490044" y="5260048"/>
            <a:chExt cx="1808507" cy="1808507"/>
          </a:xfrm>
        </p:grpSpPr>
        <p:pic>
          <p:nvPicPr>
            <p:cNvPr id="86" name="Picture 4" descr="Tropfen Öl Auf Weißem Hintergrund Isoliert. Vektor-Illustration ...">
              <a:extLst>
                <a:ext uri="{FF2B5EF4-FFF2-40B4-BE49-F238E27FC236}">
                  <a16:creationId xmlns:a16="http://schemas.microsoft.com/office/drawing/2014/main" id="{183AF112-2138-4968-8563-A637AD2EC9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90044" y="5260048"/>
              <a:ext cx="1808507" cy="18085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1A748828-6CE0-47D8-8194-1D834E0FCB89}"/>
                </a:ext>
              </a:extLst>
            </p:cNvPr>
            <p:cNvSpPr txBox="1"/>
            <p:nvPr/>
          </p:nvSpPr>
          <p:spPr>
            <a:xfrm>
              <a:off x="161360" y="5740334"/>
              <a:ext cx="671979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US" sz="54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a</a:t>
              </a:r>
              <a:endParaRPr lang="vi-VN" sz="5400" b="1" dirty="0">
                <a:solidFill>
                  <a:srgbClr val="FF0000"/>
                </a:solidFill>
                <a:latin typeface="Corbel" panose="020B0503020204020204" pitchFamily="34" charset="0"/>
              </a:endParaRPr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BC1A9766-D30F-49CA-BD37-1A3AC41963C5}"/>
              </a:ext>
            </a:extLst>
          </p:cNvPr>
          <p:cNvGrpSpPr/>
          <p:nvPr/>
        </p:nvGrpSpPr>
        <p:grpSpPr>
          <a:xfrm>
            <a:off x="1987315" y="5297746"/>
            <a:ext cx="1808507" cy="1808507"/>
            <a:chOff x="-490044" y="5260048"/>
            <a:chExt cx="1808507" cy="1808507"/>
          </a:xfrm>
        </p:grpSpPr>
        <p:pic>
          <p:nvPicPr>
            <p:cNvPr id="89" name="Picture 4" descr="Tropfen Öl Auf Weißem Hintergrund Isoliert. Vektor-Illustration ...">
              <a:extLst>
                <a:ext uri="{FF2B5EF4-FFF2-40B4-BE49-F238E27FC236}">
                  <a16:creationId xmlns:a16="http://schemas.microsoft.com/office/drawing/2014/main" id="{9424FEBA-6489-4E74-A7CD-75109F7C45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90044" y="5260048"/>
              <a:ext cx="1808507" cy="18085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81E2B0BD-B06D-47E0-A17C-FF3E0BE93F59}"/>
                </a:ext>
              </a:extLst>
            </p:cNvPr>
            <p:cNvSpPr txBox="1"/>
            <p:nvPr/>
          </p:nvSpPr>
          <p:spPr>
            <a:xfrm>
              <a:off x="161360" y="5740334"/>
              <a:ext cx="66396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US" sz="54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b</a:t>
              </a:r>
              <a:endParaRPr lang="vi-VN" sz="5400" b="1" dirty="0">
                <a:solidFill>
                  <a:srgbClr val="FF0000"/>
                </a:solidFill>
                <a:latin typeface="Corbel" panose="020B0503020204020204" pitchFamily="34" charset="0"/>
              </a:endParaRPr>
            </a:p>
          </p:txBody>
        </p:sp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41F09497-47F8-4A9C-B9E7-E7BFA5BDA4BC}"/>
              </a:ext>
            </a:extLst>
          </p:cNvPr>
          <p:cNvGrpSpPr/>
          <p:nvPr/>
        </p:nvGrpSpPr>
        <p:grpSpPr>
          <a:xfrm>
            <a:off x="2917332" y="5297746"/>
            <a:ext cx="1808507" cy="1808507"/>
            <a:chOff x="-490044" y="5260048"/>
            <a:chExt cx="1808507" cy="1808507"/>
          </a:xfrm>
        </p:grpSpPr>
        <p:pic>
          <p:nvPicPr>
            <p:cNvPr id="119" name="Picture 4" descr="Tropfen Öl Auf Weißem Hintergrund Isoliert. Vektor-Illustration ...">
              <a:extLst>
                <a:ext uri="{FF2B5EF4-FFF2-40B4-BE49-F238E27FC236}">
                  <a16:creationId xmlns:a16="http://schemas.microsoft.com/office/drawing/2014/main" id="{11A75C21-D24A-4077-9FEB-49D92F38AD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90044" y="5260048"/>
              <a:ext cx="1808507" cy="18085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7F8B7F72-BCEB-4EE6-A836-B31C8AB69B6A}"/>
                </a:ext>
              </a:extLst>
            </p:cNvPr>
            <p:cNvSpPr txBox="1"/>
            <p:nvPr/>
          </p:nvSpPr>
          <p:spPr>
            <a:xfrm>
              <a:off x="161360" y="5740334"/>
              <a:ext cx="667170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US" sz="54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d</a:t>
              </a:r>
              <a:endParaRPr lang="vi-VN" sz="5400" b="1" dirty="0">
                <a:solidFill>
                  <a:srgbClr val="FF0000"/>
                </a:solidFill>
                <a:latin typeface="Corbel" panose="020B0503020204020204" pitchFamily="34" charset="0"/>
              </a:endParaRPr>
            </a:p>
          </p:txBody>
        </p:sp>
      </p:grp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A1F560B5-5471-4BEE-A52C-C35E8968D6E8}"/>
              </a:ext>
            </a:extLst>
          </p:cNvPr>
          <p:cNvGrpSpPr/>
          <p:nvPr/>
        </p:nvGrpSpPr>
        <p:grpSpPr>
          <a:xfrm>
            <a:off x="3832590" y="5335443"/>
            <a:ext cx="1808507" cy="1808507"/>
            <a:chOff x="-490044" y="5260048"/>
            <a:chExt cx="1808507" cy="1808507"/>
          </a:xfrm>
        </p:grpSpPr>
        <p:pic>
          <p:nvPicPr>
            <p:cNvPr id="122" name="Picture 4" descr="Tropfen Öl Auf Weißem Hintergrund Isoliert. Vektor-Illustration ...">
              <a:extLst>
                <a:ext uri="{FF2B5EF4-FFF2-40B4-BE49-F238E27FC236}">
                  <a16:creationId xmlns:a16="http://schemas.microsoft.com/office/drawing/2014/main" id="{8E13125A-3FF2-4AC2-BF33-9D4FAFE46D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90044" y="5260048"/>
              <a:ext cx="1808507" cy="18085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8833420F-025B-4204-9945-91814EE7BC06}"/>
                </a:ext>
              </a:extLst>
            </p:cNvPr>
            <p:cNvSpPr txBox="1"/>
            <p:nvPr/>
          </p:nvSpPr>
          <p:spPr>
            <a:xfrm>
              <a:off x="161360" y="5740334"/>
              <a:ext cx="6319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US" sz="54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e</a:t>
              </a:r>
              <a:endParaRPr lang="vi-VN" sz="5400" b="1" dirty="0">
                <a:solidFill>
                  <a:srgbClr val="FF0000"/>
                </a:solidFill>
                <a:latin typeface="Corbel" panose="020B0503020204020204" pitchFamily="34" charset="0"/>
              </a:endParaRPr>
            </a:p>
          </p:txBody>
        </p:sp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09F3F306-B393-4FD8-834C-BD96AA177688}"/>
              </a:ext>
            </a:extLst>
          </p:cNvPr>
          <p:cNvGrpSpPr/>
          <p:nvPr/>
        </p:nvGrpSpPr>
        <p:grpSpPr>
          <a:xfrm>
            <a:off x="4719273" y="5306991"/>
            <a:ext cx="1808507" cy="1808507"/>
            <a:chOff x="-490044" y="5260048"/>
            <a:chExt cx="1808507" cy="1808507"/>
          </a:xfrm>
        </p:grpSpPr>
        <p:pic>
          <p:nvPicPr>
            <p:cNvPr id="125" name="Picture 4" descr="Tropfen Öl Auf Weißem Hintergrund Isoliert. Vektor-Illustration ...">
              <a:extLst>
                <a:ext uri="{FF2B5EF4-FFF2-40B4-BE49-F238E27FC236}">
                  <a16:creationId xmlns:a16="http://schemas.microsoft.com/office/drawing/2014/main" id="{E17A906D-A855-4CB5-8BFF-2882D75E5D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90044" y="5260048"/>
              <a:ext cx="1808507" cy="18085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EAAF21DD-763E-45D6-94A0-C9AB13DC8FE2}"/>
                </a:ext>
              </a:extLst>
            </p:cNvPr>
            <p:cNvSpPr txBox="1"/>
            <p:nvPr/>
          </p:nvSpPr>
          <p:spPr>
            <a:xfrm>
              <a:off x="161360" y="5740334"/>
              <a:ext cx="66396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US" sz="54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g</a:t>
              </a:r>
              <a:endParaRPr lang="vi-VN" sz="5400" b="1" dirty="0">
                <a:solidFill>
                  <a:srgbClr val="FF0000"/>
                </a:solidFill>
                <a:latin typeface="Corbel" panose="020B0503020204020204" pitchFamily="34" charset="0"/>
              </a:endParaRPr>
            </a:p>
          </p:txBody>
        </p:sp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69719371-2F98-4C02-9F0B-3FCCDE5E9411}"/>
              </a:ext>
            </a:extLst>
          </p:cNvPr>
          <p:cNvGrpSpPr/>
          <p:nvPr/>
        </p:nvGrpSpPr>
        <p:grpSpPr>
          <a:xfrm>
            <a:off x="5605957" y="5316041"/>
            <a:ext cx="1808507" cy="1808507"/>
            <a:chOff x="-490044" y="5260048"/>
            <a:chExt cx="1808507" cy="1808507"/>
          </a:xfrm>
        </p:grpSpPr>
        <p:pic>
          <p:nvPicPr>
            <p:cNvPr id="128" name="Picture 4" descr="Tropfen Öl Auf Weißem Hintergrund Isoliert. Vektor-Illustration ...">
              <a:extLst>
                <a:ext uri="{FF2B5EF4-FFF2-40B4-BE49-F238E27FC236}">
                  <a16:creationId xmlns:a16="http://schemas.microsoft.com/office/drawing/2014/main" id="{89303AA9-97B6-4441-871D-C047713EF2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90044" y="5260048"/>
              <a:ext cx="1808507" cy="18085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F42FC2C5-BEB4-4AF8-A1C2-50A52674D9EF}"/>
                </a:ext>
              </a:extLst>
            </p:cNvPr>
            <p:cNvSpPr txBox="1"/>
            <p:nvPr/>
          </p:nvSpPr>
          <p:spPr>
            <a:xfrm>
              <a:off x="151835" y="5807009"/>
              <a:ext cx="856325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US" sz="54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m</a:t>
              </a:r>
              <a:endParaRPr lang="vi-VN" sz="5400" b="1" dirty="0">
                <a:solidFill>
                  <a:srgbClr val="FF0000"/>
                </a:solidFill>
                <a:latin typeface="Corbel" panose="020B0503020204020204" pitchFamily="34" charset="0"/>
              </a:endParaRPr>
            </a:p>
          </p:txBody>
        </p:sp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B1E4274B-B3F4-4517-A324-3C9A2BBFA2AA}"/>
              </a:ext>
            </a:extLst>
          </p:cNvPr>
          <p:cNvGrpSpPr/>
          <p:nvPr/>
        </p:nvGrpSpPr>
        <p:grpSpPr>
          <a:xfrm>
            <a:off x="6535974" y="5316041"/>
            <a:ext cx="1808507" cy="1808507"/>
            <a:chOff x="-490044" y="5260048"/>
            <a:chExt cx="1808507" cy="1808507"/>
          </a:xfrm>
        </p:grpSpPr>
        <p:pic>
          <p:nvPicPr>
            <p:cNvPr id="131" name="Picture 4" descr="Tropfen Öl Auf Weißem Hintergrund Isoliert. Vektor-Illustration ...">
              <a:extLst>
                <a:ext uri="{FF2B5EF4-FFF2-40B4-BE49-F238E27FC236}">
                  <a16:creationId xmlns:a16="http://schemas.microsoft.com/office/drawing/2014/main" id="{B9FB4842-B575-40F6-9829-1626013F69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90044" y="5260048"/>
              <a:ext cx="1808507" cy="18085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A2B96E6A-4417-4B24-8BA5-91085A039E81}"/>
                </a:ext>
              </a:extLst>
            </p:cNvPr>
            <p:cNvSpPr txBox="1"/>
            <p:nvPr/>
          </p:nvSpPr>
          <p:spPr>
            <a:xfrm>
              <a:off x="161360" y="5740334"/>
              <a:ext cx="667170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US" sz="54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p</a:t>
              </a:r>
              <a:endParaRPr lang="vi-VN" sz="5400" b="1" dirty="0">
                <a:solidFill>
                  <a:srgbClr val="FF0000"/>
                </a:solidFill>
                <a:latin typeface="Corbel" panose="020B0503020204020204" pitchFamily="34" charset="0"/>
              </a:endParaRPr>
            </a:p>
          </p:txBody>
        </p:sp>
      </p:grpSp>
      <p:grpSp>
        <p:nvGrpSpPr>
          <p:cNvPr id="133" name="Group 132">
            <a:extLst>
              <a:ext uri="{FF2B5EF4-FFF2-40B4-BE49-F238E27FC236}">
                <a16:creationId xmlns:a16="http://schemas.microsoft.com/office/drawing/2014/main" id="{9E08B0B5-A47A-405F-85B4-DFA916AC9307}"/>
              </a:ext>
            </a:extLst>
          </p:cNvPr>
          <p:cNvGrpSpPr/>
          <p:nvPr/>
        </p:nvGrpSpPr>
        <p:grpSpPr>
          <a:xfrm>
            <a:off x="7413132" y="5277538"/>
            <a:ext cx="1808507" cy="1808507"/>
            <a:chOff x="-490044" y="5260048"/>
            <a:chExt cx="1808507" cy="1808507"/>
          </a:xfrm>
        </p:grpSpPr>
        <p:pic>
          <p:nvPicPr>
            <p:cNvPr id="134" name="Picture 4" descr="Tropfen Öl Auf Weißem Hintergrund Isoliert. Vektor-Illustration ...">
              <a:extLst>
                <a:ext uri="{FF2B5EF4-FFF2-40B4-BE49-F238E27FC236}">
                  <a16:creationId xmlns:a16="http://schemas.microsoft.com/office/drawing/2014/main" id="{A996A618-2EC0-4E39-BDDD-6C49DF503D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90044" y="5260048"/>
              <a:ext cx="1808507" cy="18085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820CB627-EA1E-4D73-8BEE-4295211463E2}"/>
                </a:ext>
              </a:extLst>
            </p:cNvPr>
            <p:cNvSpPr txBox="1"/>
            <p:nvPr/>
          </p:nvSpPr>
          <p:spPr>
            <a:xfrm>
              <a:off x="142310" y="5807009"/>
              <a:ext cx="667170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US" sz="54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q</a:t>
              </a:r>
              <a:endParaRPr lang="vi-VN" sz="5400" b="1" dirty="0">
                <a:solidFill>
                  <a:srgbClr val="FF0000"/>
                </a:solidFill>
                <a:latin typeface="Corbel" panose="020B0503020204020204" pitchFamily="34" charset="0"/>
              </a:endParaRPr>
            </a:p>
          </p:txBody>
        </p:sp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C16E80F5-5627-4216-A344-2AE10F356488}"/>
              </a:ext>
            </a:extLst>
          </p:cNvPr>
          <p:cNvGrpSpPr/>
          <p:nvPr/>
        </p:nvGrpSpPr>
        <p:grpSpPr>
          <a:xfrm>
            <a:off x="8341719" y="5334531"/>
            <a:ext cx="1808507" cy="1808507"/>
            <a:chOff x="-490044" y="5260048"/>
            <a:chExt cx="1808507" cy="1808507"/>
          </a:xfrm>
        </p:grpSpPr>
        <p:pic>
          <p:nvPicPr>
            <p:cNvPr id="137" name="Picture 4" descr="Tropfen Öl Auf Weißem Hintergrund Isoliert. Vektor-Illustration ...">
              <a:extLst>
                <a:ext uri="{FF2B5EF4-FFF2-40B4-BE49-F238E27FC236}">
                  <a16:creationId xmlns:a16="http://schemas.microsoft.com/office/drawing/2014/main" id="{84C618D1-B8A9-477B-9BEB-E8EC494249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90044" y="5260048"/>
              <a:ext cx="1808507" cy="18085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6D2A6A44-07BD-4A4B-81EF-A195FB2BBF8F}"/>
                </a:ext>
              </a:extLst>
            </p:cNvPr>
            <p:cNvSpPr txBox="1"/>
            <p:nvPr/>
          </p:nvSpPr>
          <p:spPr>
            <a:xfrm>
              <a:off x="161360" y="5740334"/>
              <a:ext cx="436338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US" sz="54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r</a:t>
              </a:r>
              <a:endParaRPr lang="vi-VN" sz="5400" b="1" dirty="0">
                <a:solidFill>
                  <a:srgbClr val="FF0000"/>
                </a:solidFill>
                <a:latin typeface="Corbel" panose="020B0503020204020204" pitchFamily="34" charset="0"/>
              </a:endParaRPr>
            </a:p>
          </p:txBody>
        </p:sp>
      </p:grp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8341E0D7-6634-4013-81F6-FE1EE5DD85D0}"/>
              </a:ext>
            </a:extLst>
          </p:cNvPr>
          <p:cNvGrpSpPr/>
          <p:nvPr/>
        </p:nvGrpSpPr>
        <p:grpSpPr>
          <a:xfrm>
            <a:off x="9237927" y="5296028"/>
            <a:ext cx="1808507" cy="1808507"/>
            <a:chOff x="-490044" y="5260048"/>
            <a:chExt cx="1808507" cy="1808507"/>
          </a:xfrm>
        </p:grpSpPr>
        <p:pic>
          <p:nvPicPr>
            <p:cNvPr id="140" name="Picture 4" descr="Tropfen Öl Auf Weißem Hintergrund Isoliert. Vektor-Illustration ...">
              <a:extLst>
                <a:ext uri="{FF2B5EF4-FFF2-40B4-BE49-F238E27FC236}">
                  <a16:creationId xmlns:a16="http://schemas.microsoft.com/office/drawing/2014/main" id="{1373946C-B5F8-4448-9714-F73990F1CF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90044" y="5260048"/>
              <a:ext cx="1808507" cy="18085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1" name="TextBox 140">
              <a:extLst>
                <a:ext uri="{FF2B5EF4-FFF2-40B4-BE49-F238E27FC236}">
                  <a16:creationId xmlns:a16="http://schemas.microsoft.com/office/drawing/2014/main" id="{A4A99DB9-45DD-4E83-9E3B-B28851191B4E}"/>
                </a:ext>
              </a:extLst>
            </p:cNvPr>
            <p:cNvSpPr txBox="1"/>
            <p:nvPr/>
          </p:nvSpPr>
          <p:spPr>
            <a:xfrm>
              <a:off x="-4047" y="5797618"/>
              <a:ext cx="52931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US" sz="54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s</a:t>
              </a:r>
              <a:endParaRPr lang="vi-VN" sz="5400" b="1" dirty="0">
                <a:solidFill>
                  <a:srgbClr val="FF0000"/>
                </a:solidFill>
                <a:latin typeface="Corbel" panose="020B0503020204020204" pitchFamily="34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0720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1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7037E-6 C 0.01459 3.7037E-6 0.02639 0.00972 0.02639 0.02199 C 0.02639 0.03426 0.01459 0.04421 -4.16667E-6 0.04421 C -0.01458 0.04421 -0.02604 0.03426 -0.02604 0.02199 C -0.02604 0.00972 -0.01458 3.7037E-6 -4.16667E-6 3.7037E-6 Z " pathEditMode="relative" rAng="0" ptsTypes="AAAAA">
                                      <p:cBhvr>
                                        <p:cTn id="15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2199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44444E-6 C 0.01007 -4.44444E-6 0.0184 0.01181 0.0184 0.02639 C 0.0184 0.04075 0.01007 0.05278 8.33333E-7 0.05278 C -0.01024 0.05278 -0.0184 0.04075 -0.0184 0.02639 C -0.0184 0.01181 -0.01024 -4.44444E-6 8.33333E-7 -4.44444E-6 Z " pathEditMode="relative" rAng="0" ptsTypes="AAAAA">
                                      <p:cBhvr>
                                        <p:cTn id="17" dur="3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639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2.59259E-6 C 0.01006 2.59259E-6 0.0184 0.0118 0.0184 0.02639 C 0.0184 0.04074 0.01006 0.05278 4.72222E-6 0.05278 C -0.01025 0.05278 -0.01841 0.04074 -0.01841 0.02639 C -0.01841 0.0118 -0.01025 2.59259E-6 4.72222E-6 2.59259E-6 Z " pathEditMode="relative" rAng="0" ptsTypes="AAAAA">
                                      <p:cBhvr>
                                        <p:cTn id="19" dur="3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639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07407E-6 C 0.01007 -4.07407E-6 0.0184 0.01181 0.0184 0.02639 C 0.0184 0.04074 0.01007 0.05278 4.16667E-6 0.05278 C -0.01025 0.05278 -0.01841 0.04074 -0.01841 0.02639 C -0.01841 0.01181 -0.01025 -4.07407E-6 4.16667E-6 -4.07407E-6 Z " pathEditMode="relative" rAng="0" ptsTypes="AAAAA">
                                      <p:cBhvr>
                                        <p:cTn id="21" dur="30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639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2.96296E-6 C 0.01007 -2.96296E-6 0.0184 0.01181 0.0184 0.02639 C 0.0184 0.04074 0.01007 0.05278 1.94444E-6 0.05278 C -0.01024 0.05278 -0.0184 0.04074 -0.0184 0.02639 C -0.0184 0.01181 -0.01024 -2.96296E-6 1.94444E-6 -2.96296E-6 Z " pathEditMode="relative" rAng="0" ptsTypes="AAAAA">
                                      <p:cBhvr>
                                        <p:cTn id="23" dur="3000" spd="-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639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3.7037E-7 C 0.01007 3.7037E-7 0.0184 0.01181 0.0184 0.02639 C 0.0184 0.04074 0.01007 0.05278 2.77778E-6 0.05278 C -0.01025 0.05278 -0.01841 0.04074 -0.01841 0.02639 C -0.01841 0.01181 -0.01025 3.7037E-7 2.77778E-6 3.7037E-7 Z " pathEditMode="relative" rAng="0" ptsTypes="AAAAA">
                                      <p:cBhvr>
                                        <p:cTn id="25" dur="3000" spd="-100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639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1.85185E-6 C 0.01007 -1.85185E-6 0.0184 0.01181 0.0184 0.02639 C 0.0184 0.04074 0.01007 0.05278 1.38889E-6 0.05278 C -0.01024 0.05278 -0.0184 0.04074 -0.0184 0.02639 C -0.0184 0.01181 -0.01024 -1.85185E-6 1.38889E-6 -1.85185E-6 Z " pathEditMode="relative" rAng="0" ptsTypes="AAAAA">
                                      <p:cBhvr>
                                        <p:cTn id="27" dur="3000" spd="-100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639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2.96296E-6 C 0.01007 -2.96296E-6 0.0184 0.01181 0.0184 0.02639 C 0.0184 0.04074 0.01007 0.05278 1.11111E-6 0.05278 C -0.01024 0.05278 -0.0184 0.04074 -0.0184 0.02639 C -0.0184 0.01181 -0.01024 -2.96296E-6 1.11111E-6 -2.96296E-6 Z " pathEditMode="relative" rAng="0" ptsTypes="AAAAA">
                                      <p:cBhvr>
                                        <p:cTn id="29" dur="3000" spd="-100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639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2.59259E-6 C 0.01007 -2.59259E-6 0.0184 0.01181 0.0184 0.02639 C 0.0184 0.04074 0.01007 0.05278 3.88889E-6 0.05278 C -0.01025 0.05278 -0.01841 0.04074 -0.01841 0.02639 C -0.01841 0.01181 -0.01025 -2.59259E-6 3.88889E-6 -2.59259E-6 Z " pathEditMode="relative" rAng="0" ptsTypes="AAAAA">
                                      <p:cBhvr>
                                        <p:cTn id="31" dur="3000" spd="-100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639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22222E-6 C 0.01007 2.22222E-6 0.01841 0.0118 0.01841 0.02639 C 0.01841 0.04074 0.01007 0.05278 5E-6 0.05278 C -0.01024 0.05278 -0.0184 0.04074 -0.0184 0.02639 C -0.0184 0.0118 -0.01024 2.22222E-6 5E-6 2.22222E-6 Z " pathEditMode="relative" rAng="0" ptsTypes="AAAAA">
                                      <p:cBhvr>
                                        <p:cTn id="33" dur="3000" spd="-100000" fill="hold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7203"/>
                            </p:stCondLst>
                            <p:childTnLst>
                              <p:par>
                                <p:cTn id="3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44444E-6 L -0.19671 -0.55879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44" y="-2794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9203"/>
                            </p:stCondLst>
                            <p:childTnLst>
                              <p:par>
                                <p:cTn id="4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33333E-6 L 0.30486 -0.54144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43" y="-27083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11203"/>
                            </p:stCondLst>
                            <p:childTnLst>
                              <p:par>
                                <p:cTn id="5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81481E-6 L -0.48055 -0.56621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28" y="-2831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13203"/>
                            </p:stCondLst>
                            <p:childTnLst>
                              <p:par>
                                <p:cTn id="5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4.44444E-6 L 0.00504 -0.52431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" y="-26227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15203"/>
                            </p:stCondLst>
                            <p:childTnLst>
                              <p:par>
                                <p:cTn id="6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2.22222E-6 L -0.38941 -0.55903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79" y="-27963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17203"/>
                            </p:stCondLst>
                            <p:childTnLst>
                              <p:par>
                                <p:cTn id="7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1.11111E-6 L -0.28854 -0.5588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27" y="-27940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19203"/>
                            </p:stCondLst>
                            <p:childTnLst>
                              <p:par>
                                <p:cTn id="8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2.22222E-6 L 0.09809 -0.56157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96" y="-28079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21203"/>
                            </p:stCondLst>
                            <p:childTnLst>
                              <p:par>
                                <p:cTn id="9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44444E-6 L -0.0835 -0.55879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84" y="-27940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23203"/>
                            </p:stCondLst>
                            <p:childTnLst>
                              <p:par>
                                <p:cTn id="9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3.33333E-6 L 0.21059 -0.56065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21" y="-28032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25203"/>
                            </p:stCondLst>
                            <p:childTnLst>
                              <p:par>
                                <p:cTn id="10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59259E-6 L 0.40243 -0.54815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22" y="-27407"/>
                                    </p:animMotion>
                                  </p:childTnLst>
                                </p:cTn>
                              </p:par>
                              <p:par>
                                <p:cTn id="10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1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1EE9EC0-4C6F-4AF7-8FAD-1669356B9A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9928" y="1595426"/>
            <a:ext cx="6815459" cy="3075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324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672AEFA4-EA1C-4CA1-B5F3-7E6BFCA9A3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973" y="217511"/>
            <a:ext cx="2262346" cy="10207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AE7A039-101A-4E5A-8FDB-70ADE0FB8A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224" y="929986"/>
            <a:ext cx="9558528" cy="499802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216DE1C-0A8E-4AEF-AA71-1EC7BD8DD5D8}"/>
              </a:ext>
            </a:extLst>
          </p:cNvPr>
          <p:cNvSpPr txBox="1"/>
          <p:nvPr/>
        </p:nvSpPr>
        <p:spPr>
          <a:xfrm>
            <a:off x="4451663" y="5928013"/>
            <a:ext cx="46128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0000CC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Bố bê </a:t>
            </a:r>
            <a:r>
              <a:rPr lang="en-US" sz="4800" dirty="0" err="1">
                <a:solidFill>
                  <a:srgbClr val="0000CC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4800" dirty="0">
                <a:solidFill>
                  <a:srgbClr val="0000CC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̉ </a:t>
            </a:r>
            <a:r>
              <a:rPr lang="en-US" sz="4800" dirty="0" err="1">
                <a:solidFill>
                  <a:srgbClr val="0000CC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4800" dirty="0">
                <a:solidFill>
                  <a:srgbClr val="0000CC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0B22DE3-664E-4160-BE9D-087C00FABE59}"/>
              </a:ext>
            </a:extLst>
          </p:cNvPr>
          <p:cNvSpPr txBox="1"/>
          <p:nvPr/>
        </p:nvSpPr>
        <p:spPr>
          <a:xfrm>
            <a:off x="4797287" y="5914760"/>
            <a:ext cx="4835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UTM Avo" panose="02040603050506020204" pitchFamily="18" charset="0"/>
              </a:rPr>
              <a:t>ô</a:t>
            </a:r>
          </a:p>
        </p:txBody>
      </p:sp>
    </p:spTree>
    <p:extLst>
      <p:ext uri="{BB962C8B-B14F-4D97-AF65-F5344CB8AC3E}">
        <p14:creationId xmlns:p14="http://schemas.microsoft.com/office/powerpoint/2010/main" val="1921143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61F22A-6B7A-4D05-A68D-5752393415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4977" y="2470796"/>
            <a:ext cx="5600565" cy="25073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245966B-D1AE-4C58-AF12-195F81DC2B7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724212" y="0"/>
            <a:ext cx="4405927" cy="3318271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A1AA804A-73AD-42F1-9F92-99489B5BE7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0465" y="4615671"/>
            <a:ext cx="1872878" cy="1348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3955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881955A-C466-4CDF-8930-11F4339A83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243" y="513741"/>
            <a:ext cx="1837637" cy="8226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AA7A09C-C7AD-4F7A-B743-221D52AA35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0566" y="1394605"/>
            <a:ext cx="8430868" cy="50177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2704F50-E277-42EB-A10C-EEC7E97E37F0}"/>
              </a:ext>
            </a:extLst>
          </p:cNvPr>
          <p:cNvSpPr txBox="1"/>
          <p:nvPr/>
        </p:nvSpPr>
        <p:spPr>
          <a:xfrm>
            <a:off x="5333664" y="459229"/>
            <a:ext cx="18376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 cộ</a:t>
            </a:r>
          </a:p>
        </p:txBody>
      </p:sp>
    </p:spTree>
    <p:extLst>
      <p:ext uri="{BB962C8B-B14F-4D97-AF65-F5344CB8AC3E}">
        <p14:creationId xmlns:p14="http://schemas.microsoft.com/office/powerpoint/2010/main" val="3938497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6EB5E9-96AC-475F-B63D-B8D4182239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243" y="513741"/>
            <a:ext cx="1837637" cy="82269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3FDA57E-6A9D-4109-BC22-5992BCF6D3C4}"/>
              </a:ext>
            </a:extLst>
          </p:cNvPr>
          <p:cNvGrpSpPr/>
          <p:nvPr/>
        </p:nvGrpSpPr>
        <p:grpSpPr>
          <a:xfrm>
            <a:off x="349695" y="357522"/>
            <a:ext cx="11679050" cy="5987853"/>
            <a:chOff x="349695" y="357522"/>
            <a:chExt cx="11679050" cy="5987853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091E77A7-4A57-4C63-8FE2-89A4FFC77A1A}"/>
                </a:ext>
              </a:extLst>
            </p:cNvPr>
            <p:cNvGrpSpPr/>
            <p:nvPr/>
          </p:nvGrpSpPr>
          <p:grpSpPr>
            <a:xfrm>
              <a:off x="349695" y="357522"/>
              <a:ext cx="11679050" cy="4497861"/>
              <a:chOff x="326046" y="435900"/>
              <a:chExt cx="11679050" cy="4497861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016A204E-9B7F-4AC7-99A8-8DF6503C2135}"/>
                  </a:ext>
                </a:extLst>
              </p:cNvPr>
              <p:cNvGrpSpPr/>
              <p:nvPr/>
            </p:nvGrpSpPr>
            <p:grpSpPr>
              <a:xfrm>
                <a:off x="3001339" y="435900"/>
                <a:ext cx="9003757" cy="4497861"/>
                <a:chOff x="3156389" y="343960"/>
                <a:chExt cx="9003757" cy="4497861"/>
              </a:xfrm>
            </p:grpSpPr>
            <p:pic>
              <p:nvPicPr>
                <p:cNvPr id="11" name="Picture 10">
                  <a:extLst>
                    <a:ext uri="{FF2B5EF4-FFF2-40B4-BE49-F238E27FC236}">
                      <a16:creationId xmlns:a16="http://schemas.microsoft.com/office/drawing/2014/main" id="{54D7FFB1-B015-41DB-8EB0-18D1FFFA891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56389" y="343960"/>
                  <a:ext cx="5687568" cy="2666332"/>
                </a:xfrm>
                <a:prstGeom prst="rect">
                  <a:avLst/>
                </a:prstGeom>
              </p:spPr>
            </p:pic>
            <p:pic>
              <p:nvPicPr>
                <p:cNvPr id="12" name="Picture 11">
                  <a:extLst>
                    <a:ext uri="{FF2B5EF4-FFF2-40B4-BE49-F238E27FC236}">
                      <a16:creationId xmlns:a16="http://schemas.microsoft.com/office/drawing/2014/main" id="{50E9A5DA-1D51-401B-8AB8-1C47B3B3BD5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995451" y="1677126"/>
                  <a:ext cx="3164695" cy="3164695"/>
                </a:xfrm>
                <a:prstGeom prst="rect">
                  <a:avLst/>
                </a:prstGeom>
              </p:spPr>
            </p:pic>
          </p:grpSp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06E4B3AF-7230-4AE1-911D-27F3CCEF45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6046" y="2875057"/>
                <a:ext cx="3830419" cy="1945610"/>
              </a:xfrm>
              <a:prstGeom prst="rect">
                <a:avLst/>
              </a:prstGeom>
            </p:spPr>
          </p:pic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A60C699-67AE-4542-A2CB-44DAC5F827C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1378" y="3715868"/>
              <a:ext cx="4207212" cy="262950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84261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049F577-F92A-4405-A19E-48EB947980F5}"/>
              </a:ext>
            </a:extLst>
          </p:cNvPr>
          <p:cNvSpPr txBox="1"/>
          <p:nvPr/>
        </p:nvSpPr>
        <p:spPr>
          <a:xfrm>
            <a:off x="3014165" y="321361"/>
            <a:ext cx="61636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CỦNG CỐ - DẶN DÒ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0A635F-595D-7944-B06B-0F42D3C7303D}"/>
              </a:ext>
            </a:extLst>
          </p:cNvPr>
          <p:cNvSpPr txBox="1"/>
          <p:nvPr/>
        </p:nvSpPr>
        <p:spPr>
          <a:xfrm>
            <a:off x="1085088" y="137769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VN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0A9AC09-F85A-4AD1-9CC1-A9E790886E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5226" y="2124223"/>
            <a:ext cx="4421261" cy="3244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979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658DD06-0C32-4644-8B42-1E37F311AF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573" y="-106404"/>
            <a:ext cx="9182100" cy="6896100"/>
          </a:xfrm>
          <a:prstGeom prst="rect">
            <a:avLst/>
          </a:prstGeom>
        </p:spPr>
      </p:pic>
      <p:pic>
        <p:nvPicPr>
          <p:cNvPr id="5" name="Picture 2" descr="C:\Users\ADMIN\Desktop\ TO ONG.jpg">
            <a:extLst>
              <a:ext uri="{FF2B5EF4-FFF2-40B4-BE49-F238E27FC236}">
                <a16:creationId xmlns:a16="http://schemas.microsoft.com/office/drawing/2014/main" id="{E1B2E6FD-0DBB-4EA0-991E-98AB189AB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538" y1="15846" x2="38923" y2="26615"/>
                        <a14:foregroundMark x1="82615" y1="13385" x2="90923" y2="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47586">
            <a:off x="3146104" y="-979512"/>
            <a:ext cx="533400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Nhac thien nhien.mp3">
            <a:hlinkClick r:id="" action="ppaction://media"/>
            <a:extLst>
              <a:ext uri="{FF2B5EF4-FFF2-40B4-BE49-F238E27FC236}">
                <a16:creationId xmlns:a16="http://schemas.microsoft.com/office/drawing/2014/main" id="{A02B99C9-5BBE-4373-BBB4-F749431BA6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73968" y="6232480"/>
            <a:ext cx="609600" cy="6096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018C1912-C258-488D-A11F-147E03CAD114}"/>
              </a:ext>
            </a:extLst>
          </p:cNvPr>
          <p:cNvGrpSpPr/>
          <p:nvPr/>
        </p:nvGrpSpPr>
        <p:grpSpPr>
          <a:xfrm>
            <a:off x="2001084" y="67465"/>
            <a:ext cx="2279729" cy="1554580"/>
            <a:chOff x="236320" y="121944"/>
            <a:chExt cx="2279729" cy="1554580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72116B3B-1F66-4ECD-BEA2-E0EB5A926C5B}"/>
                </a:ext>
              </a:extLst>
            </p:cNvPr>
            <p:cNvSpPr/>
            <p:nvPr/>
          </p:nvSpPr>
          <p:spPr>
            <a:xfrm>
              <a:off x="249707" y="319636"/>
              <a:ext cx="1724950" cy="571749"/>
            </a:xfrm>
            <a:prstGeom prst="roundRect">
              <a:avLst/>
            </a:prstGeom>
            <a:solidFill>
              <a:srgbClr val="FFE07D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vi-VN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pic>
          <p:nvPicPr>
            <p:cNvPr id="8" name="Picture 3" descr="C:\Users\ADMIN\Desktop\1.png">
              <a:extLst>
                <a:ext uri="{FF2B5EF4-FFF2-40B4-BE49-F238E27FC236}">
                  <a16:creationId xmlns:a16="http://schemas.microsoft.com/office/drawing/2014/main" id="{FCC6DC75-9B1F-422E-82D5-F360595C24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02333">
              <a:off x="1471013" y="350132"/>
              <a:ext cx="1045036" cy="13263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617951C-E09D-4F40-90B0-59FDCA0C6C3A}"/>
                </a:ext>
              </a:extLst>
            </p:cNvPr>
            <p:cNvSpPr txBox="1"/>
            <p:nvPr/>
          </p:nvSpPr>
          <p:spPr>
            <a:xfrm>
              <a:off x="236320" y="121944"/>
              <a:ext cx="43794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US" sz="4400" dirty="0">
                  <a:solidFill>
                    <a:prstClr val="black"/>
                  </a:solidFill>
                  <a:latin typeface="Corbel" panose="020B0503020204020204" pitchFamily="34" charset="0"/>
                </a:rPr>
                <a:t>1</a:t>
              </a:r>
              <a:endParaRPr lang="vi-VN" sz="4400" dirty="0">
                <a:solidFill>
                  <a:prstClr val="black"/>
                </a:solidFill>
                <a:latin typeface="Corbel" panose="020B0503020204020204" pitchFamily="34" charset="0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205D6911-8E74-4D8B-BDA2-BB7A15729E0F}"/>
              </a:ext>
            </a:extLst>
          </p:cNvPr>
          <p:cNvGrpSpPr/>
          <p:nvPr/>
        </p:nvGrpSpPr>
        <p:grpSpPr>
          <a:xfrm>
            <a:off x="2727966" y="2388011"/>
            <a:ext cx="2175403" cy="1395841"/>
            <a:chOff x="769410" y="1444861"/>
            <a:chExt cx="2175403" cy="1395841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9EF4F620-168C-4650-A564-B50E267DB996}"/>
                </a:ext>
              </a:extLst>
            </p:cNvPr>
            <p:cNvGrpSpPr/>
            <p:nvPr/>
          </p:nvGrpSpPr>
          <p:grpSpPr>
            <a:xfrm>
              <a:off x="769410" y="1444861"/>
              <a:ext cx="1738337" cy="769441"/>
              <a:chOff x="236320" y="121944"/>
              <a:chExt cx="1738337" cy="769441"/>
            </a:xfrm>
          </p:grpSpPr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F890CA5E-9FDA-4B46-88CD-89ED927DD98F}"/>
                  </a:ext>
                </a:extLst>
              </p:cNvPr>
              <p:cNvSpPr/>
              <p:nvPr/>
            </p:nvSpPr>
            <p:spPr>
              <a:xfrm>
                <a:off x="249707" y="319636"/>
                <a:ext cx="1724950" cy="571749"/>
              </a:xfrm>
              <a:prstGeom prst="roundRect">
                <a:avLst/>
              </a:prstGeom>
              <a:solidFill>
                <a:srgbClr val="FFE07D"/>
              </a:solidFill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vi-VN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5B1C0DAB-A040-4CE5-A360-08F72316A898}"/>
                  </a:ext>
                </a:extLst>
              </p:cNvPr>
              <p:cNvSpPr txBox="1"/>
              <p:nvPr/>
            </p:nvSpPr>
            <p:spPr>
              <a:xfrm>
                <a:off x="236320" y="121944"/>
                <a:ext cx="473206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57200"/>
                <a:r>
                  <a:rPr lang="en-US" sz="4400" dirty="0">
                    <a:solidFill>
                      <a:prstClr val="black"/>
                    </a:solidFill>
                    <a:latin typeface="Corbel" panose="020B0503020204020204" pitchFamily="34" charset="0"/>
                  </a:rPr>
                  <a:t>2</a:t>
                </a:r>
                <a:endParaRPr lang="vi-VN" sz="4400" dirty="0">
                  <a:solidFill>
                    <a:prstClr val="black"/>
                  </a:solidFill>
                  <a:latin typeface="Corbel" panose="020B0503020204020204" pitchFamily="34" charset="0"/>
                </a:endParaRPr>
              </a:p>
            </p:txBody>
          </p:sp>
        </p:grpSp>
        <p:pic>
          <p:nvPicPr>
            <p:cNvPr id="11" name="Picture 4" descr="C:\Users\ADMIN\Desktop\2.png">
              <a:extLst>
                <a:ext uri="{FF2B5EF4-FFF2-40B4-BE49-F238E27FC236}">
                  <a16:creationId xmlns:a16="http://schemas.microsoft.com/office/drawing/2014/main" id="{5FB6D40C-A7D1-4FF6-A2A8-1F41AFB5C4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68011" flipH="1">
              <a:off x="2009930" y="1530634"/>
              <a:ext cx="934883" cy="13100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8B7C6202-0657-474F-BF7E-548CB0D2AA99}"/>
              </a:ext>
            </a:extLst>
          </p:cNvPr>
          <p:cNvGrpSpPr/>
          <p:nvPr/>
        </p:nvGrpSpPr>
        <p:grpSpPr>
          <a:xfrm>
            <a:off x="5623525" y="225556"/>
            <a:ext cx="2067832" cy="1152681"/>
            <a:chOff x="3401775" y="121943"/>
            <a:chExt cx="2165412" cy="1152681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B3DF9F43-7BF0-405B-B8E6-222EB101E5B6}"/>
                </a:ext>
              </a:extLst>
            </p:cNvPr>
            <p:cNvGrpSpPr/>
            <p:nvPr/>
          </p:nvGrpSpPr>
          <p:grpSpPr>
            <a:xfrm>
              <a:off x="3771502" y="121943"/>
              <a:ext cx="1795685" cy="769441"/>
              <a:chOff x="236320" y="121944"/>
              <a:chExt cx="1907895" cy="769441"/>
            </a:xfrm>
          </p:grpSpPr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id="{8DDB6D02-0CC9-4D23-84EB-EBC92E0B8525}"/>
                  </a:ext>
                </a:extLst>
              </p:cNvPr>
              <p:cNvSpPr/>
              <p:nvPr/>
            </p:nvSpPr>
            <p:spPr>
              <a:xfrm>
                <a:off x="249707" y="319636"/>
                <a:ext cx="1724950" cy="571749"/>
              </a:xfrm>
              <a:prstGeom prst="roundRect">
                <a:avLst/>
              </a:prstGeom>
              <a:solidFill>
                <a:srgbClr val="FFE07D"/>
              </a:solidFill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vi-VN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1DC4D3BB-58F5-4D8B-820A-1FE383F1DEF1}"/>
                  </a:ext>
                </a:extLst>
              </p:cNvPr>
              <p:cNvSpPr txBox="1"/>
              <p:nvPr/>
            </p:nvSpPr>
            <p:spPr>
              <a:xfrm>
                <a:off x="236320" y="121944"/>
                <a:ext cx="1907895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200"/>
                <a:r>
                  <a:rPr lang="en-US" sz="4400" dirty="0">
                    <a:solidFill>
                      <a:prstClr val="black"/>
                    </a:solidFill>
                    <a:latin typeface="Corbel" panose="020B0503020204020204" pitchFamily="34" charset="0"/>
                  </a:rPr>
                  <a:t> 4</a:t>
                </a:r>
                <a:endParaRPr lang="vi-VN" sz="4400" dirty="0">
                  <a:solidFill>
                    <a:prstClr val="black"/>
                  </a:solidFill>
                  <a:latin typeface="Corbel" panose="020B0503020204020204" pitchFamily="34" charset="0"/>
                </a:endParaRPr>
              </a:p>
            </p:txBody>
          </p:sp>
        </p:grpSp>
        <p:pic>
          <p:nvPicPr>
            <p:cNvPr id="32" name="Picture 4" descr="C:\Users\ADMIN\Desktop\2.png">
              <a:hlinkClick r:id="" action="ppaction://noaction"/>
              <a:extLst>
                <a:ext uri="{FF2B5EF4-FFF2-40B4-BE49-F238E27FC236}">
                  <a16:creationId xmlns:a16="http://schemas.microsoft.com/office/drawing/2014/main" id="{1EDDF15A-1A19-457E-8534-124E666676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00929">
              <a:off x="3401775" y="128898"/>
              <a:ext cx="875249" cy="11457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25" name="Group 1024">
            <a:extLst>
              <a:ext uri="{FF2B5EF4-FFF2-40B4-BE49-F238E27FC236}">
                <a16:creationId xmlns:a16="http://schemas.microsoft.com/office/drawing/2014/main" id="{F3C98865-28DB-4B8A-AE4D-29993FA0CEBB}"/>
              </a:ext>
            </a:extLst>
          </p:cNvPr>
          <p:cNvGrpSpPr/>
          <p:nvPr/>
        </p:nvGrpSpPr>
        <p:grpSpPr>
          <a:xfrm>
            <a:off x="1677539" y="2742719"/>
            <a:ext cx="2263418" cy="1343472"/>
            <a:chOff x="-75428" y="3785768"/>
            <a:chExt cx="2263418" cy="1343472"/>
          </a:xfrm>
        </p:grpSpPr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E6173E37-7DC0-4615-BFAA-5E7D03585188}"/>
                </a:ext>
              </a:extLst>
            </p:cNvPr>
            <p:cNvGrpSpPr/>
            <p:nvPr/>
          </p:nvGrpSpPr>
          <p:grpSpPr>
            <a:xfrm>
              <a:off x="185184" y="4359799"/>
              <a:ext cx="2002806" cy="769441"/>
              <a:chOff x="236320" y="121944"/>
              <a:chExt cx="1738337" cy="769441"/>
            </a:xfrm>
          </p:grpSpPr>
          <p:sp>
            <p:nvSpPr>
              <p:cNvPr id="68" name="Rectangle: Rounded Corners 67">
                <a:extLst>
                  <a:ext uri="{FF2B5EF4-FFF2-40B4-BE49-F238E27FC236}">
                    <a16:creationId xmlns:a16="http://schemas.microsoft.com/office/drawing/2014/main" id="{13525102-6AE9-4B04-83CF-1289C3F80CB4}"/>
                  </a:ext>
                </a:extLst>
              </p:cNvPr>
              <p:cNvSpPr/>
              <p:nvPr/>
            </p:nvSpPr>
            <p:spPr>
              <a:xfrm>
                <a:off x="249707" y="319636"/>
                <a:ext cx="1724950" cy="571749"/>
              </a:xfrm>
              <a:prstGeom prst="roundRect">
                <a:avLst/>
              </a:prstGeom>
              <a:solidFill>
                <a:srgbClr val="FFE07D"/>
              </a:solidFill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vi-VN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805E95F3-E0CC-4C36-BB55-6D52D98B3C06}"/>
                  </a:ext>
                </a:extLst>
              </p:cNvPr>
              <p:cNvSpPr txBox="1"/>
              <p:nvPr/>
            </p:nvSpPr>
            <p:spPr>
              <a:xfrm>
                <a:off x="236320" y="121944"/>
                <a:ext cx="577679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57200"/>
                <a:r>
                  <a:rPr lang="en-US" sz="4400" dirty="0">
                    <a:solidFill>
                      <a:prstClr val="black"/>
                    </a:solidFill>
                    <a:latin typeface="Corbel" panose="020B0503020204020204" pitchFamily="34" charset="0"/>
                  </a:rPr>
                  <a:t>  3</a:t>
                </a:r>
                <a:endParaRPr lang="vi-VN" sz="4400" dirty="0">
                  <a:solidFill>
                    <a:prstClr val="black"/>
                  </a:solidFill>
                  <a:latin typeface="Corbel" panose="020B0503020204020204" pitchFamily="34" charset="0"/>
                </a:endParaRPr>
              </a:p>
            </p:txBody>
          </p:sp>
        </p:grpSp>
        <p:pic>
          <p:nvPicPr>
            <p:cNvPr id="75" name="Picture 3" descr="C:\Users\ADMIN\Desktop\1.png">
              <a:extLst>
                <a:ext uri="{FF2B5EF4-FFF2-40B4-BE49-F238E27FC236}">
                  <a16:creationId xmlns:a16="http://schemas.microsoft.com/office/drawing/2014/main" id="{555AA35A-BC5D-4C94-8709-D838392684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22962">
              <a:off x="-75428" y="3785768"/>
              <a:ext cx="894787" cy="11356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E5ADFD72-3155-450F-A9E6-1CA6F57728E7}"/>
              </a:ext>
            </a:extLst>
          </p:cNvPr>
          <p:cNvGrpSpPr/>
          <p:nvPr/>
        </p:nvGrpSpPr>
        <p:grpSpPr>
          <a:xfrm>
            <a:off x="2636183" y="4506829"/>
            <a:ext cx="1808507" cy="2548859"/>
            <a:chOff x="-490044" y="5260048"/>
            <a:chExt cx="1808507" cy="1808507"/>
          </a:xfrm>
        </p:grpSpPr>
        <p:pic>
          <p:nvPicPr>
            <p:cNvPr id="91" name="Picture 4" descr="Tropfen Öl Auf Weißem Hintergrund Isoliert. Vektor-Illustration ...">
              <a:extLst>
                <a:ext uri="{FF2B5EF4-FFF2-40B4-BE49-F238E27FC236}">
                  <a16:creationId xmlns:a16="http://schemas.microsoft.com/office/drawing/2014/main" id="{946E1618-BCF7-4632-B00C-B2082F79A6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90044" y="5260048"/>
              <a:ext cx="1808507" cy="18085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26C9A0C9-481E-4CD9-A263-0CCB14D82427}"/>
                </a:ext>
              </a:extLst>
            </p:cNvPr>
            <p:cNvSpPr txBox="1"/>
            <p:nvPr/>
          </p:nvSpPr>
          <p:spPr>
            <a:xfrm>
              <a:off x="-114298" y="6076737"/>
              <a:ext cx="1098378" cy="6551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US" sz="5400" b="1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cỏ</a:t>
              </a:r>
              <a:endParaRPr lang="vi-VN" sz="5400" b="1" dirty="0">
                <a:solidFill>
                  <a:srgbClr val="FF0000"/>
                </a:solidFill>
                <a:latin typeface="Corbel" panose="020B0503020204020204" pitchFamily="34" charset="0"/>
              </a:endParaRPr>
            </a:p>
          </p:txBody>
        </p:sp>
      </p:grpSp>
      <p:sp>
        <p:nvSpPr>
          <p:cNvPr id="95" name="TextBox 94">
            <a:extLst>
              <a:ext uri="{FF2B5EF4-FFF2-40B4-BE49-F238E27FC236}">
                <a16:creationId xmlns:a16="http://schemas.microsoft.com/office/drawing/2014/main" id="{A125D399-02AB-4C89-B93F-F14FA310F22A}"/>
              </a:ext>
            </a:extLst>
          </p:cNvPr>
          <p:cNvSpPr txBox="1"/>
          <p:nvPr/>
        </p:nvSpPr>
        <p:spPr>
          <a:xfrm>
            <a:off x="3263790" y="5478411"/>
            <a:ext cx="184731" cy="923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vi-VN" sz="5400" dirty="0">
              <a:solidFill>
                <a:srgbClr val="FF0000"/>
              </a:solidFill>
              <a:latin typeface="Corbel" panose="020B0503020204020204" pitchFamily="34" charset="0"/>
            </a:endParaRP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E5BFEC28-0AAC-43F9-B981-DFA6A47F1E97}"/>
              </a:ext>
            </a:extLst>
          </p:cNvPr>
          <p:cNvGrpSpPr/>
          <p:nvPr/>
        </p:nvGrpSpPr>
        <p:grpSpPr>
          <a:xfrm>
            <a:off x="4719273" y="4311800"/>
            <a:ext cx="1808507" cy="2803698"/>
            <a:chOff x="-490044" y="5260048"/>
            <a:chExt cx="1808507" cy="1808507"/>
          </a:xfrm>
        </p:grpSpPr>
        <p:pic>
          <p:nvPicPr>
            <p:cNvPr id="100" name="Picture 4" descr="Tropfen Öl Auf Weißem Hintergrund Isoliert. Vektor-Illustration ...">
              <a:extLst>
                <a:ext uri="{FF2B5EF4-FFF2-40B4-BE49-F238E27FC236}">
                  <a16:creationId xmlns:a16="http://schemas.microsoft.com/office/drawing/2014/main" id="{B6121131-FAA8-4769-86DC-6270605791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90044" y="5260048"/>
              <a:ext cx="1808507" cy="18085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F8700860-E431-4F99-AF81-63334B7B0A0E}"/>
                </a:ext>
              </a:extLst>
            </p:cNvPr>
            <p:cNvSpPr txBox="1"/>
            <p:nvPr/>
          </p:nvSpPr>
          <p:spPr>
            <a:xfrm>
              <a:off x="-10964" y="5952894"/>
              <a:ext cx="1098378" cy="5955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US" sz="5400" b="1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cò</a:t>
              </a:r>
              <a:endParaRPr lang="vi-VN" sz="5400" b="1" dirty="0">
                <a:solidFill>
                  <a:srgbClr val="FF0000"/>
                </a:solidFill>
                <a:latin typeface="Corbel" panose="020B0503020204020204" pitchFamily="34" charset="0"/>
              </a:endParaRP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E3DD2C97-889C-48F3-B727-6A5C9E1655A5}"/>
              </a:ext>
            </a:extLst>
          </p:cNvPr>
          <p:cNvGrpSpPr/>
          <p:nvPr/>
        </p:nvGrpSpPr>
        <p:grpSpPr>
          <a:xfrm>
            <a:off x="6723084" y="4137487"/>
            <a:ext cx="1808507" cy="2961503"/>
            <a:chOff x="-358526" y="5260048"/>
            <a:chExt cx="1808507" cy="1808507"/>
          </a:xfrm>
        </p:grpSpPr>
        <p:pic>
          <p:nvPicPr>
            <p:cNvPr id="106" name="Picture 4" descr="Tropfen Öl Auf Weißem Hintergrund Isoliert. Vektor-Illustration ...">
              <a:extLst>
                <a:ext uri="{FF2B5EF4-FFF2-40B4-BE49-F238E27FC236}">
                  <a16:creationId xmlns:a16="http://schemas.microsoft.com/office/drawing/2014/main" id="{84414A28-A741-4246-9DC7-5D88A56898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58526" y="5260048"/>
              <a:ext cx="1808507" cy="18085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A0AD5A9D-A5EB-46A2-9B8E-61D1E6E7C25C}"/>
                </a:ext>
              </a:extLst>
            </p:cNvPr>
            <p:cNvSpPr txBox="1"/>
            <p:nvPr/>
          </p:nvSpPr>
          <p:spPr>
            <a:xfrm>
              <a:off x="-37081" y="6078915"/>
              <a:ext cx="1125629" cy="5638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US" sz="5400" b="1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bò</a:t>
              </a:r>
              <a:endParaRPr lang="vi-VN" sz="5400" b="1" dirty="0">
                <a:solidFill>
                  <a:srgbClr val="FF0000"/>
                </a:solidFill>
                <a:latin typeface="Corbel" panose="020B0503020204020204" pitchFamily="34" charset="0"/>
              </a:endParaRPr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BE3E90F8-9879-4176-B711-7CF1ACF9FB37}"/>
              </a:ext>
            </a:extLst>
          </p:cNvPr>
          <p:cNvGrpSpPr/>
          <p:nvPr/>
        </p:nvGrpSpPr>
        <p:grpSpPr>
          <a:xfrm>
            <a:off x="8753287" y="4356249"/>
            <a:ext cx="2252540" cy="2850017"/>
            <a:chOff x="-312836" y="5232097"/>
            <a:chExt cx="2252540" cy="1808507"/>
          </a:xfrm>
        </p:grpSpPr>
        <p:pic>
          <p:nvPicPr>
            <p:cNvPr id="112" name="Picture 4" descr="Tropfen Öl Auf Weißem Hintergrund Isoliert. Vektor-Illustration ...">
              <a:extLst>
                <a:ext uri="{FF2B5EF4-FFF2-40B4-BE49-F238E27FC236}">
                  <a16:creationId xmlns:a16="http://schemas.microsoft.com/office/drawing/2014/main" id="{F3496B72-7DA2-434F-AAEB-AD97660E94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08242" y="5232097"/>
              <a:ext cx="1808507" cy="18085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410754D3-327C-45DF-8A77-05BC871B99E0}"/>
                </a:ext>
              </a:extLst>
            </p:cNvPr>
            <p:cNvSpPr txBox="1"/>
            <p:nvPr/>
          </p:nvSpPr>
          <p:spPr>
            <a:xfrm>
              <a:off x="-312836" y="6125634"/>
              <a:ext cx="2252540" cy="5859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US" sz="5400" b="1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bó</a:t>
              </a:r>
              <a:r>
                <a:rPr lang="en-US" sz="54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400" b="1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cỏ</a:t>
              </a:r>
              <a:endParaRPr lang="vi-VN" sz="5400" b="1" dirty="0">
                <a:solidFill>
                  <a:srgbClr val="FF0000"/>
                </a:solidFill>
                <a:latin typeface="Corbel" panose="020B05030202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48582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20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1.85185E-6 L 0.36784 0.6960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11" y="32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44444E-6 L -0.19671 -0.55879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44" y="-2794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0677 0.68194 L 0.20977 0.25208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57" y="-21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23247 0.74213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32" y="37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318 0.01597 L 0.17527 -0.5192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04" y="-26759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8229 0.72361 L -0.07265 0.22893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82" y="-24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0 L 0.11493 0.40671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47" y="20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4.44444E-6 L 0.00504 -0.52431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" y="-26227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493 0.40671 L 0.13837 -0.12176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3" y="-26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0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201 -0.04028 L 0.65299 0.28542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750" y="16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"/>
                            </p:stCondLst>
                            <p:childTnLst>
                              <p:par>
                                <p:cTn id="7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4.07407E-6 L -0.38946 -0.55902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79" y="-27963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5299 0.28541 L 0.23476 -0.20996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911" y="-24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000"/>
                            </p:stCondLst>
                            <p:childTnLst>
                              <p:par>
                                <p:cTn id="8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049F577-F92A-4405-A19E-48EB947980F5}"/>
              </a:ext>
            </a:extLst>
          </p:cNvPr>
          <p:cNvSpPr txBox="1"/>
          <p:nvPr/>
        </p:nvSpPr>
        <p:spPr>
          <a:xfrm>
            <a:off x="3014165" y="321361"/>
            <a:ext cx="61636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TIẾNG VIỆT 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0A635F-595D-7944-B06B-0F42D3C7303D}"/>
              </a:ext>
            </a:extLst>
          </p:cNvPr>
          <p:cNvSpPr txBox="1"/>
          <p:nvPr/>
        </p:nvSpPr>
        <p:spPr>
          <a:xfrm>
            <a:off x="1085088" y="137769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VN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1575A62-37CC-44C9-9CAE-762C5E9DCE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156" y="2816613"/>
            <a:ext cx="1401031" cy="338328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499853F-FFA0-4387-B081-545259045A63}"/>
              </a:ext>
            </a:extLst>
          </p:cNvPr>
          <p:cNvSpPr txBox="1"/>
          <p:nvPr/>
        </p:nvSpPr>
        <p:spPr>
          <a:xfrm>
            <a:off x="4804291" y="2087258"/>
            <a:ext cx="3637344" cy="132343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8000" b="1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8000" b="1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7: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C9490A7-7DE4-4B3A-9F2C-F34F8A6B0D0D}"/>
              </a:ext>
            </a:extLst>
          </p:cNvPr>
          <p:cNvSpPr txBox="1"/>
          <p:nvPr/>
        </p:nvSpPr>
        <p:spPr>
          <a:xfrm>
            <a:off x="5599421" y="3447304"/>
            <a:ext cx="2953512" cy="132343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8000" b="1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Ô </a:t>
            </a:r>
            <a:r>
              <a:rPr lang="en-US" sz="8000" b="1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ô</a:t>
            </a:r>
            <a:r>
              <a:rPr lang="en-US" sz="8000" b="1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74924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8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8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D8A8D48-6293-461C-9404-E6CF3D465A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5599" y="1421244"/>
            <a:ext cx="7957475" cy="2236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637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362E968-AE8C-4A26-A60A-B195703162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067" y="437450"/>
            <a:ext cx="2737766" cy="7694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4E438EA-1C43-44C4-90B4-2E302C87B1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504" y="938048"/>
            <a:ext cx="10369296" cy="5109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739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362E968-AE8C-4A26-A60A-B195703162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067" y="397694"/>
            <a:ext cx="2737766" cy="769418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1D4FAFA-A849-420F-9620-FBE15B8D5F70}"/>
              </a:ext>
            </a:extLst>
          </p:cNvPr>
          <p:cNvSpPr txBox="1">
            <a:spLocks/>
          </p:cNvSpPr>
          <p:nvPr/>
        </p:nvSpPr>
        <p:spPr>
          <a:xfrm>
            <a:off x="0" y="28071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/>
            </a:b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E6204BA-6979-4302-9CF6-C116056A27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016" y="1203188"/>
            <a:ext cx="9340596" cy="412757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E74D7A5-1203-4E4F-A98C-2481E12EBE2D}"/>
              </a:ext>
            </a:extLst>
          </p:cNvPr>
          <p:cNvSpPr txBox="1"/>
          <p:nvPr/>
        </p:nvSpPr>
        <p:spPr>
          <a:xfrm>
            <a:off x="2561773" y="5297189"/>
            <a:ext cx="73150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Bô</a:t>
            </a:r>
            <a:r>
              <a:rPr lang="en-US" sz="40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́ </a:t>
            </a:r>
            <a:r>
              <a:rPr lang="en-US" sz="40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0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lang="en-US" sz="40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40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bộ</a:t>
            </a:r>
            <a:r>
              <a:rPr lang="en-US" sz="40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40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40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phố</a:t>
            </a:r>
            <a:r>
              <a:rPr lang="en-US" sz="40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C385405-601A-4F65-9156-721B462EE718}"/>
              </a:ext>
            </a:extLst>
          </p:cNvPr>
          <p:cNvSpPr txBox="1"/>
          <p:nvPr/>
        </p:nvSpPr>
        <p:spPr>
          <a:xfrm>
            <a:off x="11128248" y="2201592"/>
            <a:ext cx="448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latin typeface="Quicksand Medium" panose="0000060000000000000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42ACD20-3753-4F96-B392-592EAAC440EC}"/>
              </a:ext>
            </a:extLst>
          </p:cNvPr>
          <p:cNvSpPr txBox="1"/>
          <p:nvPr/>
        </p:nvSpPr>
        <p:spPr>
          <a:xfrm>
            <a:off x="11128248" y="1673103"/>
            <a:ext cx="594360" cy="75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4A6A638-56E4-45A4-9D16-D1F9A0871C99}"/>
              </a:ext>
            </a:extLst>
          </p:cNvPr>
          <p:cNvSpPr txBox="1"/>
          <p:nvPr/>
        </p:nvSpPr>
        <p:spPr>
          <a:xfrm>
            <a:off x="2858796" y="5270685"/>
            <a:ext cx="6081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UTM Avo" panose="02040603050506020204" pitchFamily="18" charset="0"/>
              </a:rPr>
              <a:t>ô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11A39B5-AD94-43E3-8867-6F6D12FDC0A6}"/>
              </a:ext>
            </a:extLst>
          </p:cNvPr>
          <p:cNvSpPr txBox="1"/>
          <p:nvPr/>
        </p:nvSpPr>
        <p:spPr>
          <a:xfrm>
            <a:off x="5875502" y="5270685"/>
            <a:ext cx="6081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UTM Avo" panose="02040603050506020204" pitchFamily="18" charset="0"/>
              </a:rPr>
              <a:t>ô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05FE1A8-A79F-417E-A3AB-11F82F458EEB}"/>
              </a:ext>
            </a:extLst>
          </p:cNvPr>
          <p:cNvSpPr txBox="1"/>
          <p:nvPr/>
        </p:nvSpPr>
        <p:spPr>
          <a:xfrm>
            <a:off x="8892208" y="5283937"/>
            <a:ext cx="6081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UTM Avo" panose="02040603050506020204" pitchFamily="18" charset="0"/>
              </a:rPr>
              <a:t>ô</a:t>
            </a:r>
          </a:p>
        </p:txBody>
      </p:sp>
    </p:spTree>
    <p:extLst>
      <p:ext uri="{BB962C8B-B14F-4D97-AF65-F5344CB8AC3E}">
        <p14:creationId xmlns:p14="http://schemas.microsoft.com/office/powerpoint/2010/main" val="3449899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4474821-3B2A-4F37-B0AF-2E43FA1C3D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1990" y="1516904"/>
            <a:ext cx="6490994" cy="2860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076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D4C14A7-6EC4-4A7B-BF4D-1A99C7B32F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485" y="322047"/>
            <a:ext cx="2512490" cy="1107197"/>
          </a:xfrm>
          <a:prstGeom prst="rect">
            <a:avLst/>
          </a:prstGeom>
        </p:spPr>
      </p:pic>
      <p:sp>
        <p:nvSpPr>
          <p:cNvPr id="8" name="Rectangle: Rounded Corners 1">
            <a:extLst>
              <a:ext uri="{FF2B5EF4-FFF2-40B4-BE49-F238E27FC236}">
                <a16:creationId xmlns:a16="http://schemas.microsoft.com/office/drawing/2014/main" id="{D6E7DCD7-50CB-4A76-AE50-76F63666C93C}"/>
              </a:ext>
            </a:extLst>
          </p:cNvPr>
          <p:cNvSpPr/>
          <p:nvPr/>
        </p:nvSpPr>
        <p:spPr>
          <a:xfrm>
            <a:off x="3944257" y="1996667"/>
            <a:ext cx="4303486" cy="2864920"/>
          </a:xfrm>
          <a:prstGeom prst="round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CD2254-9DA8-43AF-895F-B82205E671FE}"/>
              </a:ext>
            </a:extLst>
          </p:cNvPr>
          <p:cNvSpPr txBox="1"/>
          <p:nvPr/>
        </p:nvSpPr>
        <p:spPr>
          <a:xfrm>
            <a:off x="5411724" y="1996667"/>
            <a:ext cx="1368552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000" dirty="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</a:t>
            </a:r>
          </a:p>
          <a:p>
            <a:endParaRPr lang="en-US" dirty="0"/>
          </a:p>
        </p:txBody>
      </p:sp>
      <p:pic>
        <p:nvPicPr>
          <p:cNvPr id="10" name="ô">
            <a:hlinkClick r:id="" action="ppaction://media"/>
            <a:extLst>
              <a:ext uri="{FF2B5EF4-FFF2-40B4-BE49-F238E27FC236}">
                <a16:creationId xmlns:a16="http://schemas.microsoft.com/office/drawing/2014/main" id="{B993A2E1-FACF-4BF1-BE2B-2EAB6AA97D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70981" y="3671189"/>
            <a:ext cx="343028" cy="343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958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7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2898</TotalTime>
  <Words>101</Words>
  <Application>Microsoft Office PowerPoint</Application>
  <PresentationFormat>Widescreen</PresentationFormat>
  <Paragraphs>55</Paragraphs>
  <Slides>25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Arial</vt:lpstr>
      <vt:lpstr>Arial-Rounded</vt:lpstr>
      <vt:lpstr>Calibri</vt:lpstr>
      <vt:lpstr>Corbel</vt:lpstr>
      <vt:lpstr>Quicksand Medium</vt:lpstr>
      <vt:lpstr>UTM Avo</vt:lpstr>
      <vt:lpstr>UTM Cookies</vt:lpstr>
      <vt:lpstr>UTM Showcard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Windows User</cp:lastModifiedBy>
  <cp:revision>284</cp:revision>
  <dcterms:created xsi:type="dcterms:W3CDTF">2021-06-02T01:34:28Z</dcterms:created>
  <dcterms:modified xsi:type="dcterms:W3CDTF">2021-09-02T07:51:56Z</dcterms:modified>
</cp:coreProperties>
</file>