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33"/>
  </p:notesMasterIdLst>
  <p:sldIdLst>
    <p:sldId id="339" r:id="rId3"/>
    <p:sldId id="341" r:id="rId4"/>
    <p:sldId id="257" r:id="rId5"/>
    <p:sldId id="258" r:id="rId6"/>
    <p:sldId id="259" r:id="rId7"/>
    <p:sldId id="260" r:id="rId8"/>
    <p:sldId id="261" r:id="rId9"/>
    <p:sldId id="256" r:id="rId10"/>
    <p:sldId id="306" r:id="rId11"/>
    <p:sldId id="262" r:id="rId12"/>
    <p:sldId id="307" r:id="rId13"/>
    <p:sldId id="309" r:id="rId14"/>
    <p:sldId id="308" r:id="rId15"/>
    <p:sldId id="335" r:id="rId16"/>
    <p:sldId id="323" r:id="rId17"/>
    <p:sldId id="324" r:id="rId18"/>
    <p:sldId id="342" r:id="rId19"/>
    <p:sldId id="334" r:id="rId20"/>
    <p:sldId id="322" r:id="rId21"/>
    <p:sldId id="310" r:id="rId22"/>
    <p:sldId id="326" r:id="rId23"/>
    <p:sldId id="336" r:id="rId24"/>
    <p:sldId id="333" r:id="rId25"/>
    <p:sldId id="338" r:id="rId26"/>
    <p:sldId id="314" r:id="rId27"/>
    <p:sldId id="316" r:id="rId28"/>
    <p:sldId id="267" r:id="rId29"/>
    <p:sldId id="320" r:id="rId30"/>
    <p:sldId id="319" r:id="rId31"/>
    <p:sldId id="321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8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2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92D5-F0DB-4EB8-94D1-8A5FE2DD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18AFE-0C5F-4A8C-86B7-7DB41E0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5FDF9-A775-48B7-8F72-EEF10189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90BF-DF0D-47A0-93AC-74A7E747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F6565-60F9-4DA8-9E6F-663FE9CA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04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370B-1EF0-4C0F-A5CE-CB19D788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D5AE4-82D6-42B3-A9B7-5307BCCA5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C8329-5B05-4F87-B061-9F7188E09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C331E-0F6E-488E-81FE-6084C677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F06D2-EE45-4EB4-8140-F282D349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4850D-2A2D-4E52-83EE-7278260E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BEDD-CA1A-4B13-936E-A206CA93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0A8A8-97C3-41ED-A2BD-BAF075E1D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D6762-CA22-42DF-A815-66884B81D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1F6F0-70E2-46AE-A2B8-9EBBF2461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8E163-F60F-4185-B7C7-1BC8EBCD1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DD103-1ABC-405D-9BCF-6FECE473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C38C4-C936-4BD4-8E20-9677DF00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80B10-A24A-4FCE-AB53-E52B50D7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3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6F40-F5E5-4E66-83EE-F3408CA7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8BF1F-A32C-4F79-81A4-08D544F3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32027-E692-46F7-B5D2-60FDF3E2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FF037-28B5-42BE-894A-946F8321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0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008A3-E55A-4903-AD2E-296829D9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8C4F7-DF8C-4514-A9EB-36BE31DC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2CAB3-7C6B-421D-B42D-0F0CA66A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87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FDB6-4721-46AF-8303-091EE535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96D5-B64C-4EEC-ADAE-A61920E95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DF43-6E59-42D4-9BE6-697C2545A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B239B-96DE-4A63-9420-E393BE70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90792-6444-405A-B41B-78004F60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72C10-B841-412A-BA55-81FBBC23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1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FFBB-CD8C-493C-AC67-AEAEA32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81CD5-45E7-4C1E-A86C-3B6CAA61F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BF51-DD57-4F3B-8782-702FE59D5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1AE08-C94A-42CE-81C4-0D8A7DFA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63466-8398-47CC-9029-EBD0245E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B659-0158-465F-A0D6-66D70006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33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DAB7-EB57-4F0B-9015-606D5DD8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BAD3-AF3C-4ADB-BD49-B7494E91F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462A-6AE3-4707-A62F-1ECA86D3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54E2-B0EB-4BCE-882F-128491EA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14DA5-00ED-4166-8961-BBE8D48F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02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5B159-13A4-46DE-AC36-B31BB47FB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96E67-CAD9-40E2-B6F0-AA880154B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76D2-07D7-4395-9E82-121F63BB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B95B6-78CA-4DD4-AFEC-26F74712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D2C25-5DCE-49F2-845F-EC2B90DA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1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02E9C-934E-43F5-8478-818825BF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8322E-AACE-42ED-8B12-98C22D64A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E7C6B-F81D-4248-AAB3-87AA99516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EF5E-1461-4168-9B47-27241763AB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08DB-CEFF-46E8-B87A-46A68B2C2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DCBA9-FC56-4FA9-A3B5-2F9DECB4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9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3B4AD-C5E0-4ECD-B0C5-F56BBC444FD7}"/>
              </a:ext>
            </a:extLst>
          </p:cNvPr>
          <p:cNvSpPr txBox="1"/>
          <p:nvPr/>
        </p:nvSpPr>
        <p:spPr>
          <a:xfrm>
            <a:off x="2604052" y="2512800"/>
            <a:ext cx="6983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pt-BR" sz="18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0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C077D-C085-498C-8E28-DC54AED4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1224502"/>
            <a:ext cx="9281160" cy="49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0466A2-D5DA-4CDF-B2C3-E8C43766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1206868"/>
            <a:ext cx="9281160" cy="49130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D8B904-2FD3-4B1B-8337-DEE7C49912FD}"/>
              </a:ext>
            </a:extLst>
          </p:cNvPr>
          <p:cNvSpPr txBox="1"/>
          <p:nvPr/>
        </p:nvSpPr>
        <p:spPr>
          <a:xfrm>
            <a:off x="4036812" y="5796763"/>
            <a:ext cx="411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le bơi trên hồ.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AF843E-1825-42EC-A456-1BB8ACFE1EC0}"/>
              </a:ext>
            </a:extLst>
          </p:cNvPr>
          <p:cNvSpPr txBox="1"/>
          <p:nvPr/>
        </p:nvSpPr>
        <p:spPr>
          <a:xfrm>
            <a:off x="4036812" y="5796762"/>
            <a:ext cx="411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2FED981-17F6-4896-B7D4-DE64FC6EB37F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26C6B-6D4F-430F-876D-9239DDD84F75}"/>
              </a:ext>
            </a:extLst>
          </p:cNvPr>
          <p:cNvSpPr txBox="1"/>
          <p:nvPr/>
        </p:nvSpPr>
        <p:spPr>
          <a:xfrm>
            <a:off x="5500116" y="2045662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  <a:p>
            <a:endParaRPr lang="en-US" dirty="0"/>
          </a:p>
        </p:txBody>
      </p:sp>
      <p:pic>
        <p:nvPicPr>
          <p:cNvPr id="10" name="h">
            <a:hlinkClick r:id="" action="ppaction://media"/>
            <a:extLst>
              <a:ext uri="{FF2B5EF4-FFF2-40B4-BE49-F238E27FC236}">
                <a16:creationId xmlns:a16="http://schemas.microsoft.com/office/drawing/2014/main" id="{A1AD2744-4D68-4F94-87D4-3F2AB256F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8177" y="3925189"/>
            <a:ext cx="299339" cy="2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D4DC1C5-E499-4B5C-B9A8-5DEB6380C8DB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DA896-80D1-4EF7-9CAA-4CE02DFB6FE9}"/>
              </a:ext>
            </a:extLst>
          </p:cNvPr>
          <p:cNvSpPr txBox="1"/>
          <p:nvPr/>
        </p:nvSpPr>
        <p:spPr>
          <a:xfrm>
            <a:off x="5770816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  <a:p>
            <a:endParaRPr lang="en-US" dirty="0"/>
          </a:p>
        </p:txBody>
      </p:sp>
      <p:pic>
        <p:nvPicPr>
          <p:cNvPr id="13" name="l">
            <a:hlinkClick r:id="" action="ppaction://media"/>
            <a:extLst>
              <a:ext uri="{FF2B5EF4-FFF2-40B4-BE49-F238E27FC236}">
                <a16:creationId xmlns:a16="http://schemas.microsoft.com/office/drawing/2014/main" id="{C96AB467-4182-4A34-A09C-EA3AA775F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9368" y="3751453"/>
            <a:ext cx="509651" cy="5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F5272-6A70-4C94-B858-534FEABA5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3" y="1469000"/>
            <a:ext cx="10864642" cy="2654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BBA6A-51F7-4B6D-AC41-E47E9B82F55B}"/>
              </a:ext>
            </a:extLst>
          </p:cNvPr>
          <p:cNvSpPr txBox="1"/>
          <p:nvPr/>
        </p:nvSpPr>
        <p:spPr>
          <a:xfrm>
            <a:off x="686485" y="4742669"/>
            <a:ext cx="1063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hé</a:t>
            </a:r>
            <a:r>
              <a:rPr lang="en-US" sz="3600" dirty="0">
                <a:latin typeface="UTM Avo" panose="02040603050506020204" pitchFamily="18" charset="0"/>
              </a:rPr>
              <a:t>         ho              </a:t>
            </a:r>
            <a:r>
              <a:rPr lang="en-US" sz="3600" dirty="0" err="1">
                <a:latin typeface="UTM Avo" panose="02040603050506020204" pitchFamily="18" charset="0"/>
              </a:rPr>
              <a:t>hổ</a:t>
            </a:r>
            <a:r>
              <a:rPr lang="en-US" sz="3600" dirty="0">
                <a:latin typeface="UTM Avo" panose="02040603050506020204" pitchFamily="18" charset="0"/>
              </a:rPr>
              <a:t>            li             </a:t>
            </a:r>
            <a:r>
              <a:rPr lang="en-US" sz="3600" dirty="0" err="1">
                <a:latin typeface="UTM Avo" panose="02040603050506020204" pitchFamily="18" charset="0"/>
              </a:rPr>
              <a:t>lọ</a:t>
            </a:r>
            <a:r>
              <a:rPr lang="en-US" sz="3600" dirty="0">
                <a:latin typeface="UTM Avo" panose="02040603050506020204" pitchFamily="18" charset="0"/>
              </a:rPr>
              <a:t>          </a:t>
            </a:r>
            <a:r>
              <a:rPr lang="en-US" sz="3600" dirty="0" err="1">
                <a:latin typeface="UTM Avo" panose="02040603050506020204" pitchFamily="18" charset="0"/>
              </a:rPr>
              <a:t>lỡ</a:t>
            </a:r>
            <a:r>
              <a:rPr lang="en-US" sz="3600" dirty="0">
                <a:latin typeface="UTM Avo" panose="020406030505060202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72" y="204062"/>
            <a:ext cx="2108735" cy="8143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8E2767-3958-4EFE-9ED7-C46CA6257900}"/>
              </a:ext>
            </a:extLst>
          </p:cNvPr>
          <p:cNvSpPr txBox="1"/>
          <p:nvPr/>
        </p:nvSpPr>
        <p:spPr>
          <a:xfrm>
            <a:off x="1239302" y="4705366"/>
            <a:ext cx="186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lá đỏ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75AA99-5464-4F35-89DA-A2B2959A7784}"/>
              </a:ext>
            </a:extLst>
          </p:cNvPr>
          <p:cNvSpPr txBox="1"/>
          <p:nvPr/>
        </p:nvSpPr>
        <p:spPr>
          <a:xfrm flipH="1">
            <a:off x="3878042" y="4698884"/>
            <a:ext cx="175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bờ hồ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E7D9E-61D2-4D5E-9E30-E1A84C5AFEFC}"/>
              </a:ext>
            </a:extLst>
          </p:cNvPr>
          <p:cNvSpPr txBox="1"/>
          <p:nvPr/>
        </p:nvSpPr>
        <p:spPr>
          <a:xfrm flipH="1">
            <a:off x="7105633" y="4549081"/>
            <a:ext cx="175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E4A7F-A62B-49FA-A15F-A002055A5A31}"/>
              </a:ext>
            </a:extLst>
          </p:cNvPr>
          <p:cNvSpPr txBox="1"/>
          <p:nvPr/>
        </p:nvSpPr>
        <p:spPr>
          <a:xfrm>
            <a:off x="9965635" y="4520784"/>
            <a:ext cx="139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le 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9E05E1-2AE9-4F56-8347-FB90F6570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49" y="2729948"/>
            <a:ext cx="2732189" cy="14120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FD0E84-2CD3-4E80-BF69-42912F247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04" y="2222908"/>
            <a:ext cx="3050096" cy="1949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097C28-EE50-43EA-8D77-B3134A789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0" y="2253335"/>
            <a:ext cx="1840825" cy="1888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6B82DB-CBEE-406B-B8E2-4FC2E88F3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63" y="1647337"/>
            <a:ext cx="2189707" cy="2494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2A5CF-2CFA-4B84-8E42-CE6618965411}"/>
              </a:ext>
            </a:extLst>
          </p:cNvPr>
          <p:cNvSpPr txBox="1"/>
          <p:nvPr/>
        </p:nvSpPr>
        <p:spPr>
          <a:xfrm>
            <a:off x="1239302" y="4704035"/>
            <a:ext cx="55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47F5F-43C6-47E0-81E6-49026D25DD8A}"/>
              </a:ext>
            </a:extLst>
          </p:cNvPr>
          <p:cNvSpPr txBox="1"/>
          <p:nvPr/>
        </p:nvSpPr>
        <p:spPr>
          <a:xfrm rot="10800000" flipH="1" flipV="1">
            <a:off x="4610708" y="4678862"/>
            <a:ext cx="47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1E56D-4E9E-44F5-81D2-65B1C5038652}"/>
              </a:ext>
            </a:extLst>
          </p:cNvPr>
          <p:cNvSpPr txBox="1"/>
          <p:nvPr/>
        </p:nvSpPr>
        <p:spPr>
          <a:xfrm>
            <a:off x="7838299" y="4543074"/>
            <a:ext cx="55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F645E-BB79-48EF-BE5A-0D9B5842AB75}"/>
              </a:ext>
            </a:extLst>
          </p:cNvPr>
          <p:cNvSpPr txBox="1"/>
          <p:nvPr/>
        </p:nvSpPr>
        <p:spPr>
          <a:xfrm>
            <a:off x="9965635" y="4527690"/>
            <a:ext cx="22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B3A15-CE07-4477-96F6-21E45880248F}"/>
              </a:ext>
            </a:extLst>
          </p:cNvPr>
          <p:cNvSpPr txBox="1"/>
          <p:nvPr/>
        </p:nvSpPr>
        <p:spPr>
          <a:xfrm>
            <a:off x="10486135" y="4527130"/>
            <a:ext cx="55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/>
      <p:bldP spid="13" grpId="0"/>
      <p:bldP spid="14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36EC4-938D-4235-A2FF-AC9F66327235}"/>
              </a:ext>
            </a:extLst>
          </p:cNvPr>
          <p:cNvSpPr txBox="1"/>
          <p:nvPr/>
        </p:nvSpPr>
        <p:spPr>
          <a:xfrm>
            <a:off x="1327143" y="5758489"/>
            <a:ext cx="153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lá đỏ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A7DF7-4E67-4297-8192-460AD1819986}"/>
              </a:ext>
            </a:extLst>
          </p:cNvPr>
          <p:cNvSpPr txBox="1"/>
          <p:nvPr/>
        </p:nvSpPr>
        <p:spPr>
          <a:xfrm flipH="1">
            <a:off x="3947159" y="5752007"/>
            <a:ext cx="144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bờ hồ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EDD3E-65C9-4A92-B85E-A3ACEF344DEF}"/>
              </a:ext>
            </a:extLst>
          </p:cNvPr>
          <p:cNvSpPr txBox="1"/>
          <p:nvPr/>
        </p:nvSpPr>
        <p:spPr>
          <a:xfrm flipH="1">
            <a:off x="7174750" y="5602204"/>
            <a:ext cx="144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E4EFD-84A6-45D5-9B4A-B61C47E42159}"/>
              </a:ext>
            </a:extLst>
          </p:cNvPr>
          <p:cNvSpPr txBox="1"/>
          <p:nvPr/>
        </p:nvSpPr>
        <p:spPr>
          <a:xfrm>
            <a:off x="9971284" y="5573907"/>
            <a:ext cx="114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le 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D2067-D892-458D-8244-F6BBD0B7D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99" y="4666144"/>
            <a:ext cx="1697612" cy="877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27D76-E729-448E-8E34-063D7893D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35" y="4362623"/>
            <a:ext cx="1895138" cy="1211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645FE-C51C-4530-B664-4EA022FBE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55" y="4370007"/>
            <a:ext cx="1143773" cy="1173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769DCE-DC8F-47F5-BF6B-7D9217484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96" y="3993477"/>
            <a:ext cx="1360547" cy="1550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A4053-8C63-4C92-A58B-F009C5BCA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29" y="204309"/>
            <a:ext cx="1688227" cy="743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FEC6C-17D9-4A70-BED7-3367A0685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40" y="1151441"/>
            <a:ext cx="7300320" cy="17839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7FDA5-D51E-4E96-8AF5-CAB690F9EE35}"/>
              </a:ext>
            </a:extLst>
          </p:cNvPr>
          <p:cNvSpPr txBox="1"/>
          <p:nvPr/>
        </p:nvSpPr>
        <p:spPr>
          <a:xfrm>
            <a:off x="874643" y="3331932"/>
            <a:ext cx="1069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hé</a:t>
            </a:r>
            <a:r>
              <a:rPr lang="en-US" sz="3600" dirty="0">
                <a:latin typeface="UTM Avo" panose="02040603050506020204" pitchFamily="18" charset="0"/>
              </a:rPr>
              <a:t>         ho              </a:t>
            </a:r>
            <a:r>
              <a:rPr lang="en-US" sz="3600" dirty="0" err="1">
                <a:latin typeface="UTM Avo" panose="02040603050506020204" pitchFamily="18" charset="0"/>
              </a:rPr>
              <a:t>hổ</a:t>
            </a:r>
            <a:r>
              <a:rPr lang="en-US" sz="3600" dirty="0">
                <a:latin typeface="UTM Avo" panose="02040603050506020204" pitchFamily="18" charset="0"/>
              </a:rPr>
              <a:t>            li             </a:t>
            </a:r>
            <a:r>
              <a:rPr lang="en-US" sz="3600" dirty="0" err="1">
                <a:latin typeface="UTM Avo" panose="02040603050506020204" pitchFamily="18" charset="0"/>
              </a:rPr>
              <a:t>lọ</a:t>
            </a:r>
            <a:r>
              <a:rPr lang="en-US" sz="3600" dirty="0">
                <a:latin typeface="UTM Avo" panose="02040603050506020204" pitchFamily="18" charset="0"/>
              </a:rPr>
              <a:t>          </a:t>
            </a:r>
            <a:r>
              <a:rPr lang="en-US" sz="3600" dirty="0" err="1">
                <a:latin typeface="UTM Avo" panose="02040603050506020204" pitchFamily="18" charset="0"/>
              </a:rPr>
              <a:t>lỡ</a:t>
            </a:r>
            <a:r>
              <a:rPr lang="en-US" sz="3600" dirty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201DD-C568-4D94-B965-1F34EF4EC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08" y="465333"/>
            <a:ext cx="1114581" cy="5144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E7312F-F4F5-493D-BE68-2D3709F381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88" y="392235"/>
            <a:ext cx="1114581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75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id="{CC5BDA5A-4DCA-4D2C-AE30-38E360EEC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820" y="418994"/>
            <a:ext cx="10652223" cy="59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51849-40E9-49D0-8AEC-3E5788014632}"/>
              </a:ext>
            </a:extLst>
          </p:cNvPr>
          <p:cNvSpPr/>
          <p:nvPr/>
        </p:nvSpPr>
        <p:spPr>
          <a:xfrm>
            <a:off x="59454" y="308086"/>
            <a:ext cx="12073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CÙNG CÁC BẠN CÁ THI ĐỌC BÀI NÀO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977912" y="4079486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377701" y="75068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>
            <a:off x="6170465" y="4681697"/>
            <a:ext cx="1851634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23483" y="3751848"/>
            <a:ext cx="2044046" cy="1003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377701" y="1913486"/>
            <a:ext cx="2044045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11393 0.01412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93 0.01412 L -0.11992 -0.02084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75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5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10391 -0.04398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-2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5 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18047 -0.0368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5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A9017-CAEE-4C2D-A559-F000DCF62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80" y="264160"/>
            <a:ext cx="6208776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76DA8-CE7D-43E4-8B7A-411B1E56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0" y="233680"/>
            <a:ext cx="6212840" cy="62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4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F47AC1-CFE9-4C31-B163-852FD6122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578394"/>
            <a:ext cx="6971792" cy="59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0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9FB75-7B5E-4C0F-9D19-990B45388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949962"/>
            <a:ext cx="8877808" cy="53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6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09" y="384644"/>
            <a:ext cx="981435" cy="107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6C72A-2AAA-4019-AEC1-6623D6030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384644"/>
            <a:ext cx="8348869" cy="594989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373FA3-A418-4595-A8D9-390F890D5484}"/>
              </a:ext>
            </a:extLst>
          </p:cNvPr>
          <p:cNvSpPr/>
          <p:nvPr/>
        </p:nvSpPr>
        <p:spPr>
          <a:xfrm>
            <a:off x="1934817" y="384644"/>
            <a:ext cx="8335618" cy="598965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" y="217511"/>
            <a:ext cx="2262346" cy="1020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B464C-FC9B-4CEB-B061-CE43F25D3B91}"/>
              </a:ext>
            </a:extLst>
          </p:cNvPr>
          <p:cNvSpPr txBox="1"/>
          <p:nvPr/>
        </p:nvSpPr>
        <p:spPr>
          <a:xfrm>
            <a:off x="4198131" y="6034635"/>
            <a:ext cx="555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bị ho. Bà đã có lá hẹ.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1A38E-77B8-4DA0-8716-C7937D22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6" y="1068134"/>
            <a:ext cx="10126890" cy="51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29623-BABA-4B2F-9A9A-881288B19693}"/>
              </a:ext>
            </a:extLst>
          </p:cNvPr>
          <p:cNvSpPr txBox="1"/>
          <p:nvPr/>
        </p:nvSpPr>
        <p:spPr>
          <a:xfrm>
            <a:off x="5628426" y="216828"/>
            <a:ext cx="212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cối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0A624-EBFA-46AB-93DE-04BD89388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63" y="987000"/>
            <a:ext cx="8421541" cy="57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53EF23-A765-4789-92B4-E1487B9B5818}"/>
              </a:ext>
            </a:extLst>
          </p:cNvPr>
          <p:cNvSpPr/>
          <p:nvPr/>
        </p:nvSpPr>
        <p:spPr>
          <a:xfrm>
            <a:off x="2971799" y="133846"/>
            <a:ext cx="7034213" cy="2418854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3049ABF-5BE8-4487-A9EF-AD64004B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8" r="-4103" b="41998"/>
          <a:stretch/>
        </p:blipFill>
        <p:spPr>
          <a:xfrm>
            <a:off x="8928237" y="819646"/>
            <a:ext cx="2674663" cy="30480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2BDE09DC-15A1-4B52-92FF-23E9F86C0577}"/>
              </a:ext>
            </a:extLst>
          </p:cNvPr>
          <p:cNvSpPr/>
          <p:nvPr/>
        </p:nvSpPr>
        <p:spPr>
          <a:xfrm>
            <a:off x="3848100" y="3657600"/>
            <a:ext cx="4891087" cy="2608362"/>
          </a:xfrm>
          <a:prstGeom prst="cloud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42790-F578-4A60-B910-F79D80D7E8DB}"/>
              </a:ext>
            </a:extLst>
          </p:cNvPr>
          <p:cNvSpPr txBox="1"/>
          <p:nvPr/>
        </p:nvSpPr>
        <p:spPr>
          <a:xfrm>
            <a:off x="4743450" y="4476750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con!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DCB4D-E312-46C0-8F5C-406CC59CB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550" r="39303" b="28846"/>
          <a:stretch/>
        </p:blipFill>
        <p:spPr>
          <a:xfrm>
            <a:off x="2307624" y="3937034"/>
            <a:ext cx="2702852" cy="191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1740-2888-4BAA-8A94-1342039C3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6" t="-1265" r="34107" b="70746"/>
          <a:stretch/>
        </p:blipFill>
        <p:spPr>
          <a:xfrm flipH="1">
            <a:off x="1566672" y="1271553"/>
            <a:ext cx="2418409" cy="1649413"/>
          </a:xfrm>
          <a:prstGeom prst="rect">
            <a:avLst/>
          </a:prstGeom>
        </p:spPr>
      </p:pic>
      <p:sp>
        <p:nvSpPr>
          <p:cNvPr id="11" name="TextBox 46">
            <a:extLst>
              <a:ext uri="{FF2B5EF4-FFF2-40B4-BE49-F238E27FC236}">
                <a16:creationId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4714011" y="1085676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645554" y="26031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29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53EF23-A765-4789-92B4-E1487B9B5818}"/>
              </a:ext>
            </a:extLst>
          </p:cNvPr>
          <p:cNvSpPr/>
          <p:nvPr/>
        </p:nvSpPr>
        <p:spPr>
          <a:xfrm>
            <a:off x="2971799" y="133846"/>
            <a:ext cx="7034213" cy="2418854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3049ABF-5BE8-4487-A9EF-AD64004B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8" r="-4103" b="41998"/>
          <a:stretch/>
        </p:blipFill>
        <p:spPr>
          <a:xfrm>
            <a:off x="8928237" y="819646"/>
            <a:ext cx="2674663" cy="30480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2BDE09DC-15A1-4B52-92FF-23E9F86C0577}"/>
              </a:ext>
            </a:extLst>
          </p:cNvPr>
          <p:cNvSpPr/>
          <p:nvPr/>
        </p:nvSpPr>
        <p:spPr>
          <a:xfrm>
            <a:off x="3848100" y="3657600"/>
            <a:ext cx="4891087" cy="2608362"/>
          </a:xfrm>
          <a:prstGeom prst="cloud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42790-F578-4A60-B910-F79D80D7E8DB}"/>
              </a:ext>
            </a:extLst>
          </p:cNvPr>
          <p:cNvSpPr txBox="1"/>
          <p:nvPr/>
        </p:nvSpPr>
        <p:spPr>
          <a:xfrm>
            <a:off x="4459128" y="4476748"/>
            <a:ext cx="3669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DCB4D-E312-46C0-8F5C-406CC59CB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550" r="39303" b="28846"/>
          <a:stretch/>
        </p:blipFill>
        <p:spPr>
          <a:xfrm>
            <a:off x="2307624" y="3937034"/>
            <a:ext cx="2702852" cy="191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1740-2888-4BAA-8A94-1342039C3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6" t="-1265" r="34107" b="70746"/>
          <a:stretch/>
        </p:blipFill>
        <p:spPr>
          <a:xfrm flipH="1">
            <a:off x="1566672" y="1271553"/>
            <a:ext cx="2418409" cy="1649413"/>
          </a:xfrm>
          <a:prstGeom prst="rect">
            <a:avLst/>
          </a:prstGeom>
        </p:spPr>
      </p:pic>
      <p:sp>
        <p:nvSpPr>
          <p:cNvPr id="11" name="TextBox 46">
            <a:extLst>
              <a:ext uri="{FF2B5EF4-FFF2-40B4-BE49-F238E27FC236}">
                <a16:creationId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5378227" y="1010702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390671" y="199341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51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53EF23-A765-4789-92B4-E1487B9B5818}"/>
              </a:ext>
            </a:extLst>
          </p:cNvPr>
          <p:cNvSpPr/>
          <p:nvPr/>
        </p:nvSpPr>
        <p:spPr>
          <a:xfrm>
            <a:off x="2017645" y="62126"/>
            <a:ext cx="8942522" cy="2418854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3049ABF-5BE8-4487-A9EF-AD64004B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8" r="-4103" b="41998"/>
          <a:stretch/>
        </p:blipFill>
        <p:spPr>
          <a:xfrm>
            <a:off x="8928237" y="819646"/>
            <a:ext cx="2674663" cy="30480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2BDE09DC-15A1-4B52-92FF-23E9F86C0577}"/>
              </a:ext>
            </a:extLst>
          </p:cNvPr>
          <p:cNvSpPr/>
          <p:nvPr/>
        </p:nvSpPr>
        <p:spPr>
          <a:xfrm>
            <a:off x="3848100" y="3657600"/>
            <a:ext cx="4891087" cy="2608362"/>
          </a:xfrm>
          <a:prstGeom prst="cloud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42790-F578-4A60-B910-F79D80D7E8DB}"/>
              </a:ext>
            </a:extLst>
          </p:cNvPr>
          <p:cNvSpPr txBox="1"/>
          <p:nvPr/>
        </p:nvSpPr>
        <p:spPr>
          <a:xfrm>
            <a:off x="3985081" y="4476750"/>
            <a:ext cx="390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con!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DCB4D-E312-46C0-8F5C-406CC59CB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550" r="39303" b="28846"/>
          <a:stretch/>
        </p:blipFill>
        <p:spPr>
          <a:xfrm>
            <a:off x="2307624" y="3937034"/>
            <a:ext cx="2702852" cy="191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1740-2888-4BAA-8A94-1342039C3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6" t="-1265" r="34107" b="70746"/>
          <a:stretch/>
        </p:blipFill>
        <p:spPr>
          <a:xfrm flipH="1">
            <a:off x="1566672" y="1271553"/>
            <a:ext cx="2418409" cy="1649413"/>
          </a:xfrm>
          <a:prstGeom prst="rect">
            <a:avLst/>
          </a:prstGeom>
        </p:spPr>
      </p:pic>
      <p:sp>
        <p:nvSpPr>
          <p:cNvPr id="11" name="TextBox 46">
            <a:extLst>
              <a:ext uri="{FF2B5EF4-FFF2-40B4-BE49-F238E27FC236}">
                <a16:creationId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2971799" y="1010539"/>
            <a:ext cx="7988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kẽ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505624" y="127734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411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53EF23-A765-4789-92B4-E1487B9B5818}"/>
              </a:ext>
            </a:extLst>
          </p:cNvPr>
          <p:cNvSpPr/>
          <p:nvPr/>
        </p:nvSpPr>
        <p:spPr>
          <a:xfrm>
            <a:off x="2532185" y="77575"/>
            <a:ext cx="8862646" cy="2418854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3049ABF-5BE8-4487-A9EF-AD64004B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8" r="-4103" b="41998"/>
          <a:stretch/>
        </p:blipFill>
        <p:spPr>
          <a:xfrm>
            <a:off x="8928237" y="819646"/>
            <a:ext cx="2674663" cy="30480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2BDE09DC-15A1-4B52-92FF-23E9F86C0577}"/>
              </a:ext>
            </a:extLst>
          </p:cNvPr>
          <p:cNvSpPr/>
          <p:nvPr/>
        </p:nvSpPr>
        <p:spPr>
          <a:xfrm>
            <a:off x="3848100" y="3657600"/>
            <a:ext cx="4891087" cy="2608362"/>
          </a:xfrm>
          <a:prstGeom prst="cloud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42790-F578-4A60-B910-F79D80D7E8DB}"/>
              </a:ext>
            </a:extLst>
          </p:cNvPr>
          <p:cNvSpPr txBox="1"/>
          <p:nvPr/>
        </p:nvSpPr>
        <p:spPr>
          <a:xfrm>
            <a:off x="4743450" y="4476750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con!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DCB4D-E312-46C0-8F5C-406CC59CB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550" r="39303" b="28846"/>
          <a:stretch/>
        </p:blipFill>
        <p:spPr>
          <a:xfrm>
            <a:off x="2307624" y="3937034"/>
            <a:ext cx="2702852" cy="191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1740-2888-4BAA-8A94-1342039C3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6" t="-1265" r="34107" b="70746"/>
          <a:stretch/>
        </p:blipFill>
        <p:spPr>
          <a:xfrm flipH="1">
            <a:off x="1684945" y="1387212"/>
            <a:ext cx="2418409" cy="1649413"/>
          </a:xfrm>
          <a:prstGeom prst="rect">
            <a:avLst/>
          </a:prstGeom>
        </p:spPr>
      </p:pic>
      <p:sp>
        <p:nvSpPr>
          <p:cNvPr id="11" name="TextBox 46">
            <a:extLst>
              <a:ext uri="{FF2B5EF4-FFF2-40B4-BE49-F238E27FC236}">
                <a16:creationId xmlns:a16="http://schemas.microsoft.com/office/drawing/2014/main" id="{613517F1-0A60-4A14-ABED-6E20F4ECE100}"/>
              </a:ext>
            </a:extLst>
          </p:cNvPr>
          <p:cNvSpPr txBox="1"/>
          <p:nvPr/>
        </p:nvSpPr>
        <p:spPr>
          <a:xfrm>
            <a:off x="2971799" y="1010539"/>
            <a:ext cx="7988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796E10D6-B10E-4FD9-98BB-6D72C930004D}"/>
              </a:ext>
            </a:extLst>
          </p:cNvPr>
          <p:cNvSpPr txBox="1"/>
          <p:nvPr/>
        </p:nvSpPr>
        <p:spPr>
          <a:xfrm>
            <a:off x="3505624" y="127734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932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53EF23-A765-4789-92B4-E1487B9B5818}"/>
              </a:ext>
            </a:extLst>
          </p:cNvPr>
          <p:cNvSpPr/>
          <p:nvPr/>
        </p:nvSpPr>
        <p:spPr>
          <a:xfrm>
            <a:off x="1786597" y="157043"/>
            <a:ext cx="9594165" cy="2418854"/>
          </a:xfrm>
          <a:prstGeom prst="rect">
            <a:avLst/>
          </a:prstGeom>
          <a:solidFill>
            <a:schemeClr val="bg1">
              <a:alpha val="44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3049ABF-5BE8-4487-A9EF-AD64004B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8" r="-4103" b="41998"/>
          <a:stretch/>
        </p:blipFill>
        <p:spPr>
          <a:xfrm>
            <a:off x="8928237" y="819646"/>
            <a:ext cx="2674663" cy="30480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2BDE09DC-15A1-4B52-92FF-23E9F86C0577}"/>
              </a:ext>
            </a:extLst>
          </p:cNvPr>
          <p:cNvSpPr/>
          <p:nvPr/>
        </p:nvSpPr>
        <p:spPr>
          <a:xfrm>
            <a:off x="3848100" y="3657600"/>
            <a:ext cx="4891087" cy="2608362"/>
          </a:xfrm>
          <a:prstGeom prst="cloud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42790-F578-4A60-B910-F79D80D7E8DB}"/>
              </a:ext>
            </a:extLst>
          </p:cNvPr>
          <p:cNvSpPr txBox="1"/>
          <p:nvPr/>
        </p:nvSpPr>
        <p:spPr>
          <a:xfrm>
            <a:off x="4743450" y="4476750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con!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DCB4D-E312-46C0-8F5C-406CC59CB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t="30550" r="39303" b="28846"/>
          <a:stretch/>
        </p:blipFill>
        <p:spPr>
          <a:xfrm>
            <a:off x="2307624" y="3937034"/>
            <a:ext cx="2702852" cy="191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1740-2888-4BAA-8A94-1342039C3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6" t="-1265" r="34107" b="70746"/>
          <a:stretch/>
        </p:blipFill>
        <p:spPr>
          <a:xfrm flipH="1">
            <a:off x="1566672" y="1271553"/>
            <a:ext cx="2418409" cy="1649413"/>
          </a:xfrm>
          <a:prstGeom prst="rect">
            <a:avLst/>
          </a:prstGeom>
        </p:spPr>
      </p:pic>
      <p:sp>
        <p:nvSpPr>
          <p:cNvPr id="11" name="TextBox 46">
            <a:extLst>
              <a:ext uri="{FF2B5EF4-FFF2-40B4-BE49-F238E27FC236}">
                <a16:creationId xmlns:a16="http://schemas.microsoft.com/office/drawing/2014/main" id="{0D666D86-C750-496E-AD32-7E212A37516E}"/>
              </a:ext>
            </a:extLst>
          </p:cNvPr>
          <p:cNvSpPr txBox="1"/>
          <p:nvPr/>
        </p:nvSpPr>
        <p:spPr>
          <a:xfrm>
            <a:off x="2971799" y="1010539"/>
            <a:ext cx="7988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C07B5823-978C-4775-A875-507656F6EAE0}"/>
              </a:ext>
            </a:extLst>
          </p:cNvPr>
          <p:cNvSpPr txBox="1"/>
          <p:nvPr/>
        </p:nvSpPr>
        <p:spPr>
          <a:xfrm>
            <a:off x="3505624" y="127734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256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723F61DF-E4CF-4864-A124-EF2DF7D1BFD1}"/>
              </a:ext>
            </a:extLst>
          </p:cNvPr>
          <p:cNvSpPr txBox="1">
            <a:spLocks/>
          </p:cNvSpPr>
          <p:nvPr/>
        </p:nvSpPr>
        <p:spPr>
          <a:xfrm>
            <a:off x="2798267" y="2089073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12: </a:t>
            </a:r>
            <a:br>
              <a:rPr lang="pt-BR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pt-BR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 h    L l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150</Words>
  <Application>Microsoft Office PowerPoint</Application>
  <PresentationFormat>Widescreen</PresentationFormat>
  <Paragraphs>43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Quicksand Medium</vt:lpstr>
      <vt:lpstr>Times New Roman</vt:lpstr>
      <vt:lpstr>UTM Avo</vt:lpstr>
      <vt:lpstr>UTM Cookies</vt:lpstr>
      <vt:lpstr>UTM Edwardian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290</cp:revision>
  <dcterms:created xsi:type="dcterms:W3CDTF">2021-06-02T01:34:28Z</dcterms:created>
  <dcterms:modified xsi:type="dcterms:W3CDTF">2021-10-06T02:53:33Z</dcterms:modified>
</cp:coreProperties>
</file>