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C1"/>
    <a:srgbClr val="8A6A52"/>
    <a:srgbClr val="727171"/>
    <a:srgbClr val="F4A734"/>
    <a:srgbClr val="3EA742"/>
    <a:srgbClr val="6E8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0E2D-6BDB-44B9-B953-EA744B2F05F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29BF1-66DB-4BA4-B59F-F003C0EF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29BF1-66DB-4BA4-B59F-F003C0EF9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29BF1-66DB-4BA4-B59F-F003C0EF9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A95E-F22D-4A7A-AB99-CD936921C21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B8E1-B59F-4CFF-8971-1713B2D7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4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4182" y="1730447"/>
            <a:ext cx="1746413" cy="17916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" y="2133973"/>
            <a:ext cx="1176530" cy="11765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" y="1828624"/>
            <a:ext cx="1729291" cy="17347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40" y="1555883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6654861" y="3120311"/>
            <a:ext cx="1711564" cy="220543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001789" y="4073123"/>
            <a:ext cx="505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NHÍM TÌM MẸ</a:t>
            </a:r>
          </a:p>
        </p:txBody>
      </p:sp>
      <p:pic>
        <p:nvPicPr>
          <p:cNvPr id="62" name="Picture 6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4534789"/>
            <a:ext cx="2441477" cy="25708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19" y="2324683"/>
            <a:ext cx="1026574" cy="11315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00" y="2350936"/>
            <a:ext cx="1026574" cy="11315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71" y="2408632"/>
            <a:ext cx="1026574" cy="11315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4" y="3203411"/>
            <a:ext cx="1026574" cy="113157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28" y="3188138"/>
            <a:ext cx="1026574" cy="11315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624" y="3203411"/>
            <a:ext cx="1026574" cy="113157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86" y="2472927"/>
            <a:ext cx="1026574" cy="11315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03" y="2717449"/>
            <a:ext cx="1026574" cy="1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4 -0.00949 L -0.60664 -0.09143 L -0.70651 -0.2877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26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0229" y="1682409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" y="2085935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1780586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7" y="1512306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056339" y="1657343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2060869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9" y="1755520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7" y="1482779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91" y="1312870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87" y="337128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" y="5316038"/>
            <a:ext cx="10226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 : Có mấy cái kẹo?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                              B.6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                                                D.8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78" y="2480321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28" y="2350925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83" y="2358671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81" y="2350926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28" y="2433748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36" y="2567872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37420-0B6E-4E08-9F17-3E517B6AB486}"/>
              </a:ext>
            </a:extLst>
          </p:cNvPr>
          <p:cNvGrpSpPr/>
          <p:nvPr/>
        </p:nvGrpSpPr>
        <p:grpSpPr>
          <a:xfrm>
            <a:off x="4403590" y="5344950"/>
            <a:ext cx="4147177" cy="481769"/>
            <a:chOff x="2061884" y="1428996"/>
            <a:chExt cx="8498382" cy="1769490"/>
          </a:xfrm>
        </p:grpSpPr>
        <p:pic>
          <p:nvPicPr>
            <p:cNvPr id="36" name="Graphic 35" descr="Candy with solid fill">
              <a:extLst>
                <a:ext uri="{FF2B5EF4-FFF2-40B4-BE49-F238E27FC236}">
                  <a16:creationId xmlns:a16="http://schemas.microsoft.com/office/drawing/2014/main" id="{627367DF-0939-4317-8B36-DF1A471CB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061884" y="1453261"/>
              <a:ext cx="1663783" cy="1663783"/>
            </a:xfrm>
            <a:prstGeom prst="rect">
              <a:avLst/>
            </a:prstGeom>
          </p:spPr>
        </p:pic>
        <p:pic>
          <p:nvPicPr>
            <p:cNvPr id="37" name="Graphic 36" descr="Candy with solid fill">
              <a:extLst>
                <a:ext uri="{FF2B5EF4-FFF2-40B4-BE49-F238E27FC236}">
                  <a16:creationId xmlns:a16="http://schemas.microsoft.com/office/drawing/2014/main" id="{6F3A0AD5-2BD8-4815-BC87-C71A2EF6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26730" y="1428996"/>
              <a:ext cx="1663784" cy="1663784"/>
            </a:xfrm>
            <a:prstGeom prst="rect">
              <a:avLst/>
            </a:prstGeom>
          </p:spPr>
        </p:pic>
        <p:pic>
          <p:nvPicPr>
            <p:cNvPr id="41" name="Graphic 40" descr="Candy with solid fill">
              <a:extLst>
                <a:ext uri="{FF2B5EF4-FFF2-40B4-BE49-F238E27FC236}">
                  <a16:creationId xmlns:a16="http://schemas.microsoft.com/office/drawing/2014/main" id="{0AA8AAE7-4709-47C5-8249-CE501E65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74418" y="1575082"/>
              <a:ext cx="1598141" cy="1544511"/>
            </a:xfrm>
            <a:prstGeom prst="rect">
              <a:avLst/>
            </a:prstGeom>
          </p:spPr>
        </p:pic>
        <p:pic>
          <p:nvPicPr>
            <p:cNvPr id="42" name="Graphic 41" descr="Candy with solid fill">
              <a:extLst>
                <a:ext uri="{FF2B5EF4-FFF2-40B4-BE49-F238E27FC236}">
                  <a16:creationId xmlns:a16="http://schemas.microsoft.com/office/drawing/2014/main" id="{BCA7D8B7-EBDB-4BC2-967B-6FEEBD21C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42779" y="1653974"/>
              <a:ext cx="1544512" cy="1544512"/>
            </a:xfrm>
            <a:prstGeom prst="rect">
              <a:avLst/>
            </a:prstGeom>
          </p:spPr>
        </p:pic>
        <p:pic>
          <p:nvPicPr>
            <p:cNvPr id="43" name="Graphic 42" descr="Candy with solid fill">
              <a:extLst>
                <a:ext uri="{FF2B5EF4-FFF2-40B4-BE49-F238E27FC236}">
                  <a16:creationId xmlns:a16="http://schemas.microsoft.com/office/drawing/2014/main" id="{3AE65FF1-5555-4E4E-A5DB-AFC8CDED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11952" y="1453261"/>
              <a:ext cx="1648314" cy="1648314"/>
            </a:xfrm>
            <a:prstGeom prst="rect">
              <a:avLst/>
            </a:prstGeom>
          </p:spPr>
        </p:pic>
        <p:pic>
          <p:nvPicPr>
            <p:cNvPr id="44" name="Graphic 43" descr="Candy with solid fill">
              <a:extLst>
                <a:ext uri="{FF2B5EF4-FFF2-40B4-BE49-F238E27FC236}">
                  <a16:creationId xmlns:a16="http://schemas.microsoft.com/office/drawing/2014/main" id="{618EB9DE-59E1-4F7A-B595-990A60960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375785" y="1522382"/>
              <a:ext cx="1598141" cy="1598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6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0794 -0.01042 L -0.46706 -0.09885 L -0.54388 -0.31065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4182" y="1730447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" y="2133973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" y="1828624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40" y="1555883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5" name="Rectangle 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" y="5316038"/>
            <a:ext cx="6156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B.7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             D. 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64" y="2447496"/>
            <a:ext cx="1026574" cy="11315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71" y="2567093"/>
            <a:ext cx="1026574" cy="11315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1" y="2348464"/>
            <a:ext cx="1026574" cy="11315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3" y="2356264"/>
            <a:ext cx="1026574" cy="11315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26" y="2350936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9FDF4-848B-4DD9-8B52-ACC9DF2742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80" y="5125519"/>
            <a:ext cx="893098" cy="8930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8748106-2274-4FF7-8579-50078039B9E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1" y="5122874"/>
            <a:ext cx="893098" cy="8930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D31D4B1-635F-4847-9171-E9189E37705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2" y="5120229"/>
            <a:ext cx="893098" cy="89309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9410521-675C-45BF-BCC3-48CD25650A2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93" y="5117584"/>
            <a:ext cx="893098" cy="8930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68E0929-DCC7-434B-8CE0-D153C31897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64" y="5114939"/>
            <a:ext cx="893098" cy="89309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C8F9834-3C9D-4042-97C9-1D4637B614F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35" y="5112294"/>
            <a:ext cx="893098" cy="8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 -0.00949 L -0.60664 -0.09144 L -0.70651 -0.28773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26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0229" y="1682409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" y="2085935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1780586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7" y="1512306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056339" y="1657343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2060869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9" y="1755520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7" y="1482779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" y="5316038"/>
            <a:ext cx="582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B.9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         D. 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58" y="2460001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83" y="2574129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27" y="2314908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79" y="2324682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83" y="2324683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3002" y="4659452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911671-4C16-4AC7-B407-2CECEBE339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97" y="5198104"/>
            <a:ext cx="881948" cy="8819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DEF217-C4A6-4080-A8DC-AECC623164D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44" y="5163751"/>
            <a:ext cx="881948" cy="8819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D3AC8C-49A3-411A-A040-074F19C98F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91" y="5129398"/>
            <a:ext cx="881948" cy="8819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6C5A5F-62E1-4955-A295-36456C4AF3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38" y="5095045"/>
            <a:ext cx="881948" cy="8819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FAC769-BE41-403D-B69F-EF3AA1AD127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85" y="5060692"/>
            <a:ext cx="881948" cy="8819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15EE54-9979-402C-90EE-E1B99A69C71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2" y="5026339"/>
            <a:ext cx="881948" cy="88194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8F119D-AC50-47A5-A4E9-4848FE950A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43" y="5026339"/>
            <a:ext cx="881948" cy="8819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3BABD41-A1E2-47D6-9EC2-BB87E26A51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0" y="5899849"/>
            <a:ext cx="881948" cy="8819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76B149-77AC-4202-A61C-F24B6D26131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46" y="5899849"/>
            <a:ext cx="881948" cy="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30795 -0.01042 L -0.46706 -0.09885 L -0.54388 -0.31065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530573" y="1627816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60" y="2031342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13" y="1725993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51" y="1453252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25986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0" y="2129512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4163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55883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44" y="2596923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0" y="2467412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26" y="2467411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39" y="2467410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41" y="2427314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BD40951-5EF3-4112-97EF-73C13305FD6E}"/>
              </a:ext>
            </a:extLst>
          </p:cNvPr>
          <p:cNvSpPr txBox="1"/>
          <p:nvPr/>
        </p:nvSpPr>
        <p:spPr>
          <a:xfrm>
            <a:off x="-1" y="5316038"/>
            <a:ext cx="582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B.9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         D.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DD68F-EBB8-4E38-83B2-E12D87DF87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19" y="4779947"/>
            <a:ext cx="1318443" cy="13184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B07D25-9053-4F2C-A400-D86C046106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85" y="5596181"/>
            <a:ext cx="1318443" cy="13184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409A44-BF2C-4545-93E7-A6A67D060B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32" y="4702617"/>
            <a:ext cx="1318443" cy="15696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DCA838-C483-475D-B1C6-E9CEA5A9C5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8" y="5460795"/>
            <a:ext cx="1318443" cy="15696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D610AC-EB4B-4A73-A2E3-656EEB39A66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45" y="4726885"/>
            <a:ext cx="1318443" cy="15696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443ABC4-A066-48EB-86A0-D0D3B96CBFA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11" y="5485067"/>
            <a:ext cx="1318443" cy="15696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AB09BA2-A755-4834-86E0-BD90536287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58" y="4794698"/>
            <a:ext cx="1318443" cy="15696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725229-D1E7-4AD2-96B1-C598B918770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24" y="5407734"/>
            <a:ext cx="1318443" cy="15696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B685A85-03F1-409E-A7BE-01BD716A2A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71" y="4673828"/>
            <a:ext cx="1318443" cy="15696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8238234-725F-4679-A88C-334513B36B6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37" y="5504580"/>
            <a:ext cx="1318443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9284 -0.01158 L -0.14089 -0.10996 L -0.16393 -0.3456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87259" y="1697881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6" y="2101407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99" y="1796058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7" y="1523317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30447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2133973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8624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60344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38333" y="1656393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03" y="2059919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73" y="1754570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7" y="1486290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42" y="2644194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3" y="2483672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3" y="2435513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57" y="2458028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11" y="2458027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5E8CA3-B35E-44FD-9DE1-74A7F938914F}"/>
              </a:ext>
            </a:extLst>
          </p:cNvPr>
          <p:cNvSpPr txBox="1"/>
          <p:nvPr/>
        </p:nvSpPr>
        <p:spPr>
          <a:xfrm>
            <a:off x="-1" y="5316038"/>
            <a:ext cx="582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B.9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         D.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3DD8B-7471-4797-99CD-B31E48F51C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79" y="5191498"/>
            <a:ext cx="765371" cy="7653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313135-5C46-4F76-A281-81D5EEF62F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18" y="5833592"/>
            <a:ext cx="765371" cy="7653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E34F8E-27E7-4B2C-AC94-6712D1A999A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6" y="5183070"/>
            <a:ext cx="765371" cy="7653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B7E7EF3-DE13-4B42-8229-B8E7C961B0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03" y="5853165"/>
            <a:ext cx="765371" cy="76537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B5254A-2004-4F37-B71B-50509EAAAA2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09" y="5214170"/>
            <a:ext cx="765371" cy="76537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BA36566-2AAC-4FF6-B6AE-9B142E0D62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76" y="5865799"/>
            <a:ext cx="765371" cy="7653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7CEE42-0CFF-41E3-9D5D-6BE63235F9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26" y="5214169"/>
            <a:ext cx="765371" cy="7653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B0D53CA-A854-44D5-B381-F8A00C2A981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70" y="5840320"/>
            <a:ext cx="765371" cy="7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1771 -0.01019 L -0.33008 -0.09769 L -0.38438 -0.30672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530573" y="1627816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60" y="2031342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13" y="1725993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51" y="1453252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25986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0" y="2129512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4163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55883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17" y="5318312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4994993"/>
            <a:ext cx="9882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 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….. 8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5&gt; 8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8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 &lt; 8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33" y="2574504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86" y="2519195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56" y="2453566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3" y="2453567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30" y="2453567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9284 -0.01158 L -0.14089 -0.10996 L -0.16393 -0.3456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167787" y="1730447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2133973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1828624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1" y="1560344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87259" y="1697881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6" y="2101407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99" y="1796058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7" y="1523317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70170" y="1730447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2133973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828624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76" y="1560344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38333" y="1656393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03" y="2059919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73" y="1754570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7" y="1486290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" y="5316038"/>
            <a:ext cx="10024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D.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6" y="2592438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5" y="2601125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50" y="2510148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36" y="2510149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83" y="2510150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1771 -0.01019 L -0.33008 -0.09769 L -0.38438 -0.3067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0229" y="1682409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" y="2085935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1780586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7" y="1512306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056339" y="1657343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2060869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9" y="1755520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7" y="1482779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2232" y="4994584"/>
            <a:ext cx="10226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 :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                                                         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B.&lt;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=                                              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04" y="2560375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03" y="2452873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31" y="2437044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36" y="2414411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642" y="2377610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93C7311-F7F2-4E6D-A64D-2A0C5FCAB60B}"/>
              </a:ext>
            </a:extLst>
          </p:cNvPr>
          <p:cNvGrpSpPr/>
          <p:nvPr/>
        </p:nvGrpSpPr>
        <p:grpSpPr>
          <a:xfrm>
            <a:off x="3180687" y="5211929"/>
            <a:ext cx="3779445" cy="1629657"/>
            <a:chOff x="3516846" y="5447120"/>
            <a:chExt cx="6913857" cy="30405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B4CCB4-F9A4-45D5-9E10-29A854B244ED}"/>
                </a:ext>
              </a:extLst>
            </p:cNvPr>
            <p:cNvGrpSpPr/>
            <p:nvPr/>
          </p:nvGrpSpPr>
          <p:grpSpPr>
            <a:xfrm>
              <a:off x="6304505" y="5447120"/>
              <a:ext cx="4126198" cy="2001462"/>
              <a:chOff x="7010400" y="4152900"/>
              <a:chExt cx="6838950" cy="278130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1EA5442-09AA-4267-B0E4-72C9242EDE93}"/>
                  </a:ext>
                </a:extLst>
              </p:cNvPr>
              <p:cNvGrpSpPr/>
              <p:nvPr/>
            </p:nvGrpSpPr>
            <p:grpSpPr>
              <a:xfrm>
                <a:off x="7350971" y="4635480"/>
                <a:ext cx="6146631" cy="1830681"/>
                <a:chOff x="5138854" y="4473021"/>
                <a:chExt cx="6146631" cy="1830681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8733FD41-A522-493B-8718-23E94F5CF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854" y="5003474"/>
                  <a:ext cx="2037299" cy="1300228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1B65D857-D4BE-4CF0-86EA-3BE715AA1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8862" y="4718756"/>
                  <a:ext cx="2037299" cy="1300228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BB553C95-1FAE-40AD-A1E9-57A74FD3F4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8524" y="4584558"/>
                  <a:ext cx="2037299" cy="1300228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898CD036-342E-4FDB-9291-6CFD103F0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8186" y="4473021"/>
                  <a:ext cx="2037299" cy="1300228"/>
                </a:xfrm>
                <a:prstGeom prst="rect">
                  <a:avLst/>
                </a:prstGeom>
              </p:spPr>
            </p:pic>
          </p:grp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3BB64448-AD99-4FC9-AE13-9B6C2DA97D4C}"/>
                  </a:ext>
                </a:extLst>
              </p:cNvPr>
              <p:cNvSpPr/>
              <p:nvPr/>
            </p:nvSpPr>
            <p:spPr>
              <a:xfrm>
                <a:off x="7010400" y="4152900"/>
                <a:ext cx="6838950" cy="27813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CBFE9BA-61C0-4C44-A043-1E3630CC3190}"/>
                </a:ext>
              </a:extLst>
            </p:cNvPr>
            <p:cNvGrpSpPr/>
            <p:nvPr/>
          </p:nvGrpSpPr>
          <p:grpSpPr>
            <a:xfrm>
              <a:off x="3516846" y="5782683"/>
              <a:ext cx="2353859" cy="1663593"/>
              <a:chOff x="2023597" y="4660154"/>
              <a:chExt cx="3901395" cy="231178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AAA9EBC-7E1B-4521-8289-E804BD48A220}"/>
                  </a:ext>
                </a:extLst>
              </p:cNvPr>
              <p:cNvGrpSpPr/>
              <p:nvPr/>
            </p:nvGrpSpPr>
            <p:grpSpPr>
              <a:xfrm>
                <a:off x="2089472" y="4953000"/>
                <a:ext cx="3261824" cy="1683295"/>
                <a:chOff x="2089472" y="4953000"/>
                <a:chExt cx="3261824" cy="1683295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850C4CF-60F8-4954-8A19-2B65AD7AA2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1051" y="5123135"/>
                  <a:ext cx="870245" cy="1513160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540A2A00-219D-49D7-A419-37C90438E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7179" y="4953000"/>
                  <a:ext cx="1183872" cy="1513161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9203174E-B9B6-4459-A306-254A57821F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9472" y="5123135"/>
                  <a:ext cx="1107031" cy="1513160"/>
                </a:xfrm>
                <a:prstGeom prst="rect">
                  <a:avLst/>
                </a:prstGeom>
              </p:spPr>
            </p:pic>
          </p:grp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8113970-51FB-45F5-A93B-FB9AA0C3A72D}"/>
                  </a:ext>
                </a:extLst>
              </p:cNvPr>
              <p:cNvSpPr/>
              <p:nvPr/>
            </p:nvSpPr>
            <p:spPr>
              <a:xfrm>
                <a:off x="2023597" y="4660154"/>
                <a:ext cx="3901395" cy="231178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FD65E468-7FB6-4004-92CE-2A03A32E8147}"/>
                </a:ext>
              </a:extLst>
            </p:cNvPr>
            <p:cNvSpPr/>
            <p:nvPr/>
          </p:nvSpPr>
          <p:spPr>
            <a:xfrm>
              <a:off x="4290644" y="7616392"/>
              <a:ext cx="806264" cy="852699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5B2CA120-98C5-4265-AA52-7FC6E77BAE89}"/>
                </a:ext>
              </a:extLst>
            </p:cNvPr>
            <p:cNvSpPr/>
            <p:nvPr/>
          </p:nvSpPr>
          <p:spPr>
            <a:xfrm>
              <a:off x="7886989" y="7611584"/>
              <a:ext cx="806264" cy="852699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FCA028-91AC-4E9D-8D46-A99E70D86F45}"/>
                </a:ext>
              </a:extLst>
            </p:cNvPr>
            <p:cNvSpPr/>
            <p:nvPr/>
          </p:nvSpPr>
          <p:spPr>
            <a:xfrm>
              <a:off x="6096995" y="7634958"/>
              <a:ext cx="806264" cy="852699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F5CD9CFD-E7DA-409D-BF41-52AC84E5666A}"/>
                </a:ext>
              </a:extLst>
            </p:cNvPr>
            <p:cNvSpPr/>
            <p:nvPr/>
          </p:nvSpPr>
          <p:spPr>
            <a:xfrm>
              <a:off x="4435965" y="7716784"/>
              <a:ext cx="643382" cy="689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5A280C-4891-4263-8C53-E8EEC544EE0F}"/>
                </a:ext>
              </a:extLst>
            </p:cNvPr>
            <p:cNvSpPr/>
            <p:nvPr/>
          </p:nvSpPr>
          <p:spPr>
            <a:xfrm>
              <a:off x="6152635" y="7702523"/>
              <a:ext cx="724824" cy="7665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?</a:t>
              </a:r>
            </a:p>
          </p:txBody>
        </p:sp>
        <p:sp>
          <p:nvSpPr>
            <p:cNvPr id="59" name="Rounded Rectangle 13">
              <a:extLst>
                <a:ext uri="{FF2B5EF4-FFF2-40B4-BE49-F238E27FC236}">
                  <a16:creationId xmlns:a16="http://schemas.microsoft.com/office/drawing/2014/main" id="{FB829A8D-A088-4B5A-8145-DA1547801AA4}"/>
                </a:ext>
              </a:extLst>
            </p:cNvPr>
            <p:cNvSpPr/>
            <p:nvPr/>
          </p:nvSpPr>
          <p:spPr>
            <a:xfrm>
              <a:off x="7903346" y="7652565"/>
              <a:ext cx="674463" cy="7707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dirty="0">
                  <a:solidFill>
                    <a:srgbClr val="3B6BDD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2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0794 -0.01042 L -0.46706 -0.09885 L -0.54388 -0.31065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0229" y="1682409"/>
            <a:ext cx="1746413" cy="179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7" y="2085935"/>
            <a:ext cx="1226728" cy="1176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1780586"/>
            <a:ext cx="1729291" cy="17347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7" y="1512306"/>
            <a:ext cx="2172929" cy="22417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2056339" y="1657343"/>
            <a:ext cx="1746413" cy="17916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6" y="2060869"/>
            <a:ext cx="1176530" cy="11765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9" y="1755520"/>
            <a:ext cx="1729291" cy="1734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7" y="1482779"/>
            <a:ext cx="2172929" cy="22417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4261392" y="1623355"/>
            <a:ext cx="1746413" cy="17916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7" y="2026881"/>
            <a:ext cx="1429515" cy="1176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2" y="1721532"/>
            <a:ext cx="1729291" cy="1734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6" y="1453252"/>
            <a:ext cx="2172929" cy="22417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07">
            <a:off x="6412988" y="1512792"/>
            <a:ext cx="1746413" cy="17916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58" y="1916318"/>
            <a:ext cx="1254965" cy="117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28" y="1610969"/>
            <a:ext cx="1729291" cy="173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2" y="1342689"/>
            <a:ext cx="2172929" cy="22417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2" y="3963287"/>
            <a:ext cx="1371684" cy="1143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10" y="3967748"/>
            <a:ext cx="1410658" cy="11003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44" y="3889793"/>
            <a:ext cx="1467603" cy="11047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2" y="3963287"/>
            <a:ext cx="1502072" cy="10844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855" y="33510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89A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2616305" y="335104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EA74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/>
          </a:p>
        </p:txBody>
      </p:sp>
      <p:sp>
        <p:nvSpPr>
          <p:cNvPr id="25" name="Rectangle 24"/>
          <p:cNvSpPr/>
          <p:nvPr/>
        </p:nvSpPr>
        <p:spPr>
          <a:xfrm>
            <a:off x="4706987" y="29103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4A7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/>
          </a:p>
        </p:txBody>
      </p:sp>
      <p:sp>
        <p:nvSpPr>
          <p:cNvPr id="26" name="Rectangle 25"/>
          <p:cNvSpPr/>
          <p:nvPr/>
        </p:nvSpPr>
        <p:spPr>
          <a:xfrm>
            <a:off x="7016549" y="249810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2717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8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28" y="5177143"/>
            <a:ext cx="12322570" cy="13402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5262864"/>
            <a:ext cx="10226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 :Điền dấu &lt;; &gt;; = 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4……7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                                     B.&lt;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=D.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1" y="2540840"/>
            <a:ext cx="1026574" cy="1131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20" y="2419786"/>
            <a:ext cx="1026574" cy="1131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83" y="2409990"/>
            <a:ext cx="1026574" cy="1131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43" y="2465999"/>
            <a:ext cx="1026574" cy="1131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38" y="2419785"/>
            <a:ext cx="1026574" cy="113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80" y="2567872"/>
            <a:ext cx="1026574" cy="1131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15" flipH="1">
            <a:off x="9804961" y="4638886"/>
            <a:ext cx="1843677" cy="2375667"/>
          </a:xfrm>
          <a:prstGeom prst="rect">
            <a:avLst/>
          </a:prstGeom>
        </p:spPr>
      </p:pic>
      <p:pic>
        <p:nvPicPr>
          <p:cNvPr id="35" name="Picture 3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58" y="6294274"/>
            <a:ext cx="591424" cy="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0794 -0.01042 L -0.46706 -0.09885 L -0.54388 -0.31065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211</Words>
  <Application>Microsoft Office PowerPoint</Application>
  <PresentationFormat>Widescreen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Admin</cp:lastModifiedBy>
  <cp:revision>21</cp:revision>
  <dcterms:created xsi:type="dcterms:W3CDTF">2019-04-28T04:41:57Z</dcterms:created>
  <dcterms:modified xsi:type="dcterms:W3CDTF">2021-09-01T17:18:45Z</dcterms:modified>
</cp:coreProperties>
</file>