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5" r:id="rId5"/>
  </p:sldMasterIdLst>
  <p:notesMasterIdLst>
    <p:notesMasterId r:id="rId21"/>
  </p:notesMasterIdLst>
  <p:sldIdLst>
    <p:sldId id="337" r:id="rId6"/>
    <p:sldId id="354" r:id="rId7"/>
    <p:sldId id="325" r:id="rId8"/>
    <p:sldId id="326" r:id="rId9"/>
    <p:sldId id="333" r:id="rId10"/>
    <p:sldId id="340" r:id="rId11"/>
    <p:sldId id="357" r:id="rId12"/>
    <p:sldId id="349" r:id="rId13"/>
    <p:sldId id="350" r:id="rId14"/>
    <p:sldId id="351" r:id="rId15"/>
    <p:sldId id="327" r:id="rId16"/>
    <p:sldId id="352" r:id="rId17"/>
    <p:sldId id="355" r:id="rId18"/>
    <p:sldId id="356" r:id="rId19"/>
    <p:sldId id="353" r:id="rId20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A7"/>
    <a:srgbClr val="FFFFFF"/>
    <a:srgbClr val="139F4E"/>
    <a:srgbClr val="9CD19B"/>
    <a:srgbClr val="9DD29B"/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59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2024/12/20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7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4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9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38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081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11998" y="1168184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20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833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015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13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8015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4833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32040" y="1127533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5839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126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0426" y="164640"/>
            <a:ext cx="9123574" cy="4814222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162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371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0287000"/>
            <a:ext cx="7400615" cy="3579808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10287000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10287000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10287000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7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>
            <a:grpSpLocks/>
          </p:cNvGrpSpPr>
          <p:nvPr userDrawn="1"/>
        </p:nvGrpSpPr>
        <p:grpSpPr>
          <a:xfrm>
            <a:off x="626546" y="4134034"/>
            <a:ext cx="692088" cy="602481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>
            <a:grpSpLocks/>
          </p:cNvGrpSpPr>
          <p:nvPr userDrawn="1"/>
        </p:nvGrpSpPr>
        <p:grpSpPr>
          <a:xfrm>
            <a:off x="7557715" y="249868"/>
            <a:ext cx="453902" cy="425376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>
            <a:grpSpLocks/>
          </p:cNvGrpSpPr>
          <p:nvPr userDrawn="1"/>
        </p:nvGrpSpPr>
        <p:grpSpPr>
          <a:xfrm>
            <a:off x="8209778" y="740056"/>
            <a:ext cx="259646" cy="254847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1510030" y="4678054"/>
            <a:ext cx="185573" cy="12275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8224053" y="4620499"/>
            <a:ext cx="135528" cy="9361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>
            <a:grpSpLocks/>
          </p:cNvGrpSpPr>
          <p:nvPr userDrawn="1"/>
        </p:nvGrpSpPr>
        <p:grpSpPr>
          <a:xfrm>
            <a:off x="569744" y="3851775"/>
            <a:ext cx="259646" cy="254847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108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290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5677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0" y="119735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5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050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66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>
            <a:grpSpLocks/>
          </p:cNvGrpSpPr>
          <p:nvPr userDrawn="1"/>
        </p:nvGrpSpPr>
        <p:grpSpPr>
          <a:xfrm>
            <a:off x="626546" y="4134034"/>
            <a:ext cx="692088" cy="602481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>
            <a:grpSpLocks/>
          </p:cNvGrpSpPr>
          <p:nvPr userDrawn="1"/>
        </p:nvGrpSpPr>
        <p:grpSpPr>
          <a:xfrm>
            <a:off x="7557715" y="249868"/>
            <a:ext cx="453902" cy="425376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>
            <a:grpSpLocks/>
          </p:cNvGrpSpPr>
          <p:nvPr userDrawn="1"/>
        </p:nvGrpSpPr>
        <p:grpSpPr>
          <a:xfrm>
            <a:off x="8209778" y="740056"/>
            <a:ext cx="259646" cy="254847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>
            <a:spLocks/>
          </p:cNvSpPr>
          <p:nvPr userDrawn="1"/>
        </p:nvSpPr>
        <p:spPr>
          <a:xfrm>
            <a:off x="1510030" y="4678054"/>
            <a:ext cx="185573" cy="12275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>
            <a:spLocks/>
          </p:cNvSpPr>
          <p:nvPr userDrawn="1"/>
        </p:nvSpPr>
        <p:spPr>
          <a:xfrm>
            <a:off x="8224053" y="4620499"/>
            <a:ext cx="135528" cy="9361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2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>
            <a:grpSpLocks/>
          </p:cNvGrpSpPr>
          <p:nvPr userDrawn="1"/>
        </p:nvGrpSpPr>
        <p:grpSpPr>
          <a:xfrm>
            <a:off x="569744" y="3851775"/>
            <a:ext cx="259646" cy="254847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2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836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5292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6370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79172" y="1235419"/>
            <a:ext cx="33636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22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3469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27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4194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61428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36083" y="1101413"/>
            <a:ext cx="338612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625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LUYỆN TẬP</a:t>
            </a:r>
            <a:endParaRPr kumimoji="0" lang="vi-VN" sz="862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66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90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2024/12/20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2024/12/20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2024/12/20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2024/12/20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2024/12/20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7474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779" r:id="rId14"/>
    <p:sldLayoutId id="214748374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27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92057" y="292739"/>
            <a:ext cx="1841957" cy="6973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70C0"/>
                </a:solidFill>
              </a:rPr>
              <a:t>CHỦ ĐỀ 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32690" y="269715"/>
            <a:ext cx="4979862" cy="7433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AN TOÀN CHO EM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1203850" y="1544968"/>
            <a:ext cx="6372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zh-CN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Bài</a:t>
            </a:r>
            <a:r>
              <a:rPr lang="en-GB" altLang="zh-C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8:</a:t>
            </a:r>
          </a:p>
          <a:p>
            <a:pPr algn="ctr">
              <a:lnSpc>
                <a:spcPct val="150000"/>
              </a:lnSpc>
            </a:pPr>
            <a:r>
              <a:rPr lang="en-GB" altLang="zh-CN" sz="3200" b="1" dirty="0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 </a:t>
            </a:r>
            <a:r>
              <a:rPr lang="en-GB" altLang="zh-CN" sz="3200" b="1" dirty="0" err="1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GB" altLang="zh-CN" sz="3200" b="1" dirty="0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GB" altLang="zh-CN" sz="3200" b="1" dirty="0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GB" altLang="zh-CN" sz="3200" b="1" dirty="0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GB" altLang="zh-CN" sz="3200" b="1" dirty="0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altLang="zh-CN" sz="3200" b="1" dirty="0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</a:t>
            </a:r>
            <a:r>
              <a:rPr lang="en-GB" altLang="zh-CN" sz="3200" b="1" dirty="0" err="1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tiết</a:t>
            </a:r>
            <a:r>
              <a:rPr lang="en-GB" altLang="zh-CN" sz="3200" b="1" dirty="0">
                <a:solidFill>
                  <a:srgbClr val="7030A0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2)</a:t>
            </a:r>
            <a:endParaRPr lang="zh-CN" altLang="en-US" sz="3200" b="1" dirty="0">
              <a:solidFill>
                <a:srgbClr val="7030A0"/>
              </a:solidFill>
              <a:latin typeface="Arial SGK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43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3307">
        <p:push dir="u"/>
      </p:transition>
    </mc:Choice>
    <mc:Fallback xmlns="">
      <p:transition advClick="0" advTm="23307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93" y="210257"/>
            <a:ext cx="5917668" cy="161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04" y="1858860"/>
            <a:ext cx="6105566" cy="134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58" y="3238046"/>
            <a:ext cx="6058694" cy="15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59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22531" y="912797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914400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3539613" y="304800"/>
            <a:ext cx="2222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HOẠT ĐỘNG 4</a:t>
            </a:r>
          </a:p>
        </p:txBody>
      </p:sp>
    </p:spTree>
    <p:extLst>
      <p:ext uri="{BB962C8B-B14F-4D97-AF65-F5344CB8AC3E}">
        <p14:creationId xmlns:p14="http://schemas.microsoft.com/office/powerpoint/2010/main" val="383739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44528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67574" y="817237"/>
            <a:ext cx="80486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2400" b="1" dirty="0" err="1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GB" altLang="zh-CN" sz="2400" b="1" dirty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tham</a:t>
            </a:r>
            <a:r>
              <a:rPr lang="en-GB" altLang="zh-CN" sz="2400" b="1" dirty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</a:t>
            </a:r>
            <a:r>
              <a:rPr lang="en-GB" altLang="zh-CN" sz="2400" b="1" dirty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GB" altLang="zh-CN" sz="2400" b="1" dirty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GB" altLang="zh-CN" sz="2400" b="1" dirty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GB" altLang="zh-CN" sz="2400" b="1" dirty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</a:t>
            </a:r>
            <a:r>
              <a:rPr lang="en-GB" altLang="zh-CN" sz="2400" b="1" dirty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hiểm</a:t>
            </a:r>
            <a:r>
              <a:rPr lang="en-GB" altLang="zh-CN" sz="2400" b="1" dirty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GB" altLang="zh-CN" sz="2400" b="1" dirty="0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2400" b="1" dirty="0" err="1">
                <a:solidFill>
                  <a:schemeClr val="accent4">
                    <a:lumMod val="50000"/>
                  </a:schemeClr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endParaRPr lang="zh-CN" altLang="en-US" sz="2400" b="1" dirty="0">
              <a:solidFill>
                <a:schemeClr val="accent4">
                  <a:lumMod val="50000"/>
                </a:schemeClr>
              </a:solidFill>
              <a:latin typeface="Arial SGK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84394" y="140293"/>
            <a:ext cx="2954740" cy="565551"/>
            <a:chOff x="3084394" y="150125"/>
            <a:chExt cx="2954740" cy="565551"/>
          </a:xfrm>
        </p:grpSpPr>
        <p:sp>
          <p:nvSpPr>
            <p:cNvPr id="5" name="Rectangle 4"/>
            <p:cNvSpPr/>
            <p:nvPr/>
          </p:nvSpPr>
          <p:spPr>
            <a:xfrm>
              <a:off x="3084394" y="150125"/>
              <a:ext cx="2954740" cy="56555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文本框 3">
              <a:extLst>
                <a:ext uri="{FF2B5EF4-FFF2-40B4-BE49-F238E27FC236}">
                  <a16:creationId xmlns:a16="http://schemas.microsoft.com/office/drawing/2014/main" id="{8C08EF97-40EE-4A1F-ADE7-08E23EFD0A1F}"/>
                </a:ext>
              </a:extLst>
            </p:cNvPr>
            <p:cNvSpPr txBox="1"/>
            <p:nvPr/>
          </p:nvSpPr>
          <p:spPr>
            <a:xfrm>
              <a:off x="3406837" y="158336"/>
              <a:ext cx="2262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SGK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Hoạt</a:t>
              </a:r>
              <a:r>
                <a:rPr lang="en-US" altLang="zh-CN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SGK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28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SGK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động</a:t>
              </a:r>
              <a:r>
                <a:rPr lang="en-US" altLang="zh-CN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SGK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4</a:t>
              </a:r>
              <a:endParaRPr lang="zh-CN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5" y="1427572"/>
            <a:ext cx="410210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00" y="1418047"/>
            <a:ext cx="41275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0086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475663" y="266491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SGK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3" b="8626"/>
          <a:stretch/>
        </p:blipFill>
        <p:spPr bwMode="auto">
          <a:xfrm>
            <a:off x="608268" y="717756"/>
            <a:ext cx="2560640" cy="200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1" b="8542"/>
          <a:stretch/>
        </p:blipFill>
        <p:spPr bwMode="auto">
          <a:xfrm>
            <a:off x="5810863" y="783817"/>
            <a:ext cx="2910349" cy="187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828798" y="2517058"/>
            <a:ext cx="403123" cy="3146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266038" y="2467896"/>
            <a:ext cx="353962" cy="2556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11" descr="2">
            <a:extLst>
              <a:ext uri="{FF2B5EF4-FFF2-40B4-BE49-F238E27FC236}">
                <a16:creationId xmlns:a16="http://schemas.microsoft.com/office/drawing/2014/main" id="{DFDCE6B5-AB32-4B4D-869E-2453DECFE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813" y="2900515"/>
            <a:ext cx="2699983" cy="1602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" t="17885" r="18219" b="18650"/>
          <a:stretch/>
        </p:blipFill>
        <p:spPr>
          <a:xfrm rot="16200000">
            <a:off x="1081553" y="2536723"/>
            <a:ext cx="1602656" cy="2330241"/>
          </a:xfrm>
          <a:prstGeom prst="rect">
            <a:avLst/>
          </a:prstGeom>
        </p:spPr>
      </p:pic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452286" y="2363992"/>
            <a:ext cx="84262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</a:rPr>
              <a:t>Không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tham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gia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trò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chơi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nguy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hiểm</a:t>
            </a:r>
            <a:r>
              <a:rPr lang="en-US" altLang="en-US" sz="28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3502" y="737419"/>
            <a:ext cx="2469207" cy="1848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Oval 13"/>
          <p:cNvSpPr/>
          <p:nvPr/>
        </p:nvSpPr>
        <p:spPr>
          <a:xfrm>
            <a:off x="1804219" y="4360606"/>
            <a:ext cx="324465" cy="226142"/>
          </a:xfrm>
          <a:prstGeom prst="ellipse">
            <a:avLst/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6043" y="2820498"/>
            <a:ext cx="2417352" cy="175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439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5" b="10576"/>
          <a:stretch/>
        </p:blipFill>
        <p:spPr bwMode="auto">
          <a:xfrm>
            <a:off x="1034025" y="816744"/>
            <a:ext cx="246625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2016" y="981271"/>
            <a:ext cx="2390629" cy="1673440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9030" y="3275423"/>
            <a:ext cx="747057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  - </a:t>
            </a:r>
            <a:r>
              <a:rPr lang="en-US" altLang="en-US" dirty="0" err="1">
                <a:solidFill>
                  <a:srgbClr val="FF0000"/>
                </a:solidFill>
              </a:rPr>
              <a:t>Nếu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bạn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rủ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tham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gia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trò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chơi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nguy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hiểm</a:t>
            </a:r>
            <a:r>
              <a:rPr lang="en-US" altLang="en-US" dirty="0">
                <a:solidFill>
                  <a:srgbClr val="FF0000"/>
                </a:solidFill>
              </a:rPr>
              <a:t>, con </a:t>
            </a:r>
            <a:r>
              <a:rPr lang="en-US" altLang="en-US" dirty="0" err="1">
                <a:solidFill>
                  <a:srgbClr val="FF0000"/>
                </a:solidFill>
              </a:rPr>
              <a:t>cần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từ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chối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và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khuyên</a:t>
            </a:r>
            <a:r>
              <a:rPr lang="en-US" altLang="en-US" dirty="0">
                <a:solidFill>
                  <a:srgbClr val="FF0000"/>
                </a:solidFill>
              </a:rPr>
              <a:t> can </a:t>
            </a:r>
            <a:r>
              <a:rPr lang="en-US" altLang="en-US" dirty="0" err="1">
                <a:solidFill>
                  <a:srgbClr val="FF0000"/>
                </a:solidFill>
              </a:rPr>
              <a:t>bạn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9396"/>
          <a:stretch/>
        </p:blipFill>
        <p:spPr>
          <a:xfrm>
            <a:off x="6452432" y="845573"/>
            <a:ext cx="2100353" cy="1877748"/>
          </a:xfrm>
          <a:prstGeom prst="rect">
            <a:avLst/>
          </a:prstGeom>
        </p:spPr>
      </p:pic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1071718" y="2767114"/>
            <a:ext cx="84262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</a:rPr>
              <a:t>Không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tham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gia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trò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chơi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nguy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hiểm</a:t>
            </a:r>
            <a:r>
              <a:rPr lang="en-US" alt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2827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6"/>
          <p:cNvSpPr txBox="1">
            <a:spLocks noChangeArrowheads="1"/>
          </p:cNvSpPr>
          <p:nvPr/>
        </p:nvSpPr>
        <p:spPr bwMode="auto">
          <a:xfrm>
            <a:off x="469284" y="1292671"/>
            <a:ext cx="81770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- Qua </a:t>
            </a:r>
            <a:r>
              <a:rPr lang="en-US" altLang="en-US" sz="2800" dirty="0" err="1">
                <a:solidFill>
                  <a:srgbClr val="FF0000"/>
                </a:solidFill>
              </a:rPr>
              <a:t>bài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</a:rPr>
              <a:t> con </a:t>
            </a:r>
            <a:r>
              <a:rPr lang="en-US" altLang="en-US" sz="2800" dirty="0" err="1">
                <a:solidFill>
                  <a:srgbClr val="FF0000"/>
                </a:solidFill>
              </a:rPr>
              <a:t>cần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ghi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nhớ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không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chơi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trò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chơi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không</a:t>
            </a:r>
            <a:r>
              <a:rPr lang="en-US" altLang="en-US" sz="2800" dirty="0">
                <a:solidFill>
                  <a:srgbClr val="FF0000"/>
                </a:solidFill>
              </a:rPr>
              <a:t> an </a:t>
            </a:r>
            <a:r>
              <a:rPr lang="en-US" altLang="en-US" sz="2800" dirty="0" err="1">
                <a:solidFill>
                  <a:srgbClr val="FF0000"/>
                </a:solidFill>
              </a:rPr>
              <a:t>toàn</a:t>
            </a:r>
            <a:r>
              <a:rPr lang="en-US" alt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9284" y="2319515"/>
            <a:ext cx="81770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</a:rPr>
              <a:t>Khi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bạn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rủ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tham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gia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trò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chơi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không</a:t>
            </a:r>
            <a:r>
              <a:rPr lang="en-US" altLang="en-US" sz="2800" dirty="0">
                <a:solidFill>
                  <a:srgbClr val="FF0000"/>
                </a:solidFill>
              </a:rPr>
              <a:t> an </a:t>
            </a:r>
            <a:r>
              <a:rPr lang="en-US" altLang="en-US" sz="2800" dirty="0" err="1">
                <a:solidFill>
                  <a:srgbClr val="FF0000"/>
                </a:solidFill>
              </a:rPr>
              <a:t>toàn</a:t>
            </a:r>
            <a:r>
              <a:rPr lang="en-US" altLang="en-US" sz="2800" dirty="0">
                <a:solidFill>
                  <a:srgbClr val="FF0000"/>
                </a:solidFill>
              </a:rPr>
              <a:t>, con </a:t>
            </a:r>
            <a:r>
              <a:rPr lang="en-US" altLang="en-US" sz="2800" dirty="0" err="1">
                <a:solidFill>
                  <a:srgbClr val="FF0000"/>
                </a:solidFill>
              </a:rPr>
              <a:t>cần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từ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chối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khuyên</a:t>
            </a:r>
            <a:r>
              <a:rPr lang="en-US" altLang="en-US" sz="2800" dirty="0">
                <a:solidFill>
                  <a:srgbClr val="FF0000"/>
                </a:solidFill>
              </a:rPr>
              <a:t> can </a:t>
            </a:r>
            <a:r>
              <a:rPr lang="en-US" altLang="en-US" sz="2800" dirty="0" err="1">
                <a:solidFill>
                  <a:srgbClr val="FF0000"/>
                </a:solidFill>
              </a:rPr>
              <a:t>bạn</a:t>
            </a:r>
            <a:r>
              <a:rPr lang="en-US" altLang="en-US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66685" y="688260"/>
            <a:ext cx="2399072" cy="531674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9284" y="3350139"/>
            <a:ext cx="81770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</a:rPr>
              <a:t> con </a:t>
            </a:r>
            <a:r>
              <a:rPr lang="en-US" altLang="en-US" sz="2800" dirty="0" err="1">
                <a:solidFill>
                  <a:srgbClr val="FF0000"/>
                </a:solidFill>
              </a:rPr>
              <a:t>cùng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thực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hiện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vui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chơi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trò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chơi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phù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</a:rPr>
              <a:t> an </a:t>
            </a:r>
            <a:r>
              <a:rPr lang="en-US" altLang="en-US" sz="2800" dirty="0" err="1">
                <a:solidFill>
                  <a:srgbClr val="FF0000"/>
                </a:solidFill>
              </a:rPr>
              <a:t>toàn</a:t>
            </a:r>
            <a:r>
              <a:rPr lang="en-US" altLang="en-US" sz="2800" dirty="0">
                <a:solidFill>
                  <a:srgbClr val="FF0000"/>
                </a:solidFill>
              </a:rPr>
              <a:t> ở </a:t>
            </a:r>
            <a:r>
              <a:rPr lang="en-US" altLang="en-US" sz="2800" dirty="0" err="1">
                <a:solidFill>
                  <a:srgbClr val="FF0000"/>
                </a:solidFill>
              </a:rPr>
              <a:t>nhà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cũng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như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đến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trường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nhé</a:t>
            </a:r>
            <a:r>
              <a:rPr lang="en-US" alt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82628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910080"/>
            <a:ext cx="475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1089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03"/>
    </mc:Choice>
    <mc:Fallback xmlns="">
      <p:transition spd="slow" advTm="1430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4400">
                  <a:defRPr/>
                </a:pPr>
                <a:endParaRPr lang="zh-CN" altLang="en-US" sz="1800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400"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defTabSz="914400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Rounded Rectangle 5"/>
          <p:cNvSpPr/>
          <p:nvPr/>
        </p:nvSpPr>
        <p:spPr>
          <a:xfrm>
            <a:off x="2447494" y="183000"/>
            <a:ext cx="4237630" cy="5663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HOẠT ĐỘNG 3: </a:t>
            </a:r>
          </a:p>
        </p:txBody>
      </p:sp>
    </p:spTree>
    <p:extLst>
      <p:ext uri="{BB962C8B-B14F-4D97-AF65-F5344CB8AC3E}">
        <p14:creationId xmlns:p14="http://schemas.microsoft.com/office/powerpoint/2010/main" val="4245041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6000">
        <p15:prstTrans prst="peelOff"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SGK"/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277985" y="634113"/>
            <a:ext cx="587253" cy="570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814519" y="285135"/>
            <a:ext cx="1770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SGK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633" y="911020"/>
            <a:ext cx="5228661" cy="142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274" y="2311145"/>
            <a:ext cx="5109087" cy="114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28" y="3441854"/>
            <a:ext cx="4915053" cy="13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4692" y="618335"/>
            <a:ext cx="79413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 err="1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Đưa</a:t>
            </a:r>
            <a:r>
              <a:rPr lang="en-US" altLang="zh-CN" sz="2000" b="1" dirty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000" b="1" dirty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000" b="1" dirty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2000" b="1" dirty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000" b="1" dirty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2000" b="1" dirty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000" b="1" dirty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000" b="1" dirty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000" b="1" dirty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en-US" altLang="zh-CN" sz="2000" b="1" dirty="0">
              <a:solidFill>
                <a:srgbClr val="83B40D"/>
              </a:solidFill>
              <a:latin typeface="Arial SGK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545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19142">
        <p15:prstTrans prst="pageCurlDouble"/>
      </p:transition>
    </mc:Choice>
    <mc:Fallback xmlns="">
      <p:transition advClick="0" advTm="191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240" y="284799"/>
            <a:ext cx="3167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3200" b="1" dirty="0" err="1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Tình</a:t>
            </a:r>
            <a:r>
              <a:rPr lang="en-GB" altLang="zh-CN" sz="3200" b="1" dirty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huống</a:t>
            </a:r>
            <a:r>
              <a:rPr lang="en-GB" altLang="zh-CN" sz="3200" b="1" dirty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1: </a:t>
            </a:r>
            <a:endParaRPr lang="zh-CN" altLang="en-US" sz="3200" b="1" dirty="0">
              <a:solidFill>
                <a:srgbClr val="83B40D"/>
              </a:solidFill>
              <a:latin typeface="Arial SGK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81" y="1001492"/>
            <a:ext cx="5984240" cy="336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3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5151">
        <p:push dir="u"/>
      </p:transition>
    </mc:Choice>
    <mc:Fallback xmlns="">
      <p:transition advClick="0" advTm="25151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3546" y="270872"/>
            <a:ext cx="3167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3200" b="1" dirty="0" err="1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Tình</a:t>
            </a:r>
            <a:r>
              <a:rPr lang="en-GB" altLang="zh-CN" sz="3200" b="1" dirty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huống</a:t>
            </a:r>
            <a:r>
              <a:rPr lang="en-GB" altLang="zh-CN" sz="3200" b="1" dirty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1: </a:t>
            </a:r>
            <a:endParaRPr lang="zh-CN" altLang="en-US" sz="3200" b="1" dirty="0">
              <a:solidFill>
                <a:srgbClr val="83B40D"/>
              </a:solidFill>
              <a:latin typeface="Arial SGK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81" y="1001492"/>
            <a:ext cx="5984240" cy="336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237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 advTm="31118">
        <p15:prstTrans prst="drape"/>
      </p:transition>
    </mc:Choice>
    <mc:Fallback xmlns="">
      <p:transition advClick="0" advTm="311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481" y="1001492"/>
            <a:ext cx="5984240" cy="336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3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8"/>
    </mc:Choice>
    <mc:Fallback xmlns="">
      <p:transition spd="slow" advTm="1282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52051"/>
            <a:ext cx="6361471" cy="313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563" y="363458"/>
            <a:ext cx="3167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3200" b="1" dirty="0" err="1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Tình</a:t>
            </a:r>
            <a:r>
              <a:rPr lang="en-GB" altLang="zh-CN" sz="3200" b="1" dirty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huống</a:t>
            </a:r>
            <a:r>
              <a:rPr lang="en-GB" altLang="zh-CN" sz="3200" b="1" dirty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2: </a:t>
            </a:r>
            <a:endParaRPr lang="zh-CN" altLang="en-US" sz="3200" b="1" dirty="0">
              <a:solidFill>
                <a:srgbClr val="83B40D"/>
              </a:solidFill>
              <a:latin typeface="Arial SGK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82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39"/>
    </mc:Choice>
    <mc:Fallback xmlns="">
      <p:transition spd="slow" advTm="303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85" y="1032386"/>
            <a:ext cx="6400800" cy="291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3546" y="270872"/>
            <a:ext cx="3167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GB" altLang="zh-CN" sz="3200" b="1" dirty="0" err="1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Tình</a:t>
            </a:r>
            <a:r>
              <a:rPr lang="en-GB" altLang="zh-CN" sz="3200" b="1" dirty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200" b="1" dirty="0" err="1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huống</a:t>
            </a:r>
            <a:r>
              <a:rPr lang="en-GB" altLang="zh-CN" sz="3200" b="1" dirty="0">
                <a:solidFill>
                  <a:srgbClr val="83B40D"/>
                </a:solidFill>
                <a:latin typeface="Arial SGK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3: </a:t>
            </a:r>
            <a:endParaRPr lang="zh-CN" altLang="en-US" sz="3200" b="1" dirty="0">
              <a:solidFill>
                <a:srgbClr val="83B40D"/>
              </a:solidFill>
              <a:latin typeface="Arial SGK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689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1372169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2878</TotalTime>
  <Words>189</Words>
  <Application>Microsoft Office PowerPoint</Application>
  <PresentationFormat>On-screen Show (16:9)</PresentationFormat>
  <Paragraphs>29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微软雅黑</vt:lpstr>
      <vt:lpstr>宋体</vt:lpstr>
      <vt:lpstr>Arial</vt:lpstr>
      <vt:lpstr>Arial SGK</vt:lpstr>
      <vt:lpstr>Arial-Rounded</vt:lpstr>
      <vt:lpstr>Arial-SGK-TV</vt:lpstr>
      <vt:lpstr>Calibri</vt:lpstr>
      <vt:lpstr>等线</vt:lpstr>
      <vt:lpstr>UTM Cookies</vt:lpstr>
      <vt:lpstr>第一PPT，www.1ppt.com​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Techsi.vn</cp:lastModifiedBy>
  <cp:revision>161</cp:revision>
  <dcterms:created xsi:type="dcterms:W3CDTF">2017-03-04T06:55:50Z</dcterms:created>
  <dcterms:modified xsi:type="dcterms:W3CDTF">2024-12-20T02:54:24Z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