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42" r:id="rId5"/>
    <p:sldId id="334" r:id="rId6"/>
    <p:sldId id="344" r:id="rId7"/>
    <p:sldId id="345" r:id="rId8"/>
    <p:sldId id="346" r:id="rId9"/>
    <p:sldId id="347" r:id="rId10"/>
    <p:sldId id="348" r:id="rId11"/>
    <p:sldId id="350" r:id="rId12"/>
    <p:sldId id="351" r:id="rId13"/>
    <p:sldId id="352" r:id="rId14"/>
    <p:sldId id="353" r:id="rId15"/>
    <p:sldId id="354" r:id="rId16"/>
    <p:sldId id="322" r:id="rId17"/>
    <p:sldId id="339" r:id="rId18"/>
    <p:sldId id="340" r:id="rId19"/>
    <p:sldId id="332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/>
        </p14:section>
        <p14:section name="Tiết 1" id="{5306D87E-7522-4F86-AA24-B22D8455523B}">
          <p14:sldIdLst>
            <p14:sldId id="342"/>
            <p14:sldId id="334"/>
            <p14:sldId id="344"/>
            <p14:sldId id="345"/>
            <p14:sldId id="346"/>
            <p14:sldId id="347"/>
            <p14:sldId id="348"/>
            <p14:sldId id="350"/>
            <p14:sldId id="351"/>
            <p14:sldId id="352"/>
            <p14:sldId id="353"/>
            <p14:sldId id="354"/>
            <p14:sldId id="322"/>
            <p14:sldId id="339"/>
            <p14:sldId id="340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8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2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10" Type="http://schemas.openxmlformats.org/officeDocument/2006/relationships/image" Target="../media/image9.png"/><Relationship Id="rId4" Type="http://schemas.openxmlformats.org/officeDocument/2006/relationships/image" Target="../media/image4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647100" y="1571622"/>
            <a:ext cx="6195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</a:t>
            </a:r>
          </a:p>
          <a:p>
            <a:pPr algn="ctr"/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 ĐIỀU BÁC HỒ DẠY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871882" y="740625"/>
            <a:ext cx="174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</a:t>
            </a:r>
            <a:r>
              <a:rPr lang="en-US" altLang="zh-CN" sz="48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</a:t>
            </a:r>
            <a:endParaRPr lang="zh-CN" altLang="en-US" sz="4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0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10" y="209961"/>
            <a:ext cx="43174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535" y="640453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3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" y="1102119"/>
            <a:ext cx="3711586" cy="3423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1102119"/>
            <a:ext cx="4249882" cy="34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97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221" y="230743"/>
            <a:ext cx="431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65" y="692408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4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118431"/>
            <a:ext cx="3624297" cy="35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154073"/>
            <a:ext cx="4577196" cy="3386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9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013" y="225259"/>
            <a:ext cx="53110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46" y="68692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5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363916"/>
            <a:ext cx="3730336" cy="30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" y="1423216"/>
            <a:ext cx="2795733" cy="285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1423216"/>
            <a:ext cx="2984790" cy="298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8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4" y="685193"/>
            <a:ext cx="6373590" cy="3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-8723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" y="540814"/>
            <a:ext cx="857250" cy="838200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695584"/>
            <a:ext cx="6417166" cy="40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56" y="3275037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" y="868959"/>
            <a:ext cx="857250" cy="8382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1409" y="1939718"/>
            <a:ext cx="6341182" cy="24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kết</a:t>
            </a:r>
            <a:r>
              <a:rPr lang="en-US" altLang="zh-CN" sz="5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thúc</a:t>
            </a:r>
          </a:p>
          <a:p>
            <a:pPr algn="ctr"/>
            <a:r>
              <a:rPr lang="en-US" altLang="zh-CN" sz="5400" b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Hẹn gặp lại các con!</a:t>
            </a:r>
            <a:endParaRPr lang="vi-VN" altLang="zh-CN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72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30629" y="253582"/>
            <a:ext cx="727790" cy="6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4293" y="300572"/>
            <a:ext cx="234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24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02" y="4468612"/>
            <a:ext cx="505902" cy="48248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8" y="218824"/>
            <a:ext cx="523875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73919" y="4427024"/>
            <a:ext cx="519003" cy="58243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9831" y="295493"/>
            <a:ext cx="442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35" y="762237"/>
            <a:ext cx="3259842" cy="397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837167"/>
            <a:ext cx="4667365" cy="382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94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639" y="668749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1174774"/>
            <a:ext cx="2500046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13486"/>
            <a:ext cx="5628125" cy="3390768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8" y="343541"/>
            <a:ext cx="637864" cy="60833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13675"/>
            <a:ext cx="857250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7428" y="4537476"/>
            <a:ext cx="505416" cy="56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4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120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" y="1252672"/>
            <a:ext cx="3990489" cy="34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97" y="1265440"/>
            <a:ext cx="4234685" cy="33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59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303" y="709946"/>
            <a:ext cx="49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134853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37133" y="4459429"/>
            <a:ext cx="530875" cy="59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3" y="1265440"/>
            <a:ext cx="3597695" cy="349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7" y="1265440"/>
            <a:ext cx="2783193" cy="340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" y="1265440"/>
            <a:ext cx="2629817" cy="340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584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19" y="221157"/>
            <a:ext cx="475562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1: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9" y="1063936"/>
            <a:ext cx="3423396" cy="32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219" y="647865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1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" y="1109530"/>
            <a:ext cx="4867708" cy="3218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" y="1063936"/>
            <a:ext cx="4835434" cy="34435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1400" y="978947"/>
            <a:ext cx="3785102" cy="3802078"/>
            <a:chOff x="7717426" y="2670808"/>
            <a:chExt cx="3971525" cy="3454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26" y="2670808"/>
              <a:ext cx="3971525" cy="3303391"/>
            </a:xfrm>
            <a:prstGeom prst="rect">
              <a:avLst/>
            </a:prstGeom>
          </p:spPr>
        </p:pic>
        <p:sp>
          <p:nvSpPr>
            <p:cNvPr id="14" name="Chord 13"/>
            <p:cNvSpPr/>
            <p:nvPr/>
          </p:nvSpPr>
          <p:spPr>
            <a:xfrm rot="6672271">
              <a:off x="9348255" y="5575963"/>
              <a:ext cx="522667" cy="575413"/>
            </a:xfrm>
            <a:prstGeom prst="chord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851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307" y="220339"/>
            <a:ext cx="442482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3907" y="64015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2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099077"/>
            <a:ext cx="4249881" cy="351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2" y="1122004"/>
            <a:ext cx="4084612" cy="349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887464"/>
            <a:ext cx="4226208" cy="396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5" y="1099077"/>
            <a:ext cx="3650555" cy="3650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855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2|1|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5.1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1|1.2|9.4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3757</TotalTime>
  <Words>322</Words>
  <Application>Microsoft Office PowerPoint</Application>
  <PresentationFormat>On-screen Show (16:9)</PresentationFormat>
  <Paragraphs>35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Techsi.vn</cp:lastModifiedBy>
  <cp:revision>128</cp:revision>
  <dcterms:created xsi:type="dcterms:W3CDTF">2017-03-04T06:55:50Z</dcterms:created>
  <dcterms:modified xsi:type="dcterms:W3CDTF">2024-11-21T02:06:18Z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