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7" r:id="rId2"/>
    <p:sldId id="268" r:id="rId3"/>
    <p:sldId id="259" r:id="rId4"/>
    <p:sldId id="260" r:id="rId5"/>
    <p:sldId id="270" r:id="rId6"/>
    <p:sldId id="271" r:id="rId7"/>
    <p:sldId id="262" r:id="rId8"/>
    <p:sldId id="27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89886-BB78-4D39-BA0B-EFFE211A511D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170E5-8FAF-419D-980A-D276CAC9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2BCA-92B9-5355-F894-EE0B40F98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BDDF4-C661-6128-8A15-AA4373D50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D21BC-3554-FA02-D54E-1569DBEE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3776-388D-58BD-8E0A-8E2FD17C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BB262-F67B-9E14-8BF0-24A52F43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6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2C1B-CA5B-FACF-3F08-E5D30CD4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246BB-6782-4AF4-7CD4-452EE1CE5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B36CF-BED9-511C-8A42-3CAA397D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236C-683D-0C39-76A6-E5D2AE2D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C4AF4-7B15-8ACE-54AA-4248AC25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22CC1C-9C47-B117-C409-A78C99377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83833-4545-3C79-504E-EBDD7C9E5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2E3B-C9DB-4CF8-36E9-5EF488EF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E6689-6AC9-C63B-4DB6-66DAEE94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EFBFC-CE6C-DB1F-7C26-08659BA7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9DB7-033B-2B61-72BD-C55AA7A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AAF9-293C-43F7-8E88-0BC3F35CF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BFB44-0AD6-D169-9BE7-83065E10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B405A-2E50-07FE-BA1E-800680CB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31A7A-7044-828B-005F-F1BED088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2B0F-54BA-18DF-CA61-310963BD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0C75-549D-401C-FF76-C303BDAD0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DC09D-DE3E-8EAC-9CA3-FB8F225A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C219-BFE0-8CE7-E7CD-F3D7F790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78287-60DB-6218-7364-B91E5FE7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00C0-E7BC-2198-7459-4719CD7E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88EE-41CC-3559-E3E1-586C8C799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2288F-37A2-FC23-79F5-6360A56BF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C5C61-CC97-5F59-E3A9-8EDE0C94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984C8-6C23-417E-C7A6-1FD49D09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642EE-7E10-4E27-13A8-5855A379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549A-03BC-B7C8-0DC1-2E175662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EBF15-B6B0-F085-E64B-2E5A2FDF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7AF91-972C-9288-CC9F-F2795BCE0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8BCDB-083F-BE53-AB14-EFF07EEEB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4C03A-1160-ADFE-A1F5-EF8912AFD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311C8-AEAE-F9B6-20A5-3B37BF17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2ED8-8D91-401B-D04A-B766B8BC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1FC02-A09F-C8AA-8720-9107F397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01E4-7001-F491-12DF-B9555F42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725A4-7AEF-4766-04D2-A61CE50C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5AEC2-A408-AEBF-D362-F2F450E0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4EC2E-05D1-32B6-1520-50B53B64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A8F44-B63D-B8BC-FF20-27200B3F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38C01-6669-F16D-E7DD-510FABCD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0E3AE-E32C-BED9-6BC3-1C7ADCD8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1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B969-F40A-5E42-9655-8AD50F0E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F548-EE2A-082B-36E5-1150AB02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9F6AA-4030-6BBF-1BF1-973A0972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5D7-E731-5402-28B9-7F05CAA2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3C64A-52C2-3914-B1AE-785D835F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E2200-B878-330F-C948-372544DB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0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79B5-32D2-6F4F-D265-347CDBC5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06C80-9381-07BF-0B26-182EEA0D1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75235-6C0E-2556-9307-F27BB34F2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A5093-4A40-CDA5-50A0-F92C11D4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33D73-ACF3-416C-4C4E-6C6F5037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BA81F-4918-0D2F-4064-57FBC845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DEB99-22E8-F4A5-8C8B-BB006E1E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DF65D-02EF-F955-86D1-FC34867F9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80583-E9F5-DBA3-3D51-3D449C868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71A9-3189-4F9B-8734-2CDCB84E6B12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E18F4-947B-86CB-D70D-BE88A17B6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5CE2-BD49-0AB9-8200-352898208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904A-7AA9-4B49-86BE-94B6AE84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5D9264-EA37-C11C-B22F-43C8BFC2C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" y="-1"/>
            <a:ext cx="12172335" cy="6863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0" y="2721114"/>
            <a:ext cx="120396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000" b="1" spc="-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4000" b="1" spc="-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</a:t>
            </a:r>
            <a:endParaRPr lang="vi-VN" sz="4000" b="1" spc="-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5CDDF5-D0A5-2FD3-3E97-25FE944C73B3}"/>
              </a:ext>
            </a:extLst>
          </p:cNvPr>
          <p:cNvSpPr txBox="1"/>
          <p:nvPr/>
        </p:nvSpPr>
        <p:spPr>
          <a:xfrm>
            <a:off x="752475" y="3736757"/>
            <a:ext cx="10687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NHỮNG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GIỜ HỌC, GIỜ </a:t>
            </a:r>
            <a:r>
              <a:rPr lang="vi-V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A1A75-2E31-69CB-C93C-090700419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074789" cy="10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1"/>
    </mc:Choice>
    <mc:Fallback xmlns="">
      <p:transition spd="slow" advTm="93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81F621-D56C-966D-604D-36F617C756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60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3167523" y="2339208"/>
            <a:ext cx="5856954" cy="161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283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4"/>
    </mc:Choice>
    <mc:Fallback xmlns="">
      <p:transition spd="slow" advTm="888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5" y="0"/>
            <a:ext cx="10693698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3: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X</a:t>
            </a:r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ử lí tình huống.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4EFB-D991-44DE-882C-FF680D5F4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l="16044" t="9661" r="27910" b="45743"/>
          <a:stretch/>
        </p:blipFill>
        <p:spPr>
          <a:xfrm rot="-5400000">
            <a:off x="224893" y="961652"/>
            <a:ext cx="5416072" cy="5865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51EAA-ADA9-46B5-9D1C-0102286A4B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15494" t="55927" r="29139" b="1704"/>
          <a:stretch/>
        </p:blipFill>
        <p:spPr>
          <a:xfrm rot="-5400000">
            <a:off x="6499367" y="1038998"/>
            <a:ext cx="5295898" cy="586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90"/>
    </mc:Choice>
    <mc:Fallback xmlns="">
      <p:transition spd="slow" advTm="78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068" y="1129493"/>
            <a:ext cx="9553786" cy="1320800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 động 4: Rèn luyện thay đổi hành vi chưa tích cực.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3CA9-DB11-456C-AC35-05515395E78B}"/>
              </a:ext>
            </a:extLst>
          </p:cNvPr>
          <p:cNvSpPr txBox="1">
            <a:spLocks/>
          </p:cNvSpPr>
          <p:nvPr/>
        </p:nvSpPr>
        <p:spPr>
          <a:xfrm>
            <a:off x="910438" y="3121089"/>
            <a:ext cx="10858775" cy="1835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fr-FR" sz="4400" i="1" spc="-1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  <a:endParaRPr lang="en-US" sz="4400" i="1" spc="-15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8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6"/>
    </mc:Choice>
    <mc:Fallback xmlns="">
      <p:transition spd="slow" advTm="25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11" y="3868697"/>
            <a:ext cx="4508937" cy="271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1"/>
          <a:stretch/>
        </p:blipFill>
        <p:spPr>
          <a:xfrm>
            <a:off x="6463862" y="3868697"/>
            <a:ext cx="4572000" cy="272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711" y="221543"/>
            <a:ext cx="4508937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2" y="221543"/>
            <a:ext cx="4572000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222163" y="3281579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3754" y="3260048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2163" y="6302512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9532" y="6330030"/>
            <a:ext cx="524031" cy="517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9"/>
    </mc:Choice>
    <mc:Fallback xmlns="">
      <p:transition spd="slow" advTm="233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196" y="1751561"/>
            <a:ext cx="4508937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1751561"/>
            <a:ext cx="4572000" cy="30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675409" y="5117509"/>
            <a:ext cx="513953" cy="510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1664" y="5117509"/>
            <a:ext cx="513953" cy="555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02"/>
    </mc:Choice>
    <mc:Fallback xmlns="">
      <p:transition spd="slow" advTm="34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1576541" y="1073944"/>
            <a:ext cx="9496426" cy="4710112"/>
          </a:xfrm>
          <a:prstGeom prst="roundRect">
            <a:avLst>
              <a:gd name="adj" fmla="val 119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5778500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Trèo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vứt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5778500" algn="l"/>
              </a:tabLst>
            </a:pPr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10"/>
    </mc:Choice>
    <mc:Fallback xmlns="">
      <p:transition spd="slow" advTm="220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62400" y="2590800"/>
            <a:ext cx="497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4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4"/>
    </mc:Choice>
    <mc:Fallback xmlns="">
      <p:transition spd="slow" advTm="980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7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7|1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12756</TotalTime>
  <Words>135</Words>
  <Application>Microsoft Office PowerPoint</Application>
  <PresentationFormat>Widescreen</PresentationFormat>
  <Paragraphs>16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Hoạt động 3: Xử lí tình huống.</vt:lpstr>
      <vt:lpstr>Hoạt động 4: Rèn luyện thay đổi hành vi chưa tích cực.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32</cp:revision>
  <dcterms:created xsi:type="dcterms:W3CDTF">2020-08-07T21:25:35Z</dcterms:created>
  <dcterms:modified xsi:type="dcterms:W3CDTF">2024-10-21T15:31:57Z</dcterms:modified>
</cp:coreProperties>
</file>