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1"/>
  </p:notes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</p:sldIdLst>
  <p:sldSz cx="9144000" cy="5143500" type="screen16x9"/>
  <p:notesSz cx="6858000" cy="9144000"/>
  <p:embeddedFontLst>
    <p:embeddedFont>
      <p:font typeface="Arial-Rounded" panose="020B0500000000000000" charset="0"/>
      <p:regular r:id="rId22"/>
    </p:embeddedFont>
    <p:embeddedFont>
      <p:font typeface="Bodoni" panose="020B0604020202020204" charset="0"/>
      <p:bold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Josefin Sans" pitchFamily="2" charset="0"/>
      <p:regular r:id="rId29"/>
      <p:bold r:id="rId30"/>
      <p:italic r:id="rId31"/>
      <p:boldItalic r:id="rId32"/>
    </p:embeddedFont>
    <p:embeddedFont>
      <p:font typeface="Times" panose="02020603050405020304" pitchFamily="18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84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gf658152795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5" name="Google Shape;2235;gf658152795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gf658152795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9" name="Google Shape;2379;gf658152795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g55ffb6a178fdcae6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7" name="Google Shape;2387;g55ffb6a178fdcae6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g55ffb6a178fdcae6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g55ffb6a178fdcae6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g55ffb6a178fdcae6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0" name="Google Shape;2400;g55ffb6a178fdcae6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55ffb6a178fdcae6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55ffb6a178fdcae6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Google Shape;2412;g55ffb6a178fdcae6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3" name="Google Shape;2413;g55ffb6a178fdcae6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Google Shape;2418;g55ffb6a178fdcae6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9" name="Google Shape;2419;g55ffb6a178fdcae6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g55ffb6a178fdcae6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0" name="Google Shape;2430;g55ffb6a178fdcae6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55ffb6a178fdcae6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55ffb6a178fdcae6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gf658152795_0_4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3" name="Google Shape;2243;gf658152795_0_42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gf658152795_0_42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gf658152795_0_4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gf658152795_0_42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gf658152795_0_4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f658152795_2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gf658152795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gf658152795_2_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2" name="Google Shape;2292;gf658152795_2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gf658152795_0_42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gf658152795_0_4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" name="Google Shape;2311;gf658152795_0_42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gf658152795_0_4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f658152795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4" name="Google Shape;2324;gf658152795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1955250" y="1521421"/>
            <a:ext cx="52335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1931064" y="3012590"/>
            <a:ext cx="5292300" cy="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-28174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/>
          <p:nvPr/>
        </p:nvSpPr>
        <p:spPr>
          <a:xfrm flipH="1">
            <a:off x="792426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oogle Shape;57;p13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58" name="Google Shape;58;p1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13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169" name="Google Shape;169;p13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4"/>
          <p:cNvSpPr txBox="1">
            <a:spLocks noGrp="1"/>
          </p:cNvSpPr>
          <p:nvPr>
            <p:ph type="title"/>
          </p:nvPr>
        </p:nvSpPr>
        <p:spPr>
          <a:xfrm>
            <a:off x="1625100" y="1153123"/>
            <a:ext cx="5893800" cy="23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body" idx="1"/>
          </p:nvPr>
        </p:nvSpPr>
        <p:spPr>
          <a:xfrm>
            <a:off x="1925850" y="3369725"/>
            <a:ext cx="5292300" cy="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-24459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4"/>
          <p:cNvSpPr/>
          <p:nvPr/>
        </p:nvSpPr>
        <p:spPr>
          <a:xfrm flipH="1">
            <a:off x="788711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Google Shape;244;p14"/>
          <p:cNvGrpSpPr/>
          <p:nvPr/>
        </p:nvGrpSpPr>
        <p:grpSpPr>
          <a:xfrm>
            <a:off x="-346382" y="790541"/>
            <a:ext cx="2258379" cy="640553"/>
            <a:chOff x="-2810250" y="3572525"/>
            <a:chExt cx="2106500" cy="597475"/>
          </a:xfrm>
        </p:grpSpPr>
        <p:sp>
          <p:nvSpPr>
            <p:cNvPr id="245" name="Google Shape;245;p1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>
            <a:off x="7629873" y="4385268"/>
            <a:ext cx="1773362" cy="564914"/>
            <a:chOff x="-4380075" y="3780200"/>
            <a:chExt cx="1637000" cy="521475"/>
          </a:xfrm>
        </p:grpSpPr>
        <p:sp>
          <p:nvSpPr>
            <p:cNvPr id="356" name="Google Shape;356;p14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5"/>
          <p:cNvSpPr txBox="1">
            <a:spLocks noGrp="1"/>
          </p:cNvSpPr>
          <p:nvPr>
            <p:ph type="sldNum" idx="12"/>
          </p:nvPr>
        </p:nvSpPr>
        <p:spPr>
          <a:xfrm>
            <a:off x="35752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cxnSp>
        <p:nvCxnSpPr>
          <p:cNvPr id="426" name="Google Shape;426;p15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7" name="Google Shape;427;p15"/>
          <p:cNvCxnSpPr/>
          <p:nvPr/>
        </p:nvCxnSpPr>
        <p:spPr>
          <a:xfrm rot="10800000">
            <a:off x="963900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8" name="Google Shape;428;p15"/>
          <p:cNvSpPr txBox="1">
            <a:spLocks noGrp="1"/>
          </p:cNvSpPr>
          <p:nvPr>
            <p:ph type="ctrTitle"/>
          </p:nvPr>
        </p:nvSpPr>
        <p:spPr>
          <a:xfrm>
            <a:off x="357520" y="234507"/>
            <a:ext cx="24909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1">
  <p:cSld name="CUSTOM_18_1_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1" name="Google Shape;431;p16"/>
          <p:cNvGrpSpPr/>
          <p:nvPr/>
        </p:nvGrpSpPr>
        <p:grpSpPr>
          <a:xfrm>
            <a:off x="-1185137" y="840925"/>
            <a:ext cx="2106500" cy="597475"/>
            <a:chOff x="-2810250" y="3572525"/>
            <a:chExt cx="2106500" cy="597475"/>
          </a:xfrm>
        </p:grpSpPr>
        <p:sp>
          <p:nvSpPr>
            <p:cNvPr id="432" name="Google Shape;432;p1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16"/>
          <p:cNvGrpSpPr/>
          <p:nvPr/>
        </p:nvGrpSpPr>
        <p:grpSpPr>
          <a:xfrm>
            <a:off x="7738988" y="4488250"/>
            <a:ext cx="1637000" cy="521475"/>
            <a:chOff x="-4380075" y="3780200"/>
            <a:chExt cx="1637000" cy="521475"/>
          </a:xfrm>
        </p:grpSpPr>
        <p:sp>
          <p:nvSpPr>
            <p:cNvPr id="543" name="Google Shape;543;p16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6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6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6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6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6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6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1" name="Google Shape;611;p16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6785838" y="562625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16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>
            <a:off x="-731575" y="4507037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1_2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5" name="Google Shape;615;p17"/>
          <p:cNvGrpSpPr/>
          <p:nvPr/>
        </p:nvGrpSpPr>
        <p:grpSpPr>
          <a:xfrm>
            <a:off x="0" y="4603500"/>
            <a:ext cx="2106500" cy="597475"/>
            <a:chOff x="-2810250" y="3572525"/>
            <a:chExt cx="2106500" cy="597475"/>
          </a:xfrm>
        </p:grpSpPr>
        <p:sp>
          <p:nvSpPr>
            <p:cNvPr id="616" name="Google Shape;616;p1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1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1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1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6" name="Google Shape;726;p17"/>
          <p:cNvGrpSpPr/>
          <p:nvPr/>
        </p:nvGrpSpPr>
        <p:grpSpPr>
          <a:xfrm flipH="1">
            <a:off x="7696200" y="550600"/>
            <a:ext cx="2106500" cy="597475"/>
            <a:chOff x="-2810250" y="3572525"/>
            <a:chExt cx="2106500" cy="597475"/>
          </a:xfrm>
        </p:grpSpPr>
        <p:sp>
          <p:nvSpPr>
            <p:cNvPr id="727" name="Google Shape;727;p1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1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1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1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1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1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1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3">
                <a:alpha val="33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37" name="Google Shape;837;p17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 rot="3318290">
            <a:off x="-431438" y="-1270594"/>
            <a:ext cx="1956100" cy="296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17"/>
          <p:cNvPicPr preferRelativeResize="0"/>
          <p:nvPr/>
        </p:nvPicPr>
        <p:blipFill rotWithShape="1">
          <a:blip r:embed="rId4">
            <a:alphaModFix amt="64000"/>
          </a:blip>
          <a:srcRect/>
          <a:stretch/>
        </p:blipFill>
        <p:spPr>
          <a:xfrm rot="-2700011">
            <a:off x="6742811" y="3651283"/>
            <a:ext cx="3372624" cy="221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_1_1_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1" name="Google Shape;841;p18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842" name="Google Shape;842;p1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1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1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1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1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1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1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1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1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1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1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1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1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1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1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1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1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1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1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1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1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1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1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1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1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1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1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1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1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1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1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1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1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1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1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1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1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1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1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1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1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1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1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1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1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1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1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1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1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1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1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1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1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1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1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1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1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1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1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1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1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1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1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1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1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1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1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1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1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1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1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1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1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1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1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1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1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1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1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1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1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1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1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1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1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1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1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1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1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1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1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2" name="Google Shape;952;p18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953" name="Google Shape;953;p18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8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8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8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8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8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8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8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8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8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8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8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8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8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8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8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21" name="Google Shape;1021;p18"/>
          <p:cNvPicPr preferRelativeResize="0"/>
          <p:nvPr/>
        </p:nvPicPr>
        <p:blipFill rotWithShape="1">
          <a:blip r:embed="rId3">
            <a:alphaModFix amt="78000"/>
          </a:blip>
          <a:srcRect/>
          <a:stretch/>
        </p:blipFill>
        <p:spPr>
          <a:xfrm rot="4087981">
            <a:off x="-1035713" y="2978796"/>
            <a:ext cx="2995599" cy="196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18"/>
          <p:cNvPicPr preferRelativeResize="0"/>
          <p:nvPr/>
        </p:nvPicPr>
        <p:blipFill rotWithShape="1">
          <a:blip r:embed="rId4">
            <a:alphaModFix amt="72000"/>
          </a:blip>
          <a:srcRect/>
          <a:stretch/>
        </p:blipFill>
        <p:spPr>
          <a:xfrm rot="-7867873">
            <a:off x="6954277" y="-481791"/>
            <a:ext cx="3426521" cy="2246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9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19"/>
          <p:cNvSpPr txBox="1">
            <a:spLocks noGrp="1"/>
          </p:cNvSpPr>
          <p:nvPr>
            <p:ph type="subTitle" idx="1"/>
          </p:nvPr>
        </p:nvSpPr>
        <p:spPr>
          <a:xfrm>
            <a:off x="3396689" y="3153975"/>
            <a:ext cx="3857100" cy="12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6" name="Google Shape;1026;p19"/>
          <p:cNvSpPr txBox="1">
            <a:spLocks noGrp="1"/>
          </p:cNvSpPr>
          <p:nvPr>
            <p:ph type="title"/>
          </p:nvPr>
        </p:nvSpPr>
        <p:spPr>
          <a:xfrm>
            <a:off x="714875" y="646650"/>
            <a:ext cx="77142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27" name="Google Shape;1027;p19"/>
          <p:cNvGrpSpPr/>
          <p:nvPr/>
        </p:nvGrpSpPr>
        <p:grpSpPr>
          <a:xfrm>
            <a:off x="-942425" y="646563"/>
            <a:ext cx="2106500" cy="597475"/>
            <a:chOff x="-2810250" y="3572525"/>
            <a:chExt cx="2106500" cy="597475"/>
          </a:xfrm>
        </p:grpSpPr>
        <p:sp>
          <p:nvSpPr>
            <p:cNvPr id="1028" name="Google Shape;1028;p1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1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1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1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1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1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1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1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1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1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1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1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1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1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1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1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19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1139" name="Google Shape;1139;p19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9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19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19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19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9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9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19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19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9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9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9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9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9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9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9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9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9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9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9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9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9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9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9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19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9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9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9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9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9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9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19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19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9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19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19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19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19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19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19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9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19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19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19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9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9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9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9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9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9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9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19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9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9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9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9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9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9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9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9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9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9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9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9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9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9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9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9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07" name="Google Shape;1207;p19"/>
          <p:cNvPicPr preferRelativeResize="0"/>
          <p:nvPr/>
        </p:nvPicPr>
        <p:blipFill rotWithShape="1">
          <a:blip r:embed="rId3">
            <a:alphaModFix amt="85000"/>
          </a:blip>
          <a:srcRect/>
          <a:stretch/>
        </p:blipFill>
        <p:spPr>
          <a:xfrm rot="24">
            <a:off x="-1443738" y="3484257"/>
            <a:ext cx="2763902" cy="221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9"/>
          <p:cNvPicPr preferRelativeResize="0"/>
          <p:nvPr/>
        </p:nvPicPr>
        <p:blipFill rotWithShape="1">
          <a:blip r:embed="rId4">
            <a:alphaModFix amt="72000"/>
          </a:blip>
          <a:srcRect/>
          <a:stretch/>
        </p:blipFill>
        <p:spPr>
          <a:xfrm rot="-10338121">
            <a:off x="7254875" y="-569443"/>
            <a:ext cx="2763902" cy="22154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9"/>
          <p:cNvSpPr txBox="1">
            <a:spLocks noGrp="1"/>
          </p:cNvSpPr>
          <p:nvPr>
            <p:ph type="title" idx="2"/>
          </p:nvPr>
        </p:nvSpPr>
        <p:spPr>
          <a:xfrm>
            <a:off x="2182400" y="1785450"/>
            <a:ext cx="7929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210" name="Google Shape;1210;p19"/>
          <p:cNvSpPr txBox="1">
            <a:spLocks noGrp="1"/>
          </p:cNvSpPr>
          <p:nvPr>
            <p:ph type="subTitle" idx="3"/>
          </p:nvPr>
        </p:nvSpPr>
        <p:spPr>
          <a:xfrm>
            <a:off x="3387625" y="1541250"/>
            <a:ext cx="3857100" cy="12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1" name="Google Shape;1211;p19"/>
          <p:cNvSpPr txBox="1">
            <a:spLocks noGrp="1"/>
          </p:cNvSpPr>
          <p:nvPr>
            <p:ph type="title" idx="4"/>
          </p:nvPr>
        </p:nvSpPr>
        <p:spPr>
          <a:xfrm>
            <a:off x="2191452" y="3398175"/>
            <a:ext cx="7929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" name="Google Shape;144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21"/>
          <p:cNvSpPr txBox="1">
            <a:spLocks noGrp="1"/>
          </p:cNvSpPr>
          <p:nvPr>
            <p:ph type="subTitle" idx="1"/>
          </p:nvPr>
        </p:nvSpPr>
        <p:spPr>
          <a:xfrm>
            <a:off x="3140316" y="3410225"/>
            <a:ext cx="28641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42" name="Google Shape;1442;p21"/>
          <p:cNvSpPr txBox="1">
            <a:spLocks noGrp="1"/>
          </p:cNvSpPr>
          <p:nvPr>
            <p:ph type="title"/>
          </p:nvPr>
        </p:nvSpPr>
        <p:spPr>
          <a:xfrm>
            <a:off x="2643450" y="2197025"/>
            <a:ext cx="38571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43" name="Google Shape;1443;p21"/>
          <p:cNvSpPr txBox="1">
            <a:spLocks noGrp="1"/>
          </p:cNvSpPr>
          <p:nvPr>
            <p:ph type="title" idx="2"/>
          </p:nvPr>
        </p:nvSpPr>
        <p:spPr>
          <a:xfrm>
            <a:off x="3844116" y="1425648"/>
            <a:ext cx="1456500" cy="10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444" name="Google Shape;1444;p21"/>
          <p:cNvGrpSpPr/>
          <p:nvPr/>
        </p:nvGrpSpPr>
        <p:grpSpPr>
          <a:xfrm>
            <a:off x="-442137" y="686788"/>
            <a:ext cx="2106500" cy="597475"/>
            <a:chOff x="-2810250" y="3572525"/>
            <a:chExt cx="2106500" cy="597475"/>
          </a:xfrm>
        </p:grpSpPr>
        <p:sp>
          <p:nvSpPr>
            <p:cNvPr id="1445" name="Google Shape;1445;p2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2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2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2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2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2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2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2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2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2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2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2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2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2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2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2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2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2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2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2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2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2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2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2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2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2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2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2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2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2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2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2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2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2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2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2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2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2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2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2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2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2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2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2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2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2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2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2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2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2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2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2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2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2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2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2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2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2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2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2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2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2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2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2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2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2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2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2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2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2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2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2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2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2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2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2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2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2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2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2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2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2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2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2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2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2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2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2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2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2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2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2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2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2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2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2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2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2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2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2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2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2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2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2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2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2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2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2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2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2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55" name="Google Shape;1555;p21"/>
          <p:cNvPicPr preferRelativeResize="0"/>
          <p:nvPr/>
        </p:nvPicPr>
        <p:blipFill rotWithShape="1">
          <a:blip r:embed="rId3">
            <a:alphaModFix amt="57000"/>
          </a:blip>
          <a:srcRect/>
          <a:stretch/>
        </p:blipFill>
        <p:spPr>
          <a:xfrm>
            <a:off x="-405738" y="-88850"/>
            <a:ext cx="3793026" cy="6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6" name="Google Shape;1556;p21"/>
          <p:cNvPicPr preferRelativeResize="0"/>
          <p:nvPr/>
        </p:nvPicPr>
        <p:blipFill rotWithShape="1">
          <a:blip r:embed="rId4">
            <a:alphaModFix amt="55000"/>
          </a:blip>
          <a:srcRect/>
          <a:stretch/>
        </p:blipFill>
        <p:spPr>
          <a:xfrm>
            <a:off x="5886125" y="4625975"/>
            <a:ext cx="3793026" cy="673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7" name="Google Shape;1557;p21"/>
          <p:cNvGrpSpPr/>
          <p:nvPr/>
        </p:nvGrpSpPr>
        <p:grpSpPr>
          <a:xfrm>
            <a:off x="7432699" y="4092425"/>
            <a:ext cx="2115168" cy="673798"/>
            <a:chOff x="-4380075" y="3780200"/>
            <a:chExt cx="1637000" cy="521475"/>
          </a:xfrm>
        </p:grpSpPr>
        <p:sp>
          <p:nvSpPr>
            <p:cNvPr id="1558" name="Google Shape;1558;p21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21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21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21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21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21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21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21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21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21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21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21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21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21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21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21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21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21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21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21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21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1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21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21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21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21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21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21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21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21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21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21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21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21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21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21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21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21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21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21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21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21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21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21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21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21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21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21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21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21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21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21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21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21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21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21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21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21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21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21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21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21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21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21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21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21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21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21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7" name="Google Shape;162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8" name="Google Shape;1628;p22"/>
          <p:cNvGrpSpPr/>
          <p:nvPr/>
        </p:nvGrpSpPr>
        <p:grpSpPr>
          <a:xfrm>
            <a:off x="8020525" y="4467115"/>
            <a:ext cx="2106500" cy="597475"/>
            <a:chOff x="-2810250" y="3572525"/>
            <a:chExt cx="2106500" cy="597475"/>
          </a:xfrm>
        </p:grpSpPr>
        <p:sp>
          <p:nvSpPr>
            <p:cNvPr id="1629" name="Google Shape;1629;p2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2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2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2" name="Google Shape;1632;p2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3" name="Google Shape;1633;p2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p2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5" name="Google Shape;1635;p2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2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7" name="Google Shape;1637;p2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8" name="Google Shape;1638;p2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9" name="Google Shape;1639;p2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0" name="Google Shape;1640;p2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2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2" name="Google Shape;1642;p2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3" name="Google Shape;1643;p2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4" name="Google Shape;1644;p2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5" name="Google Shape;1645;p2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6" name="Google Shape;1646;p2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7" name="Google Shape;1647;p2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8" name="Google Shape;1648;p2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9" name="Google Shape;1649;p2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0" name="Google Shape;1650;p2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1" name="Google Shape;1651;p2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2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2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4" name="Google Shape;1654;p2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5" name="Google Shape;1655;p2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6" name="Google Shape;1656;p2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7" name="Google Shape;1657;p2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8" name="Google Shape;1658;p2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9" name="Google Shape;1659;p2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2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1" name="Google Shape;1661;p2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2" name="Google Shape;1662;p2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3" name="Google Shape;1663;p2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4" name="Google Shape;1664;p2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5" name="Google Shape;1665;p2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6" name="Google Shape;1666;p2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7" name="Google Shape;1667;p2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2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9" name="Google Shape;1669;p2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0" name="Google Shape;1670;p2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1" name="Google Shape;1671;p2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2" name="Google Shape;1672;p2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3" name="Google Shape;1673;p2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4" name="Google Shape;1674;p2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5" name="Google Shape;1675;p2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6" name="Google Shape;1676;p2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7" name="Google Shape;1677;p2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8" name="Google Shape;1678;p2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9" name="Google Shape;1679;p2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0" name="Google Shape;1680;p2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1" name="Google Shape;1681;p2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2" name="Google Shape;1682;p2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3" name="Google Shape;1683;p2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2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2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2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7" name="Google Shape;1687;p2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8" name="Google Shape;1688;p2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2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0" name="Google Shape;1690;p2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1" name="Google Shape;1691;p2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2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3" name="Google Shape;1693;p2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4" name="Google Shape;1694;p2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5" name="Google Shape;1695;p2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2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2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8" name="Google Shape;1698;p2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9" name="Google Shape;1699;p2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2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2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2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2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2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2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9" name="Google Shape;1709;p2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0" name="Google Shape;1710;p2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1" name="Google Shape;1711;p2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2" name="Google Shape;1712;p2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2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2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4" name="Google Shape;1724;p2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5" name="Google Shape;1725;p2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7" name="Google Shape;1727;p2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8" name="Google Shape;1728;p2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39" name="Google Shape;1739;p22"/>
          <p:cNvPicPr preferRelativeResize="0"/>
          <p:nvPr/>
        </p:nvPicPr>
        <p:blipFill rotWithShape="1">
          <a:blip r:embed="rId3">
            <a:alphaModFix amt="82000"/>
          </a:blip>
          <a:srcRect/>
          <a:stretch/>
        </p:blipFill>
        <p:spPr>
          <a:xfrm>
            <a:off x="7120777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Google Shape;1740;p22"/>
          <p:cNvPicPr preferRelativeResize="0"/>
          <p:nvPr/>
        </p:nvPicPr>
        <p:blipFill rotWithShape="1">
          <a:blip r:embed="rId4">
            <a:alphaModFix amt="82000"/>
          </a:blip>
          <a:srcRect/>
          <a:stretch/>
        </p:blipFill>
        <p:spPr>
          <a:xfrm>
            <a:off x="-1043674" y="4533145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1" name="Google Shape;1741;p22"/>
          <p:cNvGrpSpPr/>
          <p:nvPr/>
        </p:nvGrpSpPr>
        <p:grpSpPr>
          <a:xfrm>
            <a:off x="-530175" y="538290"/>
            <a:ext cx="2106500" cy="597475"/>
            <a:chOff x="-2810250" y="3572525"/>
            <a:chExt cx="2106500" cy="597475"/>
          </a:xfrm>
        </p:grpSpPr>
        <p:sp>
          <p:nvSpPr>
            <p:cNvPr id="1742" name="Google Shape;1742;p2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3" name="Google Shape;1743;p2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4" name="Google Shape;1744;p2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7" name="Google Shape;1747;p2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8" name="Google Shape;1748;p2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2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1" name="Google Shape;1761;p2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2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2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4" name="Google Shape;1764;p2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7" name="Google Shape;1777;p2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8" name="Google Shape;1778;p2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9" name="Google Shape;1779;p2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0" name="Google Shape;1780;p2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1" name="Google Shape;1781;p2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2" name="Google Shape;1782;p2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2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p2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5" name="Google Shape;1785;p2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6" name="Google Shape;1786;p2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7" name="Google Shape;1787;p2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8" name="Google Shape;1788;p2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p2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2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p2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2" name="Google Shape;1792;p2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3" name="Google Shape;1793;p2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p2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2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p2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7" name="Google Shape;1797;p2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p2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2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p2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p2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2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2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p2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p2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2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2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2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p2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2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2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p2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3" name="Google Shape;1813;p2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p2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p2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6" name="Google Shape;1816;p2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p2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p2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p2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0" name="Google Shape;1820;p2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1" name="Google Shape;1821;p2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p2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p2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4" name="Google Shape;1824;p2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2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p2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p2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8" name="Google Shape;1828;p2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p2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p2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p2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p2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3" name="Google Shape;1833;p2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p2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p2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p2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7" name="Google Shape;1837;p2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p2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p2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0" name="Google Shape;1840;p2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1" name="Google Shape;1841;p2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2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2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p2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p2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2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2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p2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2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2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p2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294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2"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" name="Google Shape;185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4" name="Google Shape;1854;p23"/>
          <p:cNvSpPr txBox="1">
            <a:spLocks noGrp="1"/>
          </p:cNvSpPr>
          <p:nvPr>
            <p:ph type="subTitle" idx="1"/>
          </p:nvPr>
        </p:nvSpPr>
        <p:spPr>
          <a:xfrm>
            <a:off x="3140316" y="3410225"/>
            <a:ext cx="28641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55" name="Google Shape;1855;p23"/>
          <p:cNvSpPr txBox="1">
            <a:spLocks noGrp="1"/>
          </p:cNvSpPr>
          <p:nvPr>
            <p:ph type="title"/>
          </p:nvPr>
        </p:nvSpPr>
        <p:spPr>
          <a:xfrm>
            <a:off x="3104616" y="2197022"/>
            <a:ext cx="29355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9pPr>
          </a:lstStyle>
          <a:p>
            <a:endParaRPr/>
          </a:p>
        </p:txBody>
      </p:sp>
      <p:sp>
        <p:nvSpPr>
          <p:cNvPr id="1856" name="Google Shape;1856;p23"/>
          <p:cNvSpPr txBox="1">
            <a:spLocks noGrp="1"/>
          </p:cNvSpPr>
          <p:nvPr>
            <p:ph type="title" idx="2"/>
          </p:nvPr>
        </p:nvSpPr>
        <p:spPr>
          <a:xfrm>
            <a:off x="3844116" y="1425648"/>
            <a:ext cx="1456500" cy="10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grpSp>
        <p:nvGrpSpPr>
          <p:cNvPr id="1857" name="Google Shape;1857;p23"/>
          <p:cNvGrpSpPr/>
          <p:nvPr/>
        </p:nvGrpSpPr>
        <p:grpSpPr>
          <a:xfrm>
            <a:off x="-1185137" y="840927"/>
            <a:ext cx="2106500" cy="597475"/>
            <a:chOff x="-2810250" y="3572525"/>
            <a:chExt cx="2106500" cy="597475"/>
          </a:xfrm>
        </p:grpSpPr>
        <p:sp>
          <p:nvSpPr>
            <p:cNvPr id="1858" name="Google Shape;1858;p2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p2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2" name="Google Shape;1872;p2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2" name="Google Shape;1882;p2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p2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4" name="Google Shape;1884;p2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5" name="Google Shape;1885;p2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6" name="Google Shape;1886;p2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7" name="Google Shape;1887;p2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8" name="Google Shape;1888;p2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9" name="Google Shape;1889;p2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0" name="Google Shape;1890;p2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1" name="Google Shape;1891;p2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2" name="Google Shape;1892;p2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3" name="Google Shape;1893;p2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p2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p2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6" name="Google Shape;1896;p2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7" name="Google Shape;1897;p2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p2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p2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p2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1" name="Google Shape;1901;p2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p2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3" name="Google Shape;1903;p2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4" name="Google Shape;1904;p2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5" name="Google Shape;1905;p2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6" name="Google Shape;1906;p2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7" name="Google Shape;1907;p2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8" name="Google Shape;1908;p2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Google Shape;1909;p2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0" name="Google Shape;1910;p2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1" name="Google Shape;1911;p2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p2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p2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p2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p2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p2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p2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8" name="Google Shape;1918;p2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9" name="Google Shape;1919;p2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p2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p2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p2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p2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p2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p2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6" name="Google Shape;1926;p2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7" name="Google Shape;1927;p2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8" name="Google Shape;1928;p2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9" name="Google Shape;1929;p2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0" name="Google Shape;1930;p2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1" name="Google Shape;1931;p2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2" name="Google Shape;1932;p2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3" name="Google Shape;1933;p2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4" name="Google Shape;1934;p2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5" name="Google Shape;1935;p2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6" name="Google Shape;1936;p2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7" name="Google Shape;1937;p2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8" name="Google Shape;1938;p2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9" name="Google Shape;1939;p2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0" name="Google Shape;1940;p2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1" name="Google Shape;1941;p2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2" name="Google Shape;1942;p2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3" name="Google Shape;1943;p2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4" name="Google Shape;1944;p2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p2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6" name="Google Shape;1946;p2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7" name="Google Shape;1947;p2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p2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9" name="Google Shape;1949;p2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0" name="Google Shape;1950;p2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1" name="Google Shape;1951;p2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2" name="Google Shape;1952;p2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3" name="Google Shape;1953;p2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4" name="Google Shape;1954;p2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5" name="Google Shape;1955;p2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6" name="Google Shape;1956;p2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7" name="Google Shape;1957;p2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8" name="Google Shape;1958;p2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9" name="Google Shape;1959;p2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0" name="Google Shape;1960;p2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1" name="Google Shape;1961;p2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2" name="Google Shape;1962;p2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3" name="Google Shape;1963;p2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4" name="Google Shape;1964;p2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5" name="Google Shape;1965;p2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6" name="Google Shape;1966;p2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7" name="Google Shape;1967;p2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49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8" name="Google Shape;1968;p23"/>
          <p:cNvGrpSpPr/>
          <p:nvPr/>
        </p:nvGrpSpPr>
        <p:grpSpPr>
          <a:xfrm>
            <a:off x="7738989" y="4488250"/>
            <a:ext cx="1637000" cy="521475"/>
            <a:chOff x="-4380075" y="3780200"/>
            <a:chExt cx="1637000" cy="521475"/>
          </a:xfrm>
        </p:grpSpPr>
        <p:sp>
          <p:nvSpPr>
            <p:cNvPr id="1969" name="Google Shape;1969;p23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0" name="Google Shape;1970;p23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1" name="Google Shape;1971;p23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2" name="Google Shape;1972;p23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3" name="Google Shape;1973;p23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4" name="Google Shape;1974;p23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5" name="Google Shape;1975;p23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6" name="Google Shape;1976;p23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7" name="Google Shape;1977;p23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8" name="Google Shape;1978;p23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9" name="Google Shape;1979;p23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0" name="Google Shape;1980;p23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1" name="Google Shape;1981;p23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2" name="Google Shape;1982;p23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3" name="Google Shape;1983;p23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4" name="Google Shape;1984;p23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5" name="Google Shape;1985;p23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6" name="Google Shape;1986;p23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7" name="Google Shape;1987;p23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8" name="Google Shape;1988;p23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9" name="Google Shape;1989;p23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0" name="Google Shape;1990;p23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1" name="Google Shape;1991;p23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2" name="Google Shape;1992;p23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3" name="Google Shape;1993;p23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4" name="Google Shape;1994;p23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5" name="Google Shape;1995;p23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6" name="Google Shape;1996;p23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7" name="Google Shape;1997;p23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8" name="Google Shape;1998;p23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9" name="Google Shape;1999;p23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0" name="Google Shape;2000;p23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1" name="Google Shape;2001;p23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2" name="Google Shape;2002;p23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3" name="Google Shape;2003;p23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p23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p23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p23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7" name="Google Shape;2007;p23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p23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9" name="Google Shape;2009;p23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p23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p23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p23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3" name="Google Shape;2013;p23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p23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p23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6" name="Google Shape;2016;p23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p23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p23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p23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p23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p23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p23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p23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p23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5" name="Google Shape;2025;p23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6" name="Google Shape;2026;p23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7" name="Google Shape;2027;p23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8" name="Google Shape;2028;p23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9" name="Google Shape;2029;p23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0" name="Google Shape;2030;p23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1" name="Google Shape;2031;p23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2" name="Google Shape;2032;p23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3" name="Google Shape;2033;p23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4" name="Google Shape;2034;p23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5" name="Google Shape;2035;p23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6" name="Google Shape;2036;p23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37" name="Google Shape;2037;p23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6785838" y="562625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8" name="Google Shape;2038;p23"/>
          <p:cNvPicPr preferRelativeResize="0"/>
          <p:nvPr/>
        </p:nvPicPr>
        <p:blipFill rotWithShape="1">
          <a:blip r:embed="rId4">
            <a:alphaModFix amt="65000"/>
          </a:blip>
          <a:srcRect/>
          <a:stretch/>
        </p:blipFill>
        <p:spPr>
          <a:xfrm>
            <a:off x="-731575" y="4507037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1">
  <p:cSld name="Background 3">
    <p:spTree>
      <p:nvGrpSpPr>
        <p:cNvPr id="1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0" name="Google Shape;204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1" name="Google Shape;2041;p24"/>
          <p:cNvGrpSpPr/>
          <p:nvPr/>
        </p:nvGrpSpPr>
        <p:grpSpPr>
          <a:xfrm>
            <a:off x="-786325" y="840927"/>
            <a:ext cx="2106500" cy="597475"/>
            <a:chOff x="-2810250" y="3572525"/>
            <a:chExt cx="2106500" cy="597475"/>
          </a:xfrm>
        </p:grpSpPr>
        <p:sp>
          <p:nvSpPr>
            <p:cNvPr id="2042" name="Google Shape;2042;p2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3" name="Google Shape;2043;p2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4" name="Google Shape;2044;p2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5" name="Google Shape;2045;p2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6" name="Google Shape;2046;p2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7" name="Google Shape;2047;p2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8" name="Google Shape;2048;p2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9" name="Google Shape;2049;p2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0" name="Google Shape;2050;p2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1" name="Google Shape;2051;p2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2" name="Google Shape;2052;p2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3" name="Google Shape;2053;p2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4" name="Google Shape;2054;p2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5" name="Google Shape;2055;p2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6" name="Google Shape;2056;p2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7" name="Google Shape;2057;p2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8" name="Google Shape;2058;p2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2059;p2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0" name="Google Shape;2060;p2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1" name="Google Shape;2061;p2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062;p2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3" name="Google Shape;2063;p2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2064;p2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5" name="Google Shape;2065;p2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6" name="Google Shape;2066;p2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7" name="Google Shape;2067;p2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8" name="Google Shape;2068;p2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9" name="Google Shape;2069;p2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0" name="Google Shape;2070;p2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1" name="Google Shape;2071;p2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2" name="Google Shape;2072;p2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3" name="Google Shape;2073;p2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4" name="Google Shape;2074;p2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5" name="Google Shape;2075;p2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6" name="Google Shape;2076;p2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7" name="Google Shape;2077;p2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8" name="Google Shape;2078;p2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9" name="Google Shape;2079;p2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0" name="Google Shape;2080;p2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1" name="Google Shape;2081;p2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2" name="Google Shape;2082;p2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3" name="Google Shape;2083;p2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4" name="Google Shape;2084;p2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5" name="Google Shape;2085;p2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6" name="Google Shape;2086;p2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7" name="Google Shape;2087;p2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8" name="Google Shape;2088;p2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9" name="Google Shape;2089;p2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0" name="Google Shape;2090;p2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1" name="Google Shape;2091;p2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2" name="Google Shape;2092;p2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2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2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5" name="Google Shape;2095;p2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6" name="Google Shape;2096;p2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2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8" name="Google Shape;2098;p2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9" name="Google Shape;2099;p2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0" name="Google Shape;2100;p2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1" name="Google Shape;2101;p2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2" name="Google Shape;2102;p2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2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2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2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2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7" name="Google Shape;2107;p2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8" name="Google Shape;2108;p2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9" name="Google Shape;2109;p2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0" name="Google Shape;2110;p2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1" name="Google Shape;2111;p2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2" name="Google Shape;2112;p2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3" name="Google Shape;2113;p2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4" name="Google Shape;2114;p2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2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2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2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2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2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0" name="Google Shape;2120;p2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1" name="Google Shape;2121;p2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2" name="Google Shape;2122;p2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3" name="Google Shape;2123;p2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4" name="Google Shape;2124;p2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5" name="Google Shape;2125;p2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6" name="Google Shape;2126;p2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7" name="Google Shape;2127;p2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8" name="Google Shape;2128;p2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9" name="Google Shape;2129;p2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0" name="Google Shape;2130;p2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1" name="Google Shape;2131;p2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2" name="Google Shape;2132;p2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3" name="Google Shape;2133;p2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4" name="Google Shape;2134;p2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5" name="Google Shape;2135;p2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6" name="Google Shape;2136;p2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7" name="Google Shape;2137;p2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8" name="Google Shape;2138;p2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9" name="Google Shape;2139;p2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0" name="Google Shape;2140;p2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1" name="Google Shape;2141;p2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2" name="Google Shape;2142;p2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3" name="Google Shape;2143;p2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4" name="Google Shape;2144;p2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5" name="Google Shape;2145;p2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6" name="Google Shape;2146;p2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7" name="Google Shape;2147;p2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8" name="Google Shape;2148;p2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9" name="Google Shape;2149;p2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0" name="Google Shape;2150;p2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1" name="Google Shape;2151;p2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2" name="Google Shape;2152;p24"/>
          <p:cNvGrpSpPr/>
          <p:nvPr/>
        </p:nvGrpSpPr>
        <p:grpSpPr>
          <a:xfrm>
            <a:off x="8137801" y="4488250"/>
            <a:ext cx="1637000" cy="521475"/>
            <a:chOff x="-4380075" y="3780200"/>
            <a:chExt cx="1637000" cy="521475"/>
          </a:xfrm>
        </p:grpSpPr>
        <p:sp>
          <p:nvSpPr>
            <p:cNvPr id="2153" name="Google Shape;2153;p24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4" name="Google Shape;2154;p24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5" name="Google Shape;2155;p24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6" name="Google Shape;2156;p24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7" name="Google Shape;2157;p24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8" name="Google Shape;2158;p24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9" name="Google Shape;2159;p24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24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24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24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24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24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24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p24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7" name="Google Shape;2167;p24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8" name="Google Shape;2168;p24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9" name="Google Shape;2169;p24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0" name="Google Shape;2170;p24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1" name="Google Shape;2171;p24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2" name="Google Shape;2172;p24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3" name="Google Shape;2173;p24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4" name="Google Shape;2174;p24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5" name="Google Shape;2175;p24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6" name="Google Shape;2176;p24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7" name="Google Shape;2177;p24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2178;p24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2179;p24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p24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p24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p24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2183;p24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2184;p24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2185;p24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6" name="Google Shape;2186;p24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7" name="Google Shape;2187;p24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8" name="Google Shape;2188;p24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9" name="Google Shape;2189;p24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p24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2191;p24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2" name="Google Shape;2192;p24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3" name="Google Shape;2193;p24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4" name="Google Shape;2194;p24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5" name="Google Shape;2195;p24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p24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Google Shape;2197;p24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2198;p24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p24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p24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p24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p24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p24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p24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24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p24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p24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24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24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24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24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p24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2213;p24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p24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2215;p24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2216;p24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7" name="Google Shape;2217;p24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8" name="Google Shape;2218;p24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9" name="Google Shape;2219;p24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0" name="Google Shape;2220;p24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21" name="Google Shape;2221;p24"/>
          <p:cNvPicPr preferRelativeResize="0"/>
          <p:nvPr/>
        </p:nvPicPr>
        <p:blipFill rotWithShape="1">
          <a:blip r:embed="rId3">
            <a:alphaModFix amt="78000"/>
          </a:blip>
          <a:srcRect/>
          <a:stretch/>
        </p:blipFill>
        <p:spPr>
          <a:xfrm rot="4087980">
            <a:off x="-1035712" y="2978796"/>
            <a:ext cx="2995599" cy="196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2" name="Google Shape;2222;p24"/>
          <p:cNvPicPr preferRelativeResize="0"/>
          <p:nvPr/>
        </p:nvPicPr>
        <p:blipFill rotWithShape="1">
          <a:blip r:embed="rId4">
            <a:alphaModFix amt="72000"/>
          </a:blip>
          <a:srcRect/>
          <a:stretch/>
        </p:blipFill>
        <p:spPr>
          <a:xfrm rot="-7867873">
            <a:off x="6954277" y="-481791"/>
            <a:ext cx="3426522" cy="2246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  <p:sldLayoutId id="2147483668" r:id="rId19"/>
    <p:sldLayoutId id="2147483669" r:id="rId20"/>
    <p:sldLayoutId id="214748367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5.xml"/><Relationship Id="rId18" Type="http://schemas.openxmlformats.org/officeDocument/2006/relationships/image" Target="../media/image23.png"/><Relationship Id="rId3" Type="http://schemas.openxmlformats.org/officeDocument/2006/relationships/image" Target="../media/image13.png"/><Relationship Id="rId21" Type="http://schemas.openxmlformats.org/officeDocument/2006/relationships/image" Target="../media/image25.png"/><Relationship Id="rId7" Type="http://schemas.openxmlformats.org/officeDocument/2006/relationships/image" Target="../media/image17.gif"/><Relationship Id="rId12" Type="http://schemas.openxmlformats.org/officeDocument/2006/relationships/image" Target="../media/image20.png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11" Type="http://schemas.openxmlformats.org/officeDocument/2006/relationships/slide" Target="slide4.xml"/><Relationship Id="rId5" Type="http://schemas.openxmlformats.org/officeDocument/2006/relationships/image" Target="../media/image15.gif"/><Relationship Id="rId15" Type="http://schemas.openxmlformats.org/officeDocument/2006/relationships/slide" Target="slide9.xml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image" Target="../media/image14.gif"/><Relationship Id="rId9" Type="http://schemas.openxmlformats.org/officeDocument/2006/relationships/slide" Target="slide8.xml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jp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gif"/><Relationship Id="rId5" Type="http://schemas.openxmlformats.org/officeDocument/2006/relationships/image" Target="../media/image12.jpg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jpg"/><Relationship Id="rId5" Type="http://schemas.openxmlformats.org/officeDocument/2006/relationships/image" Target="../media/image31.gif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jp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76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67070"/>
            <a:ext cx="9144001" cy="45225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227;p25"/>
          <p:cNvSpPr/>
          <p:nvPr/>
        </p:nvSpPr>
        <p:spPr>
          <a:xfrm>
            <a:off x="1930377" y="85061"/>
            <a:ext cx="50658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33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Calibri"/>
              </a:rPr>
              <a:t>LỚP 1:</a:t>
            </a:r>
            <a:endParaRPr sz="11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33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Calibri"/>
              </a:rPr>
              <a:t>HOẠT ĐỘNG</a:t>
            </a:r>
            <a:r>
              <a:rPr lang="en-US" sz="33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Calibri"/>
              </a:rPr>
              <a:t> </a:t>
            </a:r>
            <a:r>
              <a:rPr lang="vi" sz="33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Calibri"/>
              </a:rPr>
              <a:t>TRẢI NGHIỆM</a:t>
            </a:r>
            <a:endParaRPr sz="33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378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Google Shape;2326;p34"/>
          <p:cNvSpPr/>
          <p:nvPr/>
        </p:nvSpPr>
        <p:spPr>
          <a:xfrm>
            <a:off x="3122150" y="2991250"/>
            <a:ext cx="5775" cy="7725"/>
          </a:xfrm>
          <a:custGeom>
            <a:avLst/>
            <a:gdLst/>
            <a:ahLst/>
            <a:cxnLst/>
            <a:rect l="l" t="t" r="r" b="b"/>
            <a:pathLst>
              <a:path w="231" h="309" extrusionOk="0">
                <a:moveTo>
                  <a:pt x="231" y="0"/>
                </a:moveTo>
                <a:lnTo>
                  <a:pt x="0" y="103"/>
                </a:lnTo>
                <a:lnTo>
                  <a:pt x="77" y="308"/>
                </a:lnTo>
                <a:lnTo>
                  <a:pt x="2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7" name="Google Shape;2327;p34"/>
          <p:cNvSpPr/>
          <p:nvPr/>
        </p:nvSpPr>
        <p:spPr>
          <a:xfrm>
            <a:off x="3471525" y="2989975"/>
            <a:ext cx="2575" cy="25"/>
          </a:xfrm>
          <a:custGeom>
            <a:avLst/>
            <a:gdLst/>
            <a:ahLst/>
            <a:cxnLst/>
            <a:rect l="l" t="t" r="r" b="b"/>
            <a:pathLst>
              <a:path w="103" h="1" extrusionOk="0">
                <a:moveTo>
                  <a:pt x="103" y="0"/>
                </a:moveTo>
                <a:lnTo>
                  <a:pt x="0" y="0"/>
                </a:lnTo>
                <a:cubicBezTo>
                  <a:pt x="52" y="0"/>
                  <a:pt x="77" y="0"/>
                  <a:pt x="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8" name="Google Shape;2328;p34"/>
          <p:cNvSpPr/>
          <p:nvPr/>
        </p:nvSpPr>
        <p:spPr>
          <a:xfrm>
            <a:off x="3503575" y="3002800"/>
            <a:ext cx="1950" cy="650"/>
          </a:xfrm>
          <a:custGeom>
            <a:avLst/>
            <a:gdLst/>
            <a:ahLst/>
            <a:cxnLst/>
            <a:rect l="l" t="t" r="r" b="b"/>
            <a:pathLst>
              <a:path w="78" h="26" extrusionOk="0">
                <a:moveTo>
                  <a:pt x="77" y="0"/>
                </a:moveTo>
                <a:cubicBezTo>
                  <a:pt x="64" y="0"/>
                  <a:pt x="52" y="6"/>
                  <a:pt x="39" y="13"/>
                </a:cubicBezTo>
                <a:lnTo>
                  <a:pt x="77" y="0"/>
                </a:lnTo>
                <a:close/>
                <a:moveTo>
                  <a:pt x="39" y="13"/>
                </a:moveTo>
                <a:lnTo>
                  <a:pt x="0" y="26"/>
                </a:lnTo>
                <a:cubicBezTo>
                  <a:pt x="13" y="26"/>
                  <a:pt x="26" y="19"/>
                  <a:pt x="39" y="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9" name="Google Shape;2329;p34"/>
          <p:cNvSpPr/>
          <p:nvPr/>
        </p:nvSpPr>
        <p:spPr>
          <a:xfrm>
            <a:off x="3553575" y="2991900"/>
            <a:ext cx="675" cy="650"/>
          </a:xfrm>
          <a:custGeom>
            <a:avLst/>
            <a:gdLst/>
            <a:ahLst/>
            <a:cxnLst/>
            <a:rect l="l" t="t" r="r" b="b"/>
            <a:pathLst>
              <a:path w="27" h="26" extrusionOk="0">
                <a:moveTo>
                  <a:pt x="0" y="0"/>
                </a:moveTo>
                <a:lnTo>
                  <a:pt x="0" y="26"/>
                </a:lnTo>
                <a:cubicBezTo>
                  <a:pt x="26" y="0"/>
                  <a:pt x="26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0" name="Google Shape;2330;p34"/>
          <p:cNvSpPr/>
          <p:nvPr/>
        </p:nvSpPr>
        <p:spPr>
          <a:xfrm>
            <a:off x="3240750" y="2989975"/>
            <a:ext cx="5725" cy="2575"/>
          </a:xfrm>
          <a:custGeom>
            <a:avLst/>
            <a:gdLst/>
            <a:ahLst/>
            <a:cxnLst/>
            <a:rect l="l" t="t" r="r" b="b"/>
            <a:pathLst>
              <a:path w="229" h="103" extrusionOk="0">
                <a:moveTo>
                  <a:pt x="128" y="0"/>
                </a:moveTo>
                <a:lnTo>
                  <a:pt x="2" y="101"/>
                </a:lnTo>
                <a:lnTo>
                  <a:pt x="2" y="101"/>
                </a:lnTo>
                <a:cubicBezTo>
                  <a:pt x="37" y="78"/>
                  <a:pt x="228" y="100"/>
                  <a:pt x="128" y="0"/>
                </a:cubicBezTo>
                <a:close/>
                <a:moveTo>
                  <a:pt x="2" y="101"/>
                </a:moveTo>
                <a:cubicBezTo>
                  <a:pt x="2" y="101"/>
                  <a:pt x="1" y="102"/>
                  <a:pt x="0" y="103"/>
                </a:cubicBezTo>
                <a:lnTo>
                  <a:pt x="2" y="1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1" name="Google Shape;2331;p34"/>
          <p:cNvSpPr/>
          <p:nvPr/>
        </p:nvSpPr>
        <p:spPr>
          <a:xfrm>
            <a:off x="3465000" y="3001500"/>
            <a:ext cx="5250" cy="5475"/>
          </a:xfrm>
          <a:custGeom>
            <a:avLst/>
            <a:gdLst/>
            <a:ahLst/>
            <a:cxnLst/>
            <a:rect l="l" t="t" r="r" b="b"/>
            <a:pathLst>
              <a:path w="210" h="219" extrusionOk="0">
                <a:moveTo>
                  <a:pt x="82" y="1"/>
                </a:moveTo>
                <a:lnTo>
                  <a:pt x="82" y="1"/>
                </a:lnTo>
                <a:cubicBezTo>
                  <a:pt x="41" y="62"/>
                  <a:pt x="1" y="218"/>
                  <a:pt x="99" y="218"/>
                </a:cubicBezTo>
                <a:cubicBezTo>
                  <a:pt x="125" y="218"/>
                  <a:pt x="162" y="207"/>
                  <a:pt x="210" y="180"/>
                </a:cubicBezTo>
                <a:cubicBezTo>
                  <a:pt x="133" y="155"/>
                  <a:pt x="56" y="78"/>
                  <a:pt x="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2" name="Google Shape;2332;p34"/>
          <p:cNvSpPr/>
          <p:nvPr/>
        </p:nvSpPr>
        <p:spPr>
          <a:xfrm>
            <a:off x="3540125" y="2999700"/>
            <a:ext cx="4500" cy="3125"/>
          </a:xfrm>
          <a:custGeom>
            <a:avLst/>
            <a:gdLst/>
            <a:ahLst/>
            <a:cxnLst/>
            <a:rect l="l" t="t" r="r" b="b"/>
            <a:pathLst>
              <a:path w="180" h="125" extrusionOk="0">
                <a:moveTo>
                  <a:pt x="138" y="0"/>
                </a:moveTo>
                <a:lnTo>
                  <a:pt x="138" y="0"/>
                </a:lnTo>
                <a:cubicBezTo>
                  <a:pt x="136" y="0"/>
                  <a:pt x="133" y="6"/>
                  <a:pt x="128" y="21"/>
                </a:cubicBezTo>
                <a:lnTo>
                  <a:pt x="0" y="124"/>
                </a:lnTo>
                <a:lnTo>
                  <a:pt x="180" y="124"/>
                </a:lnTo>
                <a:cubicBezTo>
                  <a:pt x="138" y="103"/>
                  <a:pt x="147" y="0"/>
                  <a:pt x="1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3" name="Google Shape;2333;p34"/>
          <p:cNvSpPr/>
          <p:nvPr/>
        </p:nvSpPr>
        <p:spPr>
          <a:xfrm>
            <a:off x="3543950" y="3002800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27" y="0"/>
                </a:moveTo>
                <a:lnTo>
                  <a:pt x="1" y="0"/>
                </a:ln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4" name="Google Shape;2334;p34"/>
          <p:cNvSpPr/>
          <p:nvPr/>
        </p:nvSpPr>
        <p:spPr>
          <a:xfrm>
            <a:off x="3320875" y="2995100"/>
            <a:ext cx="13175" cy="11750"/>
          </a:xfrm>
          <a:custGeom>
            <a:avLst/>
            <a:gdLst/>
            <a:ahLst/>
            <a:cxnLst/>
            <a:rect l="l" t="t" r="r" b="b"/>
            <a:pathLst>
              <a:path w="527" h="470" extrusionOk="0">
                <a:moveTo>
                  <a:pt x="129" y="0"/>
                </a:moveTo>
                <a:lnTo>
                  <a:pt x="129" y="0"/>
                </a:lnTo>
                <a:cubicBezTo>
                  <a:pt x="0" y="180"/>
                  <a:pt x="462" y="282"/>
                  <a:pt x="205" y="462"/>
                </a:cubicBezTo>
                <a:cubicBezTo>
                  <a:pt x="246" y="467"/>
                  <a:pt x="278" y="469"/>
                  <a:pt x="302" y="469"/>
                </a:cubicBezTo>
                <a:cubicBezTo>
                  <a:pt x="527" y="469"/>
                  <a:pt x="156" y="277"/>
                  <a:pt x="411" y="231"/>
                </a:cubicBezTo>
                <a:cubicBezTo>
                  <a:pt x="282" y="231"/>
                  <a:pt x="154" y="129"/>
                  <a:pt x="1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5" name="Google Shape;2335;p34"/>
          <p:cNvSpPr/>
          <p:nvPr/>
        </p:nvSpPr>
        <p:spPr>
          <a:xfrm>
            <a:off x="3331125" y="3000875"/>
            <a:ext cx="1950" cy="25"/>
          </a:xfrm>
          <a:custGeom>
            <a:avLst/>
            <a:gdLst/>
            <a:ahLst/>
            <a:cxnLst/>
            <a:rect l="l" t="t" r="r" b="b"/>
            <a:pathLst>
              <a:path w="78" h="1" extrusionOk="0">
                <a:moveTo>
                  <a:pt x="1" y="0"/>
                </a:moveTo>
                <a:cubicBezTo>
                  <a:pt x="26" y="0"/>
                  <a:pt x="52" y="0"/>
                  <a:pt x="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6" name="Google Shape;2336;p34"/>
          <p:cNvSpPr/>
          <p:nvPr/>
        </p:nvSpPr>
        <p:spPr>
          <a:xfrm>
            <a:off x="3719600" y="2993825"/>
            <a:ext cx="3875" cy="1300"/>
          </a:xfrm>
          <a:custGeom>
            <a:avLst/>
            <a:gdLst/>
            <a:ahLst/>
            <a:cxnLst/>
            <a:rect l="l" t="t" r="r" b="b"/>
            <a:pathLst>
              <a:path w="155" h="52" extrusionOk="0">
                <a:moveTo>
                  <a:pt x="155" y="0"/>
                </a:moveTo>
                <a:lnTo>
                  <a:pt x="78" y="26"/>
                </a:lnTo>
                <a:cubicBezTo>
                  <a:pt x="103" y="19"/>
                  <a:pt x="129" y="13"/>
                  <a:pt x="155" y="0"/>
                </a:cubicBezTo>
                <a:close/>
                <a:moveTo>
                  <a:pt x="78" y="26"/>
                </a:moveTo>
                <a:lnTo>
                  <a:pt x="78" y="26"/>
                </a:lnTo>
                <a:cubicBezTo>
                  <a:pt x="52" y="32"/>
                  <a:pt x="27" y="39"/>
                  <a:pt x="1" y="51"/>
                </a:cubicBezTo>
                <a:lnTo>
                  <a:pt x="78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7" name="Google Shape;2337;p34"/>
          <p:cNvSpPr/>
          <p:nvPr/>
        </p:nvSpPr>
        <p:spPr>
          <a:xfrm>
            <a:off x="4022200" y="3003425"/>
            <a:ext cx="650" cy="675"/>
          </a:xfrm>
          <a:custGeom>
            <a:avLst/>
            <a:gdLst/>
            <a:ahLst/>
            <a:cxnLst/>
            <a:rect l="l" t="t" r="r" b="b"/>
            <a:pathLst>
              <a:path w="26" h="27" extrusionOk="0">
                <a:moveTo>
                  <a:pt x="0" y="26"/>
                </a:moveTo>
                <a:cubicBezTo>
                  <a:pt x="0" y="26"/>
                  <a:pt x="26" y="1"/>
                  <a:pt x="26" y="1"/>
                </a:cubicBezTo>
                <a:cubicBezTo>
                  <a:pt x="26" y="1"/>
                  <a:pt x="0" y="26"/>
                  <a:pt x="0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8" name="Google Shape;2338;p34"/>
          <p:cNvSpPr/>
          <p:nvPr/>
        </p:nvSpPr>
        <p:spPr>
          <a:xfrm>
            <a:off x="3742050" y="2993825"/>
            <a:ext cx="650" cy="2575"/>
          </a:xfrm>
          <a:custGeom>
            <a:avLst/>
            <a:gdLst/>
            <a:ahLst/>
            <a:cxnLst/>
            <a:rect l="l" t="t" r="r" b="b"/>
            <a:pathLst>
              <a:path w="26" h="103" extrusionOk="0">
                <a:moveTo>
                  <a:pt x="26" y="0"/>
                </a:moveTo>
                <a:lnTo>
                  <a:pt x="26" y="0"/>
                </a:lnTo>
                <a:cubicBezTo>
                  <a:pt x="0" y="51"/>
                  <a:pt x="0" y="77"/>
                  <a:pt x="0" y="103"/>
                </a:cubicBezTo>
                <a:cubicBezTo>
                  <a:pt x="26" y="77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9" name="Google Shape;2339;p34"/>
          <p:cNvSpPr/>
          <p:nvPr/>
        </p:nvSpPr>
        <p:spPr>
          <a:xfrm>
            <a:off x="3741400" y="2996375"/>
            <a:ext cx="675" cy="1950"/>
          </a:xfrm>
          <a:custGeom>
            <a:avLst/>
            <a:gdLst/>
            <a:ahLst/>
            <a:cxnLst/>
            <a:rect l="l" t="t" r="r" b="b"/>
            <a:pathLst>
              <a:path w="27" h="78" extrusionOk="0">
                <a:moveTo>
                  <a:pt x="26" y="1"/>
                </a:moveTo>
                <a:cubicBezTo>
                  <a:pt x="1" y="26"/>
                  <a:pt x="1" y="52"/>
                  <a:pt x="1" y="78"/>
                </a:cubicBezTo>
                <a:lnTo>
                  <a:pt x="2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0" name="Google Shape;2340;p34"/>
          <p:cNvSpPr/>
          <p:nvPr/>
        </p:nvSpPr>
        <p:spPr>
          <a:xfrm>
            <a:off x="4052950" y="2995100"/>
            <a:ext cx="25" cy="650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0"/>
                </a:moveTo>
                <a:lnTo>
                  <a:pt x="1" y="26"/>
                </a:lnTo>
                <a:cubicBezTo>
                  <a:pt x="1" y="26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1" name="Google Shape;2341;p34"/>
          <p:cNvSpPr/>
          <p:nvPr/>
        </p:nvSpPr>
        <p:spPr>
          <a:xfrm>
            <a:off x="3820900" y="2997650"/>
            <a:ext cx="5150" cy="3250"/>
          </a:xfrm>
          <a:custGeom>
            <a:avLst/>
            <a:gdLst/>
            <a:ahLst/>
            <a:cxnLst/>
            <a:rect l="l" t="t" r="r" b="b"/>
            <a:pathLst>
              <a:path w="206" h="130" extrusionOk="0">
                <a:moveTo>
                  <a:pt x="103" y="1"/>
                </a:moveTo>
                <a:cubicBezTo>
                  <a:pt x="52" y="1"/>
                  <a:pt x="52" y="78"/>
                  <a:pt x="0" y="129"/>
                </a:cubicBezTo>
                <a:cubicBezTo>
                  <a:pt x="26" y="103"/>
                  <a:pt x="58" y="91"/>
                  <a:pt x="93" y="91"/>
                </a:cubicBezTo>
                <a:cubicBezTo>
                  <a:pt x="129" y="91"/>
                  <a:pt x="167" y="103"/>
                  <a:pt x="206" y="129"/>
                </a:cubicBezTo>
                <a:cubicBezTo>
                  <a:pt x="154" y="78"/>
                  <a:pt x="129" y="27"/>
                  <a:pt x="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2" name="Google Shape;2342;p34"/>
          <p:cNvSpPr/>
          <p:nvPr/>
        </p:nvSpPr>
        <p:spPr>
          <a:xfrm>
            <a:off x="3820900" y="30008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3" name="Google Shape;2343;p34"/>
          <p:cNvSpPr/>
          <p:nvPr/>
        </p:nvSpPr>
        <p:spPr>
          <a:xfrm>
            <a:off x="3724750" y="3003425"/>
            <a:ext cx="2575" cy="2600"/>
          </a:xfrm>
          <a:custGeom>
            <a:avLst/>
            <a:gdLst/>
            <a:ahLst/>
            <a:cxnLst/>
            <a:rect l="l" t="t" r="r" b="b"/>
            <a:pathLst>
              <a:path w="103" h="104" extrusionOk="0">
                <a:moveTo>
                  <a:pt x="103" y="1"/>
                </a:moveTo>
                <a:lnTo>
                  <a:pt x="0" y="103"/>
                </a:lnTo>
                <a:lnTo>
                  <a:pt x="26" y="103"/>
                </a:lnTo>
                <a:lnTo>
                  <a:pt x="10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4" name="Google Shape;2344;p34"/>
          <p:cNvSpPr/>
          <p:nvPr/>
        </p:nvSpPr>
        <p:spPr>
          <a:xfrm>
            <a:off x="3997450" y="3000875"/>
            <a:ext cx="3600" cy="4825"/>
          </a:xfrm>
          <a:custGeom>
            <a:avLst/>
            <a:gdLst/>
            <a:ahLst/>
            <a:cxnLst/>
            <a:rect l="l" t="t" r="r" b="b"/>
            <a:pathLst>
              <a:path w="144" h="193" extrusionOk="0">
                <a:moveTo>
                  <a:pt x="41" y="0"/>
                </a:moveTo>
                <a:lnTo>
                  <a:pt x="41" y="0"/>
                </a:lnTo>
                <a:cubicBezTo>
                  <a:pt x="21" y="41"/>
                  <a:pt x="1" y="192"/>
                  <a:pt x="68" y="192"/>
                </a:cubicBezTo>
                <a:cubicBezTo>
                  <a:pt x="87" y="192"/>
                  <a:pt x="111" y="181"/>
                  <a:pt x="144" y="154"/>
                </a:cubicBezTo>
                <a:cubicBezTo>
                  <a:pt x="93" y="154"/>
                  <a:pt x="41" y="77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34"/>
          <p:cNvSpPr/>
          <p:nvPr/>
        </p:nvSpPr>
        <p:spPr>
          <a:xfrm>
            <a:off x="4045275" y="3002250"/>
            <a:ext cx="2575" cy="3125"/>
          </a:xfrm>
          <a:custGeom>
            <a:avLst/>
            <a:gdLst/>
            <a:ahLst/>
            <a:cxnLst/>
            <a:rect l="l" t="t" r="r" b="b"/>
            <a:pathLst>
              <a:path w="103" h="125" extrusionOk="0">
                <a:moveTo>
                  <a:pt x="64" y="1"/>
                </a:moveTo>
                <a:cubicBezTo>
                  <a:pt x="61" y="1"/>
                  <a:pt x="57" y="7"/>
                  <a:pt x="51" y="22"/>
                </a:cubicBezTo>
                <a:lnTo>
                  <a:pt x="0" y="125"/>
                </a:lnTo>
                <a:lnTo>
                  <a:pt x="103" y="125"/>
                </a:lnTo>
                <a:cubicBezTo>
                  <a:pt x="82" y="104"/>
                  <a:pt x="78" y="1"/>
                  <a:pt x="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34"/>
          <p:cNvSpPr/>
          <p:nvPr/>
        </p:nvSpPr>
        <p:spPr>
          <a:xfrm>
            <a:off x="4047825" y="3005350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26" y="1"/>
                </a:moveTo>
                <a:lnTo>
                  <a:pt x="1" y="1"/>
                </a:lnTo>
                <a:cubicBezTo>
                  <a:pt x="1" y="1"/>
                  <a:pt x="26" y="1"/>
                  <a:pt x="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34"/>
          <p:cNvSpPr/>
          <p:nvPr/>
        </p:nvSpPr>
        <p:spPr>
          <a:xfrm>
            <a:off x="4055525" y="2991900"/>
            <a:ext cx="3225" cy="1950"/>
          </a:xfrm>
          <a:custGeom>
            <a:avLst/>
            <a:gdLst/>
            <a:ahLst/>
            <a:cxnLst/>
            <a:rect l="l" t="t" r="r" b="b"/>
            <a:pathLst>
              <a:path w="129" h="78" extrusionOk="0">
                <a:moveTo>
                  <a:pt x="129" y="0"/>
                </a:moveTo>
                <a:lnTo>
                  <a:pt x="0" y="77"/>
                </a:lnTo>
                <a:lnTo>
                  <a:pt x="1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34"/>
          <p:cNvSpPr/>
          <p:nvPr/>
        </p:nvSpPr>
        <p:spPr>
          <a:xfrm>
            <a:off x="4076050" y="2993825"/>
            <a:ext cx="3225" cy="3225"/>
          </a:xfrm>
          <a:custGeom>
            <a:avLst/>
            <a:gdLst/>
            <a:ahLst/>
            <a:cxnLst/>
            <a:rect l="l" t="t" r="r" b="b"/>
            <a:pathLst>
              <a:path w="129" h="129" extrusionOk="0">
                <a:moveTo>
                  <a:pt x="77" y="0"/>
                </a:moveTo>
                <a:lnTo>
                  <a:pt x="0" y="103"/>
                </a:lnTo>
                <a:lnTo>
                  <a:pt x="26" y="128"/>
                </a:lnTo>
                <a:lnTo>
                  <a:pt x="128" y="26"/>
                </a:lnTo>
                <a:lnTo>
                  <a:pt x="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34"/>
          <p:cNvSpPr/>
          <p:nvPr/>
        </p:nvSpPr>
        <p:spPr>
          <a:xfrm>
            <a:off x="3828600" y="3004700"/>
            <a:ext cx="15400" cy="14150"/>
          </a:xfrm>
          <a:custGeom>
            <a:avLst/>
            <a:gdLst/>
            <a:ahLst/>
            <a:cxnLst/>
            <a:rect l="l" t="t" r="r" b="b"/>
            <a:pathLst>
              <a:path w="616" h="566" extrusionOk="0">
                <a:moveTo>
                  <a:pt x="359" y="1"/>
                </a:moveTo>
                <a:cubicBezTo>
                  <a:pt x="308" y="129"/>
                  <a:pt x="257" y="1"/>
                  <a:pt x="308" y="232"/>
                </a:cubicBezTo>
                <a:cubicBezTo>
                  <a:pt x="300" y="270"/>
                  <a:pt x="286" y="286"/>
                  <a:pt x="270" y="286"/>
                </a:cubicBezTo>
                <a:cubicBezTo>
                  <a:pt x="235" y="286"/>
                  <a:pt x="195" y="201"/>
                  <a:pt x="231" y="129"/>
                </a:cubicBezTo>
                <a:lnTo>
                  <a:pt x="231" y="129"/>
                </a:lnTo>
                <a:lnTo>
                  <a:pt x="77" y="309"/>
                </a:lnTo>
                <a:lnTo>
                  <a:pt x="205" y="309"/>
                </a:lnTo>
                <a:cubicBezTo>
                  <a:pt x="231" y="514"/>
                  <a:pt x="0" y="309"/>
                  <a:pt x="51" y="539"/>
                </a:cubicBezTo>
                <a:lnTo>
                  <a:pt x="231" y="463"/>
                </a:lnTo>
                <a:lnTo>
                  <a:pt x="231" y="514"/>
                </a:lnTo>
                <a:cubicBezTo>
                  <a:pt x="250" y="476"/>
                  <a:pt x="296" y="452"/>
                  <a:pt x="339" y="452"/>
                </a:cubicBezTo>
                <a:cubicBezTo>
                  <a:pt x="355" y="452"/>
                  <a:pt x="371" y="456"/>
                  <a:pt x="385" y="463"/>
                </a:cubicBezTo>
                <a:cubicBezTo>
                  <a:pt x="385" y="488"/>
                  <a:pt x="410" y="539"/>
                  <a:pt x="385" y="565"/>
                </a:cubicBezTo>
                <a:cubicBezTo>
                  <a:pt x="615" y="514"/>
                  <a:pt x="359" y="206"/>
                  <a:pt x="539" y="104"/>
                </a:cubicBezTo>
                <a:lnTo>
                  <a:pt x="462" y="104"/>
                </a:lnTo>
                <a:cubicBezTo>
                  <a:pt x="458" y="107"/>
                  <a:pt x="454" y="109"/>
                  <a:pt x="449" y="109"/>
                </a:cubicBezTo>
                <a:cubicBezTo>
                  <a:pt x="416" y="109"/>
                  <a:pt x="359" y="45"/>
                  <a:pt x="3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34"/>
          <p:cNvSpPr/>
          <p:nvPr/>
        </p:nvSpPr>
        <p:spPr>
          <a:xfrm>
            <a:off x="3842050" y="2998950"/>
            <a:ext cx="12850" cy="25025"/>
          </a:xfrm>
          <a:custGeom>
            <a:avLst/>
            <a:gdLst/>
            <a:ahLst/>
            <a:cxnLst/>
            <a:rect l="l" t="t" r="r" b="b"/>
            <a:pathLst>
              <a:path w="514" h="1001" extrusionOk="0">
                <a:moveTo>
                  <a:pt x="411" y="0"/>
                </a:moveTo>
                <a:cubicBezTo>
                  <a:pt x="334" y="77"/>
                  <a:pt x="308" y="51"/>
                  <a:pt x="283" y="205"/>
                </a:cubicBezTo>
                <a:cubicBezTo>
                  <a:pt x="255" y="212"/>
                  <a:pt x="228" y="215"/>
                  <a:pt x="201" y="215"/>
                </a:cubicBezTo>
                <a:cubicBezTo>
                  <a:pt x="129" y="215"/>
                  <a:pt x="64" y="192"/>
                  <a:pt x="26" y="154"/>
                </a:cubicBezTo>
                <a:cubicBezTo>
                  <a:pt x="1" y="180"/>
                  <a:pt x="26" y="308"/>
                  <a:pt x="1" y="334"/>
                </a:cubicBezTo>
                <a:lnTo>
                  <a:pt x="26" y="334"/>
                </a:lnTo>
                <a:lnTo>
                  <a:pt x="103" y="590"/>
                </a:lnTo>
                <a:cubicBezTo>
                  <a:pt x="103" y="539"/>
                  <a:pt x="154" y="539"/>
                  <a:pt x="180" y="539"/>
                </a:cubicBezTo>
                <a:lnTo>
                  <a:pt x="103" y="872"/>
                </a:lnTo>
                <a:cubicBezTo>
                  <a:pt x="159" y="972"/>
                  <a:pt x="210" y="995"/>
                  <a:pt x="258" y="995"/>
                </a:cubicBezTo>
                <a:cubicBezTo>
                  <a:pt x="298" y="995"/>
                  <a:pt x="336" y="980"/>
                  <a:pt x="373" y="980"/>
                </a:cubicBezTo>
                <a:cubicBezTo>
                  <a:pt x="395" y="980"/>
                  <a:pt x="416" y="985"/>
                  <a:pt x="436" y="1000"/>
                </a:cubicBezTo>
                <a:cubicBezTo>
                  <a:pt x="308" y="795"/>
                  <a:pt x="462" y="872"/>
                  <a:pt x="257" y="718"/>
                </a:cubicBezTo>
                <a:lnTo>
                  <a:pt x="283" y="462"/>
                </a:lnTo>
                <a:lnTo>
                  <a:pt x="436" y="487"/>
                </a:lnTo>
                <a:cubicBezTo>
                  <a:pt x="411" y="410"/>
                  <a:pt x="488" y="308"/>
                  <a:pt x="411" y="257"/>
                </a:cubicBezTo>
                <a:cubicBezTo>
                  <a:pt x="411" y="257"/>
                  <a:pt x="385" y="308"/>
                  <a:pt x="360" y="308"/>
                </a:cubicBezTo>
                <a:cubicBezTo>
                  <a:pt x="308" y="128"/>
                  <a:pt x="513" y="180"/>
                  <a:pt x="4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34"/>
          <p:cNvSpPr/>
          <p:nvPr/>
        </p:nvSpPr>
        <p:spPr>
          <a:xfrm>
            <a:off x="4030525" y="2991250"/>
            <a:ext cx="1300" cy="1950"/>
          </a:xfrm>
          <a:custGeom>
            <a:avLst/>
            <a:gdLst/>
            <a:ahLst/>
            <a:cxnLst/>
            <a:rect l="l" t="t" r="r" b="b"/>
            <a:pathLst>
              <a:path w="52" h="78" extrusionOk="0">
                <a:moveTo>
                  <a:pt x="52" y="0"/>
                </a:moveTo>
                <a:lnTo>
                  <a:pt x="0" y="77"/>
                </a:lnTo>
                <a:cubicBezTo>
                  <a:pt x="26" y="52"/>
                  <a:pt x="52" y="26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34"/>
          <p:cNvSpPr/>
          <p:nvPr/>
        </p:nvSpPr>
        <p:spPr>
          <a:xfrm>
            <a:off x="3889500" y="300470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7"/>
                </a:moveTo>
                <a:lnTo>
                  <a:pt x="0" y="27"/>
                </a:ln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34"/>
          <p:cNvSpPr/>
          <p:nvPr/>
        </p:nvSpPr>
        <p:spPr>
          <a:xfrm>
            <a:off x="4032450" y="299060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1"/>
                </a:moveTo>
                <a:lnTo>
                  <a:pt x="0" y="1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34"/>
          <p:cNvSpPr/>
          <p:nvPr/>
        </p:nvSpPr>
        <p:spPr>
          <a:xfrm>
            <a:off x="3860650" y="299125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6"/>
                </a:move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34"/>
          <p:cNvSpPr/>
          <p:nvPr/>
        </p:nvSpPr>
        <p:spPr>
          <a:xfrm>
            <a:off x="3858725" y="3002150"/>
            <a:ext cx="650" cy="1300"/>
          </a:xfrm>
          <a:custGeom>
            <a:avLst/>
            <a:gdLst/>
            <a:ahLst/>
            <a:cxnLst/>
            <a:rect l="l" t="t" r="r" b="b"/>
            <a:pathLst>
              <a:path w="26" h="52" extrusionOk="0">
                <a:moveTo>
                  <a:pt x="26" y="0"/>
                </a:moveTo>
                <a:lnTo>
                  <a:pt x="0" y="52"/>
                </a:lnTo>
                <a:cubicBezTo>
                  <a:pt x="0" y="52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34"/>
          <p:cNvSpPr/>
          <p:nvPr/>
        </p:nvSpPr>
        <p:spPr>
          <a:xfrm>
            <a:off x="3852825" y="3002800"/>
            <a:ext cx="12975" cy="22450"/>
          </a:xfrm>
          <a:custGeom>
            <a:avLst/>
            <a:gdLst/>
            <a:ahLst/>
            <a:cxnLst/>
            <a:rect l="l" t="t" r="r" b="b"/>
            <a:pathLst>
              <a:path w="519" h="898" extrusionOk="0">
                <a:moveTo>
                  <a:pt x="159" y="0"/>
                </a:moveTo>
                <a:cubicBezTo>
                  <a:pt x="159" y="48"/>
                  <a:pt x="0" y="233"/>
                  <a:pt x="153" y="233"/>
                </a:cubicBezTo>
                <a:cubicBezTo>
                  <a:pt x="162" y="233"/>
                  <a:pt x="173" y="232"/>
                  <a:pt x="185" y="231"/>
                </a:cubicBezTo>
                <a:lnTo>
                  <a:pt x="185" y="231"/>
                </a:lnTo>
                <a:cubicBezTo>
                  <a:pt x="236" y="436"/>
                  <a:pt x="82" y="359"/>
                  <a:pt x="57" y="410"/>
                </a:cubicBezTo>
                <a:cubicBezTo>
                  <a:pt x="108" y="462"/>
                  <a:pt x="57" y="564"/>
                  <a:pt x="108" y="615"/>
                </a:cubicBezTo>
                <a:cubicBezTo>
                  <a:pt x="108" y="590"/>
                  <a:pt x="134" y="513"/>
                  <a:pt x="185" y="513"/>
                </a:cubicBezTo>
                <a:cubicBezTo>
                  <a:pt x="207" y="602"/>
                  <a:pt x="191" y="672"/>
                  <a:pt x="136" y="672"/>
                </a:cubicBezTo>
                <a:cubicBezTo>
                  <a:pt x="127" y="672"/>
                  <a:pt x="118" y="670"/>
                  <a:pt x="108" y="667"/>
                </a:cubicBezTo>
                <a:lnTo>
                  <a:pt x="108" y="667"/>
                </a:lnTo>
                <a:cubicBezTo>
                  <a:pt x="211" y="744"/>
                  <a:pt x="82" y="846"/>
                  <a:pt x="185" y="898"/>
                </a:cubicBezTo>
                <a:cubicBezTo>
                  <a:pt x="390" y="769"/>
                  <a:pt x="518" y="564"/>
                  <a:pt x="518" y="333"/>
                </a:cubicBezTo>
                <a:lnTo>
                  <a:pt x="518" y="333"/>
                </a:lnTo>
                <a:cubicBezTo>
                  <a:pt x="456" y="396"/>
                  <a:pt x="376" y="475"/>
                  <a:pt x="280" y="475"/>
                </a:cubicBezTo>
                <a:cubicBezTo>
                  <a:pt x="258" y="475"/>
                  <a:pt x="235" y="471"/>
                  <a:pt x="211" y="462"/>
                </a:cubicBezTo>
                <a:lnTo>
                  <a:pt x="211" y="282"/>
                </a:lnTo>
                <a:cubicBezTo>
                  <a:pt x="260" y="324"/>
                  <a:pt x="297" y="338"/>
                  <a:pt x="327" y="338"/>
                </a:cubicBezTo>
                <a:cubicBezTo>
                  <a:pt x="389" y="338"/>
                  <a:pt x="423" y="274"/>
                  <a:pt x="493" y="256"/>
                </a:cubicBezTo>
                <a:lnTo>
                  <a:pt x="236" y="231"/>
                </a:lnTo>
                <a:cubicBezTo>
                  <a:pt x="82" y="128"/>
                  <a:pt x="159" y="77"/>
                  <a:pt x="236" y="26"/>
                </a:cubicBezTo>
                <a:cubicBezTo>
                  <a:pt x="211" y="26"/>
                  <a:pt x="185" y="26"/>
                  <a:pt x="1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34"/>
          <p:cNvSpPr/>
          <p:nvPr/>
        </p:nvSpPr>
        <p:spPr>
          <a:xfrm>
            <a:off x="3959375" y="3002800"/>
            <a:ext cx="1300" cy="650"/>
          </a:xfrm>
          <a:custGeom>
            <a:avLst/>
            <a:gdLst/>
            <a:ahLst/>
            <a:cxnLst/>
            <a:rect l="l" t="t" r="r" b="b"/>
            <a:pathLst>
              <a:path w="52" h="26" extrusionOk="0">
                <a:moveTo>
                  <a:pt x="51" y="0"/>
                </a:moveTo>
                <a:cubicBezTo>
                  <a:pt x="26" y="0"/>
                  <a:pt x="0" y="26"/>
                  <a:pt x="0" y="26"/>
                </a:cubicBezTo>
                <a:cubicBezTo>
                  <a:pt x="0" y="26"/>
                  <a:pt x="26" y="26"/>
                  <a:pt x="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34"/>
          <p:cNvSpPr/>
          <p:nvPr/>
        </p:nvSpPr>
        <p:spPr>
          <a:xfrm>
            <a:off x="3856150" y="2991900"/>
            <a:ext cx="5150" cy="5150"/>
          </a:xfrm>
          <a:custGeom>
            <a:avLst/>
            <a:gdLst/>
            <a:ahLst/>
            <a:cxnLst/>
            <a:rect l="l" t="t" r="r" b="b"/>
            <a:pathLst>
              <a:path w="206" h="206" extrusionOk="0">
                <a:moveTo>
                  <a:pt x="103" y="0"/>
                </a:moveTo>
                <a:cubicBezTo>
                  <a:pt x="103" y="77"/>
                  <a:pt x="1" y="77"/>
                  <a:pt x="78" y="205"/>
                </a:cubicBezTo>
                <a:cubicBezTo>
                  <a:pt x="26" y="51"/>
                  <a:pt x="206" y="128"/>
                  <a:pt x="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34"/>
          <p:cNvSpPr/>
          <p:nvPr/>
        </p:nvSpPr>
        <p:spPr>
          <a:xfrm>
            <a:off x="3954875" y="2994450"/>
            <a:ext cx="4525" cy="10275"/>
          </a:xfrm>
          <a:custGeom>
            <a:avLst/>
            <a:gdLst/>
            <a:ahLst/>
            <a:cxnLst/>
            <a:rect l="l" t="t" r="r" b="b"/>
            <a:pathLst>
              <a:path w="181" h="411" extrusionOk="0">
                <a:moveTo>
                  <a:pt x="103" y="1"/>
                </a:moveTo>
                <a:lnTo>
                  <a:pt x="103" y="1"/>
                </a:lnTo>
                <a:cubicBezTo>
                  <a:pt x="1" y="78"/>
                  <a:pt x="103" y="206"/>
                  <a:pt x="1" y="206"/>
                </a:cubicBezTo>
                <a:lnTo>
                  <a:pt x="103" y="411"/>
                </a:lnTo>
                <a:cubicBezTo>
                  <a:pt x="26" y="206"/>
                  <a:pt x="180" y="155"/>
                  <a:pt x="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34"/>
          <p:cNvSpPr/>
          <p:nvPr/>
        </p:nvSpPr>
        <p:spPr>
          <a:xfrm>
            <a:off x="3974750" y="2995100"/>
            <a:ext cx="2600" cy="1950"/>
          </a:xfrm>
          <a:custGeom>
            <a:avLst/>
            <a:gdLst/>
            <a:ahLst/>
            <a:cxnLst/>
            <a:rect l="l" t="t" r="r" b="b"/>
            <a:pathLst>
              <a:path w="104" h="78" extrusionOk="0">
                <a:moveTo>
                  <a:pt x="1" y="0"/>
                </a:moveTo>
                <a:lnTo>
                  <a:pt x="1" y="52"/>
                </a:lnTo>
                <a:lnTo>
                  <a:pt x="103" y="7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34"/>
          <p:cNvSpPr/>
          <p:nvPr/>
        </p:nvSpPr>
        <p:spPr>
          <a:xfrm>
            <a:off x="3974100" y="2996375"/>
            <a:ext cx="25" cy="1300"/>
          </a:xfrm>
          <a:custGeom>
            <a:avLst/>
            <a:gdLst/>
            <a:ahLst/>
            <a:cxnLst/>
            <a:rect l="l" t="t" r="r" b="b"/>
            <a:pathLst>
              <a:path w="1" h="52" extrusionOk="0">
                <a:moveTo>
                  <a:pt x="1" y="52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34"/>
          <p:cNvSpPr/>
          <p:nvPr/>
        </p:nvSpPr>
        <p:spPr>
          <a:xfrm>
            <a:off x="3987575" y="2991250"/>
            <a:ext cx="1300" cy="2600"/>
          </a:xfrm>
          <a:custGeom>
            <a:avLst/>
            <a:gdLst/>
            <a:ahLst/>
            <a:cxnLst/>
            <a:rect l="l" t="t" r="r" b="b"/>
            <a:pathLst>
              <a:path w="52" h="104" extrusionOk="0">
                <a:moveTo>
                  <a:pt x="52" y="0"/>
                </a:moveTo>
                <a:lnTo>
                  <a:pt x="0" y="77"/>
                </a:lnTo>
                <a:lnTo>
                  <a:pt x="0" y="103"/>
                </a:lnTo>
                <a:lnTo>
                  <a:pt x="5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34"/>
          <p:cNvSpPr/>
          <p:nvPr/>
        </p:nvSpPr>
        <p:spPr>
          <a:xfrm>
            <a:off x="4034375" y="2993175"/>
            <a:ext cx="650" cy="675"/>
          </a:xfrm>
          <a:custGeom>
            <a:avLst/>
            <a:gdLst/>
            <a:ahLst/>
            <a:cxnLst/>
            <a:rect l="l" t="t" r="r" b="b"/>
            <a:pathLst>
              <a:path w="26" h="27" extrusionOk="0">
                <a:moveTo>
                  <a:pt x="26" y="0"/>
                </a:moveTo>
                <a:lnTo>
                  <a:pt x="0" y="26"/>
                </a:lnTo>
                <a:cubicBezTo>
                  <a:pt x="0" y="26"/>
                  <a:pt x="26" y="0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34"/>
          <p:cNvSpPr/>
          <p:nvPr/>
        </p:nvSpPr>
        <p:spPr>
          <a:xfrm>
            <a:off x="4045275" y="2990600"/>
            <a:ext cx="2325" cy="1375"/>
          </a:xfrm>
          <a:custGeom>
            <a:avLst/>
            <a:gdLst/>
            <a:ahLst/>
            <a:cxnLst/>
            <a:rect l="l" t="t" r="r" b="b"/>
            <a:pathLst>
              <a:path w="93" h="55" extrusionOk="0">
                <a:moveTo>
                  <a:pt x="0" y="1"/>
                </a:moveTo>
                <a:lnTo>
                  <a:pt x="0" y="1"/>
                </a:lnTo>
                <a:cubicBezTo>
                  <a:pt x="10" y="42"/>
                  <a:pt x="29" y="54"/>
                  <a:pt x="46" y="54"/>
                </a:cubicBezTo>
                <a:cubicBezTo>
                  <a:pt x="71" y="54"/>
                  <a:pt x="93" y="26"/>
                  <a:pt x="77" y="26"/>
                </a:cubicBezTo>
                <a:cubicBezTo>
                  <a:pt x="51" y="26"/>
                  <a:pt x="26" y="26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34"/>
          <p:cNvSpPr/>
          <p:nvPr/>
        </p:nvSpPr>
        <p:spPr>
          <a:xfrm>
            <a:off x="3827950" y="2993175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6"/>
                </a:moveTo>
                <a:lnTo>
                  <a:pt x="0" y="0"/>
                </a:lnTo>
                <a:cubicBezTo>
                  <a:pt x="0" y="26"/>
                  <a:pt x="0" y="26"/>
                  <a:pt x="0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34"/>
          <p:cNvSpPr/>
          <p:nvPr/>
        </p:nvSpPr>
        <p:spPr>
          <a:xfrm>
            <a:off x="3827300" y="2991725"/>
            <a:ext cx="1075" cy="2125"/>
          </a:xfrm>
          <a:custGeom>
            <a:avLst/>
            <a:gdLst/>
            <a:ahLst/>
            <a:cxnLst/>
            <a:rect l="l" t="t" r="r" b="b"/>
            <a:pathLst>
              <a:path w="43" h="85" extrusionOk="0">
                <a:moveTo>
                  <a:pt x="22" y="0"/>
                </a:moveTo>
                <a:cubicBezTo>
                  <a:pt x="17" y="0"/>
                  <a:pt x="10" y="2"/>
                  <a:pt x="1" y="7"/>
                </a:cubicBezTo>
                <a:lnTo>
                  <a:pt x="1" y="84"/>
                </a:lnTo>
                <a:cubicBezTo>
                  <a:pt x="22" y="42"/>
                  <a:pt x="43" y="0"/>
                  <a:pt x="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Google Shape;2367;p34"/>
          <p:cNvSpPr/>
          <p:nvPr/>
        </p:nvSpPr>
        <p:spPr>
          <a:xfrm>
            <a:off x="3990775" y="2993825"/>
            <a:ext cx="1300" cy="25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cubicBezTo>
                  <a:pt x="26" y="0"/>
                  <a:pt x="1" y="0"/>
                  <a:pt x="1" y="0"/>
                </a:cubicBezTo>
                <a:cubicBezTo>
                  <a:pt x="1" y="0"/>
                  <a:pt x="26" y="0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Google Shape;2368;p34"/>
          <p:cNvSpPr/>
          <p:nvPr/>
        </p:nvSpPr>
        <p:spPr>
          <a:xfrm>
            <a:off x="3978600" y="3004075"/>
            <a:ext cx="675" cy="650"/>
          </a:xfrm>
          <a:custGeom>
            <a:avLst/>
            <a:gdLst/>
            <a:ahLst/>
            <a:cxnLst/>
            <a:rect l="l" t="t" r="r" b="b"/>
            <a:pathLst>
              <a:path w="27" h="26" extrusionOk="0">
                <a:moveTo>
                  <a:pt x="26" y="0"/>
                </a:moveTo>
                <a:lnTo>
                  <a:pt x="26" y="0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p34"/>
          <p:cNvSpPr/>
          <p:nvPr/>
        </p:nvSpPr>
        <p:spPr>
          <a:xfrm>
            <a:off x="3923475" y="2993175"/>
            <a:ext cx="650" cy="1300"/>
          </a:xfrm>
          <a:custGeom>
            <a:avLst/>
            <a:gdLst/>
            <a:ahLst/>
            <a:cxnLst/>
            <a:rect l="l" t="t" r="r" b="b"/>
            <a:pathLst>
              <a:path w="26" h="52" extrusionOk="0">
                <a:moveTo>
                  <a:pt x="26" y="0"/>
                </a:moveTo>
                <a:lnTo>
                  <a:pt x="0" y="52"/>
                </a:lnTo>
                <a:cubicBezTo>
                  <a:pt x="26" y="52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34"/>
          <p:cNvSpPr/>
          <p:nvPr/>
        </p:nvSpPr>
        <p:spPr>
          <a:xfrm>
            <a:off x="3899100" y="2997650"/>
            <a:ext cx="4525" cy="5175"/>
          </a:xfrm>
          <a:custGeom>
            <a:avLst/>
            <a:gdLst/>
            <a:ahLst/>
            <a:cxnLst/>
            <a:rect l="l" t="t" r="r" b="b"/>
            <a:pathLst>
              <a:path w="181" h="207" extrusionOk="0">
                <a:moveTo>
                  <a:pt x="78" y="1"/>
                </a:moveTo>
                <a:cubicBezTo>
                  <a:pt x="78" y="52"/>
                  <a:pt x="1" y="129"/>
                  <a:pt x="52" y="206"/>
                </a:cubicBezTo>
                <a:lnTo>
                  <a:pt x="180" y="103"/>
                </a:lnTo>
                <a:cubicBezTo>
                  <a:pt x="129" y="103"/>
                  <a:pt x="103" y="52"/>
                  <a:pt x="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34"/>
          <p:cNvSpPr/>
          <p:nvPr/>
        </p:nvSpPr>
        <p:spPr>
          <a:xfrm>
            <a:off x="3903600" y="2998950"/>
            <a:ext cx="1300" cy="1300"/>
          </a:xfrm>
          <a:custGeom>
            <a:avLst/>
            <a:gdLst/>
            <a:ahLst/>
            <a:cxnLst/>
            <a:rect l="l" t="t" r="r" b="b"/>
            <a:pathLst>
              <a:path w="52" h="52" extrusionOk="0">
                <a:moveTo>
                  <a:pt x="52" y="0"/>
                </a:moveTo>
                <a:lnTo>
                  <a:pt x="0" y="51"/>
                </a:lnTo>
                <a:cubicBezTo>
                  <a:pt x="26" y="26"/>
                  <a:pt x="52" y="26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34"/>
          <p:cNvSpPr/>
          <p:nvPr/>
        </p:nvSpPr>
        <p:spPr>
          <a:xfrm>
            <a:off x="3900400" y="2997025"/>
            <a:ext cx="650" cy="650"/>
          </a:xfrm>
          <a:custGeom>
            <a:avLst/>
            <a:gdLst/>
            <a:ahLst/>
            <a:cxnLst/>
            <a:rect l="l" t="t" r="r" b="b"/>
            <a:pathLst>
              <a:path w="26" h="26" extrusionOk="0">
                <a:moveTo>
                  <a:pt x="0" y="0"/>
                </a:moveTo>
                <a:cubicBezTo>
                  <a:pt x="26" y="26"/>
                  <a:pt x="26" y="26"/>
                  <a:pt x="26" y="26"/>
                </a:cubicBezTo>
                <a:cubicBezTo>
                  <a:pt x="26" y="26"/>
                  <a:pt x="26" y="2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Google Shape;2373;p34"/>
          <p:cNvSpPr/>
          <p:nvPr/>
        </p:nvSpPr>
        <p:spPr>
          <a:xfrm>
            <a:off x="3760000" y="2989975"/>
            <a:ext cx="1950" cy="1300"/>
          </a:xfrm>
          <a:custGeom>
            <a:avLst/>
            <a:gdLst/>
            <a:ahLst/>
            <a:cxnLst/>
            <a:rect l="l" t="t" r="r" b="b"/>
            <a:pathLst>
              <a:path w="78" h="52" extrusionOk="0">
                <a:moveTo>
                  <a:pt x="0" y="0"/>
                </a:moveTo>
                <a:lnTo>
                  <a:pt x="0" y="0"/>
                </a:lnTo>
                <a:cubicBezTo>
                  <a:pt x="26" y="26"/>
                  <a:pt x="52" y="51"/>
                  <a:pt x="77" y="5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34"/>
          <p:cNvSpPr/>
          <p:nvPr/>
        </p:nvSpPr>
        <p:spPr>
          <a:xfrm>
            <a:off x="3924750" y="3001500"/>
            <a:ext cx="1300" cy="2600"/>
          </a:xfrm>
          <a:custGeom>
            <a:avLst/>
            <a:gdLst/>
            <a:ahLst/>
            <a:cxnLst/>
            <a:rect l="l" t="t" r="r" b="b"/>
            <a:pathLst>
              <a:path w="52" h="104" extrusionOk="0">
                <a:moveTo>
                  <a:pt x="52" y="1"/>
                </a:moveTo>
                <a:lnTo>
                  <a:pt x="52" y="1"/>
                </a:lnTo>
                <a:cubicBezTo>
                  <a:pt x="26" y="26"/>
                  <a:pt x="0" y="78"/>
                  <a:pt x="0" y="103"/>
                </a:cubicBezTo>
                <a:cubicBezTo>
                  <a:pt x="52" y="52"/>
                  <a:pt x="52" y="26"/>
                  <a:pt x="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34"/>
          <p:cNvSpPr/>
          <p:nvPr/>
        </p:nvSpPr>
        <p:spPr>
          <a:xfrm>
            <a:off x="4125400" y="3002450"/>
            <a:ext cx="2600" cy="2275"/>
          </a:xfrm>
          <a:custGeom>
            <a:avLst/>
            <a:gdLst/>
            <a:ahLst/>
            <a:cxnLst/>
            <a:rect l="l" t="t" r="r" b="b"/>
            <a:pathLst>
              <a:path w="104" h="91" extrusionOk="0">
                <a:moveTo>
                  <a:pt x="81" y="0"/>
                </a:moveTo>
                <a:cubicBezTo>
                  <a:pt x="61" y="0"/>
                  <a:pt x="38" y="72"/>
                  <a:pt x="1" y="91"/>
                </a:cubicBezTo>
                <a:cubicBezTo>
                  <a:pt x="52" y="91"/>
                  <a:pt x="77" y="65"/>
                  <a:pt x="103" y="40"/>
                </a:cubicBezTo>
                <a:cubicBezTo>
                  <a:pt x="96" y="11"/>
                  <a:pt x="89" y="0"/>
                  <a:pt x="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6" name="Google Shape;237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837"/>
            <a:ext cx="9144001" cy="503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1" name="Google Shape;2381;p35"/>
          <p:cNvPicPr preferRelativeResize="0"/>
          <p:nvPr/>
        </p:nvPicPr>
        <p:blipFill rotWithShape="1">
          <a:blip r:embed="rId3">
            <a:alphaModFix amt="38000"/>
          </a:blip>
          <a:srcRect/>
          <a:stretch/>
        </p:blipFill>
        <p:spPr>
          <a:xfrm rot="5400000">
            <a:off x="3566885" y="192516"/>
            <a:ext cx="3106983" cy="6246634"/>
          </a:xfrm>
          <a:prstGeom prst="rect">
            <a:avLst/>
          </a:prstGeom>
          <a:noFill/>
          <a:ln>
            <a:noFill/>
          </a:ln>
        </p:spPr>
      </p:pic>
      <p:sp>
        <p:nvSpPr>
          <p:cNvPr id="2382" name="Google Shape;2382;p35"/>
          <p:cNvSpPr txBox="1">
            <a:spLocks noGrp="1"/>
          </p:cNvSpPr>
          <p:nvPr>
            <p:ph type="title"/>
          </p:nvPr>
        </p:nvSpPr>
        <p:spPr>
          <a:xfrm>
            <a:off x="794545" y="435830"/>
            <a:ext cx="7986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vi" sz="8800">
                <a:latin typeface="Bodoni"/>
                <a:ea typeface="Bodoni"/>
                <a:cs typeface="Bodoni"/>
                <a:sym typeface="Bodoni"/>
              </a:rPr>
              <a:t>Thực hành</a:t>
            </a:r>
            <a:endParaRPr sz="8800"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2383" name="Google Shape;2383;p35" descr="Ghim trên 颜文字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3622" y="1512696"/>
            <a:ext cx="3258047" cy="325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4" name="Google Shape;2384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051" y="524242"/>
            <a:ext cx="1227521" cy="1088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9" name="Google Shape;2389;p36"/>
          <p:cNvPicPr preferRelativeResize="0"/>
          <p:nvPr/>
        </p:nvPicPr>
        <p:blipFill rotWithShape="1">
          <a:blip r:embed="rId3">
            <a:alphaModFix/>
          </a:blip>
          <a:srcRect b="86200"/>
          <a:stretch/>
        </p:blipFill>
        <p:spPr>
          <a:xfrm>
            <a:off x="-423150" y="-119275"/>
            <a:ext cx="99903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0" name="Google Shape;2390;p36"/>
          <p:cNvPicPr preferRelativeResize="0"/>
          <p:nvPr/>
        </p:nvPicPr>
        <p:blipFill rotWithShape="1">
          <a:blip r:embed="rId3">
            <a:alphaModFix/>
          </a:blip>
          <a:srcRect t="15602" b="1929"/>
          <a:stretch/>
        </p:blipFill>
        <p:spPr>
          <a:xfrm>
            <a:off x="-423150" y="624525"/>
            <a:ext cx="9990300" cy="454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5" name="Google Shape;2395;p37"/>
          <p:cNvPicPr preferRelativeResize="0"/>
          <p:nvPr/>
        </p:nvPicPr>
        <p:blipFill rotWithShape="1">
          <a:blip r:embed="rId3">
            <a:alphaModFix/>
          </a:blip>
          <a:srcRect r="48194" b="21807"/>
          <a:stretch/>
        </p:blipFill>
        <p:spPr>
          <a:xfrm>
            <a:off x="0" y="-134175"/>
            <a:ext cx="4721075" cy="37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6" name="Google Shape;2396;p37"/>
          <p:cNvPicPr preferRelativeResize="0"/>
          <p:nvPr/>
        </p:nvPicPr>
        <p:blipFill rotWithShape="1">
          <a:blip r:embed="rId3">
            <a:alphaModFix/>
          </a:blip>
          <a:srcRect l="50427" t="5234" r="-2232" b="-8072"/>
          <a:stretch/>
        </p:blipFill>
        <p:spPr>
          <a:xfrm>
            <a:off x="4721075" y="83650"/>
            <a:ext cx="4499126" cy="49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7" name="Google Shape;2397;p37"/>
          <p:cNvPicPr preferRelativeResize="0"/>
          <p:nvPr/>
        </p:nvPicPr>
        <p:blipFill rotWithShape="1">
          <a:blip r:embed="rId3">
            <a:alphaModFix/>
          </a:blip>
          <a:srcRect l="1714" t="78811" r="46479" b="1469"/>
          <a:stretch/>
        </p:blipFill>
        <p:spPr>
          <a:xfrm>
            <a:off x="20300" y="3888675"/>
            <a:ext cx="5522339" cy="11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2" name="Google Shape;2402;p38"/>
          <p:cNvPicPr preferRelativeResize="0"/>
          <p:nvPr/>
        </p:nvPicPr>
        <p:blipFill rotWithShape="1">
          <a:blip r:embed="rId3">
            <a:alphaModFix/>
          </a:blip>
          <a:srcRect b="23919"/>
          <a:stretch/>
        </p:blipFill>
        <p:spPr>
          <a:xfrm>
            <a:off x="152400" y="152400"/>
            <a:ext cx="8684499" cy="36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3" name="Google Shape;2403;p38"/>
          <p:cNvPicPr preferRelativeResize="0"/>
          <p:nvPr/>
        </p:nvPicPr>
        <p:blipFill rotWithShape="1">
          <a:blip r:embed="rId3">
            <a:alphaModFix/>
          </a:blip>
          <a:srcRect t="75226"/>
          <a:stretch/>
        </p:blipFill>
        <p:spPr>
          <a:xfrm>
            <a:off x="152400" y="3833800"/>
            <a:ext cx="8684499" cy="119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39"/>
          <p:cNvSpPr txBox="1"/>
          <p:nvPr/>
        </p:nvSpPr>
        <p:spPr>
          <a:xfrm>
            <a:off x="914400" y="2148999"/>
            <a:ext cx="7315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09" name="Google Shape;2409;p39"/>
          <p:cNvPicPr preferRelativeResize="0"/>
          <p:nvPr/>
        </p:nvPicPr>
        <p:blipFill rotWithShape="1">
          <a:blip r:embed="rId3">
            <a:alphaModFix/>
          </a:blip>
          <a:srcRect r="42551"/>
          <a:stretch/>
        </p:blipFill>
        <p:spPr>
          <a:xfrm>
            <a:off x="152400" y="-103600"/>
            <a:ext cx="5253023" cy="509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0" name="Google Shape;2410;p39"/>
          <p:cNvPicPr preferRelativeResize="0"/>
          <p:nvPr/>
        </p:nvPicPr>
        <p:blipFill rotWithShape="1">
          <a:blip r:embed="rId3">
            <a:alphaModFix/>
          </a:blip>
          <a:srcRect l="56339"/>
          <a:stretch/>
        </p:blipFill>
        <p:spPr>
          <a:xfrm>
            <a:off x="5151700" y="-103600"/>
            <a:ext cx="3992300" cy="509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5" name="Google Shape;2415;p40"/>
          <p:cNvPicPr preferRelativeResize="0"/>
          <p:nvPr/>
        </p:nvPicPr>
        <p:blipFill rotWithShape="1">
          <a:blip r:embed="rId3">
            <a:alphaModFix/>
          </a:blip>
          <a:srcRect l="44858"/>
          <a:stretch/>
        </p:blipFill>
        <p:spPr>
          <a:xfrm>
            <a:off x="4087805" y="152400"/>
            <a:ext cx="483782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6" name="Google Shape;2416;p40"/>
          <p:cNvPicPr preferRelativeResize="0"/>
          <p:nvPr/>
        </p:nvPicPr>
        <p:blipFill rotWithShape="1">
          <a:blip r:embed="rId3">
            <a:alphaModFix/>
          </a:blip>
          <a:srcRect t="-5410" r="55424" b="5410"/>
          <a:stretch/>
        </p:blipFill>
        <p:spPr>
          <a:xfrm>
            <a:off x="0" y="-152412"/>
            <a:ext cx="415707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1" name="Google Shape;2421;p41"/>
          <p:cNvPicPr preferRelativeResize="0"/>
          <p:nvPr/>
        </p:nvPicPr>
        <p:blipFill rotWithShape="1">
          <a:blip r:embed="rId3">
            <a:alphaModFix/>
          </a:blip>
          <a:srcRect l="9686" r="2090"/>
          <a:stretch/>
        </p:blipFill>
        <p:spPr>
          <a:xfrm>
            <a:off x="375200" y="-48062"/>
            <a:ext cx="8393601" cy="52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2" name="Google Shape;2422;p41" descr="Music | @NonsenzeIsDorkGeniuz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9736" y="1798244"/>
            <a:ext cx="2432252" cy="2834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2" name="Google Shape;243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163" y="152400"/>
            <a:ext cx="669767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" name="Google Shape;24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4980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8" name="Google Shape;243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571750"/>
            <a:ext cx="5259450" cy="198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7" name="Google Shape;2237;p26"/>
          <p:cNvPicPr preferRelativeResize="0"/>
          <p:nvPr/>
        </p:nvPicPr>
        <p:blipFill rotWithShape="1">
          <a:blip r:embed="rId3">
            <a:alphaModFix amt="38000"/>
          </a:blip>
          <a:srcRect/>
          <a:stretch/>
        </p:blipFill>
        <p:spPr>
          <a:xfrm rot="5400000">
            <a:off x="3566885" y="192516"/>
            <a:ext cx="3106983" cy="6246634"/>
          </a:xfrm>
          <a:prstGeom prst="rect">
            <a:avLst/>
          </a:prstGeom>
          <a:noFill/>
          <a:ln>
            <a:noFill/>
          </a:ln>
        </p:spPr>
      </p:pic>
      <p:sp>
        <p:nvSpPr>
          <p:cNvPr id="2238" name="Google Shape;2238;p26"/>
          <p:cNvSpPr txBox="1">
            <a:spLocks noGrp="1"/>
          </p:cNvSpPr>
          <p:nvPr>
            <p:ph type="title"/>
          </p:nvPr>
        </p:nvSpPr>
        <p:spPr>
          <a:xfrm>
            <a:off x="689745" y="662130"/>
            <a:ext cx="7986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vi" sz="8800">
                <a:latin typeface="Bodoni"/>
                <a:ea typeface="Bodoni"/>
                <a:cs typeface="Bodoni"/>
                <a:sym typeface="Bodoni"/>
              </a:rPr>
              <a:t>Khởi động</a:t>
            </a:r>
            <a:endParaRPr sz="8800"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2239" name="Google Shape;2239;p26" descr="Ghim trên 颜文字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3622" y="1512696"/>
            <a:ext cx="3258047" cy="325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0" name="Google Shape;2240;p26" descr="Launch Startup Ship Shuttle Mission Flat Color Icon Vector, Color Icons,  Business, Company PNG and Vector with Transparent Background for Free  Download"/>
          <p:cNvPicPr preferRelativeResize="0"/>
          <p:nvPr/>
        </p:nvPicPr>
        <p:blipFill rotWithShape="1">
          <a:blip r:embed="rId5">
            <a:alphaModFix/>
          </a:blip>
          <a:srcRect l="13055" t="15457" r="10730" b="11110"/>
          <a:stretch/>
        </p:blipFill>
        <p:spPr>
          <a:xfrm rot="1326268">
            <a:off x="834328" y="265941"/>
            <a:ext cx="1000540" cy="96393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5" name="Google Shape;2245;p27"/>
          <p:cNvPicPr preferRelativeResize="0"/>
          <p:nvPr/>
        </p:nvPicPr>
        <p:blipFill rotWithShape="1">
          <a:blip r:embed="rId3">
            <a:alphaModFix/>
          </a:blip>
          <a:srcRect b="15640"/>
          <a:stretch/>
        </p:blipFill>
        <p:spPr>
          <a:xfrm>
            <a:off x="123900" y="294698"/>
            <a:ext cx="9140452" cy="433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6" name="Google Shape;224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545" y="935118"/>
            <a:ext cx="795830" cy="79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7" name="Google Shape;224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9260" y="1575763"/>
            <a:ext cx="845679" cy="84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8" name="Google Shape;224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3140" y="4085974"/>
            <a:ext cx="485775" cy="67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9" name="Google Shape;2249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8662" y="1098226"/>
            <a:ext cx="876447" cy="876447"/>
          </a:xfrm>
          <a:prstGeom prst="rect">
            <a:avLst/>
          </a:prstGeom>
          <a:noFill/>
          <a:ln>
            <a:noFill/>
          </a:ln>
        </p:spPr>
      </p:pic>
      <p:sp>
        <p:nvSpPr>
          <p:cNvPr id="2250" name="Google Shape;2250;p27"/>
          <p:cNvSpPr/>
          <p:nvPr/>
        </p:nvSpPr>
        <p:spPr>
          <a:xfrm>
            <a:off x="214686" y="1663055"/>
            <a:ext cx="1023900" cy="154800"/>
          </a:xfrm>
          <a:prstGeom prst="roundRect">
            <a:avLst>
              <a:gd name="adj" fmla="val 16667"/>
            </a:avLst>
          </a:prstGeom>
          <a:solidFill>
            <a:srgbClr val="6038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1" name="Google Shape;2251;p27"/>
          <p:cNvPicPr preferRelativeResize="0"/>
          <p:nvPr/>
        </p:nvPicPr>
        <p:blipFill rotWithShape="1">
          <a:blip r:embed="rId8">
            <a:alphaModFix/>
          </a:blip>
          <a:srcRect l="18425" t="27599" r="16445" b="41600"/>
          <a:stretch/>
        </p:blipFill>
        <p:spPr>
          <a:xfrm>
            <a:off x="3780617" y="1509757"/>
            <a:ext cx="2381780" cy="2668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2" name="Google Shape;2252;p27"/>
          <p:cNvPicPr preferRelativeResize="0"/>
          <p:nvPr/>
        </p:nvPicPr>
        <p:blipFill rotWithShape="1">
          <a:blip r:embed="rId8">
            <a:alphaModFix/>
          </a:blip>
          <a:srcRect l="18425" t="58400" r="16445" b="10801"/>
          <a:stretch/>
        </p:blipFill>
        <p:spPr>
          <a:xfrm>
            <a:off x="6215975" y="1509757"/>
            <a:ext cx="2381780" cy="2668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" name="Google Shape;2253;p27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77279" y="827705"/>
            <a:ext cx="1988993" cy="198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4" name="Google Shape;2254;p27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302092" y="1080565"/>
            <a:ext cx="1975305" cy="197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5" name="Google Shape;2255;p27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027743" y="836840"/>
            <a:ext cx="1979858" cy="197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6" name="Google Shape;2256;p27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313100" y="2538115"/>
            <a:ext cx="1988993" cy="198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7" name="Google Shape;2257;p27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044943" y="2807894"/>
            <a:ext cx="1975305" cy="197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8" name="Google Shape;2258;p2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26294" y="0"/>
            <a:ext cx="1321423" cy="4544961"/>
          </a:xfrm>
          <a:prstGeom prst="rect">
            <a:avLst/>
          </a:prstGeom>
          <a:noFill/>
          <a:ln>
            <a:noFill/>
          </a:ln>
        </p:spPr>
      </p:pic>
      <p:sp>
        <p:nvSpPr>
          <p:cNvPr id="2259" name="Google Shape;2259;p27"/>
          <p:cNvSpPr/>
          <p:nvPr/>
        </p:nvSpPr>
        <p:spPr>
          <a:xfrm>
            <a:off x="8074928" y="4352336"/>
            <a:ext cx="795131" cy="797920"/>
          </a:xfrm>
          <a:custGeom>
            <a:avLst/>
            <a:gdLst/>
            <a:ahLst/>
            <a:cxnLst/>
            <a:rect l="l" t="t" r="r" b="b"/>
            <a:pathLst>
              <a:path w="67" h="60" extrusionOk="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0" name="Google Shape;2260;p27">
            <a:hlinkClick r:id="rId20" action="ppaction://hlinksldjump"/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42150" y="2538119"/>
            <a:ext cx="1988993" cy="198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p28">
            <a:hlinkClick r:id="rId3" action="ppaction://hlinksldjump"/>
          </p:cNvPr>
          <p:cNvSpPr/>
          <p:nvPr/>
        </p:nvSpPr>
        <p:spPr>
          <a:xfrm>
            <a:off x="8348871" y="4273827"/>
            <a:ext cx="795131" cy="797920"/>
          </a:xfrm>
          <a:custGeom>
            <a:avLst/>
            <a:gdLst/>
            <a:ahLst/>
            <a:cxnLst/>
            <a:rect l="l" t="t" r="r" b="b"/>
            <a:pathLst>
              <a:path w="67" h="60" extrusionOk="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6" name="Google Shape;2266;p28"/>
          <p:cNvPicPr preferRelativeResize="0"/>
          <p:nvPr/>
        </p:nvPicPr>
        <p:blipFill rotWithShape="1">
          <a:blip r:embed="rId4">
            <a:alphaModFix/>
          </a:blip>
          <a:srcRect b="15704"/>
          <a:stretch/>
        </p:blipFill>
        <p:spPr>
          <a:xfrm>
            <a:off x="106188" y="182200"/>
            <a:ext cx="8931626" cy="420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7" name="Google Shape;2267;p28"/>
          <p:cNvPicPr preferRelativeResize="0"/>
          <p:nvPr/>
        </p:nvPicPr>
        <p:blipFill rotWithShape="1">
          <a:blip r:embed="rId4">
            <a:alphaModFix/>
          </a:blip>
          <a:srcRect l="3649" t="17537" r="47942" b="29012"/>
          <a:stretch/>
        </p:blipFill>
        <p:spPr>
          <a:xfrm>
            <a:off x="904463" y="809900"/>
            <a:ext cx="7335075" cy="42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p29"/>
          <p:cNvSpPr/>
          <p:nvPr/>
        </p:nvSpPr>
        <p:spPr>
          <a:xfrm>
            <a:off x="2334646" y="-202605"/>
            <a:ext cx="4474800" cy="12801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4100" b="1" i="0" u="none" strike="noStrike" cap="none">
                <a:solidFill>
                  <a:srgbClr val="FF0000"/>
                </a:solidFill>
                <a:latin typeface="Bodoni"/>
                <a:ea typeface="Bodoni"/>
                <a:cs typeface="Bodoni"/>
                <a:sym typeface="Bodoni"/>
              </a:rPr>
              <a:t>Ô MAY MẮN</a:t>
            </a:r>
            <a:endParaRPr sz="1100"/>
          </a:p>
        </p:txBody>
      </p:sp>
      <p:sp>
        <p:nvSpPr>
          <p:cNvPr id="2273" name="Google Shape;2273;p29"/>
          <p:cNvSpPr/>
          <p:nvPr/>
        </p:nvSpPr>
        <p:spPr>
          <a:xfrm>
            <a:off x="2587595" y="1552462"/>
            <a:ext cx="3664800" cy="16710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4" name="Google Shape;2274;p29"/>
          <p:cNvSpPr/>
          <p:nvPr/>
        </p:nvSpPr>
        <p:spPr>
          <a:xfrm>
            <a:off x="714778" y="4694350"/>
            <a:ext cx="6684000" cy="29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5" name="Google Shape;2275;p29">
            <a:hlinkClick r:id="rId3" action="ppaction://hlinksldjump"/>
          </p:cNvPr>
          <p:cNvSpPr/>
          <p:nvPr/>
        </p:nvSpPr>
        <p:spPr>
          <a:xfrm>
            <a:off x="8494090" y="4548468"/>
            <a:ext cx="649910" cy="591199"/>
          </a:xfrm>
          <a:custGeom>
            <a:avLst/>
            <a:gdLst/>
            <a:ahLst/>
            <a:cxnLst/>
            <a:rect l="l" t="t" r="r" b="b"/>
            <a:pathLst>
              <a:path w="67" h="60" extrusionOk="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6" name="Google Shape;2276;p29" descr="Ghim trên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79150">
            <a:off x="-57896" y="3072462"/>
            <a:ext cx="1220301" cy="122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7" name="Google Shape;2277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8944" y="969622"/>
            <a:ext cx="4024161" cy="402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8" name="Google Shape;2278;p29" descr="Launch Startup Ship Shuttle Mission Flat Color Icon Vector, Color Icons,  Business, Company PNG and Vector with Transparent Background for Free  Download"/>
          <p:cNvPicPr preferRelativeResize="0"/>
          <p:nvPr/>
        </p:nvPicPr>
        <p:blipFill rotWithShape="1">
          <a:blip r:embed="rId6">
            <a:alphaModFix/>
          </a:blip>
          <a:srcRect l="13055" t="15457" r="10730" b="11110"/>
          <a:stretch/>
        </p:blipFill>
        <p:spPr>
          <a:xfrm rot="1326268">
            <a:off x="51951" y="39080"/>
            <a:ext cx="1000540" cy="96421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30"/>
          <p:cNvSpPr/>
          <p:nvPr/>
        </p:nvSpPr>
        <p:spPr>
          <a:xfrm>
            <a:off x="2334646" y="-202605"/>
            <a:ext cx="4474800" cy="12801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4100" b="1" i="0" u="none" strike="noStrike" cap="none">
                <a:solidFill>
                  <a:srgbClr val="FF0000"/>
                </a:solidFill>
                <a:latin typeface="Bodoni"/>
                <a:ea typeface="Bodoni"/>
                <a:cs typeface="Bodoni"/>
                <a:sym typeface="Bodoni"/>
              </a:rPr>
              <a:t>Ô MAY MẮN</a:t>
            </a:r>
            <a:endParaRPr sz="1100"/>
          </a:p>
        </p:txBody>
      </p:sp>
      <p:sp>
        <p:nvSpPr>
          <p:cNvPr id="2284" name="Google Shape;2284;p30"/>
          <p:cNvSpPr/>
          <p:nvPr/>
        </p:nvSpPr>
        <p:spPr>
          <a:xfrm>
            <a:off x="2587595" y="1552462"/>
            <a:ext cx="3664800" cy="16710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5" name="Google Shape;2285;p30"/>
          <p:cNvSpPr/>
          <p:nvPr/>
        </p:nvSpPr>
        <p:spPr>
          <a:xfrm>
            <a:off x="714778" y="4694350"/>
            <a:ext cx="6684000" cy="29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6" name="Google Shape;2286;p30">
            <a:hlinkClick r:id="rId3" action="ppaction://hlinksldjump"/>
          </p:cNvPr>
          <p:cNvSpPr/>
          <p:nvPr/>
        </p:nvSpPr>
        <p:spPr>
          <a:xfrm>
            <a:off x="8494090" y="4548468"/>
            <a:ext cx="649910" cy="591199"/>
          </a:xfrm>
          <a:custGeom>
            <a:avLst/>
            <a:gdLst/>
            <a:ahLst/>
            <a:cxnLst/>
            <a:rect l="l" t="t" r="r" b="b"/>
            <a:pathLst>
              <a:path w="67" h="60" extrusionOk="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7" name="Google Shape;2287;p30" descr="Ghim trên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79150">
            <a:off x="1939854" y="55912"/>
            <a:ext cx="1220301" cy="122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8" name="Google Shape;2288;p30" descr="Launch Startup Ship Shuttle Mission Flat Color Icon Vector, Color Icons,  Business, Company PNG and Vector with Transparent Background for Free  Download"/>
          <p:cNvPicPr preferRelativeResize="0"/>
          <p:nvPr/>
        </p:nvPicPr>
        <p:blipFill rotWithShape="1">
          <a:blip r:embed="rId5">
            <a:alphaModFix/>
          </a:blip>
          <a:srcRect l="13055" t="15457" r="10730" b="11110"/>
          <a:stretch/>
        </p:blipFill>
        <p:spPr>
          <a:xfrm rot="1326268">
            <a:off x="51951" y="39080"/>
            <a:ext cx="1000540" cy="96421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89" name="Google Shape;228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4950" y="1375338"/>
            <a:ext cx="6684000" cy="3021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p31"/>
          <p:cNvSpPr/>
          <p:nvPr/>
        </p:nvSpPr>
        <p:spPr>
          <a:xfrm>
            <a:off x="1135776" y="469179"/>
            <a:ext cx="6872400" cy="8166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>
              <a:alpha val="69410"/>
            </a:schemeClr>
          </a:solidFill>
          <a:ln w="381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vi" sz="2800" b="1" i="1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Chúc mừng em là người may mắn.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31"/>
          <p:cNvSpPr/>
          <p:nvPr/>
        </p:nvSpPr>
        <p:spPr>
          <a:xfrm>
            <a:off x="714778" y="4694350"/>
            <a:ext cx="6684000" cy="29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6" name="Google Shape;229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6173" y="1429340"/>
            <a:ext cx="4482853" cy="3105556"/>
          </a:xfrm>
          <a:prstGeom prst="rect">
            <a:avLst/>
          </a:prstGeom>
          <a:noFill/>
          <a:ln>
            <a:noFill/>
          </a:ln>
        </p:spPr>
      </p:pic>
      <p:sp>
        <p:nvSpPr>
          <p:cNvPr id="2297" name="Google Shape;2297;p31">
            <a:hlinkClick r:id="" action="ppaction://noaction"/>
          </p:cNvPr>
          <p:cNvSpPr/>
          <p:nvPr/>
        </p:nvSpPr>
        <p:spPr>
          <a:xfrm>
            <a:off x="8494090" y="4398750"/>
            <a:ext cx="649910" cy="591199"/>
          </a:xfrm>
          <a:custGeom>
            <a:avLst/>
            <a:gdLst/>
            <a:ahLst/>
            <a:cxnLst/>
            <a:rect l="l" t="t" r="r" b="b"/>
            <a:pathLst>
              <a:path w="67" h="60" extrusionOk="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8" name="Google Shape;2298;p31" descr="Ghim trên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75020" flipH="1">
            <a:off x="7887613" y="980067"/>
            <a:ext cx="1044768" cy="122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9" name="Google Shape;229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6292" y="3453593"/>
            <a:ext cx="1524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0" name="Google Shape;2300;p31" descr="Launch Startup Ship Shuttle Mission Flat Color Icon Vector, Color Icons,  Business, Company PNG and Vector with Transparent Background for Free  Download"/>
          <p:cNvPicPr preferRelativeResize="0"/>
          <p:nvPr/>
        </p:nvPicPr>
        <p:blipFill rotWithShape="1">
          <a:blip r:embed="rId6">
            <a:alphaModFix/>
          </a:blip>
          <a:srcRect l="13055" t="15457" r="10730" b="11110"/>
          <a:stretch/>
        </p:blipFill>
        <p:spPr>
          <a:xfrm rot="1326268">
            <a:off x="97355" y="-44630"/>
            <a:ext cx="1000540" cy="96393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5" name="Google Shape;2305;p32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5201" y="4041154"/>
            <a:ext cx="1800225" cy="1101152"/>
          </a:xfrm>
          <a:prstGeom prst="rect">
            <a:avLst/>
          </a:prstGeom>
          <a:noFill/>
          <a:ln>
            <a:noFill/>
          </a:ln>
        </p:spPr>
      </p:pic>
      <p:sp>
        <p:nvSpPr>
          <p:cNvPr id="2306" name="Google Shape;2306;p32"/>
          <p:cNvSpPr/>
          <p:nvPr/>
        </p:nvSpPr>
        <p:spPr>
          <a:xfrm>
            <a:off x="714778" y="4694350"/>
            <a:ext cx="6684000" cy="29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7" name="Google Shape;2307;p32">
            <a:hlinkClick r:id="rId3" action="ppaction://hlinksldjump"/>
          </p:cNvPr>
          <p:cNvSpPr/>
          <p:nvPr/>
        </p:nvSpPr>
        <p:spPr>
          <a:xfrm>
            <a:off x="8570284" y="4548468"/>
            <a:ext cx="649910" cy="591199"/>
          </a:xfrm>
          <a:custGeom>
            <a:avLst/>
            <a:gdLst/>
            <a:ahLst/>
            <a:cxnLst/>
            <a:rect l="l" t="t" r="r" b="b"/>
            <a:pathLst>
              <a:path w="67" h="60" extrusionOk="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8" name="Google Shape;2308;p32"/>
          <p:cNvPicPr preferRelativeResize="0"/>
          <p:nvPr/>
        </p:nvPicPr>
        <p:blipFill rotWithShape="1">
          <a:blip r:embed="rId5">
            <a:alphaModFix/>
          </a:blip>
          <a:srcRect b="67454"/>
          <a:stretch/>
        </p:blipFill>
        <p:spPr>
          <a:xfrm>
            <a:off x="90500" y="199408"/>
            <a:ext cx="8963027" cy="1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9" name="Google Shape;2309;p32"/>
          <p:cNvPicPr preferRelativeResize="0"/>
          <p:nvPr/>
        </p:nvPicPr>
        <p:blipFill rotWithShape="1">
          <a:blip r:embed="rId5">
            <a:alphaModFix/>
          </a:blip>
          <a:srcRect t="29990" b="8630"/>
          <a:stretch/>
        </p:blipFill>
        <p:spPr>
          <a:xfrm>
            <a:off x="-399611" y="1651001"/>
            <a:ext cx="9943228" cy="303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p33"/>
          <p:cNvSpPr/>
          <p:nvPr/>
        </p:nvSpPr>
        <p:spPr>
          <a:xfrm>
            <a:off x="1641450" y="868725"/>
            <a:ext cx="5574300" cy="1561500"/>
          </a:xfrm>
          <a:prstGeom prst="snip2DiagRect">
            <a:avLst>
              <a:gd name="adj1" fmla="val 0"/>
              <a:gd name="adj2" fmla="val 16667"/>
            </a:avLst>
          </a:prstGeom>
          <a:noFill/>
          <a:ln w="31750" cap="flat" cmpd="sng">
            <a:solidFill>
              <a:srgbClr val="FF6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3100" b="1">
                <a:solidFill>
                  <a:srgbClr val="FF0000"/>
                </a:solidFill>
                <a:latin typeface="Times"/>
                <a:ea typeface="Times"/>
                <a:cs typeface="Times"/>
                <a:sym typeface="Times"/>
              </a:rPr>
              <a:t>Kể lại 1 hành động em đã làm để thể hiện tình yêu thương</a:t>
            </a:r>
            <a:endParaRPr sz="1000"/>
          </a:p>
        </p:txBody>
      </p:sp>
      <p:sp>
        <p:nvSpPr>
          <p:cNvPr id="2315" name="Google Shape;2315;p33"/>
          <p:cNvSpPr/>
          <p:nvPr/>
        </p:nvSpPr>
        <p:spPr>
          <a:xfrm>
            <a:off x="1600200" y="2689854"/>
            <a:ext cx="6584700" cy="1708800"/>
          </a:xfrm>
          <a:prstGeom prst="snip2DiagRect">
            <a:avLst>
              <a:gd name="adj1" fmla="val 0"/>
              <a:gd name="adj2" fmla="val 16667"/>
            </a:avLst>
          </a:prstGeom>
          <a:noFill/>
          <a:ln w="41275" cap="flat" cmpd="sng">
            <a:solidFill>
              <a:srgbClr val="FF6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3000" b="1">
                <a:solidFill>
                  <a:srgbClr val="0070C0"/>
                </a:solidFill>
              </a:rPr>
              <a:t>Chơi với em, giúp đỡ bố mẹ, cho bạn mượn bút, chỉ bài cho bạn...</a:t>
            </a:r>
            <a:endParaRPr sz="24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33"/>
          <p:cNvSpPr/>
          <p:nvPr/>
        </p:nvSpPr>
        <p:spPr>
          <a:xfrm>
            <a:off x="714778" y="4694350"/>
            <a:ext cx="6684000" cy="29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7" name="Google Shape;2317;p33">
            <a:hlinkClick r:id="rId3" action="ppaction://hlinksldjump"/>
          </p:cNvPr>
          <p:cNvSpPr/>
          <p:nvPr/>
        </p:nvSpPr>
        <p:spPr>
          <a:xfrm>
            <a:off x="8494090" y="4398751"/>
            <a:ext cx="649910" cy="591199"/>
          </a:xfrm>
          <a:custGeom>
            <a:avLst/>
            <a:gdLst/>
            <a:ahLst/>
            <a:cxnLst/>
            <a:rect l="l" t="t" r="r" b="b"/>
            <a:pathLst>
              <a:path w="67" h="60" extrusionOk="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8" name="Google Shape;231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132" y="526472"/>
            <a:ext cx="1440678" cy="144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9" name="Google Shape;231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959" y="620525"/>
            <a:ext cx="1440678" cy="144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0" name="Google Shape;2320;p33" descr="Launch Startup Ship Shuttle Mission Flat Color Icon Vector, Color Icons,  Business, Company PNG and Vector with Transparent Background for Free  Download"/>
          <p:cNvPicPr preferRelativeResize="0"/>
          <p:nvPr/>
        </p:nvPicPr>
        <p:blipFill rotWithShape="1">
          <a:blip r:embed="rId5">
            <a:alphaModFix/>
          </a:blip>
          <a:srcRect l="13055" t="15457" r="10730" b="11110"/>
          <a:stretch/>
        </p:blipFill>
        <p:spPr>
          <a:xfrm rot="1326268">
            <a:off x="89404" y="-44619"/>
            <a:ext cx="1000540" cy="964217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21" name="Google Shape;2321;p33"/>
          <p:cNvSpPr/>
          <p:nvPr/>
        </p:nvSpPr>
        <p:spPr>
          <a:xfrm>
            <a:off x="1600200" y="2852738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br>
              <a:rPr lang="vi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</Words>
  <Application>Microsoft Office PowerPoint</Application>
  <PresentationFormat>On-screen Show (16:9)</PresentationFormat>
  <Paragraphs>10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Arial-Rounded</vt:lpstr>
      <vt:lpstr>Times</vt:lpstr>
      <vt:lpstr>Josefin Sans</vt:lpstr>
      <vt:lpstr>Arial</vt:lpstr>
      <vt:lpstr>Calibri</vt:lpstr>
      <vt:lpstr>Bodoni</vt:lpstr>
      <vt:lpstr>Simple Light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3</cp:revision>
  <dcterms:modified xsi:type="dcterms:W3CDTF">2024-10-20T15:32:45Z</dcterms:modified>
</cp:coreProperties>
</file>