
<file path=[Content_Types].xml><?xml version="1.0" encoding="utf-8"?>
<Types xmlns="http://schemas.openxmlformats.org/package/2006/content-types">
  <Default Extension="jpeg" ContentType="image/jpeg"/>
  <Default Extension="JPG" ContentType="image/.jpg"/>
  <Default Extension="wav" ContentType="audio/x-wav"/>
  <Default Extension="png" ContentType="image/png"/>
  <Default Extension="wdp" ContentType="image/vnd.ms-photo"/>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6" r:id="rId3"/>
    <p:sldMasterId id="2147483690" r:id="rId4"/>
    <p:sldMasterId id="2147483712" r:id="rId5"/>
    <p:sldMasterId id="2147483733" r:id="rId6"/>
    <p:sldMasterId id="2147483745" r:id="rId7"/>
  </p:sldMasterIdLst>
  <p:notesMasterIdLst>
    <p:notesMasterId r:id="rId9"/>
  </p:notesMasterIdLst>
  <p:sldIdLst>
    <p:sldId id="272" r:id="rId8"/>
    <p:sldId id="261" r:id="rId10"/>
    <p:sldId id="445" r:id="rId11"/>
    <p:sldId id="442" r:id="rId12"/>
    <p:sldId id="446" r:id="rId13"/>
    <p:sldId id="439" r:id="rId14"/>
    <p:sldId id="438" r:id="rId15"/>
    <p:sldId id="443" r:id="rId16"/>
    <p:sldId id="430" r:id="rId17"/>
    <p:sldId id="395" r:id="rId18"/>
    <p:sldId id="268"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1F1D6"/>
    <a:srgbClr val="89DFF5"/>
    <a:srgbClr val="FF5050"/>
    <a:srgbClr val="000066"/>
    <a:srgbClr val="FF9999"/>
    <a:srgbClr val="EEEBD5"/>
    <a:srgbClr val="FF9900"/>
    <a:srgbClr val="CC99FF"/>
    <a:srgbClr val="99D46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909" autoAdjust="0"/>
    <p:restoredTop sz="89763" autoAdjust="0"/>
  </p:normalViewPr>
  <p:slideViewPr>
    <p:cSldViewPr snapToGrid="0">
      <p:cViewPr varScale="1">
        <p:scale>
          <a:sx n="103" d="100"/>
          <a:sy n="103" d="100"/>
        </p:scale>
        <p:origin x="684" y="102"/>
      </p:cViewPr>
      <p:guideLst/>
    </p:cSldViewPr>
  </p:slideViewPr>
  <p:notesTextViewPr>
    <p:cViewPr>
      <p:scale>
        <a:sx n="1" d="1"/>
        <a:sy n="1" d="1"/>
      </p:scale>
      <p:origin x="0" y="0"/>
    </p:cViewPr>
  </p:notesTextViewPr>
  <p:sorterViewPr>
    <p:cViewPr>
      <p:scale>
        <a:sx n="100" d="100"/>
        <a:sy n="100" d="100"/>
      </p:scale>
      <p:origin x="0" y="-12211"/>
    </p:cViewPr>
  </p:sorter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notesMaster" Target="notesMasters/notesMaster1.xml"/><Relationship Id="rId8" Type="http://schemas.openxmlformats.org/officeDocument/2006/relationships/slide" Target="slides/slide1.xml"/><Relationship Id="rId7" Type="http://schemas.openxmlformats.org/officeDocument/2006/relationships/slideMaster" Target="slideMasters/slideMaster6.xml"/><Relationship Id="rId6" Type="http://schemas.openxmlformats.org/officeDocument/2006/relationships/slideMaster" Target="slideMasters/slideMaster5.xml"/><Relationship Id="rId5" Type="http://schemas.openxmlformats.org/officeDocument/2006/relationships/slideMaster" Target="slideMasters/slideMaster4.xml"/><Relationship Id="rId4" Type="http://schemas.openxmlformats.org/officeDocument/2006/relationships/slideMaster" Target="slideMasters/slideMaster3.xml"/><Relationship Id="rId3" Type="http://schemas.openxmlformats.org/officeDocument/2006/relationships/slideMaster" Target="slideMasters/slideMaster2.xml"/><Relationship Id="rId22" Type="http://schemas.openxmlformats.org/officeDocument/2006/relationships/tableStyles" Target="tableStyles.xml"/><Relationship Id="rId21" Type="http://schemas.openxmlformats.org/officeDocument/2006/relationships/viewProps" Target="viewProps.xml"/><Relationship Id="rId20" Type="http://schemas.openxmlformats.org/officeDocument/2006/relationships/presProps" Target="presProps.xml"/><Relationship Id="rId2" Type="http://schemas.openxmlformats.org/officeDocument/2006/relationships/theme" Target="theme/theme1.xml"/><Relationship Id="rId19" Type="http://schemas.openxmlformats.org/officeDocument/2006/relationships/slide" Target="slides/slide11.xml"/><Relationship Id="rId18" Type="http://schemas.openxmlformats.org/officeDocument/2006/relationships/slide" Target="slides/slide10.xml"/><Relationship Id="rId17" Type="http://schemas.openxmlformats.org/officeDocument/2006/relationships/slide" Target="slides/slide9.xml"/><Relationship Id="rId16" Type="http://schemas.openxmlformats.org/officeDocument/2006/relationships/slide" Target="slides/slide8.xml"/><Relationship Id="rId15" Type="http://schemas.openxmlformats.org/officeDocument/2006/relationships/slide" Target="slides/slide7.xml"/><Relationship Id="rId14" Type="http://schemas.openxmlformats.org/officeDocument/2006/relationships/slide" Target="slides/slide6.xml"/><Relationship Id="rId13" Type="http://schemas.openxmlformats.org/officeDocument/2006/relationships/slide" Target="slides/slide5.xml"/><Relationship Id="rId12" Type="http://schemas.openxmlformats.org/officeDocument/2006/relationships/slide" Target="slides/slide4.xml"/><Relationship Id="rId11" Type="http://schemas.openxmlformats.org/officeDocument/2006/relationships/slide" Target="slides/slide3.xml"/><Relationship Id="rId10" Type="http://schemas.openxmlformats.org/officeDocument/2006/relationships/slide" Target="slides/slide2.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6E8934-7704-40FC-8629-D32ED2173C71}"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6ED3BD-9395-4A21-B76B-8B92C00FF289}"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881"/>
        <p:cNvGrpSpPr/>
        <p:nvPr/>
      </p:nvGrpSpPr>
      <p:grpSpPr>
        <a:xfrm>
          <a:off x="0" y="0"/>
          <a:ext cx="0" cy="0"/>
          <a:chOff x="0" y="0"/>
          <a:chExt cx="0" cy="0"/>
        </a:xfrm>
      </p:grpSpPr>
      <p:sp>
        <p:nvSpPr>
          <p:cNvPr id="6882" name="Google Shape;6882;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83" name="Google Shape;6883;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1043"/>
        <p:cNvGrpSpPr/>
        <p:nvPr/>
      </p:nvGrpSpPr>
      <p:grpSpPr>
        <a:xfrm>
          <a:off x="0" y="0"/>
          <a:ext cx="0" cy="0"/>
          <a:chOff x="0" y="0"/>
          <a:chExt cx="0" cy="0"/>
        </a:xfrm>
      </p:grpSpPr>
      <p:sp>
        <p:nvSpPr>
          <p:cNvPr id="11044" name="Google Shape;11044;p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11045" name="Google Shape;11045;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20"/>
        <p:cNvGrpSpPr/>
        <p:nvPr/>
      </p:nvGrpSpPr>
      <p:grpSpPr>
        <a:xfrm>
          <a:off x="0" y="0"/>
          <a:ext cx="0" cy="0"/>
          <a:chOff x="0" y="0"/>
          <a:chExt cx="0" cy="0"/>
        </a:xfrm>
      </p:grpSpPr>
      <p:sp>
        <p:nvSpPr>
          <p:cNvPr id="521" name="Google Shape;521;g25d6eb53ce5_0_1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 name="Google Shape;522;g25d6eb53ce5_0_1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195"/>
        <p:cNvGrpSpPr/>
        <p:nvPr/>
      </p:nvGrpSpPr>
      <p:grpSpPr>
        <a:xfrm>
          <a:off x="0" y="0"/>
          <a:ext cx="0" cy="0"/>
          <a:chOff x="0" y="0"/>
          <a:chExt cx="0" cy="0"/>
        </a:xfrm>
      </p:grpSpPr>
      <p:sp>
        <p:nvSpPr>
          <p:cNvPr id="1196" name="Google Shape;1196;g25d6eb53ce5_0_20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7" name="Google Shape;1197;g25d6eb53ce5_0_20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幻灯片图像占位符 70657"/>
          <p:cNvSpPr>
            <a:spLocks noGrp="1" noRot="1" noChangeAspect="1" noTextEdit="1"/>
          </p:cNvSpPr>
          <p:nvPr>
            <p:ph type="sldImg"/>
          </p:nvPr>
        </p:nvSpPr>
        <p:spPr>
          <a:xfrm>
            <a:off x="381000" y="685800"/>
            <a:ext cx="6096000" cy="3429000"/>
          </a:xfrm>
        </p:spPr>
      </p:sp>
      <p:sp>
        <p:nvSpPr>
          <p:cNvPr id="70659" name="文本占位符 70658"/>
          <p:cNvSpPr>
            <a:spLocks noGrp="1"/>
          </p:cNvSpPr>
          <p:nvPr>
            <p:ph type="body" idx="1"/>
          </p:nvPr>
        </p:nvSpPr>
        <p:spPr/>
        <p:txBody>
          <a:bodyPr/>
          <a:lstStyle/>
          <a:p>
            <a:pPr lvl="0"/>
            <a:endParaRPr dirty="0"/>
          </a:p>
        </p:txBody>
      </p:sp>
      <p:sp>
        <p:nvSpPr>
          <p:cNvPr id="2" name="灯片编号占位符 1"/>
          <p:cNvSpPr>
            <a:spLocks noGrp="1"/>
          </p:cNvSpPr>
          <p:nvPr>
            <p:ph type="sldNum" sz="quarter" idx="2"/>
          </p:nvPr>
        </p:nvSpPr>
        <p:spPr>
          <a:xfrm>
            <a:off x="3884613" y="8685213"/>
            <a:ext cx="2971800" cy="458787"/>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9A0DB2DC-4C9A-4742-B13C-FB6460FD3503}" type="slidenum">
              <a:rPr kumimoji="0" lang="en-US" altLang="zh-CN" sz="1200" b="0" i="0" u="none" strike="noStrike" kern="1200" cap="none" spc="0" normalizeH="0" baseline="0" noProof="0" dirty="0">
                <a:ln>
                  <a:noFill/>
                </a:ln>
                <a:solidFill>
                  <a:prstClr val="black"/>
                </a:solidFill>
                <a:effectLst/>
                <a:uLnTx/>
                <a:uFillTx/>
                <a:latin typeface="Calibri" panose="020F0502020204030204"/>
                <a:ea typeface="SimSun" panose="02010600030101010101" pitchFamily="2" charset="-122"/>
                <a:cs typeface="+mn-cs"/>
              </a:rPr>
            </a:fld>
            <a:endParaRPr kumimoji="0" lang="zh-CN" altLang="en-US" sz="1200" b="0" i="0" u="none" strike="noStrike" kern="1200" cap="none" spc="0" normalizeH="0" baseline="0" noProof="0" dirty="0">
              <a:ln>
                <a:noFill/>
              </a:ln>
              <a:solidFill>
                <a:prstClr val="black"/>
              </a:solidFill>
              <a:effectLst/>
              <a:uLnTx/>
              <a:uFillTx/>
              <a:latin typeface="Calibri" panose="020F0502020204030204"/>
              <a:ea typeface="SimSun" panose="02010600030101010101" pitchFamily="2" charset="-122"/>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5" Type="http://schemas.openxmlformats.org/officeDocument/2006/relationships/audio" Target="../media/audio1.wav"/><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5" Type="http://schemas.openxmlformats.org/officeDocument/2006/relationships/audio" Target="../media/audio1.wav"/><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5" Type="http://schemas.openxmlformats.org/officeDocument/2006/relationships/audio" Target="../media/audio1.wav"/><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5" Type="http://schemas.openxmlformats.org/officeDocument/2006/relationships/audio" Target="../media/audio1.wav"/><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5" Type="http://schemas.openxmlformats.org/officeDocument/2006/relationships/audio" Target="../media/audio1.wav"/><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sp>
        <p:nvSpPr>
          <p:cNvPr id="9" name="Google Shape;9;p2"/>
          <p:cNvSpPr/>
          <p:nvPr/>
        </p:nvSpPr>
        <p:spPr>
          <a:xfrm>
            <a:off x="608883" y="519867"/>
            <a:ext cx="10974400" cy="58072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txBox="1">
            <a:spLocks noGrp="1"/>
          </p:cNvSpPr>
          <p:nvPr>
            <p:ph type="ctrTitle"/>
          </p:nvPr>
        </p:nvSpPr>
        <p:spPr>
          <a:xfrm>
            <a:off x="1369167" y="2082167"/>
            <a:ext cx="6937200" cy="242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SzPts val="5200"/>
              <a:buNone/>
              <a:defRPr sz="8000" b="1">
                <a:latin typeface="Delius"/>
                <a:ea typeface="Delius"/>
                <a:cs typeface="Delius"/>
                <a:sym typeface="Delius"/>
              </a:defRPr>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grpSp>
        <p:nvGrpSpPr>
          <p:cNvPr id="11" name="Google Shape;11;p2"/>
          <p:cNvGrpSpPr/>
          <p:nvPr/>
        </p:nvGrpSpPr>
        <p:grpSpPr>
          <a:xfrm>
            <a:off x="337582" y="105865"/>
            <a:ext cx="11899825" cy="6892495"/>
            <a:chOff x="253186" y="79398"/>
            <a:chExt cx="8924869" cy="5169371"/>
          </a:xfrm>
        </p:grpSpPr>
        <p:sp>
          <p:nvSpPr>
            <p:cNvPr id="12" name="Google Shape;12;p2"/>
            <p:cNvSpPr/>
            <p:nvPr/>
          </p:nvSpPr>
          <p:spPr>
            <a:xfrm>
              <a:off x="253186" y="4832806"/>
              <a:ext cx="466401" cy="415963"/>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rot="-1882054" flipH="1">
              <a:off x="653771" y="300436"/>
              <a:ext cx="1041730" cy="685381"/>
              <a:chOff x="3631750" y="-342700"/>
              <a:chExt cx="259300" cy="170600"/>
            </a:xfrm>
          </p:grpSpPr>
          <p:sp>
            <p:nvSpPr>
              <p:cNvPr id="14" name="Google Shape;14;p2"/>
              <p:cNvSpPr/>
              <p:nvPr/>
            </p:nvSpPr>
            <p:spPr>
              <a:xfrm>
                <a:off x="3774600" y="-235650"/>
                <a:ext cx="116450" cy="63550"/>
              </a:xfrm>
              <a:custGeom>
                <a:avLst/>
                <a:gdLst/>
                <a:ahLst/>
                <a:cxnLst/>
                <a:rect l="l" t="t" r="r" b="b"/>
                <a:pathLst>
                  <a:path w="4658" h="2542" extrusionOk="0">
                    <a:moveTo>
                      <a:pt x="2068" y="774"/>
                    </a:moveTo>
                    <a:cubicBezTo>
                      <a:pt x="2116" y="774"/>
                      <a:pt x="2163" y="789"/>
                      <a:pt x="2211" y="805"/>
                    </a:cubicBezTo>
                    <a:cubicBezTo>
                      <a:pt x="2353" y="868"/>
                      <a:pt x="2353" y="947"/>
                      <a:pt x="2337" y="995"/>
                    </a:cubicBezTo>
                    <a:cubicBezTo>
                      <a:pt x="2305" y="1153"/>
                      <a:pt x="2116" y="1326"/>
                      <a:pt x="1847" y="1452"/>
                    </a:cubicBezTo>
                    <a:lnTo>
                      <a:pt x="1847" y="1452"/>
                    </a:lnTo>
                    <a:cubicBezTo>
                      <a:pt x="1784" y="1168"/>
                      <a:pt x="1816" y="916"/>
                      <a:pt x="1926" y="821"/>
                    </a:cubicBezTo>
                    <a:cubicBezTo>
                      <a:pt x="1974" y="789"/>
                      <a:pt x="2005" y="774"/>
                      <a:pt x="2068" y="774"/>
                    </a:cubicBezTo>
                    <a:close/>
                    <a:moveTo>
                      <a:pt x="253" y="0"/>
                    </a:moveTo>
                    <a:cubicBezTo>
                      <a:pt x="206" y="0"/>
                      <a:pt x="143" y="32"/>
                      <a:pt x="143" y="79"/>
                    </a:cubicBezTo>
                    <a:cubicBezTo>
                      <a:pt x="127" y="127"/>
                      <a:pt x="1" y="916"/>
                      <a:pt x="379" y="1405"/>
                    </a:cubicBezTo>
                    <a:cubicBezTo>
                      <a:pt x="553" y="1626"/>
                      <a:pt x="806" y="1752"/>
                      <a:pt x="1121" y="1768"/>
                    </a:cubicBezTo>
                    <a:cubicBezTo>
                      <a:pt x="1158" y="1771"/>
                      <a:pt x="1194" y="1772"/>
                      <a:pt x="1230" y="1772"/>
                    </a:cubicBezTo>
                    <a:cubicBezTo>
                      <a:pt x="1399" y="1772"/>
                      <a:pt x="1565" y="1744"/>
                      <a:pt x="1721" y="1705"/>
                    </a:cubicBezTo>
                    <a:cubicBezTo>
                      <a:pt x="1879" y="2179"/>
                      <a:pt x="2211" y="2494"/>
                      <a:pt x="2621" y="2526"/>
                    </a:cubicBezTo>
                    <a:cubicBezTo>
                      <a:pt x="2653" y="2542"/>
                      <a:pt x="2684" y="2542"/>
                      <a:pt x="2716" y="2542"/>
                    </a:cubicBezTo>
                    <a:cubicBezTo>
                      <a:pt x="3300" y="2542"/>
                      <a:pt x="3600" y="1973"/>
                      <a:pt x="3805" y="1563"/>
                    </a:cubicBezTo>
                    <a:cubicBezTo>
                      <a:pt x="3950" y="1301"/>
                      <a:pt x="4042" y="1133"/>
                      <a:pt x="4130" y="1133"/>
                    </a:cubicBezTo>
                    <a:cubicBezTo>
                      <a:pt x="4137" y="1133"/>
                      <a:pt x="4145" y="1134"/>
                      <a:pt x="4152" y="1137"/>
                    </a:cubicBezTo>
                    <a:cubicBezTo>
                      <a:pt x="4263" y="1200"/>
                      <a:pt x="4326" y="1263"/>
                      <a:pt x="4357" y="1358"/>
                    </a:cubicBezTo>
                    <a:cubicBezTo>
                      <a:pt x="4436" y="1658"/>
                      <a:pt x="4121" y="2163"/>
                      <a:pt x="3994" y="2321"/>
                    </a:cubicBezTo>
                    <a:cubicBezTo>
                      <a:pt x="3963" y="2368"/>
                      <a:pt x="3979" y="2431"/>
                      <a:pt x="4010" y="2463"/>
                    </a:cubicBezTo>
                    <a:cubicBezTo>
                      <a:pt x="4028" y="2475"/>
                      <a:pt x="4049" y="2480"/>
                      <a:pt x="4069" y="2480"/>
                    </a:cubicBezTo>
                    <a:cubicBezTo>
                      <a:pt x="4101" y="2480"/>
                      <a:pt x="4133" y="2466"/>
                      <a:pt x="4152" y="2447"/>
                    </a:cubicBezTo>
                    <a:cubicBezTo>
                      <a:pt x="4168" y="2415"/>
                      <a:pt x="4657" y="1768"/>
                      <a:pt x="4547" y="1310"/>
                    </a:cubicBezTo>
                    <a:cubicBezTo>
                      <a:pt x="4499" y="1153"/>
                      <a:pt x="4389" y="1042"/>
                      <a:pt x="4231" y="963"/>
                    </a:cubicBezTo>
                    <a:cubicBezTo>
                      <a:pt x="4192" y="947"/>
                      <a:pt x="4156" y="940"/>
                      <a:pt x="4121" y="940"/>
                    </a:cubicBezTo>
                    <a:cubicBezTo>
                      <a:pt x="3917" y="940"/>
                      <a:pt x="3780" y="1200"/>
                      <a:pt x="3631" y="1484"/>
                    </a:cubicBezTo>
                    <a:cubicBezTo>
                      <a:pt x="3435" y="1861"/>
                      <a:pt x="3181" y="2340"/>
                      <a:pt x="2704" y="2340"/>
                    </a:cubicBezTo>
                    <a:cubicBezTo>
                      <a:pt x="2682" y="2340"/>
                      <a:pt x="2660" y="2339"/>
                      <a:pt x="2637" y="2336"/>
                    </a:cubicBezTo>
                    <a:cubicBezTo>
                      <a:pt x="2179" y="2289"/>
                      <a:pt x="1974" y="1816"/>
                      <a:pt x="1911" y="1642"/>
                    </a:cubicBezTo>
                    <a:cubicBezTo>
                      <a:pt x="2242" y="1500"/>
                      <a:pt x="2479" y="1279"/>
                      <a:pt x="2526" y="1042"/>
                    </a:cubicBezTo>
                    <a:cubicBezTo>
                      <a:pt x="2574" y="868"/>
                      <a:pt x="2495" y="711"/>
                      <a:pt x="2305" y="632"/>
                    </a:cubicBezTo>
                    <a:cubicBezTo>
                      <a:pt x="2216" y="592"/>
                      <a:pt x="2138" y="577"/>
                      <a:pt x="2071" y="577"/>
                    </a:cubicBezTo>
                    <a:cubicBezTo>
                      <a:pt x="1949" y="577"/>
                      <a:pt x="1861" y="628"/>
                      <a:pt x="1800" y="679"/>
                    </a:cubicBezTo>
                    <a:cubicBezTo>
                      <a:pt x="1611" y="853"/>
                      <a:pt x="1595" y="1200"/>
                      <a:pt x="1658" y="1516"/>
                    </a:cubicBezTo>
                    <a:cubicBezTo>
                      <a:pt x="1540" y="1551"/>
                      <a:pt x="1412" y="1569"/>
                      <a:pt x="1276" y="1569"/>
                    </a:cubicBezTo>
                    <a:cubicBezTo>
                      <a:pt x="1231" y="1569"/>
                      <a:pt x="1185" y="1567"/>
                      <a:pt x="1137" y="1563"/>
                    </a:cubicBezTo>
                    <a:cubicBezTo>
                      <a:pt x="885" y="1547"/>
                      <a:pt x="679" y="1452"/>
                      <a:pt x="537" y="1279"/>
                    </a:cubicBezTo>
                    <a:cubicBezTo>
                      <a:pt x="206" y="853"/>
                      <a:pt x="332" y="127"/>
                      <a:pt x="332" y="127"/>
                    </a:cubicBezTo>
                    <a:cubicBezTo>
                      <a:pt x="348" y="63"/>
                      <a:pt x="301" y="16"/>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3631750" y="-340250"/>
                <a:ext cx="168925" cy="135825"/>
              </a:xfrm>
              <a:custGeom>
                <a:avLst/>
                <a:gdLst/>
                <a:ahLst/>
                <a:cxnLst/>
                <a:rect l="l" t="t" r="r" b="b"/>
                <a:pathLst>
                  <a:path w="6757" h="5433" extrusionOk="0">
                    <a:moveTo>
                      <a:pt x="4063" y="1"/>
                    </a:moveTo>
                    <a:cubicBezTo>
                      <a:pt x="3599" y="1"/>
                      <a:pt x="458" y="1027"/>
                      <a:pt x="458" y="1027"/>
                    </a:cubicBezTo>
                    <a:cubicBezTo>
                      <a:pt x="0" y="1169"/>
                      <a:pt x="1579" y="4989"/>
                      <a:pt x="2100" y="5368"/>
                    </a:cubicBezTo>
                    <a:cubicBezTo>
                      <a:pt x="2164" y="5413"/>
                      <a:pt x="2278" y="5432"/>
                      <a:pt x="2430" y="5432"/>
                    </a:cubicBezTo>
                    <a:cubicBezTo>
                      <a:pt x="3517" y="5432"/>
                      <a:pt x="6519" y="4418"/>
                      <a:pt x="6630" y="4168"/>
                    </a:cubicBezTo>
                    <a:cubicBezTo>
                      <a:pt x="6756" y="3869"/>
                      <a:pt x="4515" y="33"/>
                      <a:pt x="4073" y="1"/>
                    </a:cubicBezTo>
                    <a:cubicBezTo>
                      <a:pt x="4070" y="1"/>
                      <a:pt x="4066" y="1"/>
                      <a:pt x="40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3640425" y="-342700"/>
                <a:ext cx="159850" cy="139025"/>
              </a:xfrm>
              <a:custGeom>
                <a:avLst/>
                <a:gdLst/>
                <a:ahLst/>
                <a:cxnLst/>
                <a:rect l="l" t="t" r="r" b="b"/>
                <a:pathLst>
                  <a:path w="6394" h="5561" extrusionOk="0">
                    <a:moveTo>
                      <a:pt x="3731" y="0"/>
                    </a:moveTo>
                    <a:cubicBezTo>
                      <a:pt x="3689" y="0"/>
                      <a:pt x="3644" y="29"/>
                      <a:pt x="3631" y="68"/>
                    </a:cubicBezTo>
                    <a:lnTo>
                      <a:pt x="2779" y="2372"/>
                    </a:lnTo>
                    <a:lnTo>
                      <a:pt x="158" y="1030"/>
                    </a:lnTo>
                    <a:cubicBezTo>
                      <a:pt x="145" y="1022"/>
                      <a:pt x="131" y="1018"/>
                      <a:pt x="116" y="1018"/>
                    </a:cubicBezTo>
                    <a:cubicBezTo>
                      <a:pt x="78" y="1018"/>
                      <a:pt x="39" y="1044"/>
                      <a:pt x="16" y="1078"/>
                    </a:cubicBezTo>
                    <a:cubicBezTo>
                      <a:pt x="1" y="1125"/>
                      <a:pt x="16" y="1188"/>
                      <a:pt x="64" y="1204"/>
                    </a:cubicBezTo>
                    <a:lnTo>
                      <a:pt x="2716" y="2562"/>
                    </a:lnTo>
                    <a:lnTo>
                      <a:pt x="1658" y="5419"/>
                    </a:lnTo>
                    <a:cubicBezTo>
                      <a:pt x="1642" y="5482"/>
                      <a:pt x="1674" y="5529"/>
                      <a:pt x="1721" y="5545"/>
                    </a:cubicBezTo>
                    <a:cubicBezTo>
                      <a:pt x="1737" y="5561"/>
                      <a:pt x="1737" y="5561"/>
                      <a:pt x="1753" y="5561"/>
                    </a:cubicBezTo>
                    <a:cubicBezTo>
                      <a:pt x="1784" y="5561"/>
                      <a:pt x="1832" y="5529"/>
                      <a:pt x="1848" y="5498"/>
                    </a:cubicBezTo>
                    <a:lnTo>
                      <a:pt x="2889" y="2641"/>
                    </a:lnTo>
                    <a:lnTo>
                      <a:pt x="6236" y="4345"/>
                    </a:lnTo>
                    <a:cubicBezTo>
                      <a:pt x="6252" y="4361"/>
                      <a:pt x="6267" y="4361"/>
                      <a:pt x="6283" y="4361"/>
                    </a:cubicBezTo>
                    <a:cubicBezTo>
                      <a:pt x="6315" y="4361"/>
                      <a:pt x="6346" y="4345"/>
                      <a:pt x="6362" y="4314"/>
                    </a:cubicBezTo>
                    <a:cubicBezTo>
                      <a:pt x="6394" y="4251"/>
                      <a:pt x="6378" y="4203"/>
                      <a:pt x="6331" y="4172"/>
                    </a:cubicBezTo>
                    <a:lnTo>
                      <a:pt x="2968" y="2467"/>
                    </a:lnTo>
                    <a:lnTo>
                      <a:pt x="3821" y="131"/>
                    </a:lnTo>
                    <a:cubicBezTo>
                      <a:pt x="3836" y="83"/>
                      <a:pt x="3805" y="36"/>
                      <a:pt x="3758" y="4"/>
                    </a:cubicBezTo>
                    <a:cubicBezTo>
                      <a:pt x="3749" y="2"/>
                      <a:pt x="3740" y="0"/>
                      <a:pt x="3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 name="Google Shape;17;p2"/>
            <p:cNvGrpSpPr/>
            <p:nvPr/>
          </p:nvGrpSpPr>
          <p:grpSpPr>
            <a:xfrm>
              <a:off x="7262694" y="110157"/>
              <a:ext cx="1915360" cy="1273604"/>
              <a:chOff x="1719600" y="414750"/>
              <a:chExt cx="370025" cy="246050"/>
            </a:xfrm>
          </p:grpSpPr>
          <p:sp>
            <p:nvSpPr>
              <p:cNvPr id="18" name="Google Shape;18;p2"/>
              <p:cNvSpPr/>
              <p:nvPr/>
            </p:nvSpPr>
            <p:spPr>
              <a:xfrm>
                <a:off x="1809975" y="489225"/>
                <a:ext cx="167350" cy="125000"/>
              </a:xfrm>
              <a:custGeom>
                <a:avLst/>
                <a:gdLst/>
                <a:ahLst/>
                <a:cxnLst/>
                <a:rect l="l" t="t" r="r" b="b"/>
                <a:pathLst>
                  <a:path w="6694" h="5000" extrusionOk="0">
                    <a:moveTo>
                      <a:pt x="2157" y="0"/>
                    </a:moveTo>
                    <a:cubicBezTo>
                      <a:pt x="1247" y="0"/>
                      <a:pt x="521" y="312"/>
                      <a:pt x="1" y="658"/>
                    </a:cubicBezTo>
                    <a:lnTo>
                      <a:pt x="238" y="911"/>
                    </a:lnTo>
                    <a:cubicBezTo>
                      <a:pt x="238" y="911"/>
                      <a:pt x="1016" y="709"/>
                      <a:pt x="1990" y="709"/>
                    </a:cubicBezTo>
                    <a:cubicBezTo>
                      <a:pt x="3740" y="709"/>
                      <a:pt x="6123" y="1360"/>
                      <a:pt x="5778" y="4999"/>
                    </a:cubicBezTo>
                    <a:lnTo>
                      <a:pt x="6662" y="4968"/>
                    </a:lnTo>
                    <a:cubicBezTo>
                      <a:pt x="6694" y="4321"/>
                      <a:pt x="6631" y="1590"/>
                      <a:pt x="4121" y="453"/>
                    </a:cubicBezTo>
                    <a:cubicBezTo>
                      <a:pt x="3395" y="127"/>
                      <a:pt x="2738" y="0"/>
                      <a:pt x="2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773675" y="422475"/>
                <a:ext cx="266800" cy="188975"/>
              </a:xfrm>
              <a:custGeom>
                <a:avLst/>
                <a:gdLst/>
                <a:ahLst/>
                <a:cxnLst/>
                <a:rect l="l" t="t" r="r" b="b"/>
                <a:pathLst>
                  <a:path w="10672" h="7559" extrusionOk="0">
                    <a:moveTo>
                      <a:pt x="4128" y="1"/>
                    </a:moveTo>
                    <a:cubicBezTo>
                      <a:pt x="1649" y="1"/>
                      <a:pt x="1" y="1766"/>
                      <a:pt x="1" y="1766"/>
                    </a:cubicBezTo>
                    <a:lnTo>
                      <a:pt x="395" y="2176"/>
                    </a:lnTo>
                    <a:cubicBezTo>
                      <a:pt x="1059" y="1591"/>
                      <a:pt x="2348" y="701"/>
                      <a:pt x="4017" y="701"/>
                    </a:cubicBezTo>
                    <a:cubicBezTo>
                      <a:pt x="4690" y="701"/>
                      <a:pt x="5424" y="846"/>
                      <a:pt x="6204" y="1213"/>
                    </a:cubicBezTo>
                    <a:cubicBezTo>
                      <a:pt x="9156" y="2618"/>
                      <a:pt x="9787" y="6217"/>
                      <a:pt x="9930" y="7559"/>
                    </a:cubicBezTo>
                    <a:lnTo>
                      <a:pt x="10466" y="7401"/>
                    </a:lnTo>
                    <a:cubicBezTo>
                      <a:pt x="10466" y="7401"/>
                      <a:pt x="10671" y="2681"/>
                      <a:pt x="6772" y="677"/>
                    </a:cubicBezTo>
                    <a:cubicBezTo>
                      <a:pt x="5822" y="186"/>
                      <a:pt x="4932" y="1"/>
                      <a:pt x="4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783550" y="440000"/>
                <a:ext cx="238375" cy="172650"/>
              </a:xfrm>
              <a:custGeom>
                <a:avLst/>
                <a:gdLst/>
                <a:ahLst/>
                <a:cxnLst/>
                <a:rect l="l" t="t" r="r" b="b"/>
                <a:pathLst>
                  <a:path w="9535" h="6906" extrusionOk="0">
                    <a:moveTo>
                      <a:pt x="3629" y="0"/>
                    </a:moveTo>
                    <a:cubicBezTo>
                      <a:pt x="1961" y="0"/>
                      <a:pt x="664" y="890"/>
                      <a:pt x="0" y="1475"/>
                    </a:cubicBezTo>
                    <a:lnTo>
                      <a:pt x="474" y="1980"/>
                    </a:lnTo>
                    <a:cubicBezTo>
                      <a:pt x="1135" y="1556"/>
                      <a:pt x="2240" y="1008"/>
                      <a:pt x="3532" y="1008"/>
                    </a:cubicBezTo>
                    <a:cubicBezTo>
                      <a:pt x="4306" y="1008"/>
                      <a:pt x="5147" y="1205"/>
                      <a:pt x="5999" y="1743"/>
                    </a:cubicBezTo>
                    <a:cubicBezTo>
                      <a:pt x="8272" y="3180"/>
                      <a:pt x="8587" y="5769"/>
                      <a:pt x="8619" y="6905"/>
                    </a:cubicBezTo>
                    <a:lnTo>
                      <a:pt x="9535" y="6858"/>
                    </a:lnTo>
                    <a:cubicBezTo>
                      <a:pt x="9392" y="5516"/>
                      <a:pt x="8761" y="1917"/>
                      <a:pt x="5809" y="512"/>
                    </a:cubicBezTo>
                    <a:cubicBezTo>
                      <a:pt x="5034" y="145"/>
                      <a:pt x="4301" y="0"/>
                      <a:pt x="3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794975" y="465200"/>
                <a:ext cx="204050" cy="148225"/>
              </a:xfrm>
              <a:custGeom>
                <a:avLst/>
                <a:gdLst/>
                <a:ahLst/>
                <a:cxnLst/>
                <a:rect l="l" t="t" r="r" b="b"/>
                <a:pathLst>
                  <a:path w="8162" h="5929" extrusionOk="0">
                    <a:moveTo>
                      <a:pt x="3067" y="0"/>
                    </a:moveTo>
                    <a:cubicBezTo>
                      <a:pt x="1775" y="0"/>
                      <a:pt x="672" y="548"/>
                      <a:pt x="1" y="972"/>
                    </a:cubicBezTo>
                    <a:lnTo>
                      <a:pt x="601" y="1604"/>
                    </a:lnTo>
                    <a:cubicBezTo>
                      <a:pt x="1120" y="1267"/>
                      <a:pt x="1844" y="960"/>
                      <a:pt x="2751" y="960"/>
                    </a:cubicBezTo>
                    <a:cubicBezTo>
                      <a:pt x="3334" y="960"/>
                      <a:pt x="3992" y="1087"/>
                      <a:pt x="4721" y="1414"/>
                    </a:cubicBezTo>
                    <a:cubicBezTo>
                      <a:pt x="7231" y="2551"/>
                      <a:pt x="7294" y="5282"/>
                      <a:pt x="7262" y="5929"/>
                    </a:cubicBezTo>
                    <a:lnTo>
                      <a:pt x="8162" y="5881"/>
                    </a:lnTo>
                    <a:cubicBezTo>
                      <a:pt x="8130" y="4745"/>
                      <a:pt x="7815" y="2172"/>
                      <a:pt x="5542" y="735"/>
                    </a:cubicBezTo>
                    <a:cubicBezTo>
                      <a:pt x="4684" y="197"/>
                      <a:pt x="3841" y="0"/>
                      <a:pt x="3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780775" y="438800"/>
                <a:ext cx="244700" cy="175425"/>
              </a:xfrm>
              <a:custGeom>
                <a:avLst/>
                <a:gdLst/>
                <a:ahLst/>
                <a:cxnLst/>
                <a:rect l="l" t="t" r="r" b="b"/>
                <a:pathLst>
                  <a:path w="9788" h="7017" extrusionOk="0">
                    <a:moveTo>
                      <a:pt x="3921" y="0"/>
                    </a:moveTo>
                    <a:cubicBezTo>
                      <a:pt x="1770" y="0"/>
                      <a:pt x="71" y="1421"/>
                      <a:pt x="48" y="1444"/>
                    </a:cubicBezTo>
                    <a:cubicBezTo>
                      <a:pt x="1" y="1476"/>
                      <a:pt x="1" y="1539"/>
                      <a:pt x="32" y="1586"/>
                    </a:cubicBezTo>
                    <a:cubicBezTo>
                      <a:pt x="50" y="1604"/>
                      <a:pt x="76" y="1616"/>
                      <a:pt x="105" y="1616"/>
                    </a:cubicBezTo>
                    <a:cubicBezTo>
                      <a:pt x="128" y="1616"/>
                      <a:pt x="153" y="1608"/>
                      <a:pt x="174" y="1586"/>
                    </a:cubicBezTo>
                    <a:cubicBezTo>
                      <a:pt x="174" y="1586"/>
                      <a:pt x="979" y="907"/>
                      <a:pt x="2148" y="497"/>
                    </a:cubicBezTo>
                    <a:cubicBezTo>
                      <a:pt x="2751" y="290"/>
                      <a:pt x="3339" y="186"/>
                      <a:pt x="3908" y="186"/>
                    </a:cubicBezTo>
                    <a:cubicBezTo>
                      <a:pt x="4811" y="186"/>
                      <a:pt x="5669" y="448"/>
                      <a:pt x="6473" y="971"/>
                    </a:cubicBezTo>
                    <a:cubicBezTo>
                      <a:pt x="9582" y="3039"/>
                      <a:pt x="9551" y="6874"/>
                      <a:pt x="9551" y="6906"/>
                    </a:cubicBezTo>
                    <a:cubicBezTo>
                      <a:pt x="9551" y="6969"/>
                      <a:pt x="9582" y="7016"/>
                      <a:pt x="9646" y="7016"/>
                    </a:cubicBezTo>
                    <a:lnTo>
                      <a:pt x="9646" y="7001"/>
                    </a:lnTo>
                    <a:cubicBezTo>
                      <a:pt x="9693" y="7001"/>
                      <a:pt x="9740" y="6969"/>
                      <a:pt x="9740" y="6906"/>
                    </a:cubicBezTo>
                    <a:cubicBezTo>
                      <a:pt x="9740" y="6874"/>
                      <a:pt x="9788" y="2928"/>
                      <a:pt x="6567" y="813"/>
                    </a:cubicBezTo>
                    <a:cubicBezTo>
                      <a:pt x="5665" y="216"/>
                      <a:pt x="4759" y="0"/>
                      <a:pt x="3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792625" y="464525"/>
                <a:ext cx="208775" cy="150475"/>
              </a:xfrm>
              <a:custGeom>
                <a:avLst/>
                <a:gdLst/>
                <a:ahLst/>
                <a:cxnLst/>
                <a:rect l="l" t="t" r="r" b="b"/>
                <a:pathLst>
                  <a:path w="8351" h="6019" extrusionOk="0">
                    <a:moveTo>
                      <a:pt x="3306" y="1"/>
                    </a:moveTo>
                    <a:cubicBezTo>
                      <a:pt x="1545" y="1"/>
                      <a:pt x="70" y="909"/>
                      <a:pt x="48" y="920"/>
                    </a:cubicBezTo>
                    <a:cubicBezTo>
                      <a:pt x="0" y="952"/>
                      <a:pt x="0" y="1015"/>
                      <a:pt x="16" y="1062"/>
                    </a:cubicBezTo>
                    <a:cubicBezTo>
                      <a:pt x="36" y="1093"/>
                      <a:pt x="70" y="1110"/>
                      <a:pt x="104" y="1110"/>
                    </a:cubicBezTo>
                    <a:cubicBezTo>
                      <a:pt x="123" y="1110"/>
                      <a:pt x="141" y="1105"/>
                      <a:pt x="158" y="1094"/>
                    </a:cubicBezTo>
                    <a:cubicBezTo>
                      <a:pt x="180" y="1072"/>
                      <a:pt x="1600" y="199"/>
                      <a:pt x="3290" y="199"/>
                    </a:cubicBezTo>
                    <a:cubicBezTo>
                      <a:pt x="4036" y="199"/>
                      <a:pt x="4834" y="369"/>
                      <a:pt x="5588" y="857"/>
                    </a:cubicBezTo>
                    <a:cubicBezTo>
                      <a:pt x="7924" y="2357"/>
                      <a:pt x="8130" y="5340"/>
                      <a:pt x="8145" y="5924"/>
                    </a:cubicBezTo>
                    <a:cubicBezTo>
                      <a:pt x="8161" y="5972"/>
                      <a:pt x="8193" y="6019"/>
                      <a:pt x="8256" y="6019"/>
                    </a:cubicBezTo>
                    <a:cubicBezTo>
                      <a:pt x="8303" y="6019"/>
                      <a:pt x="8351" y="5972"/>
                      <a:pt x="8351" y="5908"/>
                    </a:cubicBezTo>
                    <a:cubicBezTo>
                      <a:pt x="8335" y="5309"/>
                      <a:pt x="8114" y="2246"/>
                      <a:pt x="5699" y="684"/>
                    </a:cubicBezTo>
                    <a:cubicBezTo>
                      <a:pt x="4912" y="177"/>
                      <a:pt x="4081" y="1"/>
                      <a:pt x="3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806825" y="488300"/>
                <a:ext cx="172475" cy="127500"/>
              </a:xfrm>
              <a:custGeom>
                <a:avLst/>
                <a:gdLst/>
                <a:ahLst/>
                <a:cxnLst/>
                <a:rect l="l" t="t" r="r" b="b"/>
                <a:pathLst>
                  <a:path w="6899" h="5100" extrusionOk="0">
                    <a:moveTo>
                      <a:pt x="2439" y="1"/>
                    </a:moveTo>
                    <a:cubicBezTo>
                      <a:pt x="1085" y="1"/>
                      <a:pt x="85" y="590"/>
                      <a:pt x="64" y="601"/>
                    </a:cubicBezTo>
                    <a:cubicBezTo>
                      <a:pt x="16" y="632"/>
                      <a:pt x="1" y="695"/>
                      <a:pt x="32" y="743"/>
                    </a:cubicBezTo>
                    <a:cubicBezTo>
                      <a:pt x="53" y="773"/>
                      <a:pt x="86" y="791"/>
                      <a:pt x="120" y="791"/>
                    </a:cubicBezTo>
                    <a:cubicBezTo>
                      <a:pt x="139" y="791"/>
                      <a:pt x="157" y="786"/>
                      <a:pt x="174" y="774"/>
                    </a:cubicBezTo>
                    <a:cubicBezTo>
                      <a:pt x="185" y="764"/>
                      <a:pt x="1146" y="195"/>
                      <a:pt x="2443" y="195"/>
                    </a:cubicBezTo>
                    <a:cubicBezTo>
                      <a:pt x="3073" y="195"/>
                      <a:pt x="3782" y="330"/>
                      <a:pt x="4499" y="727"/>
                    </a:cubicBezTo>
                    <a:cubicBezTo>
                      <a:pt x="6693" y="1927"/>
                      <a:pt x="6693" y="4973"/>
                      <a:pt x="6693" y="4989"/>
                    </a:cubicBezTo>
                    <a:cubicBezTo>
                      <a:pt x="6693" y="5052"/>
                      <a:pt x="6741" y="5100"/>
                      <a:pt x="6788" y="5100"/>
                    </a:cubicBezTo>
                    <a:cubicBezTo>
                      <a:pt x="6836" y="5100"/>
                      <a:pt x="6883" y="5052"/>
                      <a:pt x="6883" y="5005"/>
                    </a:cubicBezTo>
                    <a:cubicBezTo>
                      <a:pt x="6883" y="4957"/>
                      <a:pt x="6899" y="1816"/>
                      <a:pt x="4594" y="553"/>
                    </a:cubicBezTo>
                    <a:cubicBezTo>
                      <a:pt x="3840" y="140"/>
                      <a:pt x="3098" y="1"/>
                      <a:pt x="2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909875" y="550225"/>
                <a:ext cx="179750" cy="108225"/>
              </a:xfrm>
              <a:custGeom>
                <a:avLst/>
                <a:gdLst/>
                <a:ahLst/>
                <a:cxnLst/>
                <a:rect l="l" t="t" r="r" b="b"/>
                <a:pathLst>
                  <a:path w="7190" h="4329" extrusionOk="0">
                    <a:moveTo>
                      <a:pt x="4266" y="0"/>
                    </a:moveTo>
                    <a:cubicBezTo>
                      <a:pt x="3914" y="0"/>
                      <a:pt x="3613" y="214"/>
                      <a:pt x="3417" y="489"/>
                    </a:cubicBezTo>
                    <a:lnTo>
                      <a:pt x="3417" y="489"/>
                    </a:lnTo>
                    <a:cubicBezTo>
                      <a:pt x="3274" y="382"/>
                      <a:pt x="3089" y="289"/>
                      <a:pt x="2856" y="223"/>
                    </a:cubicBezTo>
                    <a:cubicBezTo>
                      <a:pt x="2691" y="176"/>
                      <a:pt x="2550" y="156"/>
                      <a:pt x="2428" y="156"/>
                    </a:cubicBezTo>
                    <a:cubicBezTo>
                      <a:pt x="1526" y="156"/>
                      <a:pt x="1735" y="1297"/>
                      <a:pt x="1735" y="1297"/>
                    </a:cubicBezTo>
                    <a:cubicBezTo>
                      <a:pt x="1657" y="1254"/>
                      <a:pt x="1575" y="1235"/>
                      <a:pt x="1492" y="1235"/>
                    </a:cubicBezTo>
                    <a:cubicBezTo>
                      <a:pt x="775" y="1235"/>
                      <a:pt x="1" y="2701"/>
                      <a:pt x="977" y="3380"/>
                    </a:cubicBezTo>
                    <a:cubicBezTo>
                      <a:pt x="1281" y="3584"/>
                      <a:pt x="1562" y="3669"/>
                      <a:pt x="1798" y="3671"/>
                    </a:cubicBezTo>
                    <a:lnTo>
                      <a:pt x="1798" y="3671"/>
                    </a:lnTo>
                    <a:cubicBezTo>
                      <a:pt x="1894" y="4027"/>
                      <a:pt x="2150" y="4329"/>
                      <a:pt x="2657" y="4329"/>
                    </a:cubicBezTo>
                    <a:cubicBezTo>
                      <a:pt x="2676" y="4329"/>
                      <a:pt x="2694" y="4328"/>
                      <a:pt x="2714" y="4327"/>
                    </a:cubicBezTo>
                    <a:cubicBezTo>
                      <a:pt x="3498" y="4286"/>
                      <a:pt x="4005" y="4077"/>
                      <a:pt x="4278" y="3789"/>
                    </a:cubicBezTo>
                    <a:lnTo>
                      <a:pt x="4278" y="3789"/>
                    </a:lnTo>
                    <a:cubicBezTo>
                      <a:pt x="4341" y="3867"/>
                      <a:pt x="4418" y="3942"/>
                      <a:pt x="4513" y="4012"/>
                    </a:cubicBezTo>
                    <a:cubicBezTo>
                      <a:pt x="4631" y="4098"/>
                      <a:pt x="4768" y="4137"/>
                      <a:pt x="4914" y="4137"/>
                    </a:cubicBezTo>
                    <a:cubicBezTo>
                      <a:pt x="5860" y="4137"/>
                      <a:pt x="7190" y="2507"/>
                      <a:pt x="6328" y="1660"/>
                    </a:cubicBezTo>
                    <a:cubicBezTo>
                      <a:pt x="6106" y="1444"/>
                      <a:pt x="5879" y="1361"/>
                      <a:pt x="5670" y="1361"/>
                    </a:cubicBezTo>
                    <a:cubicBezTo>
                      <a:pt x="5630" y="1361"/>
                      <a:pt x="5592" y="1364"/>
                      <a:pt x="5554" y="1369"/>
                    </a:cubicBezTo>
                    <a:lnTo>
                      <a:pt x="5554" y="1369"/>
                    </a:lnTo>
                    <a:cubicBezTo>
                      <a:pt x="5535" y="937"/>
                      <a:pt x="5297" y="452"/>
                      <a:pt x="4766" y="144"/>
                    </a:cubicBezTo>
                    <a:cubicBezTo>
                      <a:pt x="4592" y="44"/>
                      <a:pt x="4424" y="0"/>
                      <a:pt x="4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916925" y="547825"/>
                <a:ext cx="167350" cy="112975"/>
              </a:xfrm>
              <a:custGeom>
                <a:avLst/>
                <a:gdLst/>
                <a:ahLst/>
                <a:cxnLst/>
                <a:rect l="l" t="t" r="r" b="b"/>
                <a:pathLst>
                  <a:path w="6694" h="4519" extrusionOk="0">
                    <a:moveTo>
                      <a:pt x="3158" y="730"/>
                    </a:moveTo>
                    <a:cubicBezTo>
                      <a:pt x="3379" y="935"/>
                      <a:pt x="3442" y="1172"/>
                      <a:pt x="3442" y="1251"/>
                    </a:cubicBezTo>
                    <a:cubicBezTo>
                      <a:pt x="3473" y="1456"/>
                      <a:pt x="3394" y="1582"/>
                      <a:pt x="3331" y="1629"/>
                    </a:cubicBezTo>
                    <a:cubicBezTo>
                      <a:pt x="3308" y="1643"/>
                      <a:pt x="3285" y="1649"/>
                      <a:pt x="3263" y="1649"/>
                    </a:cubicBezTo>
                    <a:cubicBezTo>
                      <a:pt x="3209" y="1649"/>
                      <a:pt x="3160" y="1615"/>
                      <a:pt x="3126" y="1582"/>
                    </a:cubicBezTo>
                    <a:cubicBezTo>
                      <a:pt x="2937" y="1440"/>
                      <a:pt x="2952" y="1077"/>
                      <a:pt x="3158" y="730"/>
                    </a:cubicBezTo>
                    <a:close/>
                    <a:moveTo>
                      <a:pt x="5162" y="1598"/>
                    </a:moveTo>
                    <a:cubicBezTo>
                      <a:pt x="5162" y="1629"/>
                      <a:pt x="5162" y="1661"/>
                      <a:pt x="5162" y="1692"/>
                    </a:cubicBezTo>
                    <a:cubicBezTo>
                      <a:pt x="5099" y="2008"/>
                      <a:pt x="4910" y="2245"/>
                      <a:pt x="4673" y="2292"/>
                    </a:cubicBezTo>
                    <a:cubicBezTo>
                      <a:pt x="4657" y="2292"/>
                      <a:pt x="4630" y="2296"/>
                      <a:pt x="4604" y="2296"/>
                    </a:cubicBezTo>
                    <a:cubicBezTo>
                      <a:pt x="4578" y="2296"/>
                      <a:pt x="4555" y="2292"/>
                      <a:pt x="4547" y="2277"/>
                    </a:cubicBezTo>
                    <a:cubicBezTo>
                      <a:pt x="4515" y="2198"/>
                      <a:pt x="4642" y="1898"/>
                      <a:pt x="4926" y="1708"/>
                    </a:cubicBezTo>
                    <a:cubicBezTo>
                      <a:pt x="4989" y="1661"/>
                      <a:pt x="5068" y="1629"/>
                      <a:pt x="5162" y="1598"/>
                    </a:cubicBezTo>
                    <a:close/>
                    <a:moveTo>
                      <a:pt x="1848" y="2719"/>
                    </a:moveTo>
                    <a:cubicBezTo>
                      <a:pt x="1879" y="2719"/>
                      <a:pt x="1926" y="2734"/>
                      <a:pt x="1974" y="2797"/>
                    </a:cubicBezTo>
                    <a:cubicBezTo>
                      <a:pt x="2163" y="3018"/>
                      <a:pt x="2179" y="3287"/>
                      <a:pt x="2021" y="3476"/>
                    </a:cubicBezTo>
                    <a:cubicBezTo>
                      <a:pt x="1926" y="3587"/>
                      <a:pt x="1784" y="3650"/>
                      <a:pt x="1595" y="3666"/>
                    </a:cubicBezTo>
                    <a:cubicBezTo>
                      <a:pt x="1516" y="3239"/>
                      <a:pt x="1658" y="2813"/>
                      <a:pt x="1816" y="2719"/>
                    </a:cubicBezTo>
                    <a:close/>
                    <a:moveTo>
                      <a:pt x="3994" y="2876"/>
                    </a:moveTo>
                    <a:cubicBezTo>
                      <a:pt x="4010" y="2876"/>
                      <a:pt x="4042" y="2892"/>
                      <a:pt x="4089" y="3003"/>
                    </a:cubicBezTo>
                    <a:cubicBezTo>
                      <a:pt x="4184" y="3255"/>
                      <a:pt x="4152" y="3492"/>
                      <a:pt x="4010" y="3697"/>
                    </a:cubicBezTo>
                    <a:cubicBezTo>
                      <a:pt x="4010" y="3713"/>
                      <a:pt x="4010" y="3713"/>
                      <a:pt x="4010" y="3729"/>
                    </a:cubicBezTo>
                    <a:cubicBezTo>
                      <a:pt x="3836" y="3460"/>
                      <a:pt x="3852" y="3176"/>
                      <a:pt x="3900" y="3034"/>
                    </a:cubicBezTo>
                    <a:cubicBezTo>
                      <a:pt x="3931" y="2924"/>
                      <a:pt x="3979" y="2876"/>
                      <a:pt x="3994" y="2876"/>
                    </a:cubicBezTo>
                    <a:close/>
                    <a:moveTo>
                      <a:pt x="3995" y="195"/>
                    </a:moveTo>
                    <a:cubicBezTo>
                      <a:pt x="4135" y="195"/>
                      <a:pt x="4283" y="232"/>
                      <a:pt x="4436" y="319"/>
                    </a:cubicBezTo>
                    <a:cubicBezTo>
                      <a:pt x="4926" y="619"/>
                      <a:pt x="5131" y="1030"/>
                      <a:pt x="5162" y="1393"/>
                    </a:cubicBezTo>
                    <a:cubicBezTo>
                      <a:pt x="5020" y="1424"/>
                      <a:pt x="4894" y="1503"/>
                      <a:pt x="4815" y="1550"/>
                    </a:cubicBezTo>
                    <a:cubicBezTo>
                      <a:pt x="4499" y="1771"/>
                      <a:pt x="4278" y="2150"/>
                      <a:pt x="4373" y="2355"/>
                    </a:cubicBezTo>
                    <a:cubicBezTo>
                      <a:pt x="4387" y="2396"/>
                      <a:pt x="4445" y="2492"/>
                      <a:pt x="4606" y="2492"/>
                    </a:cubicBezTo>
                    <a:cubicBezTo>
                      <a:pt x="4636" y="2492"/>
                      <a:pt x="4668" y="2489"/>
                      <a:pt x="4705" y="2482"/>
                    </a:cubicBezTo>
                    <a:cubicBezTo>
                      <a:pt x="5036" y="2419"/>
                      <a:pt x="5289" y="2134"/>
                      <a:pt x="5352" y="1724"/>
                    </a:cubicBezTo>
                    <a:cubicBezTo>
                      <a:pt x="5368" y="1677"/>
                      <a:pt x="5368" y="1614"/>
                      <a:pt x="5368" y="1566"/>
                    </a:cubicBezTo>
                    <a:lnTo>
                      <a:pt x="5383" y="1566"/>
                    </a:lnTo>
                    <a:cubicBezTo>
                      <a:pt x="5557" y="1566"/>
                      <a:pt x="5762" y="1629"/>
                      <a:pt x="5967" y="1835"/>
                    </a:cubicBezTo>
                    <a:cubicBezTo>
                      <a:pt x="6457" y="2308"/>
                      <a:pt x="6157" y="3003"/>
                      <a:pt x="5778" y="3476"/>
                    </a:cubicBezTo>
                    <a:cubicBezTo>
                      <a:pt x="5459" y="3842"/>
                      <a:pt x="5008" y="4138"/>
                      <a:pt x="4635" y="4138"/>
                    </a:cubicBezTo>
                    <a:cubicBezTo>
                      <a:pt x="4510" y="4138"/>
                      <a:pt x="4394" y="4104"/>
                      <a:pt x="4294" y="4029"/>
                    </a:cubicBezTo>
                    <a:cubicBezTo>
                      <a:pt x="4231" y="3981"/>
                      <a:pt x="4168" y="3934"/>
                      <a:pt x="4121" y="3887"/>
                    </a:cubicBezTo>
                    <a:cubicBezTo>
                      <a:pt x="4152" y="3855"/>
                      <a:pt x="4168" y="3839"/>
                      <a:pt x="4184" y="3808"/>
                    </a:cubicBezTo>
                    <a:cubicBezTo>
                      <a:pt x="4357" y="3555"/>
                      <a:pt x="4389" y="3255"/>
                      <a:pt x="4278" y="2940"/>
                    </a:cubicBezTo>
                    <a:cubicBezTo>
                      <a:pt x="4200" y="2719"/>
                      <a:pt x="4089" y="2671"/>
                      <a:pt x="3994" y="2671"/>
                    </a:cubicBezTo>
                    <a:cubicBezTo>
                      <a:pt x="3868" y="2687"/>
                      <a:pt x="3758" y="2782"/>
                      <a:pt x="3710" y="2971"/>
                    </a:cubicBezTo>
                    <a:cubicBezTo>
                      <a:pt x="3631" y="3224"/>
                      <a:pt x="3663" y="3571"/>
                      <a:pt x="3868" y="3871"/>
                    </a:cubicBezTo>
                    <a:cubicBezTo>
                      <a:pt x="3584" y="4139"/>
                      <a:pt x="3079" y="4297"/>
                      <a:pt x="2432" y="4313"/>
                    </a:cubicBezTo>
                    <a:cubicBezTo>
                      <a:pt x="2404" y="4315"/>
                      <a:pt x="2377" y="4316"/>
                      <a:pt x="2351" y="4316"/>
                    </a:cubicBezTo>
                    <a:cubicBezTo>
                      <a:pt x="1947" y="4316"/>
                      <a:pt x="1747" y="4092"/>
                      <a:pt x="1658" y="3855"/>
                    </a:cubicBezTo>
                    <a:cubicBezTo>
                      <a:pt x="1879" y="3839"/>
                      <a:pt x="2037" y="3745"/>
                      <a:pt x="2163" y="3618"/>
                    </a:cubicBezTo>
                    <a:cubicBezTo>
                      <a:pt x="2400" y="3350"/>
                      <a:pt x="2384" y="2971"/>
                      <a:pt x="2116" y="2671"/>
                    </a:cubicBezTo>
                    <a:cubicBezTo>
                      <a:pt x="2020" y="2558"/>
                      <a:pt x="1928" y="2526"/>
                      <a:pt x="1855" y="2526"/>
                    </a:cubicBezTo>
                    <a:cubicBezTo>
                      <a:pt x="1796" y="2526"/>
                      <a:pt x="1749" y="2547"/>
                      <a:pt x="1721" y="2561"/>
                    </a:cubicBezTo>
                    <a:cubicBezTo>
                      <a:pt x="1453" y="2687"/>
                      <a:pt x="1327" y="3208"/>
                      <a:pt x="1406" y="3666"/>
                    </a:cubicBezTo>
                    <a:cubicBezTo>
                      <a:pt x="1216" y="3634"/>
                      <a:pt x="995" y="3555"/>
                      <a:pt x="758" y="3397"/>
                    </a:cubicBezTo>
                    <a:cubicBezTo>
                      <a:pt x="206" y="3018"/>
                      <a:pt x="269" y="2355"/>
                      <a:pt x="537" y="1913"/>
                    </a:cubicBezTo>
                    <a:cubicBezTo>
                      <a:pt x="698" y="1654"/>
                      <a:pt x="956" y="1433"/>
                      <a:pt x="1204" y="1433"/>
                    </a:cubicBezTo>
                    <a:cubicBezTo>
                      <a:pt x="1273" y="1433"/>
                      <a:pt x="1341" y="1450"/>
                      <a:pt x="1406" y="1487"/>
                    </a:cubicBezTo>
                    <a:cubicBezTo>
                      <a:pt x="1425" y="1494"/>
                      <a:pt x="1442" y="1498"/>
                      <a:pt x="1457" y="1498"/>
                    </a:cubicBezTo>
                    <a:cubicBezTo>
                      <a:pt x="1479" y="1498"/>
                      <a:pt x="1498" y="1490"/>
                      <a:pt x="1516" y="1472"/>
                    </a:cubicBezTo>
                    <a:cubicBezTo>
                      <a:pt x="1548" y="1456"/>
                      <a:pt x="1563" y="1408"/>
                      <a:pt x="1563" y="1377"/>
                    </a:cubicBezTo>
                    <a:cubicBezTo>
                      <a:pt x="1548" y="1377"/>
                      <a:pt x="1437" y="761"/>
                      <a:pt x="1737" y="493"/>
                    </a:cubicBezTo>
                    <a:cubicBezTo>
                      <a:pt x="1840" y="399"/>
                      <a:pt x="1977" y="355"/>
                      <a:pt x="2151" y="355"/>
                    </a:cubicBezTo>
                    <a:cubicBezTo>
                      <a:pt x="2269" y="355"/>
                      <a:pt x="2404" y="376"/>
                      <a:pt x="2558" y="414"/>
                    </a:cubicBezTo>
                    <a:cubicBezTo>
                      <a:pt x="2731" y="477"/>
                      <a:pt x="2889" y="540"/>
                      <a:pt x="3000" y="619"/>
                    </a:cubicBezTo>
                    <a:cubicBezTo>
                      <a:pt x="2763" y="998"/>
                      <a:pt x="2684" y="1503"/>
                      <a:pt x="3000" y="1740"/>
                    </a:cubicBezTo>
                    <a:cubicBezTo>
                      <a:pt x="3088" y="1809"/>
                      <a:pt x="3183" y="1847"/>
                      <a:pt x="3272" y="1847"/>
                    </a:cubicBezTo>
                    <a:cubicBezTo>
                      <a:pt x="3326" y="1847"/>
                      <a:pt x="3378" y="1833"/>
                      <a:pt x="3426" y="1803"/>
                    </a:cubicBezTo>
                    <a:cubicBezTo>
                      <a:pt x="3584" y="1708"/>
                      <a:pt x="3679" y="1487"/>
                      <a:pt x="3647" y="1235"/>
                    </a:cubicBezTo>
                    <a:cubicBezTo>
                      <a:pt x="3631" y="1124"/>
                      <a:pt x="3568" y="824"/>
                      <a:pt x="3268" y="572"/>
                    </a:cubicBezTo>
                    <a:cubicBezTo>
                      <a:pt x="3450" y="358"/>
                      <a:pt x="3704" y="195"/>
                      <a:pt x="3995" y="195"/>
                    </a:cubicBezTo>
                    <a:close/>
                    <a:moveTo>
                      <a:pt x="3991" y="0"/>
                    </a:moveTo>
                    <a:cubicBezTo>
                      <a:pt x="3631" y="0"/>
                      <a:pt x="3328" y="206"/>
                      <a:pt x="3126" y="461"/>
                    </a:cubicBezTo>
                    <a:cubicBezTo>
                      <a:pt x="2984" y="367"/>
                      <a:pt x="2826" y="288"/>
                      <a:pt x="2605" y="224"/>
                    </a:cubicBezTo>
                    <a:cubicBezTo>
                      <a:pt x="2440" y="183"/>
                      <a:pt x="2291" y="162"/>
                      <a:pt x="2156" y="162"/>
                    </a:cubicBezTo>
                    <a:cubicBezTo>
                      <a:pt x="1931" y="162"/>
                      <a:pt x="1749" y="222"/>
                      <a:pt x="1611" y="351"/>
                    </a:cubicBezTo>
                    <a:cubicBezTo>
                      <a:pt x="1342" y="588"/>
                      <a:pt x="1327" y="1014"/>
                      <a:pt x="1342" y="1251"/>
                    </a:cubicBezTo>
                    <a:cubicBezTo>
                      <a:pt x="1298" y="1240"/>
                      <a:pt x="1252" y="1235"/>
                      <a:pt x="1206" y="1235"/>
                    </a:cubicBezTo>
                    <a:cubicBezTo>
                      <a:pt x="911" y="1235"/>
                      <a:pt x="598" y="1448"/>
                      <a:pt x="379" y="1803"/>
                    </a:cubicBezTo>
                    <a:cubicBezTo>
                      <a:pt x="48" y="2340"/>
                      <a:pt x="1" y="3113"/>
                      <a:pt x="648" y="3555"/>
                    </a:cubicBezTo>
                    <a:cubicBezTo>
                      <a:pt x="932" y="3760"/>
                      <a:pt x="1216" y="3839"/>
                      <a:pt x="1453" y="3871"/>
                    </a:cubicBezTo>
                    <a:cubicBezTo>
                      <a:pt x="1595" y="4281"/>
                      <a:pt x="1926" y="4518"/>
                      <a:pt x="2384" y="4518"/>
                    </a:cubicBezTo>
                    <a:lnTo>
                      <a:pt x="2447" y="4518"/>
                    </a:lnTo>
                    <a:cubicBezTo>
                      <a:pt x="3126" y="4486"/>
                      <a:pt x="3663" y="4313"/>
                      <a:pt x="3994" y="4029"/>
                    </a:cubicBezTo>
                    <a:cubicBezTo>
                      <a:pt x="4042" y="4092"/>
                      <a:pt x="4105" y="4139"/>
                      <a:pt x="4168" y="4187"/>
                    </a:cubicBezTo>
                    <a:cubicBezTo>
                      <a:pt x="4306" y="4290"/>
                      <a:pt x="4464" y="4336"/>
                      <a:pt x="4629" y="4336"/>
                    </a:cubicBezTo>
                    <a:cubicBezTo>
                      <a:pt x="5068" y="4336"/>
                      <a:pt x="5565" y="4015"/>
                      <a:pt x="5920" y="3603"/>
                    </a:cubicBezTo>
                    <a:cubicBezTo>
                      <a:pt x="6378" y="3082"/>
                      <a:pt x="6694" y="2261"/>
                      <a:pt x="6110" y="1692"/>
                    </a:cubicBezTo>
                    <a:cubicBezTo>
                      <a:pt x="5841" y="1440"/>
                      <a:pt x="5589" y="1361"/>
                      <a:pt x="5368" y="1361"/>
                    </a:cubicBezTo>
                    <a:cubicBezTo>
                      <a:pt x="5320" y="951"/>
                      <a:pt x="5099" y="477"/>
                      <a:pt x="4547" y="161"/>
                    </a:cubicBezTo>
                    <a:cubicBezTo>
                      <a:pt x="4352" y="48"/>
                      <a:pt x="4165" y="0"/>
                      <a:pt x="3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719600" y="417350"/>
                <a:ext cx="179975" cy="109775"/>
              </a:xfrm>
              <a:custGeom>
                <a:avLst/>
                <a:gdLst/>
                <a:ahLst/>
                <a:cxnLst/>
                <a:rect l="l" t="t" r="r" b="b"/>
                <a:pathLst>
                  <a:path w="7199" h="4391" extrusionOk="0">
                    <a:moveTo>
                      <a:pt x="4187" y="0"/>
                    </a:moveTo>
                    <a:cubicBezTo>
                      <a:pt x="3819" y="0"/>
                      <a:pt x="3513" y="233"/>
                      <a:pt x="3324" y="525"/>
                    </a:cubicBezTo>
                    <a:lnTo>
                      <a:pt x="3324" y="525"/>
                    </a:lnTo>
                    <a:cubicBezTo>
                      <a:pt x="3176" y="423"/>
                      <a:pt x="2986" y="337"/>
                      <a:pt x="2748" y="282"/>
                    </a:cubicBezTo>
                    <a:cubicBezTo>
                      <a:pt x="2610" y="251"/>
                      <a:pt x="2489" y="237"/>
                      <a:pt x="2383" y="237"/>
                    </a:cubicBezTo>
                    <a:cubicBezTo>
                      <a:pt x="1408" y="237"/>
                      <a:pt x="1690" y="1418"/>
                      <a:pt x="1690" y="1418"/>
                    </a:cubicBezTo>
                    <a:cubicBezTo>
                      <a:pt x="1613" y="1380"/>
                      <a:pt x="1535" y="1362"/>
                      <a:pt x="1456" y="1362"/>
                    </a:cubicBezTo>
                    <a:cubicBezTo>
                      <a:pt x="725" y="1362"/>
                      <a:pt x="1" y="2890"/>
                      <a:pt x="1027" y="3518"/>
                    </a:cubicBezTo>
                    <a:cubicBezTo>
                      <a:pt x="1323" y="3701"/>
                      <a:pt x="1596" y="3777"/>
                      <a:pt x="1825" y="3777"/>
                    </a:cubicBezTo>
                    <a:cubicBezTo>
                      <a:pt x="1837" y="3777"/>
                      <a:pt x="1848" y="3777"/>
                      <a:pt x="1860" y="3776"/>
                    </a:cubicBezTo>
                    <a:lnTo>
                      <a:pt x="1860" y="3776"/>
                    </a:lnTo>
                    <a:cubicBezTo>
                      <a:pt x="1972" y="4112"/>
                      <a:pt x="2230" y="4391"/>
                      <a:pt x="2701" y="4391"/>
                    </a:cubicBezTo>
                    <a:cubicBezTo>
                      <a:pt x="2737" y="4391"/>
                      <a:pt x="2773" y="4389"/>
                      <a:pt x="2811" y="4386"/>
                    </a:cubicBezTo>
                    <a:cubicBezTo>
                      <a:pt x="3584" y="4319"/>
                      <a:pt x="4081" y="4087"/>
                      <a:pt x="4339" y="3784"/>
                    </a:cubicBezTo>
                    <a:lnTo>
                      <a:pt x="4339" y="3784"/>
                    </a:lnTo>
                    <a:cubicBezTo>
                      <a:pt x="4405" y="3858"/>
                      <a:pt x="4484" y="3928"/>
                      <a:pt x="4579" y="3991"/>
                    </a:cubicBezTo>
                    <a:cubicBezTo>
                      <a:pt x="4688" y="4064"/>
                      <a:pt x="4812" y="4097"/>
                      <a:pt x="4942" y="4097"/>
                    </a:cubicBezTo>
                    <a:cubicBezTo>
                      <a:pt x="5885" y="4097"/>
                      <a:pt x="7199" y="2378"/>
                      <a:pt x="6284" y="1560"/>
                    </a:cubicBezTo>
                    <a:cubicBezTo>
                      <a:pt x="6067" y="1367"/>
                      <a:pt x="5852" y="1291"/>
                      <a:pt x="5654" y="1291"/>
                    </a:cubicBezTo>
                    <a:cubicBezTo>
                      <a:pt x="5600" y="1291"/>
                      <a:pt x="5548" y="1297"/>
                      <a:pt x="5498" y="1307"/>
                    </a:cubicBezTo>
                    <a:lnTo>
                      <a:pt x="5498" y="1307"/>
                    </a:lnTo>
                    <a:cubicBezTo>
                      <a:pt x="5460" y="878"/>
                      <a:pt x="5203" y="408"/>
                      <a:pt x="4658" y="124"/>
                    </a:cubicBezTo>
                    <a:cubicBezTo>
                      <a:pt x="4493" y="38"/>
                      <a:pt x="4335" y="0"/>
                      <a:pt x="4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727100" y="414750"/>
                <a:ext cx="166175" cy="115025"/>
              </a:xfrm>
              <a:custGeom>
                <a:avLst/>
                <a:gdLst/>
                <a:ahLst/>
                <a:cxnLst/>
                <a:rect l="l" t="t" r="r" b="b"/>
                <a:pathLst>
                  <a:path w="6647" h="4601" extrusionOk="0">
                    <a:moveTo>
                      <a:pt x="3063" y="780"/>
                    </a:moveTo>
                    <a:cubicBezTo>
                      <a:pt x="3300" y="970"/>
                      <a:pt x="3363" y="1191"/>
                      <a:pt x="3379" y="1285"/>
                    </a:cubicBezTo>
                    <a:cubicBezTo>
                      <a:pt x="3411" y="1475"/>
                      <a:pt x="3347" y="1617"/>
                      <a:pt x="3268" y="1664"/>
                    </a:cubicBezTo>
                    <a:cubicBezTo>
                      <a:pt x="3249" y="1679"/>
                      <a:pt x="3229" y="1684"/>
                      <a:pt x="3207" y="1684"/>
                    </a:cubicBezTo>
                    <a:cubicBezTo>
                      <a:pt x="3159" y="1684"/>
                      <a:pt x="3107" y="1655"/>
                      <a:pt x="3063" y="1633"/>
                    </a:cubicBezTo>
                    <a:cubicBezTo>
                      <a:pt x="2874" y="1491"/>
                      <a:pt x="2874" y="1128"/>
                      <a:pt x="3063" y="780"/>
                    </a:cubicBezTo>
                    <a:close/>
                    <a:moveTo>
                      <a:pt x="5100" y="1538"/>
                    </a:moveTo>
                    <a:cubicBezTo>
                      <a:pt x="5100" y="1585"/>
                      <a:pt x="5100" y="1617"/>
                      <a:pt x="5100" y="1648"/>
                    </a:cubicBezTo>
                    <a:cubicBezTo>
                      <a:pt x="5068" y="1964"/>
                      <a:pt x="4879" y="2201"/>
                      <a:pt x="4642" y="2264"/>
                    </a:cubicBezTo>
                    <a:cubicBezTo>
                      <a:pt x="4634" y="2264"/>
                      <a:pt x="4606" y="2268"/>
                      <a:pt x="4579" y="2268"/>
                    </a:cubicBezTo>
                    <a:cubicBezTo>
                      <a:pt x="4551" y="2268"/>
                      <a:pt x="4523" y="2264"/>
                      <a:pt x="4516" y="2248"/>
                    </a:cubicBezTo>
                    <a:cubicBezTo>
                      <a:pt x="4484" y="2169"/>
                      <a:pt x="4594" y="1869"/>
                      <a:pt x="4863" y="1664"/>
                    </a:cubicBezTo>
                    <a:cubicBezTo>
                      <a:pt x="4926" y="1633"/>
                      <a:pt x="5005" y="1585"/>
                      <a:pt x="5100" y="1538"/>
                    </a:cubicBezTo>
                    <a:close/>
                    <a:moveTo>
                      <a:pt x="3995" y="2880"/>
                    </a:moveTo>
                    <a:cubicBezTo>
                      <a:pt x="4010" y="2880"/>
                      <a:pt x="4042" y="2896"/>
                      <a:pt x="4089" y="3006"/>
                    </a:cubicBezTo>
                    <a:cubicBezTo>
                      <a:pt x="4184" y="3259"/>
                      <a:pt x="4184" y="3495"/>
                      <a:pt x="4042" y="3701"/>
                    </a:cubicBezTo>
                    <a:cubicBezTo>
                      <a:pt x="4042" y="3716"/>
                      <a:pt x="4042" y="3716"/>
                      <a:pt x="4042" y="3732"/>
                    </a:cubicBezTo>
                    <a:cubicBezTo>
                      <a:pt x="3853" y="3464"/>
                      <a:pt x="3853" y="3195"/>
                      <a:pt x="3900" y="3038"/>
                    </a:cubicBezTo>
                    <a:cubicBezTo>
                      <a:pt x="3931" y="2927"/>
                      <a:pt x="3979" y="2880"/>
                      <a:pt x="3995" y="2880"/>
                    </a:cubicBezTo>
                    <a:close/>
                    <a:moveTo>
                      <a:pt x="1848" y="2817"/>
                    </a:moveTo>
                    <a:cubicBezTo>
                      <a:pt x="1864" y="2817"/>
                      <a:pt x="1911" y="2832"/>
                      <a:pt x="1958" y="2896"/>
                    </a:cubicBezTo>
                    <a:cubicBezTo>
                      <a:pt x="2164" y="3101"/>
                      <a:pt x="2195" y="3369"/>
                      <a:pt x="2037" y="3574"/>
                    </a:cubicBezTo>
                    <a:cubicBezTo>
                      <a:pt x="1943" y="3685"/>
                      <a:pt x="1816" y="3748"/>
                      <a:pt x="1627" y="3780"/>
                    </a:cubicBezTo>
                    <a:cubicBezTo>
                      <a:pt x="1532" y="3369"/>
                      <a:pt x="1658" y="2911"/>
                      <a:pt x="1800" y="2832"/>
                    </a:cubicBezTo>
                    <a:cubicBezTo>
                      <a:pt x="1800" y="2832"/>
                      <a:pt x="1816" y="2817"/>
                      <a:pt x="1848" y="2817"/>
                    </a:cubicBezTo>
                    <a:close/>
                    <a:moveTo>
                      <a:pt x="3891" y="197"/>
                    </a:moveTo>
                    <a:cubicBezTo>
                      <a:pt x="4022" y="197"/>
                      <a:pt x="4163" y="231"/>
                      <a:pt x="4310" y="307"/>
                    </a:cubicBezTo>
                    <a:cubicBezTo>
                      <a:pt x="4815" y="575"/>
                      <a:pt x="5036" y="986"/>
                      <a:pt x="5084" y="1349"/>
                    </a:cubicBezTo>
                    <a:cubicBezTo>
                      <a:pt x="4942" y="1396"/>
                      <a:pt x="4815" y="1459"/>
                      <a:pt x="4752" y="1522"/>
                    </a:cubicBezTo>
                    <a:cubicBezTo>
                      <a:pt x="4437" y="1759"/>
                      <a:pt x="4231" y="2138"/>
                      <a:pt x="4342" y="2343"/>
                    </a:cubicBezTo>
                    <a:cubicBezTo>
                      <a:pt x="4355" y="2381"/>
                      <a:pt x="4419" y="2471"/>
                      <a:pt x="4559" y="2471"/>
                    </a:cubicBezTo>
                    <a:cubicBezTo>
                      <a:pt x="4593" y="2471"/>
                      <a:pt x="4631" y="2466"/>
                      <a:pt x="4673" y="2454"/>
                    </a:cubicBezTo>
                    <a:cubicBezTo>
                      <a:pt x="5005" y="2375"/>
                      <a:pt x="5242" y="2075"/>
                      <a:pt x="5289" y="1680"/>
                    </a:cubicBezTo>
                    <a:cubicBezTo>
                      <a:pt x="5305" y="1617"/>
                      <a:pt x="5305" y="1570"/>
                      <a:pt x="5305" y="1506"/>
                    </a:cubicBezTo>
                    <a:cubicBezTo>
                      <a:pt x="5322" y="1505"/>
                      <a:pt x="5339" y="1504"/>
                      <a:pt x="5356" y="1504"/>
                    </a:cubicBezTo>
                    <a:cubicBezTo>
                      <a:pt x="5519" y="1504"/>
                      <a:pt x="5707" y="1572"/>
                      <a:pt x="5920" y="1743"/>
                    </a:cubicBezTo>
                    <a:cubicBezTo>
                      <a:pt x="6410" y="2201"/>
                      <a:pt x="6157" y="2911"/>
                      <a:pt x="5794" y="3401"/>
                    </a:cubicBezTo>
                    <a:cubicBezTo>
                      <a:pt x="5491" y="3789"/>
                      <a:pt x="5039" y="4112"/>
                      <a:pt x="4659" y="4112"/>
                    </a:cubicBezTo>
                    <a:cubicBezTo>
                      <a:pt x="4545" y="4112"/>
                      <a:pt x="4437" y="4082"/>
                      <a:pt x="4342" y="4016"/>
                    </a:cubicBezTo>
                    <a:cubicBezTo>
                      <a:pt x="4279" y="3985"/>
                      <a:pt x="4216" y="3937"/>
                      <a:pt x="4168" y="3890"/>
                    </a:cubicBezTo>
                    <a:cubicBezTo>
                      <a:pt x="4184" y="3858"/>
                      <a:pt x="4200" y="3843"/>
                      <a:pt x="4216" y="3811"/>
                    </a:cubicBezTo>
                    <a:cubicBezTo>
                      <a:pt x="4373" y="3543"/>
                      <a:pt x="4389" y="3243"/>
                      <a:pt x="4279" y="2943"/>
                    </a:cubicBezTo>
                    <a:cubicBezTo>
                      <a:pt x="4184" y="2722"/>
                      <a:pt x="4058" y="2675"/>
                      <a:pt x="3979" y="2675"/>
                    </a:cubicBezTo>
                    <a:cubicBezTo>
                      <a:pt x="3853" y="2690"/>
                      <a:pt x="3758" y="2801"/>
                      <a:pt x="3710" y="2990"/>
                    </a:cubicBezTo>
                    <a:cubicBezTo>
                      <a:pt x="3632" y="3243"/>
                      <a:pt x="3679" y="3590"/>
                      <a:pt x="3900" y="3890"/>
                    </a:cubicBezTo>
                    <a:cubicBezTo>
                      <a:pt x="3632" y="4158"/>
                      <a:pt x="3142" y="4332"/>
                      <a:pt x="2495" y="4395"/>
                    </a:cubicBezTo>
                    <a:cubicBezTo>
                      <a:pt x="2465" y="4397"/>
                      <a:pt x="2437" y="4398"/>
                      <a:pt x="2409" y="4398"/>
                    </a:cubicBezTo>
                    <a:cubicBezTo>
                      <a:pt x="2009" y="4398"/>
                      <a:pt x="1809" y="4190"/>
                      <a:pt x="1706" y="3969"/>
                    </a:cubicBezTo>
                    <a:cubicBezTo>
                      <a:pt x="1911" y="3937"/>
                      <a:pt x="2085" y="3827"/>
                      <a:pt x="2195" y="3701"/>
                    </a:cubicBezTo>
                    <a:cubicBezTo>
                      <a:pt x="2416" y="3416"/>
                      <a:pt x="2385" y="3053"/>
                      <a:pt x="2116" y="2753"/>
                    </a:cubicBezTo>
                    <a:cubicBezTo>
                      <a:pt x="2014" y="2652"/>
                      <a:pt x="1922" y="2623"/>
                      <a:pt x="1848" y="2623"/>
                    </a:cubicBezTo>
                    <a:cubicBezTo>
                      <a:pt x="1784" y="2623"/>
                      <a:pt x="1735" y="2644"/>
                      <a:pt x="1706" y="2659"/>
                    </a:cubicBezTo>
                    <a:cubicBezTo>
                      <a:pt x="1453" y="2817"/>
                      <a:pt x="1327" y="3322"/>
                      <a:pt x="1437" y="3780"/>
                    </a:cubicBezTo>
                    <a:cubicBezTo>
                      <a:pt x="1248" y="3764"/>
                      <a:pt x="1027" y="3685"/>
                      <a:pt x="774" y="3543"/>
                    </a:cubicBezTo>
                    <a:cubicBezTo>
                      <a:pt x="222" y="3195"/>
                      <a:pt x="238" y="2532"/>
                      <a:pt x="490" y="2075"/>
                    </a:cubicBezTo>
                    <a:cubicBezTo>
                      <a:pt x="644" y="1806"/>
                      <a:pt x="901" y="1558"/>
                      <a:pt x="1162" y="1558"/>
                    </a:cubicBezTo>
                    <a:cubicBezTo>
                      <a:pt x="1222" y="1558"/>
                      <a:pt x="1283" y="1571"/>
                      <a:pt x="1343" y="1601"/>
                    </a:cubicBezTo>
                    <a:cubicBezTo>
                      <a:pt x="1356" y="1608"/>
                      <a:pt x="1372" y="1612"/>
                      <a:pt x="1388" y="1612"/>
                    </a:cubicBezTo>
                    <a:cubicBezTo>
                      <a:pt x="1411" y="1612"/>
                      <a:pt x="1435" y="1604"/>
                      <a:pt x="1453" y="1585"/>
                    </a:cubicBezTo>
                    <a:cubicBezTo>
                      <a:pt x="1485" y="1570"/>
                      <a:pt x="1485" y="1522"/>
                      <a:pt x="1485" y="1491"/>
                    </a:cubicBezTo>
                    <a:cubicBezTo>
                      <a:pt x="1485" y="1491"/>
                      <a:pt x="1343" y="891"/>
                      <a:pt x="1627" y="591"/>
                    </a:cubicBezTo>
                    <a:cubicBezTo>
                      <a:pt x="1725" y="492"/>
                      <a:pt x="1867" y="443"/>
                      <a:pt x="2052" y="443"/>
                    </a:cubicBezTo>
                    <a:cubicBezTo>
                      <a:pt x="2163" y="443"/>
                      <a:pt x="2290" y="461"/>
                      <a:pt x="2432" y="496"/>
                    </a:cubicBezTo>
                    <a:cubicBezTo>
                      <a:pt x="2621" y="528"/>
                      <a:pt x="2763" y="591"/>
                      <a:pt x="2890" y="670"/>
                    </a:cubicBezTo>
                    <a:cubicBezTo>
                      <a:pt x="2669" y="1049"/>
                      <a:pt x="2621" y="1570"/>
                      <a:pt x="2937" y="1791"/>
                    </a:cubicBezTo>
                    <a:cubicBezTo>
                      <a:pt x="3029" y="1855"/>
                      <a:pt x="3121" y="1887"/>
                      <a:pt x="3204" y="1887"/>
                    </a:cubicBezTo>
                    <a:cubicBezTo>
                      <a:pt x="3263" y="1887"/>
                      <a:pt x="3317" y="1871"/>
                      <a:pt x="3363" y="1838"/>
                    </a:cubicBezTo>
                    <a:cubicBezTo>
                      <a:pt x="3521" y="1727"/>
                      <a:pt x="3600" y="1506"/>
                      <a:pt x="3568" y="1254"/>
                    </a:cubicBezTo>
                    <a:cubicBezTo>
                      <a:pt x="3537" y="1143"/>
                      <a:pt x="3458" y="843"/>
                      <a:pt x="3158" y="607"/>
                    </a:cubicBezTo>
                    <a:cubicBezTo>
                      <a:pt x="3334" y="375"/>
                      <a:pt x="3588" y="197"/>
                      <a:pt x="3891" y="197"/>
                    </a:cubicBezTo>
                    <a:close/>
                    <a:moveTo>
                      <a:pt x="3893" y="1"/>
                    </a:moveTo>
                    <a:cubicBezTo>
                      <a:pt x="3511" y="1"/>
                      <a:pt x="3201" y="229"/>
                      <a:pt x="3000" y="496"/>
                    </a:cubicBezTo>
                    <a:cubicBezTo>
                      <a:pt x="2858" y="417"/>
                      <a:pt x="2684" y="338"/>
                      <a:pt x="2479" y="291"/>
                    </a:cubicBezTo>
                    <a:cubicBezTo>
                      <a:pt x="2337" y="260"/>
                      <a:pt x="2206" y="245"/>
                      <a:pt x="2087" y="245"/>
                    </a:cubicBezTo>
                    <a:cubicBezTo>
                      <a:pt x="1835" y="245"/>
                      <a:pt x="1635" y="315"/>
                      <a:pt x="1485" y="465"/>
                    </a:cubicBezTo>
                    <a:cubicBezTo>
                      <a:pt x="1232" y="717"/>
                      <a:pt x="1232" y="1143"/>
                      <a:pt x="1264" y="1364"/>
                    </a:cubicBezTo>
                    <a:cubicBezTo>
                      <a:pt x="1234" y="1360"/>
                      <a:pt x="1205" y="1358"/>
                      <a:pt x="1175" y="1358"/>
                    </a:cubicBezTo>
                    <a:cubicBezTo>
                      <a:pt x="869" y="1358"/>
                      <a:pt x="547" y="1577"/>
                      <a:pt x="317" y="1980"/>
                    </a:cubicBezTo>
                    <a:cubicBezTo>
                      <a:pt x="17" y="2517"/>
                      <a:pt x="1" y="3290"/>
                      <a:pt x="680" y="3701"/>
                    </a:cubicBezTo>
                    <a:cubicBezTo>
                      <a:pt x="980" y="3890"/>
                      <a:pt x="1248" y="3969"/>
                      <a:pt x="1485" y="3985"/>
                    </a:cubicBezTo>
                    <a:cubicBezTo>
                      <a:pt x="1643" y="4379"/>
                      <a:pt x="1974" y="4600"/>
                      <a:pt x="2400" y="4600"/>
                    </a:cubicBezTo>
                    <a:cubicBezTo>
                      <a:pt x="2432" y="4600"/>
                      <a:pt x="2479" y="4585"/>
                      <a:pt x="2511" y="4585"/>
                    </a:cubicBezTo>
                    <a:cubicBezTo>
                      <a:pt x="3190" y="4521"/>
                      <a:pt x="3726" y="4332"/>
                      <a:pt x="4042" y="4032"/>
                    </a:cubicBezTo>
                    <a:cubicBezTo>
                      <a:pt x="4089" y="4079"/>
                      <a:pt x="4152" y="4143"/>
                      <a:pt x="4231" y="4190"/>
                    </a:cubicBezTo>
                    <a:cubicBezTo>
                      <a:pt x="4359" y="4271"/>
                      <a:pt x="4500" y="4308"/>
                      <a:pt x="4646" y="4308"/>
                    </a:cubicBezTo>
                    <a:cubicBezTo>
                      <a:pt x="5094" y="4308"/>
                      <a:pt x="5595" y="3963"/>
                      <a:pt x="5952" y="3511"/>
                    </a:cubicBezTo>
                    <a:cubicBezTo>
                      <a:pt x="6362" y="2959"/>
                      <a:pt x="6647" y="2138"/>
                      <a:pt x="6047" y="1601"/>
                    </a:cubicBezTo>
                    <a:cubicBezTo>
                      <a:pt x="5789" y="1372"/>
                      <a:pt x="5558" y="1299"/>
                      <a:pt x="5352" y="1299"/>
                    </a:cubicBezTo>
                    <a:cubicBezTo>
                      <a:pt x="5331" y="1299"/>
                      <a:pt x="5310" y="1300"/>
                      <a:pt x="5289" y="1301"/>
                    </a:cubicBezTo>
                    <a:cubicBezTo>
                      <a:pt x="5226" y="891"/>
                      <a:pt x="4973" y="433"/>
                      <a:pt x="4405" y="133"/>
                    </a:cubicBezTo>
                    <a:cubicBezTo>
                      <a:pt x="4224" y="40"/>
                      <a:pt x="4052" y="1"/>
                      <a:pt x="3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9" name="Google Shape;29;p2"/>
          <p:cNvGrpSpPr/>
          <p:nvPr/>
        </p:nvGrpSpPr>
        <p:grpSpPr>
          <a:xfrm>
            <a:off x="5511387" y="908198"/>
            <a:ext cx="632936" cy="5236487"/>
            <a:chOff x="4133540" y="681148"/>
            <a:chExt cx="474702" cy="3927365"/>
          </a:xfrm>
        </p:grpSpPr>
        <p:sp>
          <p:nvSpPr>
            <p:cNvPr id="30" name="Google Shape;30;p2"/>
            <p:cNvSpPr/>
            <p:nvPr/>
          </p:nvSpPr>
          <p:spPr>
            <a:xfrm>
              <a:off x="4133540" y="681148"/>
              <a:ext cx="103197" cy="95751"/>
            </a:xfrm>
            <a:custGeom>
              <a:avLst/>
              <a:gdLst/>
              <a:ahLst/>
              <a:cxnLst/>
              <a:rect l="l" t="t" r="r" b="b"/>
              <a:pathLst>
                <a:path w="1469" h="1363" extrusionOk="0">
                  <a:moveTo>
                    <a:pt x="756" y="196"/>
                  </a:moveTo>
                  <a:cubicBezTo>
                    <a:pt x="859" y="196"/>
                    <a:pt x="965" y="230"/>
                    <a:pt x="1058" y="303"/>
                  </a:cubicBezTo>
                  <a:cubicBezTo>
                    <a:pt x="1152" y="382"/>
                    <a:pt x="1216" y="492"/>
                    <a:pt x="1231" y="618"/>
                  </a:cubicBezTo>
                  <a:cubicBezTo>
                    <a:pt x="1263" y="745"/>
                    <a:pt x="1216" y="871"/>
                    <a:pt x="1137" y="981"/>
                  </a:cubicBezTo>
                  <a:cubicBezTo>
                    <a:pt x="1045" y="1101"/>
                    <a:pt x="905" y="1167"/>
                    <a:pt x="760" y="1167"/>
                  </a:cubicBezTo>
                  <a:cubicBezTo>
                    <a:pt x="656" y="1167"/>
                    <a:pt x="550" y="1133"/>
                    <a:pt x="458" y="1060"/>
                  </a:cubicBezTo>
                  <a:cubicBezTo>
                    <a:pt x="253" y="903"/>
                    <a:pt x="205" y="603"/>
                    <a:pt x="379" y="382"/>
                  </a:cubicBezTo>
                  <a:cubicBezTo>
                    <a:pt x="471" y="262"/>
                    <a:pt x="611" y="196"/>
                    <a:pt x="756" y="196"/>
                  </a:cubicBezTo>
                  <a:close/>
                  <a:moveTo>
                    <a:pt x="770" y="0"/>
                  </a:moveTo>
                  <a:cubicBezTo>
                    <a:pt x="565" y="0"/>
                    <a:pt x="360" y="95"/>
                    <a:pt x="221" y="271"/>
                  </a:cubicBezTo>
                  <a:cubicBezTo>
                    <a:pt x="0" y="555"/>
                    <a:pt x="47" y="997"/>
                    <a:pt x="347" y="1218"/>
                  </a:cubicBezTo>
                  <a:cubicBezTo>
                    <a:pt x="471" y="1316"/>
                    <a:pt x="616" y="1363"/>
                    <a:pt x="760" y="1363"/>
                  </a:cubicBezTo>
                  <a:cubicBezTo>
                    <a:pt x="964" y="1363"/>
                    <a:pt x="1165" y="1268"/>
                    <a:pt x="1294" y="1092"/>
                  </a:cubicBezTo>
                  <a:cubicBezTo>
                    <a:pt x="1421" y="950"/>
                    <a:pt x="1468" y="776"/>
                    <a:pt x="1437" y="603"/>
                  </a:cubicBezTo>
                  <a:cubicBezTo>
                    <a:pt x="1421" y="413"/>
                    <a:pt x="1326" y="255"/>
                    <a:pt x="1184" y="145"/>
                  </a:cubicBezTo>
                  <a:cubicBezTo>
                    <a:pt x="1060" y="47"/>
                    <a:pt x="915"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454044" y="4452066"/>
              <a:ext cx="154199" cy="156447"/>
            </a:xfrm>
            <a:custGeom>
              <a:avLst/>
              <a:gdLst/>
              <a:ahLst/>
              <a:cxnLst/>
              <a:rect l="l" t="t" r="r" b="b"/>
              <a:pathLst>
                <a:path w="2195" h="2227" extrusionOk="0">
                  <a:moveTo>
                    <a:pt x="1168" y="285"/>
                  </a:moveTo>
                  <a:cubicBezTo>
                    <a:pt x="1200" y="380"/>
                    <a:pt x="1231" y="506"/>
                    <a:pt x="1247" y="585"/>
                  </a:cubicBezTo>
                  <a:cubicBezTo>
                    <a:pt x="1310" y="806"/>
                    <a:pt x="1326" y="869"/>
                    <a:pt x="1342" y="900"/>
                  </a:cubicBezTo>
                  <a:cubicBezTo>
                    <a:pt x="1373" y="932"/>
                    <a:pt x="1421" y="948"/>
                    <a:pt x="1626" y="1027"/>
                  </a:cubicBezTo>
                  <a:cubicBezTo>
                    <a:pt x="1705" y="1058"/>
                    <a:pt x="1831" y="1090"/>
                    <a:pt x="1910" y="1137"/>
                  </a:cubicBezTo>
                  <a:cubicBezTo>
                    <a:pt x="1784" y="1185"/>
                    <a:pt x="1594" y="1263"/>
                    <a:pt x="1421" y="1327"/>
                  </a:cubicBezTo>
                  <a:cubicBezTo>
                    <a:pt x="1389" y="1342"/>
                    <a:pt x="1373" y="1358"/>
                    <a:pt x="1358" y="1374"/>
                  </a:cubicBezTo>
                  <a:cubicBezTo>
                    <a:pt x="1263" y="1579"/>
                    <a:pt x="1168" y="1816"/>
                    <a:pt x="1089" y="1942"/>
                  </a:cubicBezTo>
                  <a:cubicBezTo>
                    <a:pt x="1042" y="1800"/>
                    <a:pt x="963" y="1563"/>
                    <a:pt x="916" y="1342"/>
                  </a:cubicBezTo>
                  <a:cubicBezTo>
                    <a:pt x="916" y="1311"/>
                    <a:pt x="884" y="1279"/>
                    <a:pt x="837" y="1279"/>
                  </a:cubicBezTo>
                  <a:cubicBezTo>
                    <a:pt x="640" y="1234"/>
                    <a:pt x="414" y="1188"/>
                    <a:pt x="285" y="1143"/>
                  </a:cubicBezTo>
                  <a:lnTo>
                    <a:pt x="285" y="1143"/>
                  </a:lnTo>
                  <a:cubicBezTo>
                    <a:pt x="417" y="1064"/>
                    <a:pt x="672" y="945"/>
                    <a:pt x="884" y="869"/>
                  </a:cubicBezTo>
                  <a:cubicBezTo>
                    <a:pt x="916" y="853"/>
                    <a:pt x="932" y="837"/>
                    <a:pt x="947" y="806"/>
                  </a:cubicBezTo>
                  <a:cubicBezTo>
                    <a:pt x="1010" y="616"/>
                    <a:pt x="1105" y="411"/>
                    <a:pt x="1168" y="285"/>
                  </a:cubicBezTo>
                  <a:close/>
                  <a:moveTo>
                    <a:pt x="1200" y="1"/>
                  </a:moveTo>
                  <a:cubicBezTo>
                    <a:pt x="1137" y="1"/>
                    <a:pt x="1042" y="1"/>
                    <a:pt x="774" y="695"/>
                  </a:cubicBezTo>
                  <a:cubicBezTo>
                    <a:pt x="48" y="995"/>
                    <a:pt x="16" y="1090"/>
                    <a:pt x="0" y="1137"/>
                  </a:cubicBezTo>
                  <a:cubicBezTo>
                    <a:pt x="0" y="1153"/>
                    <a:pt x="0" y="1200"/>
                    <a:pt x="16" y="1232"/>
                  </a:cubicBezTo>
                  <a:cubicBezTo>
                    <a:pt x="32" y="1248"/>
                    <a:pt x="95" y="1327"/>
                    <a:pt x="742" y="1453"/>
                  </a:cubicBezTo>
                  <a:cubicBezTo>
                    <a:pt x="932" y="2226"/>
                    <a:pt x="1010" y="2226"/>
                    <a:pt x="1074" y="2226"/>
                  </a:cubicBezTo>
                  <a:lnTo>
                    <a:pt x="1074" y="2211"/>
                  </a:lnTo>
                  <a:lnTo>
                    <a:pt x="1089" y="2211"/>
                  </a:lnTo>
                  <a:cubicBezTo>
                    <a:pt x="1137" y="2211"/>
                    <a:pt x="1216" y="2211"/>
                    <a:pt x="1516" y="1500"/>
                  </a:cubicBezTo>
                  <a:cubicBezTo>
                    <a:pt x="1721" y="1437"/>
                    <a:pt x="2084" y="1295"/>
                    <a:pt x="2163" y="1232"/>
                  </a:cubicBezTo>
                  <a:cubicBezTo>
                    <a:pt x="2194" y="1200"/>
                    <a:pt x="2194" y="1153"/>
                    <a:pt x="2194" y="1121"/>
                  </a:cubicBezTo>
                  <a:cubicBezTo>
                    <a:pt x="2179" y="1027"/>
                    <a:pt x="2084" y="979"/>
                    <a:pt x="1705" y="837"/>
                  </a:cubicBezTo>
                  <a:cubicBezTo>
                    <a:pt x="1626" y="822"/>
                    <a:pt x="1547" y="790"/>
                    <a:pt x="1500" y="774"/>
                  </a:cubicBezTo>
                  <a:cubicBezTo>
                    <a:pt x="1484" y="727"/>
                    <a:pt x="1468" y="632"/>
                    <a:pt x="1452" y="537"/>
                  </a:cubicBezTo>
                  <a:cubicBezTo>
                    <a:pt x="1373" y="285"/>
                    <a:pt x="1342" y="111"/>
                    <a:pt x="1295" y="48"/>
                  </a:cubicBezTo>
                  <a:cubicBezTo>
                    <a:pt x="1263" y="16"/>
                    <a:pt x="1231" y="1"/>
                    <a:pt x="1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 name="Google Shape;32;p2"/>
          <p:cNvGrpSpPr/>
          <p:nvPr/>
        </p:nvGrpSpPr>
        <p:grpSpPr>
          <a:xfrm>
            <a:off x="337559" y="-211592"/>
            <a:ext cx="12024851" cy="6962351"/>
            <a:chOff x="253169" y="-158694"/>
            <a:chExt cx="9018638" cy="5221763"/>
          </a:xfrm>
        </p:grpSpPr>
        <p:sp>
          <p:nvSpPr>
            <p:cNvPr id="33" name="Google Shape;33;p2"/>
            <p:cNvSpPr/>
            <p:nvPr/>
          </p:nvSpPr>
          <p:spPr>
            <a:xfrm>
              <a:off x="4087224" y="-158694"/>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8867548" y="-144378"/>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53169" y="1690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710602" y="4608510"/>
              <a:ext cx="709805" cy="454559"/>
            </a:xfrm>
            <a:custGeom>
              <a:avLst/>
              <a:gdLst/>
              <a:ahLst/>
              <a:cxnLst/>
              <a:rect l="l" t="t" r="r" b="b"/>
              <a:pathLst>
                <a:path w="6599" h="4226" extrusionOk="0">
                  <a:moveTo>
                    <a:pt x="3299" y="658"/>
                  </a:moveTo>
                  <a:cubicBezTo>
                    <a:pt x="3520" y="864"/>
                    <a:pt x="3552" y="1085"/>
                    <a:pt x="3552" y="1164"/>
                  </a:cubicBezTo>
                  <a:cubicBezTo>
                    <a:pt x="3568" y="1321"/>
                    <a:pt x="3505" y="1479"/>
                    <a:pt x="3410" y="1511"/>
                  </a:cubicBezTo>
                  <a:cubicBezTo>
                    <a:pt x="3387" y="1525"/>
                    <a:pt x="3365" y="1531"/>
                    <a:pt x="3344" y="1531"/>
                  </a:cubicBezTo>
                  <a:cubicBezTo>
                    <a:pt x="3294" y="1531"/>
                    <a:pt x="3249" y="1497"/>
                    <a:pt x="3205" y="1464"/>
                  </a:cubicBezTo>
                  <a:cubicBezTo>
                    <a:pt x="3031" y="1306"/>
                    <a:pt x="3078" y="958"/>
                    <a:pt x="3299" y="658"/>
                  </a:cubicBezTo>
                  <a:close/>
                  <a:moveTo>
                    <a:pt x="5241" y="1621"/>
                  </a:moveTo>
                  <a:cubicBezTo>
                    <a:pt x="5241" y="1653"/>
                    <a:pt x="5241" y="1685"/>
                    <a:pt x="5225" y="1700"/>
                  </a:cubicBezTo>
                  <a:cubicBezTo>
                    <a:pt x="5162" y="2016"/>
                    <a:pt x="4957" y="2221"/>
                    <a:pt x="4704" y="2253"/>
                  </a:cubicBezTo>
                  <a:cubicBezTo>
                    <a:pt x="4641" y="2253"/>
                    <a:pt x="4578" y="2253"/>
                    <a:pt x="4578" y="2237"/>
                  </a:cubicBezTo>
                  <a:cubicBezTo>
                    <a:pt x="4546" y="2158"/>
                    <a:pt x="4689" y="1906"/>
                    <a:pt x="4973" y="1732"/>
                  </a:cubicBezTo>
                  <a:cubicBezTo>
                    <a:pt x="5036" y="1700"/>
                    <a:pt x="5130" y="1653"/>
                    <a:pt x="5241" y="1621"/>
                  </a:cubicBezTo>
                  <a:close/>
                  <a:moveTo>
                    <a:pt x="1847" y="2458"/>
                  </a:moveTo>
                  <a:cubicBezTo>
                    <a:pt x="1879" y="2458"/>
                    <a:pt x="1926" y="2474"/>
                    <a:pt x="1973" y="2553"/>
                  </a:cubicBezTo>
                  <a:cubicBezTo>
                    <a:pt x="2147" y="2774"/>
                    <a:pt x="2147" y="3010"/>
                    <a:pt x="1973" y="3184"/>
                  </a:cubicBezTo>
                  <a:cubicBezTo>
                    <a:pt x="1879" y="3279"/>
                    <a:pt x="1721" y="3342"/>
                    <a:pt x="1531" y="3342"/>
                  </a:cubicBezTo>
                  <a:cubicBezTo>
                    <a:pt x="1484" y="2932"/>
                    <a:pt x="1658" y="2537"/>
                    <a:pt x="1816" y="2474"/>
                  </a:cubicBezTo>
                  <a:cubicBezTo>
                    <a:pt x="1816" y="2474"/>
                    <a:pt x="1831" y="2458"/>
                    <a:pt x="1847" y="2458"/>
                  </a:cubicBezTo>
                  <a:close/>
                  <a:moveTo>
                    <a:pt x="3985" y="2775"/>
                  </a:moveTo>
                  <a:lnTo>
                    <a:pt x="3985" y="2775"/>
                  </a:lnTo>
                  <a:cubicBezTo>
                    <a:pt x="4004" y="2782"/>
                    <a:pt x="4043" y="2816"/>
                    <a:pt x="4057" y="2900"/>
                  </a:cubicBezTo>
                  <a:cubicBezTo>
                    <a:pt x="4136" y="3137"/>
                    <a:pt x="4089" y="3358"/>
                    <a:pt x="3947" y="3547"/>
                  </a:cubicBezTo>
                  <a:cubicBezTo>
                    <a:pt x="3947" y="3547"/>
                    <a:pt x="3931" y="3563"/>
                    <a:pt x="3931" y="3579"/>
                  </a:cubicBezTo>
                  <a:cubicBezTo>
                    <a:pt x="3789" y="3310"/>
                    <a:pt x="3820" y="3058"/>
                    <a:pt x="3868" y="2916"/>
                  </a:cubicBezTo>
                  <a:cubicBezTo>
                    <a:pt x="3911" y="2830"/>
                    <a:pt x="3953" y="2783"/>
                    <a:pt x="3985" y="2775"/>
                  </a:cubicBezTo>
                  <a:close/>
                  <a:moveTo>
                    <a:pt x="4103" y="197"/>
                  </a:moveTo>
                  <a:cubicBezTo>
                    <a:pt x="4264" y="197"/>
                    <a:pt x="4436" y="245"/>
                    <a:pt x="4610" y="359"/>
                  </a:cubicBezTo>
                  <a:cubicBezTo>
                    <a:pt x="5083" y="658"/>
                    <a:pt x="5257" y="1069"/>
                    <a:pt x="5257" y="1416"/>
                  </a:cubicBezTo>
                  <a:cubicBezTo>
                    <a:pt x="5130" y="1448"/>
                    <a:pt x="5004" y="1495"/>
                    <a:pt x="4878" y="1558"/>
                  </a:cubicBezTo>
                  <a:cubicBezTo>
                    <a:pt x="4546" y="1763"/>
                    <a:pt x="4325" y="2079"/>
                    <a:pt x="4389" y="2284"/>
                  </a:cubicBezTo>
                  <a:cubicBezTo>
                    <a:pt x="4403" y="2341"/>
                    <a:pt x="4467" y="2447"/>
                    <a:pt x="4649" y="2447"/>
                  </a:cubicBezTo>
                  <a:cubicBezTo>
                    <a:pt x="4671" y="2447"/>
                    <a:pt x="4694" y="2446"/>
                    <a:pt x="4720" y="2442"/>
                  </a:cubicBezTo>
                  <a:cubicBezTo>
                    <a:pt x="5067" y="2395"/>
                    <a:pt x="5336" y="2142"/>
                    <a:pt x="5430" y="1748"/>
                  </a:cubicBezTo>
                  <a:cubicBezTo>
                    <a:pt x="5430" y="1700"/>
                    <a:pt x="5446" y="1653"/>
                    <a:pt x="5446" y="1606"/>
                  </a:cubicBezTo>
                  <a:cubicBezTo>
                    <a:pt x="5636" y="1606"/>
                    <a:pt x="5825" y="1685"/>
                    <a:pt x="6030" y="1906"/>
                  </a:cubicBezTo>
                  <a:cubicBezTo>
                    <a:pt x="6441" y="2363"/>
                    <a:pt x="6172" y="2979"/>
                    <a:pt x="5778" y="3389"/>
                  </a:cubicBezTo>
                  <a:cubicBezTo>
                    <a:pt x="5444" y="3746"/>
                    <a:pt x="4960" y="4018"/>
                    <a:pt x="4576" y="4018"/>
                  </a:cubicBezTo>
                  <a:cubicBezTo>
                    <a:pt x="4432" y="4018"/>
                    <a:pt x="4302" y="3980"/>
                    <a:pt x="4199" y="3894"/>
                  </a:cubicBezTo>
                  <a:cubicBezTo>
                    <a:pt x="4136" y="3831"/>
                    <a:pt x="4089" y="3784"/>
                    <a:pt x="4041" y="3737"/>
                  </a:cubicBezTo>
                  <a:cubicBezTo>
                    <a:pt x="4073" y="3721"/>
                    <a:pt x="4089" y="3689"/>
                    <a:pt x="4120" y="3658"/>
                  </a:cubicBezTo>
                  <a:cubicBezTo>
                    <a:pt x="4294" y="3421"/>
                    <a:pt x="4341" y="3137"/>
                    <a:pt x="4262" y="2853"/>
                  </a:cubicBezTo>
                  <a:cubicBezTo>
                    <a:pt x="4183" y="2616"/>
                    <a:pt x="4073" y="2569"/>
                    <a:pt x="3994" y="2569"/>
                  </a:cubicBezTo>
                  <a:cubicBezTo>
                    <a:pt x="3868" y="2569"/>
                    <a:pt x="3757" y="2679"/>
                    <a:pt x="3678" y="2853"/>
                  </a:cubicBezTo>
                  <a:cubicBezTo>
                    <a:pt x="3599" y="3089"/>
                    <a:pt x="3599" y="3421"/>
                    <a:pt x="3773" y="3705"/>
                  </a:cubicBezTo>
                  <a:cubicBezTo>
                    <a:pt x="3492" y="3927"/>
                    <a:pt x="3030" y="4038"/>
                    <a:pt x="2440" y="4038"/>
                  </a:cubicBezTo>
                  <a:cubicBezTo>
                    <a:pt x="2401" y="4038"/>
                    <a:pt x="2361" y="4038"/>
                    <a:pt x="2321" y="4037"/>
                  </a:cubicBezTo>
                  <a:cubicBezTo>
                    <a:pt x="1863" y="4021"/>
                    <a:pt x="1674" y="3784"/>
                    <a:pt x="1579" y="3531"/>
                  </a:cubicBezTo>
                  <a:lnTo>
                    <a:pt x="1595" y="3531"/>
                  </a:lnTo>
                  <a:cubicBezTo>
                    <a:pt x="1816" y="3516"/>
                    <a:pt x="2005" y="3437"/>
                    <a:pt x="2131" y="3310"/>
                  </a:cubicBezTo>
                  <a:cubicBezTo>
                    <a:pt x="2368" y="3074"/>
                    <a:pt x="2368" y="2726"/>
                    <a:pt x="2131" y="2426"/>
                  </a:cubicBezTo>
                  <a:cubicBezTo>
                    <a:pt x="2036" y="2292"/>
                    <a:pt x="1934" y="2257"/>
                    <a:pt x="1855" y="2257"/>
                  </a:cubicBezTo>
                  <a:cubicBezTo>
                    <a:pt x="1803" y="2257"/>
                    <a:pt x="1762" y="2272"/>
                    <a:pt x="1737" y="2284"/>
                  </a:cubicBezTo>
                  <a:cubicBezTo>
                    <a:pt x="1468" y="2411"/>
                    <a:pt x="1295" y="2884"/>
                    <a:pt x="1342" y="3326"/>
                  </a:cubicBezTo>
                  <a:cubicBezTo>
                    <a:pt x="1153" y="3279"/>
                    <a:pt x="947" y="3184"/>
                    <a:pt x="726" y="3010"/>
                  </a:cubicBezTo>
                  <a:cubicBezTo>
                    <a:pt x="221" y="2632"/>
                    <a:pt x="300" y="2048"/>
                    <a:pt x="584" y="1621"/>
                  </a:cubicBezTo>
                  <a:cubicBezTo>
                    <a:pt x="763" y="1371"/>
                    <a:pt x="1031" y="1175"/>
                    <a:pt x="1281" y="1175"/>
                  </a:cubicBezTo>
                  <a:cubicBezTo>
                    <a:pt x="1363" y="1175"/>
                    <a:pt x="1442" y="1196"/>
                    <a:pt x="1516" y="1243"/>
                  </a:cubicBezTo>
                  <a:cubicBezTo>
                    <a:pt x="1531" y="1250"/>
                    <a:pt x="1551" y="1254"/>
                    <a:pt x="1571" y="1254"/>
                  </a:cubicBezTo>
                  <a:cubicBezTo>
                    <a:pt x="1591" y="1254"/>
                    <a:pt x="1610" y="1250"/>
                    <a:pt x="1626" y="1243"/>
                  </a:cubicBezTo>
                  <a:cubicBezTo>
                    <a:pt x="1658" y="1227"/>
                    <a:pt x="1674" y="1179"/>
                    <a:pt x="1658" y="1148"/>
                  </a:cubicBezTo>
                  <a:cubicBezTo>
                    <a:pt x="1658" y="1148"/>
                    <a:pt x="1595" y="580"/>
                    <a:pt x="1910" y="327"/>
                  </a:cubicBezTo>
                  <a:cubicBezTo>
                    <a:pt x="2000" y="254"/>
                    <a:pt x="2114" y="218"/>
                    <a:pt x="2256" y="218"/>
                  </a:cubicBezTo>
                  <a:cubicBezTo>
                    <a:pt x="2389" y="218"/>
                    <a:pt x="2547" y="250"/>
                    <a:pt x="2731" y="311"/>
                  </a:cubicBezTo>
                  <a:cubicBezTo>
                    <a:pt x="2905" y="374"/>
                    <a:pt x="3047" y="437"/>
                    <a:pt x="3157" y="516"/>
                  </a:cubicBezTo>
                  <a:cubicBezTo>
                    <a:pt x="2889" y="879"/>
                    <a:pt x="2794" y="1353"/>
                    <a:pt x="3078" y="1606"/>
                  </a:cubicBezTo>
                  <a:cubicBezTo>
                    <a:pt x="3173" y="1690"/>
                    <a:pt x="3275" y="1732"/>
                    <a:pt x="3370" y="1732"/>
                  </a:cubicBezTo>
                  <a:cubicBezTo>
                    <a:pt x="3417" y="1732"/>
                    <a:pt x="3463" y="1721"/>
                    <a:pt x="3505" y="1700"/>
                  </a:cubicBezTo>
                  <a:cubicBezTo>
                    <a:pt x="3678" y="1606"/>
                    <a:pt x="3773" y="1400"/>
                    <a:pt x="3757" y="1148"/>
                  </a:cubicBezTo>
                  <a:cubicBezTo>
                    <a:pt x="3757" y="1053"/>
                    <a:pt x="3710" y="769"/>
                    <a:pt x="3441" y="501"/>
                  </a:cubicBezTo>
                  <a:cubicBezTo>
                    <a:pt x="3608" y="324"/>
                    <a:pt x="3841" y="197"/>
                    <a:pt x="4103" y="197"/>
                  </a:cubicBezTo>
                  <a:close/>
                  <a:moveTo>
                    <a:pt x="4103" y="0"/>
                  </a:moveTo>
                  <a:cubicBezTo>
                    <a:pt x="3787" y="0"/>
                    <a:pt x="3497" y="152"/>
                    <a:pt x="3284" y="374"/>
                  </a:cubicBezTo>
                  <a:cubicBezTo>
                    <a:pt x="3157" y="280"/>
                    <a:pt x="2999" y="201"/>
                    <a:pt x="2794" y="122"/>
                  </a:cubicBezTo>
                  <a:cubicBezTo>
                    <a:pt x="2600" y="59"/>
                    <a:pt x="2423" y="27"/>
                    <a:pt x="2268" y="27"/>
                  </a:cubicBezTo>
                  <a:cubicBezTo>
                    <a:pt x="2071" y="27"/>
                    <a:pt x="1908" y="79"/>
                    <a:pt x="1784" y="185"/>
                  </a:cubicBezTo>
                  <a:cubicBezTo>
                    <a:pt x="1500" y="390"/>
                    <a:pt x="1453" y="785"/>
                    <a:pt x="1453" y="1006"/>
                  </a:cubicBezTo>
                  <a:cubicBezTo>
                    <a:pt x="1396" y="989"/>
                    <a:pt x="1339" y="981"/>
                    <a:pt x="1280" y="981"/>
                  </a:cubicBezTo>
                  <a:cubicBezTo>
                    <a:pt x="962" y="981"/>
                    <a:pt x="624" y="1220"/>
                    <a:pt x="411" y="1527"/>
                  </a:cubicBezTo>
                  <a:cubicBezTo>
                    <a:pt x="79" y="2016"/>
                    <a:pt x="0" y="2711"/>
                    <a:pt x="600" y="3168"/>
                  </a:cubicBezTo>
                  <a:cubicBezTo>
                    <a:pt x="868" y="3389"/>
                    <a:pt x="1137" y="3500"/>
                    <a:pt x="1374" y="3531"/>
                  </a:cubicBezTo>
                  <a:cubicBezTo>
                    <a:pt x="1484" y="3958"/>
                    <a:pt x="1831" y="4210"/>
                    <a:pt x="2321" y="4226"/>
                  </a:cubicBezTo>
                  <a:lnTo>
                    <a:pt x="2463" y="4226"/>
                  </a:lnTo>
                  <a:cubicBezTo>
                    <a:pt x="3078" y="4226"/>
                    <a:pt x="3568" y="4100"/>
                    <a:pt x="3899" y="3879"/>
                  </a:cubicBezTo>
                  <a:cubicBezTo>
                    <a:pt x="3947" y="3926"/>
                    <a:pt x="4010" y="3989"/>
                    <a:pt x="4073" y="4037"/>
                  </a:cubicBezTo>
                  <a:cubicBezTo>
                    <a:pt x="4216" y="4156"/>
                    <a:pt x="4393" y="4209"/>
                    <a:pt x="4584" y="4209"/>
                  </a:cubicBezTo>
                  <a:cubicBezTo>
                    <a:pt x="5025" y="4209"/>
                    <a:pt x="5545" y="3928"/>
                    <a:pt x="5920" y="3531"/>
                  </a:cubicBezTo>
                  <a:cubicBezTo>
                    <a:pt x="6488" y="2916"/>
                    <a:pt x="6599" y="2237"/>
                    <a:pt x="6172" y="1779"/>
                  </a:cubicBezTo>
                  <a:cubicBezTo>
                    <a:pt x="5967" y="1542"/>
                    <a:pt x="5715" y="1432"/>
                    <a:pt x="5462" y="1416"/>
                  </a:cubicBezTo>
                  <a:cubicBezTo>
                    <a:pt x="5446" y="1022"/>
                    <a:pt x="5241" y="548"/>
                    <a:pt x="4720" y="201"/>
                  </a:cubicBezTo>
                  <a:cubicBezTo>
                    <a:pt x="4513" y="60"/>
                    <a:pt x="4303" y="0"/>
                    <a:pt x="4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44"/>
        <p:cNvGrpSpPr/>
        <p:nvPr/>
      </p:nvGrpSpPr>
      <p:grpSpPr>
        <a:xfrm>
          <a:off x="0" y="0"/>
          <a:ext cx="0" cy="0"/>
          <a:chOff x="0" y="0"/>
          <a:chExt cx="0" cy="0"/>
        </a:xfrm>
      </p:grpSpPr>
      <p:sp>
        <p:nvSpPr>
          <p:cNvPr id="145" name="Google Shape;145;p13"/>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 name="Google Shape;146;p13"/>
          <p:cNvSpPr txBox="1">
            <a:spLocks noGrp="1"/>
          </p:cNvSpPr>
          <p:nvPr>
            <p:ph type="title" hasCustomPrompt="1"/>
          </p:nvPr>
        </p:nvSpPr>
        <p:spPr>
          <a:xfrm>
            <a:off x="1622000" y="2101347"/>
            <a:ext cx="1967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2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7" name="Google Shape;147;p13"/>
          <p:cNvSpPr txBox="1">
            <a:spLocks noGrp="1"/>
          </p:cNvSpPr>
          <p:nvPr>
            <p:ph type="title" idx="2" hasCustomPrompt="1"/>
          </p:nvPr>
        </p:nvSpPr>
        <p:spPr>
          <a:xfrm>
            <a:off x="1622000" y="4469031"/>
            <a:ext cx="1967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8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8" name="Google Shape;148;p13"/>
          <p:cNvSpPr txBox="1">
            <a:spLocks noGrp="1"/>
          </p:cNvSpPr>
          <p:nvPr>
            <p:ph type="title" idx="3"/>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9" name="Google Shape;149;p13"/>
          <p:cNvSpPr txBox="1">
            <a:spLocks noGrp="1"/>
          </p:cNvSpPr>
          <p:nvPr>
            <p:ph type="subTitle" idx="1"/>
          </p:nvPr>
        </p:nvSpPr>
        <p:spPr>
          <a:xfrm>
            <a:off x="3792800" y="1941400"/>
            <a:ext cx="6777200" cy="95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3200" b="1">
                <a:solidFill>
                  <a:schemeClr val="dk1"/>
                </a:solidFill>
                <a:latin typeface="Delius"/>
                <a:ea typeface="Delius"/>
                <a:cs typeface="Delius"/>
                <a:sym typeface="Delius"/>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p:txBody>
      </p:sp>
      <p:sp>
        <p:nvSpPr>
          <p:cNvPr id="150" name="Google Shape;150;p13"/>
          <p:cNvSpPr txBox="1">
            <a:spLocks noGrp="1"/>
          </p:cNvSpPr>
          <p:nvPr>
            <p:ph type="subTitle" idx="4"/>
          </p:nvPr>
        </p:nvSpPr>
        <p:spPr>
          <a:xfrm>
            <a:off x="3792800" y="4389033"/>
            <a:ext cx="6777200" cy="95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3200" b="1">
                <a:solidFill>
                  <a:schemeClr val="dk1"/>
                </a:solidFill>
                <a:latin typeface="Delius"/>
                <a:ea typeface="Delius"/>
                <a:cs typeface="Delius"/>
                <a:sym typeface="Delius"/>
              </a:defRPr>
            </a:lvl1pPr>
            <a:lvl2pPr lvl="1"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3200">
                <a:solidFill>
                  <a:schemeClr val="dk1"/>
                </a:solidFill>
                <a:latin typeface="Bebas Neue"/>
                <a:ea typeface="Bebas Neue"/>
                <a:cs typeface="Bebas Neue"/>
                <a:sym typeface="Bebas Neue"/>
              </a:defRPr>
            </a:lvl9pPr>
          </a:lstStyle>
          <a:p/>
        </p:txBody>
      </p:sp>
      <p:grpSp>
        <p:nvGrpSpPr>
          <p:cNvPr id="151" name="Google Shape;151;p13"/>
          <p:cNvGrpSpPr/>
          <p:nvPr/>
        </p:nvGrpSpPr>
        <p:grpSpPr>
          <a:xfrm>
            <a:off x="199630" y="158708"/>
            <a:ext cx="11669981" cy="865405"/>
            <a:chOff x="149722" y="119031"/>
            <a:chExt cx="8752486" cy="649054"/>
          </a:xfrm>
        </p:grpSpPr>
        <p:sp>
          <p:nvSpPr>
            <p:cNvPr id="152" name="Google Shape;152;p13"/>
            <p:cNvSpPr/>
            <p:nvPr/>
          </p:nvSpPr>
          <p:spPr>
            <a:xfrm>
              <a:off x="2019636" y="119031"/>
              <a:ext cx="466401" cy="415963"/>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3" name="Google Shape;153;p13"/>
            <p:cNvGrpSpPr/>
            <p:nvPr/>
          </p:nvGrpSpPr>
          <p:grpSpPr>
            <a:xfrm>
              <a:off x="7860469" y="169056"/>
              <a:ext cx="1041740" cy="599029"/>
              <a:chOff x="2396800" y="1168500"/>
              <a:chExt cx="454650" cy="261425"/>
            </a:xfrm>
          </p:grpSpPr>
          <p:sp>
            <p:nvSpPr>
              <p:cNvPr id="154" name="Google Shape;154;p13"/>
              <p:cNvSpPr/>
              <p:nvPr/>
            </p:nvSpPr>
            <p:spPr>
              <a:xfrm>
                <a:off x="2396800" y="1271500"/>
                <a:ext cx="141700" cy="99225"/>
              </a:xfrm>
              <a:custGeom>
                <a:avLst/>
                <a:gdLst/>
                <a:ahLst/>
                <a:cxnLst/>
                <a:rect l="l" t="t" r="r" b="b"/>
                <a:pathLst>
                  <a:path w="5668" h="3969" extrusionOk="0">
                    <a:moveTo>
                      <a:pt x="3416" y="1"/>
                    </a:moveTo>
                    <a:cubicBezTo>
                      <a:pt x="3404" y="1"/>
                      <a:pt x="3391" y="3"/>
                      <a:pt x="3379" y="7"/>
                    </a:cubicBezTo>
                    <a:cubicBezTo>
                      <a:pt x="3236" y="101"/>
                      <a:pt x="1" y="2106"/>
                      <a:pt x="727" y="3353"/>
                    </a:cubicBezTo>
                    <a:cubicBezTo>
                      <a:pt x="1011" y="3827"/>
                      <a:pt x="1800" y="3969"/>
                      <a:pt x="2652" y="3969"/>
                    </a:cubicBezTo>
                    <a:cubicBezTo>
                      <a:pt x="3978" y="3969"/>
                      <a:pt x="5478" y="3622"/>
                      <a:pt x="5588" y="3590"/>
                    </a:cubicBezTo>
                    <a:cubicBezTo>
                      <a:pt x="5636" y="3590"/>
                      <a:pt x="5667" y="3527"/>
                      <a:pt x="5652" y="3479"/>
                    </a:cubicBezTo>
                    <a:cubicBezTo>
                      <a:pt x="5636" y="3432"/>
                      <a:pt x="5588" y="3401"/>
                      <a:pt x="5541" y="3401"/>
                    </a:cubicBezTo>
                    <a:cubicBezTo>
                      <a:pt x="4920" y="3551"/>
                      <a:pt x="3699" y="3767"/>
                      <a:pt x="2655" y="3767"/>
                    </a:cubicBezTo>
                    <a:cubicBezTo>
                      <a:pt x="1842" y="3767"/>
                      <a:pt x="1135" y="3637"/>
                      <a:pt x="900" y="3243"/>
                    </a:cubicBezTo>
                    <a:cubicBezTo>
                      <a:pt x="364" y="2359"/>
                      <a:pt x="2574" y="733"/>
                      <a:pt x="3473" y="180"/>
                    </a:cubicBezTo>
                    <a:cubicBezTo>
                      <a:pt x="3521" y="149"/>
                      <a:pt x="3536" y="86"/>
                      <a:pt x="3505" y="38"/>
                    </a:cubicBezTo>
                    <a:cubicBezTo>
                      <a:pt x="3482" y="15"/>
                      <a:pt x="3450" y="1"/>
                      <a:pt x="341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13"/>
              <p:cNvSpPr/>
              <p:nvPr/>
            </p:nvSpPr>
            <p:spPr>
              <a:xfrm>
                <a:off x="2471000" y="1305875"/>
                <a:ext cx="72225" cy="40775"/>
              </a:xfrm>
              <a:custGeom>
                <a:avLst/>
                <a:gdLst/>
                <a:ahLst/>
                <a:cxnLst/>
                <a:rect l="l" t="t" r="r" b="b"/>
                <a:pathLst>
                  <a:path w="2889" h="1631" extrusionOk="0">
                    <a:moveTo>
                      <a:pt x="1358" y="1"/>
                    </a:moveTo>
                    <a:cubicBezTo>
                      <a:pt x="1348" y="1"/>
                      <a:pt x="1337" y="2"/>
                      <a:pt x="1326" y="5"/>
                    </a:cubicBezTo>
                    <a:cubicBezTo>
                      <a:pt x="1279" y="21"/>
                      <a:pt x="0" y="400"/>
                      <a:pt x="79" y="1331"/>
                    </a:cubicBezTo>
                    <a:cubicBezTo>
                      <a:pt x="79" y="1378"/>
                      <a:pt x="95" y="1442"/>
                      <a:pt x="174" y="1505"/>
                    </a:cubicBezTo>
                    <a:cubicBezTo>
                      <a:pt x="300" y="1599"/>
                      <a:pt x="568" y="1631"/>
                      <a:pt x="884" y="1631"/>
                    </a:cubicBezTo>
                    <a:cubicBezTo>
                      <a:pt x="1626" y="1631"/>
                      <a:pt x="2652" y="1442"/>
                      <a:pt x="2810" y="1410"/>
                    </a:cubicBezTo>
                    <a:cubicBezTo>
                      <a:pt x="2857" y="1410"/>
                      <a:pt x="2889" y="1347"/>
                      <a:pt x="2889" y="1299"/>
                    </a:cubicBezTo>
                    <a:cubicBezTo>
                      <a:pt x="2876" y="1247"/>
                      <a:pt x="2841" y="1216"/>
                      <a:pt x="2794" y="1216"/>
                    </a:cubicBezTo>
                    <a:cubicBezTo>
                      <a:pt x="2784" y="1216"/>
                      <a:pt x="2773" y="1218"/>
                      <a:pt x="2763" y="1221"/>
                    </a:cubicBezTo>
                    <a:cubicBezTo>
                      <a:pt x="2220" y="1327"/>
                      <a:pt x="1413" y="1440"/>
                      <a:pt x="861" y="1440"/>
                    </a:cubicBezTo>
                    <a:cubicBezTo>
                      <a:pt x="594" y="1440"/>
                      <a:pt x="388" y="1414"/>
                      <a:pt x="300" y="1347"/>
                    </a:cubicBezTo>
                    <a:cubicBezTo>
                      <a:pt x="268" y="1331"/>
                      <a:pt x="268" y="1315"/>
                      <a:pt x="268" y="1315"/>
                    </a:cubicBezTo>
                    <a:cubicBezTo>
                      <a:pt x="205" y="542"/>
                      <a:pt x="1373" y="194"/>
                      <a:pt x="1389" y="194"/>
                    </a:cubicBezTo>
                    <a:cubicBezTo>
                      <a:pt x="1437" y="179"/>
                      <a:pt x="1468" y="131"/>
                      <a:pt x="1452" y="68"/>
                    </a:cubicBezTo>
                    <a:cubicBezTo>
                      <a:pt x="1439" y="29"/>
                      <a:pt x="1405" y="1"/>
                      <a:pt x="135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13"/>
              <p:cNvSpPr/>
              <p:nvPr/>
            </p:nvSpPr>
            <p:spPr>
              <a:xfrm>
                <a:off x="2736175" y="1241025"/>
                <a:ext cx="71075" cy="63400"/>
              </a:xfrm>
              <a:custGeom>
                <a:avLst/>
                <a:gdLst/>
                <a:ahLst/>
                <a:cxnLst/>
                <a:rect l="l" t="t" r="r" b="b"/>
                <a:pathLst>
                  <a:path w="2843" h="2536" extrusionOk="0">
                    <a:moveTo>
                      <a:pt x="1715" y="0"/>
                    </a:moveTo>
                    <a:cubicBezTo>
                      <a:pt x="1389" y="0"/>
                      <a:pt x="1113" y="42"/>
                      <a:pt x="1090" y="42"/>
                    </a:cubicBezTo>
                    <a:cubicBezTo>
                      <a:pt x="1043" y="42"/>
                      <a:pt x="1011" y="105"/>
                      <a:pt x="1011" y="152"/>
                    </a:cubicBezTo>
                    <a:cubicBezTo>
                      <a:pt x="1024" y="205"/>
                      <a:pt x="1059" y="235"/>
                      <a:pt x="1097" y="235"/>
                    </a:cubicBezTo>
                    <a:cubicBezTo>
                      <a:pt x="1105" y="235"/>
                      <a:pt x="1113" y="234"/>
                      <a:pt x="1122" y="231"/>
                    </a:cubicBezTo>
                    <a:cubicBezTo>
                      <a:pt x="1247" y="211"/>
                      <a:pt x="1463" y="189"/>
                      <a:pt x="1694" y="189"/>
                    </a:cubicBezTo>
                    <a:cubicBezTo>
                      <a:pt x="2016" y="189"/>
                      <a:pt x="2368" y="233"/>
                      <a:pt x="2542" y="389"/>
                    </a:cubicBezTo>
                    <a:cubicBezTo>
                      <a:pt x="2605" y="452"/>
                      <a:pt x="2653" y="531"/>
                      <a:pt x="2653" y="626"/>
                    </a:cubicBezTo>
                    <a:cubicBezTo>
                      <a:pt x="2653" y="1115"/>
                      <a:pt x="1074" y="1936"/>
                      <a:pt x="80" y="2346"/>
                    </a:cubicBezTo>
                    <a:cubicBezTo>
                      <a:pt x="32" y="2362"/>
                      <a:pt x="1" y="2425"/>
                      <a:pt x="32" y="2473"/>
                    </a:cubicBezTo>
                    <a:cubicBezTo>
                      <a:pt x="48" y="2504"/>
                      <a:pt x="80" y="2536"/>
                      <a:pt x="111" y="2536"/>
                    </a:cubicBezTo>
                    <a:lnTo>
                      <a:pt x="127" y="2536"/>
                    </a:lnTo>
                    <a:cubicBezTo>
                      <a:pt x="127" y="2536"/>
                      <a:pt x="143" y="2520"/>
                      <a:pt x="159" y="2520"/>
                    </a:cubicBezTo>
                    <a:cubicBezTo>
                      <a:pt x="427" y="2410"/>
                      <a:pt x="2842" y="1415"/>
                      <a:pt x="2842" y="626"/>
                    </a:cubicBezTo>
                    <a:cubicBezTo>
                      <a:pt x="2842" y="468"/>
                      <a:pt x="2779" y="326"/>
                      <a:pt x="2669" y="231"/>
                    </a:cubicBezTo>
                    <a:cubicBezTo>
                      <a:pt x="2451" y="46"/>
                      <a:pt x="2056" y="0"/>
                      <a:pt x="17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13"/>
              <p:cNvSpPr/>
              <p:nvPr/>
            </p:nvSpPr>
            <p:spPr>
              <a:xfrm>
                <a:off x="2750000" y="1204550"/>
                <a:ext cx="101450" cy="129475"/>
              </a:xfrm>
              <a:custGeom>
                <a:avLst/>
                <a:gdLst/>
                <a:ahLst/>
                <a:cxnLst/>
                <a:rect l="l" t="t" r="r" b="b"/>
                <a:pathLst>
                  <a:path w="4058" h="5179" extrusionOk="0">
                    <a:moveTo>
                      <a:pt x="887" y="1"/>
                    </a:moveTo>
                    <a:cubicBezTo>
                      <a:pt x="834" y="1"/>
                      <a:pt x="800" y="1"/>
                      <a:pt x="790" y="1"/>
                    </a:cubicBezTo>
                    <a:cubicBezTo>
                      <a:pt x="726" y="1"/>
                      <a:pt x="695" y="49"/>
                      <a:pt x="695" y="112"/>
                    </a:cubicBezTo>
                    <a:cubicBezTo>
                      <a:pt x="695" y="159"/>
                      <a:pt x="742" y="206"/>
                      <a:pt x="790" y="206"/>
                    </a:cubicBezTo>
                    <a:cubicBezTo>
                      <a:pt x="793" y="206"/>
                      <a:pt x="825" y="206"/>
                      <a:pt x="881" y="206"/>
                    </a:cubicBezTo>
                    <a:cubicBezTo>
                      <a:pt x="1308" y="206"/>
                      <a:pt x="3114" y="255"/>
                      <a:pt x="3631" y="1122"/>
                    </a:cubicBezTo>
                    <a:cubicBezTo>
                      <a:pt x="3820" y="1406"/>
                      <a:pt x="3852" y="1722"/>
                      <a:pt x="3741" y="2053"/>
                    </a:cubicBezTo>
                    <a:cubicBezTo>
                      <a:pt x="3268" y="3553"/>
                      <a:pt x="95" y="4989"/>
                      <a:pt x="63" y="4989"/>
                    </a:cubicBezTo>
                    <a:cubicBezTo>
                      <a:pt x="16" y="5021"/>
                      <a:pt x="0" y="5084"/>
                      <a:pt x="16" y="5131"/>
                    </a:cubicBezTo>
                    <a:cubicBezTo>
                      <a:pt x="32" y="5163"/>
                      <a:pt x="79" y="5179"/>
                      <a:pt x="111" y="5179"/>
                    </a:cubicBezTo>
                    <a:lnTo>
                      <a:pt x="142" y="5179"/>
                    </a:lnTo>
                    <a:cubicBezTo>
                      <a:pt x="284" y="5116"/>
                      <a:pt x="3426" y="3711"/>
                      <a:pt x="3931" y="2116"/>
                    </a:cubicBezTo>
                    <a:cubicBezTo>
                      <a:pt x="4057" y="1722"/>
                      <a:pt x="4010" y="1359"/>
                      <a:pt x="3805" y="1011"/>
                    </a:cubicBezTo>
                    <a:cubicBezTo>
                      <a:pt x="3225" y="51"/>
                      <a:pt x="1345" y="1"/>
                      <a:pt x="8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13"/>
              <p:cNvSpPr/>
              <p:nvPr/>
            </p:nvSpPr>
            <p:spPr>
              <a:xfrm>
                <a:off x="2461125" y="1168500"/>
                <a:ext cx="323225" cy="210925"/>
              </a:xfrm>
              <a:custGeom>
                <a:avLst/>
                <a:gdLst/>
                <a:ahLst/>
                <a:cxnLst/>
                <a:rect l="l" t="t" r="r" b="b"/>
                <a:pathLst>
                  <a:path w="12929" h="8437" extrusionOk="0">
                    <a:moveTo>
                      <a:pt x="9524" y="1"/>
                    </a:moveTo>
                    <a:cubicBezTo>
                      <a:pt x="9420" y="1"/>
                      <a:pt x="9312" y="3"/>
                      <a:pt x="9203" y="7"/>
                    </a:cubicBezTo>
                    <a:cubicBezTo>
                      <a:pt x="9203" y="7"/>
                      <a:pt x="6725" y="1506"/>
                      <a:pt x="6488" y="1522"/>
                    </a:cubicBezTo>
                    <a:lnTo>
                      <a:pt x="3236" y="1238"/>
                    </a:lnTo>
                    <a:cubicBezTo>
                      <a:pt x="2889" y="1380"/>
                      <a:pt x="2305" y="1680"/>
                      <a:pt x="2210" y="1822"/>
                    </a:cubicBezTo>
                    <a:cubicBezTo>
                      <a:pt x="1" y="5390"/>
                      <a:pt x="7719" y="8436"/>
                      <a:pt x="7719" y="8436"/>
                    </a:cubicBezTo>
                    <a:cubicBezTo>
                      <a:pt x="7719" y="8436"/>
                      <a:pt x="12929" y="4332"/>
                      <a:pt x="11003" y="322"/>
                    </a:cubicBezTo>
                    <a:cubicBezTo>
                      <a:pt x="10892" y="101"/>
                      <a:pt x="10272" y="1"/>
                      <a:pt x="9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13"/>
              <p:cNvSpPr/>
              <p:nvPr/>
            </p:nvSpPr>
            <p:spPr>
              <a:xfrm>
                <a:off x="2513600" y="1173200"/>
                <a:ext cx="201300" cy="52300"/>
              </a:xfrm>
              <a:custGeom>
                <a:avLst/>
                <a:gdLst/>
                <a:ahLst/>
                <a:cxnLst/>
                <a:rect l="l" t="t" r="r" b="b"/>
                <a:pathLst>
                  <a:path w="8052" h="2092" extrusionOk="0">
                    <a:moveTo>
                      <a:pt x="7939" y="0"/>
                    </a:moveTo>
                    <a:cubicBezTo>
                      <a:pt x="7913" y="0"/>
                      <a:pt x="7886" y="8"/>
                      <a:pt x="7862" y="24"/>
                    </a:cubicBezTo>
                    <a:cubicBezTo>
                      <a:pt x="6422" y="1512"/>
                      <a:pt x="4443" y="1877"/>
                      <a:pt x="2850" y="1877"/>
                    </a:cubicBezTo>
                    <a:cubicBezTo>
                      <a:pt x="1334" y="1877"/>
                      <a:pt x="166" y="1547"/>
                      <a:pt x="143" y="1539"/>
                    </a:cubicBezTo>
                    <a:cubicBezTo>
                      <a:pt x="135" y="1537"/>
                      <a:pt x="127" y="1535"/>
                      <a:pt x="119" y="1535"/>
                    </a:cubicBezTo>
                    <a:cubicBezTo>
                      <a:pt x="80" y="1535"/>
                      <a:pt x="46" y="1566"/>
                      <a:pt x="33" y="1618"/>
                    </a:cubicBezTo>
                    <a:cubicBezTo>
                      <a:pt x="1" y="1666"/>
                      <a:pt x="33" y="1713"/>
                      <a:pt x="96" y="1729"/>
                    </a:cubicBezTo>
                    <a:cubicBezTo>
                      <a:pt x="111" y="1745"/>
                      <a:pt x="1311" y="2092"/>
                      <a:pt x="2858" y="2092"/>
                    </a:cubicBezTo>
                    <a:lnTo>
                      <a:pt x="2937" y="2092"/>
                    </a:lnTo>
                    <a:cubicBezTo>
                      <a:pt x="4421" y="2076"/>
                      <a:pt x="6489" y="1729"/>
                      <a:pt x="8004" y="166"/>
                    </a:cubicBezTo>
                    <a:cubicBezTo>
                      <a:pt x="8051" y="134"/>
                      <a:pt x="8051" y="71"/>
                      <a:pt x="8004" y="24"/>
                    </a:cubicBezTo>
                    <a:cubicBezTo>
                      <a:pt x="7988" y="8"/>
                      <a:pt x="7965" y="0"/>
                      <a:pt x="79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13"/>
              <p:cNvSpPr/>
              <p:nvPr/>
            </p:nvSpPr>
            <p:spPr>
              <a:xfrm>
                <a:off x="2651725" y="1376625"/>
                <a:ext cx="11875" cy="53300"/>
              </a:xfrm>
              <a:custGeom>
                <a:avLst/>
                <a:gdLst/>
                <a:ahLst/>
                <a:cxnLst/>
                <a:rect l="l" t="t" r="r" b="b"/>
                <a:pathLst>
                  <a:path w="475" h="2132" extrusionOk="0">
                    <a:moveTo>
                      <a:pt x="95" y="1"/>
                    </a:moveTo>
                    <a:cubicBezTo>
                      <a:pt x="32" y="16"/>
                      <a:pt x="1" y="64"/>
                      <a:pt x="1" y="111"/>
                    </a:cubicBezTo>
                    <a:lnTo>
                      <a:pt x="269" y="2053"/>
                    </a:lnTo>
                    <a:cubicBezTo>
                      <a:pt x="269" y="2100"/>
                      <a:pt x="316" y="2132"/>
                      <a:pt x="364" y="2132"/>
                    </a:cubicBezTo>
                    <a:lnTo>
                      <a:pt x="380" y="2132"/>
                    </a:lnTo>
                    <a:cubicBezTo>
                      <a:pt x="427" y="2132"/>
                      <a:pt x="474" y="2084"/>
                      <a:pt x="459" y="2021"/>
                    </a:cubicBezTo>
                    <a:lnTo>
                      <a:pt x="206" y="95"/>
                    </a:lnTo>
                    <a:cubicBezTo>
                      <a:pt x="190" y="32"/>
                      <a:pt x="143" y="1"/>
                      <a:pt x="9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13"/>
              <p:cNvSpPr/>
              <p:nvPr/>
            </p:nvSpPr>
            <p:spPr>
              <a:xfrm>
                <a:off x="2520725" y="1228150"/>
                <a:ext cx="224550" cy="61300"/>
              </a:xfrm>
              <a:custGeom>
                <a:avLst/>
                <a:gdLst/>
                <a:ahLst/>
                <a:cxnLst/>
                <a:rect l="l" t="t" r="r" b="b"/>
                <a:pathLst>
                  <a:path w="8982" h="2452" extrusionOk="0">
                    <a:moveTo>
                      <a:pt x="8879" y="0"/>
                    </a:moveTo>
                    <a:cubicBezTo>
                      <a:pt x="8856" y="0"/>
                      <a:pt x="8832" y="12"/>
                      <a:pt x="8808" y="36"/>
                    </a:cubicBezTo>
                    <a:cubicBezTo>
                      <a:pt x="6878" y="1945"/>
                      <a:pt x="3623" y="2254"/>
                      <a:pt x="1694" y="2254"/>
                    </a:cubicBezTo>
                    <a:cubicBezTo>
                      <a:pt x="767" y="2254"/>
                      <a:pt x="147" y="2183"/>
                      <a:pt x="126" y="2183"/>
                    </a:cubicBezTo>
                    <a:cubicBezTo>
                      <a:pt x="120" y="2181"/>
                      <a:pt x="113" y="2180"/>
                      <a:pt x="107" y="2180"/>
                    </a:cubicBezTo>
                    <a:cubicBezTo>
                      <a:pt x="63" y="2180"/>
                      <a:pt x="16" y="2221"/>
                      <a:pt x="16" y="2262"/>
                    </a:cubicBezTo>
                    <a:cubicBezTo>
                      <a:pt x="0" y="2325"/>
                      <a:pt x="47" y="2372"/>
                      <a:pt x="95" y="2372"/>
                    </a:cubicBezTo>
                    <a:cubicBezTo>
                      <a:pt x="111" y="2372"/>
                      <a:pt x="742" y="2451"/>
                      <a:pt x="1689" y="2451"/>
                    </a:cubicBezTo>
                    <a:cubicBezTo>
                      <a:pt x="3646" y="2451"/>
                      <a:pt x="6961" y="2135"/>
                      <a:pt x="8950" y="178"/>
                    </a:cubicBezTo>
                    <a:cubicBezTo>
                      <a:pt x="8982" y="131"/>
                      <a:pt x="8982" y="67"/>
                      <a:pt x="8950" y="36"/>
                    </a:cubicBezTo>
                    <a:cubicBezTo>
                      <a:pt x="8927" y="12"/>
                      <a:pt x="8903" y="0"/>
                      <a:pt x="88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13"/>
              <p:cNvSpPr/>
              <p:nvPr/>
            </p:nvSpPr>
            <p:spPr>
              <a:xfrm>
                <a:off x="2542025" y="1168650"/>
                <a:ext cx="149200" cy="42925"/>
              </a:xfrm>
              <a:custGeom>
                <a:avLst/>
                <a:gdLst/>
                <a:ahLst/>
                <a:cxnLst/>
                <a:rect l="l" t="t" r="r" b="b"/>
                <a:pathLst>
                  <a:path w="5968" h="1717" extrusionOk="0">
                    <a:moveTo>
                      <a:pt x="5866" y="0"/>
                    </a:moveTo>
                    <a:cubicBezTo>
                      <a:pt x="3157" y="0"/>
                      <a:pt x="0" y="1232"/>
                      <a:pt x="0" y="1232"/>
                    </a:cubicBezTo>
                    <a:cubicBezTo>
                      <a:pt x="0" y="1232"/>
                      <a:pt x="851" y="1716"/>
                      <a:pt x="2293" y="1716"/>
                    </a:cubicBezTo>
                    <a:cubicBezTo>
                      <a:pt x="2598" y="1716"/>
                      <a:pt x="2929" y="1695"/>
                      <a:pt x="3284" y="1642"/>
                    </a:cubicBezTo>
                    <a:cubicBezTo>
                      <a:pt x="5336" y="1343"/>
                      <a:pt x="5967" y="1"/>
                      <a:pt x="5967" y="1"/>
                    </a:cubicBezTo>
                    <a:cubicBezTo>
                      <a:pt x="5934" y="0"/>
                      <a:pt x="5900"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13"/>
              <p:cNvSpPr/>
              <p:nvPr/>
            </p:nvSpPr>
            <p:spPr>
              <a:xfrm>
                <a:off x="2552275" y="1235750"/>
                <a:ext cx="22125" cy="22525"/>
              </a:xfrm>
              <a:custGeom>
                <a:avLst/>
                <a:gdLst/>
                <a:ahLst/>
                <a:cxnLst/>
                <a:rect l="l" t="t" r="r" b="b"/>
                <a:pathLst>
                  <a:path w="885" h="901" extrusionOk="0">
                    <a:moveTo>
                      <a:pt x="443" y="0"/>
                    </a:moveTo>
                    <a:cubicBezTo>
                      <a:pt x="206" y="0"/>
                      <a:pt x="1" y="205"/>
                      <a:pt x="1" y="442"/>
                    </a:cubicBezTo>
                    <a:cubicBezTo>
                      <a:pt x="1" y="695"/>
                      <a:pt x="206" y="900"/>
                      <a:pt x="443" y="900"/>
                    </a:cubicBezTo>
                    <a:cubicBezTo>
                      <a:pt x="695" y="900"/>
                      <a:pt x="885" y="695"/>
                      <a:pt x="885" y="442"/>
                    </a:cubicBezTo>
                    <a:cubicBezTo>
                      <a:pt x="885" y="205"/>
                      <a:pt x="695" y="0"/>
                      <a:pt x="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13"/>
              <p:cNvSpPr/>
              <p:nvPr/>
            </p:nvSpPr>
            <p:spPr>
              <a:xfrm>
                <a:off x="2598450" y="1239300"/>
                <a:ext cx="22525" cy="22525"/>
              </a:xfrm>
              <a:custGeom>
                <a:avLst/>
                <a:gdLst/>
                <a:ahLst/>
                <a:cxnLst/>
                <a:rect l="l" t="t" r="r" b="b"/>
                <a:pathLst>
                  <a:path w="901" h="901" extrusionOk="0">
                    <a:moveTo>
                      <a:pt x="443" y="0"/>
                    </a:moveTo>
                    <a:cubicBezTo>
                      <a:pt x="206" y="0"/>
                      <a:pt x="1" y="206"/>
                      <a:pt x="1" y="442"/>
                    </a:cubicBezTo>
                    <a:cubicBezTo>
                      <a:pt x="1" y="695"/>
                      <a:pt x="206" y="900"/>
                      <a:pt x="443" y="900"/>
                    </a:cubicBezTo>
                    <a:cubicBezTo>
                      <a:pt x="695" y="900"/>
                      <a:pt x="901" y="695"/>
                      <a:pt x="901" y="442"/>
                    </a:cubicBezTo>
                    <a:cubicBezTo>
                      <a:pt x="901" y="206"/>
                      <a:pt x="695" y="0"/>
                      <a:pt x="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13"/>
              <p:cNvSpPr/>
              <p:nvPr/>
            </p:nvSpPr>
            <p:spPr>
              <a:xfrm>
                <a:off x="2649750" y="1224700"/>
                <a:ext cx="22525" cy="22125"/>
              </a:xfrm>
              <a:custGeom>
                <a:avLst/>
                <a:gdLst/>
                <a:ahLst/>
                <a:cxnLst/>
                <a:rect l="l" t="t" r="r" b="b"/>
                <a:pathLst>
                  <a:path w="901" h="885" extrusionOk="0">
                    <a:moveTo>
                      <a:pt x="443" y="0"/>
                    </a:moveTo>
                    <a:cubicBezTo>
                      <a:pt x="206" y="0"/>
                      <a:pt x="1" y="190"/>
                      <a:pt x="1" y="442"/>
                    </a:cubicBezTo>
                    <a:cubicBezTo>
                      <a:pt x="1" y="695"/>
                      <a:pt x="206" y="884"/>
                      <a:pt x="443" y="884"/>
                    </a:cubicBezTo>
                    <a:cubicBezTo>
                      <a:pt x="695" y="884"/>
                      <a:pt x="901" y="695"/>
                      <a:pt x="901" y="442"/>
                    </a:cubicBezTo>
                    <a:cubicBezTo>
                      <a:pt x="901" y="190"/>
                      <a:pt x="695" y="0"/>
                      <a:pt x="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13"/>
              <p:cNvSpPr/>
              <p:nvPr/>
            </p:nvSpPr>
            <p:spPr>
              <a:xfrm>
                <a:off x="2692775" y="1204975"/>
                <a:ext cx="22525" cy="22100"/>
              </a:xfrm>
              <a:custGeom>
                <a:avLst/>
                <a:gdLst/>
                <a:ahLst/>
                <a:cxnLst/>
                <a:rect l="l" t="t" r="r" b="b"/>
                <a:pathLst>
                  <a:path w="901" h="884" extrusionOk="0">
                    <a:moveTo>
                      <a:pt x="442" y="0"/>
                    </a:moveTo>
                    <a:cubicBezTo>
                      <a:pt x="206" y="0"/>
                      <a:pt x="0" y="189"/>
                      <a:pt x="0" y="442"/>
                    </a:cubicBezTo>
                    <a:cubicBezTo>
                      <a:pt x="0" y="679"/>
                      <a:pt x="206" y="884"/>
                      <a:pt x="442" y="884"/>
                    </a:cubicBezTo>
                    <a:cubicBezTo>
                      <a:pt x="695" y="884"/>
                      <a:pt x="900" y="679"/>
                      <a:pt x="900" y="442"/>
                    </a:cubicBezTo>
                    <a:cubicBezTo>
                      <a:pt x="900" y="189"/>
                      <a:pt x="695"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13"/>
              <p:cNvSpPr/>
              <p:nvPr/>
            </p:nvSpPr>
            <p:spPr>
              <a:xfrm>
                <a:off x="2579900" y="1310175"/>
                <a:ext cx="138150" cy="35700"/>
              </a:xfrm>
              <a:custGeom>
                <a:avLst/>
                <a:gdLst/>
                <a:ahLst/>
                <a:cxnLst/>
                <a:rect l="l" t="t" r="r" b="b"/>
                <a:pathLst>
                  <a:path w="5526" h="1428" extrusionOk="0">
                    <a:moveTo>
                      <a:pt x="5405" y="1"/>
                    </a:moveTo>
                    <a:cubicBezTo>
                      <a:pt x="5393" y="1"/>
                      <a:pt x="5380" y="3"/>
                      <a:pt x="5368" y="7"/>
                    </a:cubicBezTo>
                    <a:cubicBezTo>
                      <a:pt x="3469" y="1045"/>
                      <a:pt x="1787" y="1226"/>
                      <a:pt x="862" y="1226"/>
                    </a:cubicBezTo>
                    <a:cubicBezTo>
                      <a:pt x="395" y="1226"/>
                      <a:pt x="122" y="1180"/>
                      <a:pt x="111" y="1175"/>
                    </a:cubicBezTo>
                    <a:cubicBezTo>
                      <a:pt x="64" y="1175"/>
                      <a:pt x="17" y="1206"/>
                      <a:pt x="1" y="1254"/>
                    </a:cubicBezTo>
                    <a:cubicBezTo>
                      <a:pt x="1" y="1317"/>
                      <a:pt x="32" y="1364"/>
                      <a:pt x="80" y="1380"/>
                    </a:cubicBezTo>
                    <a:cubicBezTo>
                      <a:pt x="96" y="1380"/>
                      <a:pt x="380" y="1427"/>
                      <a:pt x="869" y="1427"/>
                    </a:cubicBezTo>
                    <a:cubicBezTo>
                      <a:pt x="1816" y="1427"/>
                      <a:pt x="3537" y="1238"/>
                      <a:pt x="5463" y="180"/>
                    </a:cubicBezTo>
                    <a:cubicBezTo>
                      <a:pt x="5510" y="165"/>
                      <a:pt x="5526" y="101"/>
                      <a:pt x="5494" y="54"/>
                    </a:cubicBezTo>
                    <a:cubicBezTo>
                      <a:pt x="5482" y="19"/>
                      <a:pt x="5444" y="1"/>
                      <a:pt x="54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 name="Google Shape;168;p13"/>
            <p:cNvGrpSpPr/>
            <p:nvPr/>
          </p:nvGrpSpPr>
          <p:grpSpPr>
            <a:xfrm>
              <a:off x="149722" y="169042"/>
              <a:ext cx="819059" cy="484429"/>
              <a:chOff x="1179586" y="3966425"/>
              <a:chExt cx="501444" cy="296596"/>
            </a:xfrm>
          </p:grpSpPr>
          <p:sp>
            <p:nvSpPr>
              <p:cNvPr id="169" name="Google Shape;169;p13"/>
              <p:cNvSpPr/>
              <p:nvPr/>
            </p:nvSpPr>
            <p:spPr>
              <a:xfrm>
                <a:off x="1179586" y="3973450"/>
                <a:ext cx="501444" cy="283107"/>
              </a:xfrm>
              <a:custGeom>
                <a:avLst/>
                <a:gdLst/>
                <a:ahLst/>
                <a:cxnLst/>
                <a:rect l="l" t="t" r="r" b="b"/>
                <a:pathLst>
                  <a:path w="7138" h="4030" extrusionOk="0">
                    <a:moveTo>
                      <a:pt x="4359" y="0"/>
                    </a:moveTo>
                    <a:cubicBezTo>
                      <a:pt x="4033" y="0"/>
                      <a:pt x="3742" y="176"/>
                      <a:pt x="3541" y="411"/>
                    </a:cubicBezTo>
                    <a:lnTo>
                      <a:pt x="3541" y="411"/>
                    </a:lnTo>
                    <a:cubicBezTo>
                      <a:pt x="3406" y="297"/>
                      <a:pt x="3229" y="193"/>
                      <a:pt x="3001" y="112"/>
                    </a:cubicBezTo>
                    <a:cubicBezTo>
                      <a:pt x="2807" y="44"/>
                      <a:pt x="2645" y="15"/>
                      <a:pt x="2508" y="15"/>
                    </a:cubicBezTo>
                    <a:cubicBezTo>
                      <a:pt x="1690" y="15"/>
                      <a:pt x="1817" y="1059"/>
                      <a:pt x="1817" y="1059"/>
                    </a:cubicBezTo>
                    <a:cubicBezTo>
                      <a:pt x="1729" y="1003"/>
                      <a:pt x="1633" y="978"/>
                      <a:pt x="1535" y="978"/>
                    </a:cubicBezTo>
                    <a:cubicBezTo>
                      <a:pt x="828" y="978"/>
                      <a:pt x="1" y="2294"/>
                      <a:pt x="902" y="3001"/>
                    </a:cubicBezTo>
                    <a:cubicBezTo>
                      <a:pt x="1192" y="3221"/>
                      <a:pt x="1469" y="3322"/>
                      <a:pt x="1706" y="3339"/>
                    </a:cubicBezTo>
                    <a:lnTo>
                      <a:pt x="1706" y="3339"/>
                    </a:lnTo>
                    <a:cubicBezTo>
                      <a:pt x="1781" y="3696"/>
                      <a:pt x="2032" y="4010"/>
                      <a:pt x="2575" y="4027"/>
                    </a:cubicBezTo>
                    <a:cubicBezTo>
                      <a:pt x="2627" y="4028"/>
                      <a:pt x="2677" y="4029"/>
                      <a:pt x="2726" y="4029"/>
                    </a:cubicBezTo>
                    <a:cubicBezTo>
                      <a:pt x="3414" y="4029"/>
                      <a:pt x="3884" y="3872"/>
                      <a:pt x="4157" y="3636"/>
                    </a:cubicBezTo>
                    <a:lnTo>
                      <a:pt x="4157" y="3636"/>
                    </a:lnTo>
                    <a:cubicBezTo>
                      <a:pt x="4214" y="3717"/>
                      <a:pt x="4285" y="3795"/>
                      <a:pt x="4375" y="3869"/>
                    </a:cubicBezTo>
                    <a:cubicBezTo>
                      <a:pt x="4502" y="3972"/>
                      <a:pt x="4658" y="4018"/>
                      <a:pt x="4827" y="4018"/>
                    </a:cubicBezTo>
                    <a:cubicBezTo>
                      <a:pt x="5771" y="4018"/>
                      <a:pt x="7137" y="2594"/>
                      <a:pt x="6348" y="1738"/>
                    </a:cubicBezTo>
                    <a:cubicBezTo>
                      <a:pt x="6128" y="1495"/>
                      <a:pt x="5890" y="1404"/>
                      <a:pt x="5666" y="1404"/>
                    </a:cubicBezTo>
                    <a:cubicBezTo>
                      <a:pt x="5646" y="1404"/>
                      <a:pt x="5626" y="1404"/>
                      <a:pt x="5605" y="1406"/>
                    </a:cubicBezTo>
                    <a:lnTo>
                      <a:pt x="5605" y="1406"/>
                    </a:lnTo>
                    <a:cubicBezTo>
                      <a:pt x="5621" y="990"/>
                      <a:pt x="5421" y="507"/>
                      <a:pt x="4911" y="175"/>
                    </a:cubicBezTo>
                    <a:cubicBezTo>
                      <a:pt x="4723" y="52"/>
                      <a:pt x="4535" y="0"/>
                      <a:pt x="4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13"/>
              <p:cNvSpPr/>
              <p:nvPr/>
            </p:nvSpPr>
            <p:spPr>
              <a:xfrm>
                <a:off x="1196306" y="3966425"/>
                <a:ext cx="463650" cy="296596"/>
              </a:xfrm>
              <a:custGeom>
                <a:avLst/>
                <a:gdLst/>
                <a:ahLst/>
                <a:cxnLst/>
                <a:rect l="l" t="t" r="r" b="b"/>
                <a:pathLst>
                  <a:path w="6600" h="4222" extrusionOk="0">
                    <a:moveTo>
                      <a:pt x="3316" y="654"/>
                    </a:moveTo>
                    <a:cubicBezTo>
                      <a:pt x="3521" y="875"/>
                      <a:pt x="3568" y="1080"/>
                      <a:pt x="3568" y="1175"/>
                    </a:cubicBezTo>
                    <a:cubicBezTo>
                      <a:pt x="3568" y="1333"/>
                      <a:pt x="3521" y="1475"/>
                      <a:pt x="3426" y="1522"/>
                    </a:cubicBezTo>
                    <a:cubicBezTo>
                      <a:pt x="3408" y="1529"/>
                      <a:pt x="3391" y="1533"/>
                      <a:pt x="3373" y="1533"/>
                    </a:cubicBezTo>
                    <a:cubicBezTo>
                      <a:pt x="3313" y="1533"/>
                      <a:pt x="3258" y="1496"/>
                      <a:pt x="3221" y="1459"/>
                    </a:cubicBezTo>
                    <a:cubicBezTo>
                      <a:pt x="3047" y="1317"/>
                      <a:pt x="3079" y="970"/>
                      <a:pt x="3316" y="654"/>
                    </a:cubicBezTo>
                    <a:close/>
                    <a:moveTo>
                      <a:pt x="5257" y="1633"/>
                    </a:moveTo>
                    <a:cubicBezTo>
                      <a:pt x="5257" y="1649"/>
                      <a:pt x="5242" y="1680"/>
                      <a:pt x="5242" y="1712"/>
                    </a:cubicBezTo>
                    <a:cubicBezTo>
                      <a:pt x="5163" y="2012"/>
                      <a:pt x="4957" y="2217"/>
                      <a:pt x="4705" y="2248"/>
                    </a:cubicBezTo>
                    <a:cubicBezTo>
                      <a:pt x="4686" y="2253"/>
                      <a:pt x="4669" y="2255"/>
                      <a:pt x="4654" y="2255"/>
                    </a:cubicBezTo>
                    <a:cubicBezTo>
                      <a:pt x="4618" y="2255"/>
                      <a:pt x="4594" y="2244"/>
                      <a:pt x="4594" y="2233"/>
                    </a:cubicBezTo>
                    <a:cubicBezTo>
                      <a:pt x="4563" y="2154"/>
                      <a:pt x="4689" y="1901"/>
                      <a:pt x="4989" y="1743"/>
                    </a:cubicBezTo>
                    <a:cubicBezTo>
                      <a:pt x="5052" y="1696"/>
                      <a:pt x="5147" y="1649"/>
                      <a:pt x="5257" y="1633"/>
                    </a:cubicBezTo>
                    <a:close/>
                    <a:moveTo>
                      <a:pt x="1863" y="2454"/>
                    </a:moveTo>
                    <a:cubicBezTo>
                      <a:pt x="1895" y="2454"/>
                      <a:pt x="1927" y="2485"/>
                      <a:pt x="1990" y="2548"/>
                    </a:cubicBezTo>
                    <a:cubicBezTo>
                      <a:pt x="2148" y="2769"/>
                      <a:pt x="2163" y="3022"/>
                      <a:pt x="1990" y="3180"/>
                    </a:cubicBezTo>
                    <a:cubicBezTo>
                      <a:pt x="1895" y="3274"/>
                      <a:pt x="1737" y="3338"/>
                      <a:pt x="1548" y="3338"/>
                    </a:cubicBezTo>
                    <a:cubicBezTo>
                      <a:pt x="1500" y="2943"/>
                      <a:pt x="1658" y="2533"/>
                      <a:pt x="1816" y="2469"/>
                    </a:cubicBezTo>
                    <a:cubicBezTo>
                      <a:pt x="1832" y="2469"/>
                      <a:pt x="1848" y="2454"/>
                      <a:pt x="1863" y="2454"/>
                    </a:cubicBezTo>
                    <a:close/>
                    <a:moveTo>
                      <a:pt x="3994" y="2769"/>
                    </a:moveTo>
                    <a:cubicBezTo>
                      <a:pt x="4010" y="2769"/>
                      <a:pt x="4042" y="2801"/>
                      <a:pt x="4073" y="2896"/>
                    </a:cubicBezTo>
                    <a:cubicBezTo>
                      <a:pt x="4137" y="3132"/>
                      <a:pt x="4105" y="3353"/>
                      <a:pt x="3963" y="3543"/>
                    </a:cubicBezTo>
                    <a:cubicBezTo>
                      <a:pt x="3963" y="3559"/>
                      <a:pt x="3947" y="3559"/>
                      <a:pt x="3931" y="3574"/>
                    </a:cubicBezTo>
                    <a:cubicBezTo>
                      <a:pt x="3805" y="3322"/>
                      <a:pt x="3821" y="3069"/>
                      <a:pt x="3884" y="2927"/>
                    </a:cubicBezTo>
                    <a:cubicBezTo>
                      <a:pt x="3916" y="2817"/>
                      <a:pt x="3979" y="2769"/>
                      <a:pt x="3994" y="2769"/>
                    </a:cubicBezTo>
                    <a:close/>
                    <a:moveTo>
                      <a:pt x="4129" y="197"/>
                    </a:moveTo>
                    <a:cubicBezTo>
                      <a:pt x="4287" y="197"/>
                      <a:pt x="4456" y="243"/>
                      <a:pt x="4626" y="354"/>
                    </a:cubicBezTo>
                    <a:cubicBezTo>
                      <a:pt x="5084" y="670"/>
                      <a:pt x="5257" y="1080"/>
                      <a:pt x="5273" y="1428"/>
                    </a:cubicBezTo>
                    <a:cubicBezTo>
                      <a:pt x="5147" y="1443"/>
                      <a:pt x="5005" y="1491"/>
                      <a:pt x="4878" y="1570"/>
                    </a:cubicBezTo>
                    <a:cubicBezTo>
                      <a:pt x="4547" y="1759"/>
                      <a:pt x="4342" y="2091"/>
                      <a:pt x="4405" y="2296"/>
                    </a:cubicBezTo>
                    <a:cubicBezTo>
                      <a:pt x="4419" y="2338"/>
                      <a:pt x="4471" y="2443"/>
                      <a:pt x="4660" y="2443"/>
                    </a:cubicBezTo>
                    <a:cubicBezTo>
                      <a:pt x="4684" y="2443"/>
                      <a:pt x="4709" y="2441"/>
                      <a:pt x="4736" y="2438"/>
                    </a:cubicBezTo>
                    <a:cubicBezTo>
                      <a:pt x="5068" y="2406"/>
                      <a:pt x="5336" y="2138"/>
                      <a:pt x="5431" y="1743"/>
                    </a:cubicBezTo>
                    <a:cubicBezTo>
                      <a:pt x="5447" y="1712"/>
                      <a:pt x="5463" y="1664"/>
                      <a:pt x="5463" y="1601"/>
                    </a:cubicBezTo>
                    <a:cubicBezTo>
                      <a:pt x="5636" y="1617"/>
                      <a:pt x="5841" y="1696"/>
                      <a:pt x="6047" y="1917"/>
                    </a:cubicBezTo>
                    <a:cubicBezTo>
                      <a:pt x="6457" y="2375"/>
                      <a:pt x="6189" y="2975"/>
                      <a:pt x="5794" y="3401"/>
                    </a:cubicBezTo>
                    <a:cubicBezTo>
                      <a:pt x="5461" y="3745"/>
                      <a:pt x="4978" y="4014"/>
                      <a:pt x="4588" y="4014"/>
                    </a:cubicBezTo>
                    <a:cubicBezTo>
                      <a:pt x="4441" y="4014"/>
                      <a:pt x="4307" y="3976"/>
                      <a:pt x="4200" y="3890"/>
                    </a:cubicBezTo>
                    <a:cubicBezTo>
                      <a:pt x="4152" y="3843"/>
                      <a:pt x="4105" y="3795"/>
                      <a:pt x="4058" y="3748"/>
                    </a:cubicBezTo>
                    <a:cubicBezTo>
                      <a:pt x="4073" y="3716"/>
                      <a:pt x="4105" y="3685"/>
                      <a:pt x="4121" y="3669"/>
                    </a:cubicBezTo>
                    <a:cubicBezTo>
                      <a:pt x="4310" y="3432"/>
                      <a:pt x="4358" y="3148"/>
                      <a:pt x="4263" y="2848"/>
                    </a:cubicBezTo>
                    <a:cubicBezTo>
                      <a:pt x="4200" y="2611"/>
                      <a:pt x="4073" y="2580"/>
                      <a:pt x="4010" y="2564"/>
                    </a:cubicBezTo>
                    <a:cubicBezTo>
                      <a:pt x="3884" y="2564"/>
                      <a:pt x="3758" y="2675"/>
                      <a:pt x="3695" y="2848"/>
                    </a:cubicBezTo>
                    <a:cubicBezTo>
                      <a:pt x="3600" y="3085"/>
                      <a:pt x="3616" y="3417"/>
                      <a:pt x="3789" y="3716"/>
                    </a:cubicBezTo>
                    <a:cubicBezTo>
                      <a:pt x="3508" y="3924"/>
                      <a:pt x="3047" y="4034"/>
                      <a:pt x="2457" y="4034"/>
                    </a:cubicBezTo>
                    <a:cubicBezTo>
                      <a:pt x="2418" y="4034"/>
                      <a:pt x="2378" y="4033"/>
                      <a:pt x="2337" y="4032"/>
                    </a:cubicBezTo>
                    <a:cubicBezTo>
                      <a:pt x="1879" y="4016"/>
                      <a:pt x="1674" y="3780"/>
                      <a:pt x="1595" y="3543"/>
                    </a:cubicBezTo>
                    <a:cubicBezTo>
                      <a:pt x="1832" y="3527"/>
                      <a:pt x="2006" y="3448"/>
                      <a:pt x="2132" y="3322"/>
                    </a:cubicBezTo>
                    <a:cubicBezTo>
                      <a:pt x="2369" y="3085"/>
                      <a:pt x="2384" y="2738"/>
                      <a:pt x="2148" y="2422"/>
                    </a:cubicBezTo>
                    <a:cubicBezTo>
                      <a:pt x="2054" y="2300"/>
                      <a:pt x="1955" y="2267"/>
                      <a:pt x="1873" y="2267"/>
                    </a:cubicBezTo>
                    <a:cubicBezTo>
                      <a:pt x="1817" y="2267"/>
                      <a:pt x="1769" y="2283"/>
                      <a:pt x="1737" y="2296"/>
                    </a:cubicBezTo>
                    <a:cubicBezTo>
                      <a:pt x="1485" y="2406"/>
                      <a:pt x="1311" y="2880"/>
                      <a:pt x="1358" y="3322"/>
                    </a:cubicBezTo>
                    <a:cubicBezTo>
                      <a:pt x="1169" y="3290"/>
                      <a:pt x="948" y="3180"/>
                      <a:pt x="727" y="3022"/>
                    </a:cubicBezTo>
                    <a:cubicBezTo>
                      <a:pt x="238" y="2643"/>
                      <a:pt x="301" y="2043"/>
                      <a:pt x="601" y="1633"/>
                    </a:cubicBezTo>
                    <a:cubicBezTo>
                      <a:pt x="781" y="1380"/>
                      <a:pt x="1054" y="1173"/>
                      <a:pt x="1306" y="1173"/>
                    </a:cubicBezTo>
                    <a:cubicBezTo>
                      <a:pt x="1384" y="1173"/>
                      <a:pt x="1461" y="1193"/>
                      <a:pt x="1532" y="1238"/>
                    </a:cubicBezTo>
                    <a:cubicBezTo>
                      <a:pt x="1548" y="1254"/>
                      <a:pt x="1564" y="1262"/>
                      <a:pt x="1579" y="1262"/>
                    </a:cubicBezTo>
                    <a:cubicBezTo>
                      <a:pt x="1595" y="1262"/>
                      <a:pt x="1611" y="1254"/>
                      <a:pt x="1627" y="1238"/>
                    </a:cubicBezTo>
                    <a:cubicBezTo>
                      <a:pt x="1658" y="1222"/>
                      <a:pt x="1674" y="1191"/>
                      <a:pt x="1674" y="1143"/>
                    </a:cubicBezTo>
                    <a:cubicBezTo>
                      <a:pt x="1674" y="1143"/>
                      <a:pt x="1611" y="575"/>
                      <a:pt x="1911" y="323"/>
                    </a:cubicBezTo>
                    <a:cubicBezTo>
                      <a:pt x="2008" y="249"/>
                      <a:pt x="2127" y="214"/>
                      <a:pt x="2270" y="214"/>
                    </a:cubicBezTo>
                    <a:cubicBezTo>
                      <a:pt x="2406" y="214"/>
                      <a:pt x="2564" y="246"/>
                      <a:pt x="2747" y="307"/>
                    </a:cubicBezTo>
                    <a:cubicBezTo>
                      <a:pt x="2921" y="370"/>
                      <a:pt x="3063" y="449"/>
                      <a:pt x="3174" y="528"/>
                    </a:cubicBezTo>
                    <a:cubicBezTo>
                      <a:pt x="2905" y="875"/>
                      <a:pt x="2795" y="1349"/>
                      <a:pt x="3095" y="1617"/>
                    </a:cubicBezTo>
                    <a:cubicBezTo>
                      <a:pt x="3178" y="1690"/>
                      <a:pt x="3274" y="1728"/>
                      <a:pt x="3371" y="1728"/>
                    </a:cubicBezTo>
                    <a:cubicBezTo>
                      <a:pt x="3422" y="1728"/>
                      <a:pt x="3472" y="1718"/>
                      <a:pt x="3521" y="1696"/>
                    </a:cubicBezTo>
                    <a:cubicBezTo>
                      <a:pt x="3679" y="1617"/>
                      <a:pt x="3789" y="1396"/>
                      <a:pt x="3774" y="1159"/>
                    </a:cubicBezTo>
                    <a:cubicBezTo>
                      <a:pt x="3758" y="1049"/>
                      <a:pt x="3710" y="765"/>
                      <a:pt x="3442" y="496"/>
                    </a:cubicBezTo>
                    <a:cubicBezTo>
                      <a:pt x="3620" y="328"/>
                      <a:pt x="3861" y="197"/>
                      <a:pt x="4129" y="197"/>
                    </a:cubicBezTo>
                    <a:close/>
                    <a:moveTo>
                      <a:pt x="4130" y="0"/>
                    </a:moveTo>
                    <a:cubicBezTo>
                      <a:pt x="3809" y="0"/>
                      <a:pt x="3515" y="155"/>
                      <a:pt x="3300" y="370"/>
                    </a:cubicBezTo>
                    <a:cubicBezTo>
                      <a:pt x="3174" y="291"/>
                      <a:pt x="3000" y="196"/>
                      <a:pt x="2795" y="133"/>
                    </a:cubicBezTo>
                    <a:cubicBezTo>
                      <a:pt x="2601" y="61"/>
                      <a:pt x="2424" y="26"/>
                      <a:pt x="2266" y="26"/>
                    </a:cubicBezTo>
                    <a:cubicBezTo>
                      <a:pt x="2076" y="26"/>
                      <a:pt x="1914" y="77"/>
                      <a:pt x="1785" y="181"/>
                    </a:cubicBezTo>
                    <a:cubicBezTo>
                      <a:pt x="1516" y="402"/>
                      <a:pt x="1469" y="780"/>
                      <a:pt x="1469" y="1017"/>
                    </a:cubicBezTo>
                    <a:cubicBezTo>
                      <a:pt x="1408" y="999"/>
                      <a:pt x="1346" y="991"/>
                      <a:pt x="1284" y="991"/>
                    </a:cubicBezTo>
                    <a:cubicBezTo>
                      <a:pt x="962" y="991"/>
                      <a:pt x="639" y="1218"/>
                      <a:pt x="427" y="1522"/>
                    </a:cubicBezTo>
                    <a:cubicBezTo>
                      <a:pt x="80" y="2012"/>
                      <a:pt x="1" y="2722"/>
                      <a:pt x="601" y="3180"/>
                    </a:cubicBezTo>
                    <a:cubicBezTo>
                      <a:pt x="885" y="3385"/>
                      <a:pt x="1153" y="3495"/>
                      <a:pt x="1390" y="3527"/>
                    </a:cubicBezTo>
                    <a:cubicBezTo>
                      <a:pt x="1500" y="3953"/>
                      <a:pt x="1848" y="4206"/>
                      <a:pt x="2321" y="4222"/>
                    </a:cubicBezTo>
                    <a:lnTo>
                      <a:pt x="2479" y="4222"/>
                    </a:lnTo>
                    <a:cubicBezTo>
                      <a:pt x="3095" y="4222"/>
                      <a:pt x="3584" y="4111"/>
                      <a:pt x="3900" y="3874"/>
                    </a:cubicBezTo>
                    <a:cubicBezTo>
                      <a:pt x="3963" y="3937"/>
                      <a:pt x="4010" y="3985"/>
                      <a:pt x="4073" y="4048"/>
                    </a:cubicBezTo>
                    <a:cubicBezTo>
                      <a:pt x="4219" y="4165"/>
                      <a:pt x="4395" y="4217"/>
                      <a:pt x="4584" y="4217"/>
                    </a:cubicBezTo>
                    <a:cubicBezTo>
                      <a:pt x="5033" y="4217"/>
                      <a:pt x="5559" y="3927"/>
                      <a:pt x="5936" y="3527"/>
                    </a:cubicBezTo>
                    <a:cubicBezTo>
                      <a:pt x="6504" y="2927"/>
                      <a:pt x="6599" y="2233"/>
                      <a:pt x="6189" y="1775"/>
                    </a:cubicBezTo>
                    <a:cubicBezTo>
                      <a:pt x="5983" y="1554"/>
                      <a:pt x="5731" y="1428"/>
                      <a:pt x="5463" y="1412"/>
                    </a:cubicBezTo>
                    <a:cubicBezTo>
                      <a:pt x="5447" y="1017"/>
                      <a:pt x="5257" y="544"/>
                      <a:pt x="4736" y="196"/>
                    </a:cubicBezTo>
                    <a:cubicBezTo>
                      <a:pt x="4532" y="58"/>
                      <a:pt x="4326" y="0"/>
                      <a:pt x="4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1" name="Google Shape;171;p13"/>
          <p:cNvGrpSpPr/>
          <p:nvPr/>
        </p:nvGrpSpPr>
        <p:grpSpPr>
          <a:xfrm>
            <a:off x="-313861" y="66742"/>
            <a:ext cx="12254809" cy="7228772"/>
            <a:chOff x="-235396" y="50056"/>
            <a:chExt cx="9191107" cy="5421579"/>
          </a:xfrm>
        </p:grpSpPr>
        <p:grpSp>
          <p:nvGrpSpPr>
            <p:cNvPr id="172" name="Google Shape;172;p13"/>
            <p:cNvGrpSpPr/>
            <p:nvPr/>
          </p:nvGrpSpPr>
          <p:grpSpPr>
            <a:xfrm>
              <a:off x="3" y="50056"/>
              <a:ext cx="8955707" cy="5069864"/>
              <a:chOff x="3" y="50056"/>
              <a:chExt cx="8955707" cy="5069864"/>
            </a:xfrm>
          </p:grpSpPr>
          <p:sp>
            <p:nvSpPr>
              <p:cNvPr id="173" name="Google Shape;173;p13"/>
              <p:cNvSpPr/>
              <p:nvPr/>
            </p:nvSpPr>
            <p:spPr>
              <a:xfrm>
                <a:off x="6321249" y="5005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13"/>
              <p:cNvSpPr/>
              <p:nvPr/>
            </p:nvSpPr>
            <p:spPr>
              <a:xfrm>
                <a:off x="3" y="1456045"/>
                <a:ext cx="329112" cy="340814"/>
              </a:xfrm>
              <a:custGeom>
                <a:avLst/>
                <a:gdLst/>
                <a:ahLst/>
                <a:cxnLst/>
                <a:rect l="l" t="t" r="r" b="b"/>
                <a:pathLst>
                  <a:path w="1800" h="1864" extrusionOk="0">
                    <a:moveTo>
                      <a:pt x="979" y="0"/>
                    </a:moveTo>
                    <a:cubicBezTo>
                      <a:pt x="916" y="0"/>
                      <a:pt x="884" y="48"/>
                      <a:pt x="869" y="95"/>
                    </a:cubicBezTo>
                    <a:lnTo>
                      <a:pt x="869" y="663"/>
                    </a:lnTo>
                    <a:lnTo>
                      <a:pt x="537" y="300"/>
                    </a:lnTo>
                    <a:cubicBezTo>
                      <a:pt x="511" y="283"/>
                      <a:pt x="480" y="270"/>
                      <a:pt x="453" y="270"/>
                    </a:cubicBezTo>
                    <a:cubicBezTo>
                      <a:pt x="430" y="270"/>
                      <a:pt x="409" y="279"/>
                      <a:pt x="395" y="300"/>
                    </a:cubicBezTo>
                    <a:cubicBezTo>
                      <a:pt x="348" y="332"/>
                      <a:pt x="348" y="395"/>
                      <a:pt x="379" y="442"/>
                    </a:cubicBezTo>
                    <a:lnTo>
                      <a:pt x="726" y="805"/>
                    </a:lnTo>
                    <a:lnTo>
                      <a:pt x="95" y="805"/>
                    </a:lnTo>
                    <a:cubicBezTo>
                      <a:pt x="48" y="805"/>
                      <a:pt x="0" y="853"/>
                      <a:pt x="0" y="900"/>
                    </a:cubicBezTo>
                    <a:cubicBezTo>
                      <a:pt x="0" y="963"/>
                      <a:pt x="48" y="1011"/>
                      <a:pt x="95" y="1011"/>
                    </a:cubicBezTo>
                    <a:lnTo>
                      <a:pt x="679" y="1011"/>
                    </a:lnTo>
                    <a:lnTo>
                      <a:pt x="221" y="1311"/>
                    </a:lnTo>
                    <a:cubicBezTo>
                      <a:pt x="174" y="1342"/>
                      <a:pt x="158" y="1405"/>
                      <a:pt x="190" y="1453"/>
                    </a:cubicBezTo>
                    <a:cubicBezTo>
                      <a:pt x="221" y="1468"/>
                      <a:pt x="253" y="1484"/>
                      <a:pt x="284" y="1484"/>
                    </a:cubicBezTo>
                    <a:cubicBezTo>
                      <a:pt x="300" y="1484"/>
                      <a:pt x="316" y="1484"/>
                      <a:pt x="332" y="1468"/>
                    </a:cubicBezTo>
                    <a:lnTo>
                      <a:pt x="853" y="1121"/>
                    </a:lnTo>
                    <a:lnTo>
                      <a:pt x="853" y="1753"/>
                    </a:lnTo>
                    <a:cubicBezTo>
                      <a:pt x="853" y="1816"/>
                      <a:pt x="884" y="1863"/>
                      <a:pt x="947" y="1863"/>
                    </a:cubicBezTo>
                    <a:cubicBezTo>
                      <a:pt x="995" y="1863"/>
                      <a:pt x="1042" y="1816"/>
                      <a:pt x="1042" y="1768"/>
                    </a:cubicBezTo>
                    <a:lnTo>
                      <a:pt x="1058" y="1153"/>
                    </a:lnTo>
                    <a:lnTo>
                      <a:pt x="1405" y="1547"/>
                    </a:lnTo>
                    <a:cubicBezTo>
                      <a:pt x="1437" y="1563"/>
                      <a:pt x="1453" y="1579"/>
                      <a:pt x="1484" y="1579"/>
                    </a:cubicBezTo>
                    <a:cubicBezTo>
                      <a:pt x="1500" y="1579"/>
                      <a:pt x="1532" y="1563"/>
                      <a:pt x="1547" y="1547"/>
                    </a:cubicBezTo>
                    <a:cubicBezTo>
                      <a:pt x="1595" y="1516"/>
                      <a:pt x="1595" y="1453"/>
                      <a:pt x="1563" y="1405"/>
                    </a:cubicBezTo>
                    <a:lnTo>
                      <a:pt x="1184" y="1011"/>
                    </a:lnTo>
                    <a:lnTo>
                      <a:pt x="1689" y="1011"/>
                    </a:lnTo>
                    <a:cubicBezTo>
                      <a:pt x="1753" y="1011"/>
                      <a:pt x="1800" y="963"/>
                      <a:pt x="1800" y="916"/>
                    </a:cubicBezTo>
                    <a:cubicBezTo>
                      <a:pt x="1800" y="853"/>
                      <a:pt x="1753" y="805"/>
                      <a:pt x="1689" y="805"/>
                    </a:cubicBezTo>
                    <a:lnTo>
                      <a:pt x="1311" y="805"/>
                    </a:lnTo>
                    <a:lnTo>
                      <a:pt x="1721" y="537"/>
                    </a:lnTo>
                    <a:cubicBezTo>
                      <a:pt x="1768" y="505"/>
                      <a:pt x="1768" y="442"/>
                      <a:pt x="1737" y="395"/>
                    </a:cubicBezTo>
                    <a:cubicBezTo>
                      <a:pt x="1719" y="369"/>
                      <a:pt x="1692" y="357"/>
                      <a:pt x="1666" y="357"/>
                    </a:cubicBezTo>
                    <a:cubicBezTo>
                      <a:pt x="1645" y="357"/>
                      <a:pt x="1625" y="365"/>
                      <a:pt x="1610" y="379"/>
                    </a:cubicBezTo>
                    <a:lnTo>
                      <a:pt x="1058" y="742"/>
                    </a:lnTo>
                    <a:lnTo>
                      <a:pt x="1074" y="111"/>
                    </a:lnTo>
                    <a:cubicBezTo>
                      <a:pt x="1074" y="48"/>
                      <a:pt x="1026" y="0"/>
                      <a:pt x="9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13"/>
              <p:cNvSpPr/>
              <p:nvPr/>
            </p:nvSpPr>
            <p:spPr>
              <a:xfrm>
                <a:off x="4369873" y="4715660"/>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3"/>
              <p:cNvSpPr/>
              <p:nvPr/>
            </p:nvSpPr>
            <p:spPr>
              <a:xfrm>
                <a:off x="8687119" y="479299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7" name="Google Shape;177;p13"/>
            <p:cNvSpPr/>
            <p:nvPr/>
          </p:nvSpPr>
          <p:spPr>
            <a:xfrm>
              <a:off x="7823602" y="3935747"/>
              <a:ext cx="709805" cy="454559"/>
            </a:xfrm>
            <a:custGeom>
              <a:avLst/>
              <a:gdLst/>
              <a:ahLst/>
              <a:cxnLst/>
              <a:rect l="l" t="t" r="r" b="b"/>
              <a:pathLst>
                <a:path w="6599" h="4226" extrusionOk="0">
                  <a:moveTo>
                    <a:pt x="3299" y="658"/>
                  </a:moveTo>
                  <a:cubicBezTo>
                    <a:pt x="3520" y="864"/>
                    <a:pt x="3552" y="1085"/>
                    <a:pt x="3552" y="1164"/>
                  </a:cubicBezTo>
                  <a:cubicBezTo>
                    <a:pt x="3568" y="1321"/>
                    <a:pt x="3505" y="1479"/>
                    <a:pt x="3410" y="1511"/>
                  </a:cubicBezTo>
                  <a:cubicBezTo>
                    <a:pt x="3387" y="1525"/>
                    <a:pt x="3365" y="1531"/>
                    <a:pt x="3344" y="1531"/>
                  </a:cubicBezTo>
                  <a:cubicBezTo>
                    <a:pt x="3294" y="1531"/>
                    <a:pt x="3249" y="1497"/>
                    <a:pt x="3205" y="1464"/>
                  </a:cubicBezTo>
                  <a:cubicBezTo>
                    <a:pt x="3031" y="1306"/>
                    <a:pt x="3078" y="958"/>
                    <a:pt x="3299" y="658"/>
                  </a:cubicBezTo>
                  <a:close/>
                  <a:moveTo>
                    <a:pt x="5241" y="1621"/>
                  </a:moveTo>
                  <a:cubicBezTo>
                    <a:pt x="5241" y="1653"/>
                    <a:pt x="5241" y="1685"/>
                    <a:pt x="5225" y="1700"/>
                  </a:cubicBezTo>
                  <a:cubicBezTo>
                    <a:pt x="5162" y="2016"/>
                    <a:pt x="4957" y="2221"/>
                    <a:pt x="4704" y="2253"/>
                  </a:cubicBezTo>
                  <a:cubicBezTo>
                    <a:pt x="4641" y="2253"/>
                    <a:pt x="4578" y="2253"/>
                    <a:pt x="4578" y="2237"/>
                  </a:cubicBezTo>
                  <a:cubicBezTo>
                    <a:pt x="4546" y="2158"/>
                    <a:pt x="4689" y="1906"/>
                    <a:pt x="4973" y="1732"/>
                  </a:cubicBezTo>
                  <a:cubicBezTo>
                    <a:pt x="5036" y="1700"/>
                    <a:pt x="5130" y="1653"/>
                    <a:pt x="5241" y="1621"/>
                  </a:cubicBezTo>
                  <a:close/>
                  <a:moveTo>
                    <a:pt x="1847" y="2458"/>
                  </a:moveTo>
                  <a:cubicBezTo>
                    <a:pt x="1879" y="2458"/>
                    <a:pt x="1926" y="2474"/>
                    <a:pt x="1973" y="2553"/>
                  </a:cubicBezTo>
                  <a:cubicBezTo>
                    <a:pt x="2147" y="2774"/>
                    <a:pt x="2147" y="3010"/>
                    <a:pt x="1973" y="3184"/>
                  </a:cubicBezTo>
                  <a:cubicBezTo>
                    <a:pt x="1879" y="3279"/>
                    <a:pt x="1721" y="3342"/>
                    <a:pt x="1531" y="3342"/>
                  </a:cubicBezTo>
                  <a:cubicBezTo>
                    <a:pt x="1484" y="2932"/>
                    <a:pt x="1658" y="2537"/>
                    <a:pt x="1816" y="2474"/>
                  </a:cubicBezTo>
                  <a:cubicBezTo>
                    <a:pt x="1816" y="2474"/>
                    <a:pt x="1831" y="2458"/>
                    <a:pt x="1847" y="2458"/>
                  </a:cubicBezTo>
                  <a:close/>
                  <a:moveTo>
                    <a:pt x="3985" y="2775"/>
                  </a:moveTo>
                  <a:lnTo>
                    <a:pt x="3985" y="2775"/>
                  </a:lnTo>
                  <a:cubicBezTo>
                    <a:pt x="4004" y="2782"/>
                    <a:pt x="4043" y="2816"/>
                    <a:pt x="4057" y="2900"/>
                  </a:cubicBezTo>
                  <a:cubicBezTo>
                    <a:pt x="4136" y="3137"/>
                    <a:pt x="4089" y="3358"/>
                    <a:pt x="3947" y="3547"/>
                  </a:cubicBezTo>
                  <a:cubicBezTo>
                    <a:pt x="3947" y="3547"/>
                    <a:pt x="3931" y="3563"/>
                    <a:pt x="3931" y="3579"/>
                  </a:cubicBezTo>
                  <a:cubicBezTo>
                    <a:pt x="3789" y="3310"/>
                    <a:pt x="3820" y="3058"/>
                    <a:pt x="3868" y="2916"/>
                  </a:cubicBezTo>
                  <a:cubicBezTo>
                    <a:pt x="3911" y="2830"/>
                    <a:pt x="3953" y="2783"/>
                    <a:pt x="3985" y="2775"/>
                  </a:cubicBezTo>
                  <a:close/>
                  <a:moveTo>
                    <a:pt x="4103" y="197"/>
                  </a:moveTo>
                  <a:cubicBezTo>
                    <a:pt x="4264" y="197"/>
                    <a:pt x="4436" y="245"/>
                    <a:pt x="4610" y="359"/>
                  </a:cubicBezTo>
                  <a:cubicBezTo>
                    <a:pt x="5083" y="658"/>
                    <a:pt x="5257" y="1069"/>
                    <a:pt x="5257" y="1416"/>
                  </a:cubicBezTo>
                  <a:cubicBezTo>
                    <a:pt x="5130" y="1448"/>
                    <a:pt x="5004" y="1495"/>
                    <a:pt x="4878" y="1558"/>
                  </a:cubicBezTo>
                  <a:cubicBezTo>
                    <a:pt x="4546" y="1763"/>
                    <a:pt x="4325" y="2079"/>
                    <a:pt x="4389" y="2284"/>
                  </a:cubicBezTo>
                  <a:cubicBezTo>
                    <a:pt x="4403" y="2341"/>
                    <a:pt x="4467" y="2447"/>
                    <a:pt x="4649" y="2447"/>
                  </a:cubicBezTo>
                  <a:cubicBezTo>
                    <a:pt x="4671" y="2447"/>
                    <a:pt x="4694" y="2446"/>
                    <a:pt x="4720" y="2442"/>
                  </a:cubicBezTo>
                  <a:cubicBezTo>
                    <a:pt x="5067" y="2395"/>
                    <a:pt x="5336" y="2142"/>
                    <a:pt x="5430" y="1748"/>
                  </a:cubicBezTo>
                  <a:cubicBezTo>
                    <a:pt x="5430" y="1700"/>
                    <a:pt x="5446" y="1653"/>
                    <a:pt x="5446" y="1606"/>
                  </a:cubicBezTo>
                  <a:cubicBezTo>
                    <a:pt x="5636" y="1606"/>
                    <a:pt x="5825" y="1685"/>
                    <a:pt x="6030" y="1906"/>
                  </a:cubicBezTo>
                  <a:cubicBezTo>
                    <a:pt x="6441" y="2363"/>
                    <a:pt x="6172" y="2979"/>
                    <a:pt x="5778" y="3389"/>
                  </a:cubicBezTo>
                  <a:cubicBezTo>
                    <a:pt x="5444" y="3746"/>
                    <a:pt x="4960" y="4018"/>
                    <a:pt x="4576" y="4018"/>
                  </a:cubicBezTo>
                  <a:cubicBezTo>
                    <a:pt x="4432" y="4018"/>
                    <a:pt x="4302" y="3980"/>
                    <a:pt x="4199" y="3894"/>
                  </a:cubicBezTo>
                  <a:cubicBezTo>
                    <a:pt x="4136" y="3831"/>
                    <a:pt x="4089" y="3784"/>
                    <a:pt x="4041" y="3737"/>
                  </a:cubicBezTo>
                  <a:cubicBezTo>
                    <a:pt x="4073" y="3721"/>
                    <a:pt x="4089" y="3689"/>
                    <a:pt x="4120" y="3658"/>
                  </a:cubicBezTo>
                  <a:cubicBezTo>
                    <a:pt x="4294" y="3421"/>
                    <a:pt x="4341" y="3137"/>
                    <a:pt x="4262" y="2853"/>
                  </a:cubicBezTo>
                  <a:cubicBezTo>
                    <a:pt x="4183" y="2616"/>
                    <a:pt x="4073" y="2569"/>
                    <a:pt x="3994" y="2569"/>
                  </a:cubicBezTo>
                  <a:cubicBezTo>
                    <a:pt x="3868" y="2569"/>
                    <a:pt x="3757" y="2679"/>
                    <a:pt x="3678" y="2853"/>
                  </a:cubicBezTo>
                  <a:cubicBezTo>
                    <a:pt x="3599" y="3089"/>
                    <a:pt x="3599" y="3421"/>
                    <a:pt x="3773" y="3705"/>
                  </a:cubicBezTo>
                  <a:cubicBezTo>
                    <a:pt x="3492" y="3927"/>
                    <a:pt x="3030" y="4038"/>
                    <a:pt x="2440" y="4038"/>
                  </a:cubicBezTo>
                  <a:cubicBezTo>
                    <a:pt x="2401" y="4038"/>
                    <a:pt x="2361" y="4038"/>
                    <a:pt x="2321" y="4037"/>
                  </a:cubicBezTo>
                  <a:cubicBezTo>
                    <a:pt x="1863" y="4021"/>
                    <a:pt x="1674" y="3784"/>
                    <a:pt x="1579" y="3531"/>
                  </a:cubicBezTo>
                  <a:lnTo>
                    <a:pt x="1595" y="3531"/>
                  </a:lnTo>
                  <a:cubicBezTo>
                    <a:pt x="1816" y="3516"/>
                    <a:pt x="2005" y="3437"/>
                    <a:pt x="2131" y="3310"/>
                  </a:cubicBezTo>
                  <a:cubicBezTo>
                    <a:pt x="2368" y="3074"/>
                    <a:pt x="2368" y="2726"/>
                    <a:pt x="2131" y="2426"/>
                  </a:cubicBezTo>
                  <a:cubicBezTo>
                    <a:pt x="2036" y="2292"/>
                    <a:pt x="1934" y="2257"/>
                    <a:pt x="1855" y="2257"/>
                  </a:cubicBezTo>
                  <a:cubicBezTo>
                    <a:pt x="1803" y="2257"/>
                    <a:pt x="1762" y="2272"/>
                    <a:pt x="1737" y="2284"/>
                  </a:cubicBezTo>
                  <a:cubicBezTo>
                    <a:pt x="1468" y="2411"/>
                    <a:pt x="1295" y="2884"/>
                    <a:pt x="1342" y="3326"/>
                  </a:cubicBezTo>
                  <a:cubicBezTo>
                    <a:pt x="1153" y="3279"/>
                    <a:pt x="947" y="3184"/>
                    <a:pt x="726" y="3010"/>
                  </a:cubicBezTo>
                  <a:cubicBezTo>
                    <a:pt x="221" y="2632"/>
                    <a:pt x="300" y="2048"/>
                    <a:pt x="584" y="1621"/>
                  </a:cubicBezTo>
                  <a:cubicBezTo>
                    <a:pt x="763" y="1371"/>
                    <a:pt x="1031" y="1175"/>
                    <a:pt x="1281" y="1175"/>
                  </a:cubicBezTo>
                  <a:cubicBezTo>
                    <a:pt x="1363" y="1175"/>
                    <a:pt x="1442" y="1196"/>
                    <a:pt x="1516" y="1243"/>
                  </a:cubicBezTo>
                  <a:cubicBezTo>
                    <a:pt x="1531" y="1250"/>
                    <a:pt x="1551" y="1254"/>
                    <a:pt x="1571" y="1254"/>
                  </a:cubicBezTo>
                  <a:cubicBezTo>
                    <a:pt x="1591" y="1254"/>
                    <a:pt x="1610" y="1250"/>
                    <a:pt x="1626" y="1243"/>
                  </a:cubicBezTo>
                  <a:cubicBezTo>
                    <a:pt x="1658" y="1227"/>
                    <a:pt x="1674" y="1179"/>
                    <a:pt x="1658" y="1148"/>
                  </a:cubicBezTo>
                  <a:cubicBezTo>
                    <a:pt x="1658" y="1148"/>
                    <a:pt x="1595" y="580"/>
                    <a:pt x="1910" y="327"/>
                  </a:cubicBezTo>
                  <a:cubicBezTo>
                    <a:pt x="2000" y="254"/>
                    <a:pt x="2114" y="218"/>
                    <a:pt x="2256" y="218"/>
                  </a:cubicBezTo>
                  <a:cubicBezTo>
                    <a:pt x="2389" y="218"/>
                    <a:pt x="2547" y="250"/>
                    <a:pt x="2731" y="311"/>
                  </a:cubicBezTo>
                  <a:cubicBezTo>
                    <a:pt x="2905" y="374"/>
                    <a:pt x="3047" y="437"/>
                    <a:pt x="3157" y="516"/>
                  </a:cubicBezTo>
                  <a:cubicBezTo>
                    <a:pt x="2889" y="879"/>
                    <a:pt x="2794" y="1353"/>
                    <a:pt x="3078" y="1606"/>
                  </a:cubicBezTo>
                  <a:cubicBezTo>
                    <a:pt x="3173" y="1690"/>
                    <a:pt x="3275" y="1732"/>
                    <a:pt x="3370" y="1732"/>
                  </a:cubicBezTo>
                  <a:cubicBezTo>
                    <a:pt x="3417" y="1732"/>
                    <a:pt x="3463" y="1721"/>
                    <a:pt x="3505" y="1700"/>
                  </a:cubicBezTo>
                  <a:cubicBezTo>
                    <a:pt x="3678" y="1606"/>
                    <a:pt x="3773" y="1400"/>
                    <a:pt x="3757" y="1148"/>
                  </a:cubicBezTo>
                  <a:cubicBezTo>
                    <a:pt x="3757" y="1053"/>
                    <a:pt x="3710" y="769"/>
                    <a:pt x="3441" y="501"/>
                  </a:cubicBezTo>
                  <a:cubicBezTo>
                    <a:pt x="3608" y="324"/>
                    <a:pt x="3841" y="197"/>
                    <a:pt x="4103" y="197"/>
                  </a:cubicBezTo>
                  <a:close/>
                  <a:moveTo>
                    <a:pt x="4103" y="0"/>
                  </a:moveTo>
                  <a:cubicBezTo>
                    <a:pt x="3787" y="0"/>
                    <a:pt x="3497" y="152"/>
                    <a:pt x="3284" y="374"/>
                  </a:cubicBezTo>
                  <a:cubicBezTo>
                    <a:pt x="3157" y="280"/>
                    <a:pt x="2999" y="201"/>
                    <a:pt x="2794" y="122"/>
                  </a:cubicBezTo>
                  <a:cubicBezTo>
                    <a:pt x="2600" y="59"/>
                    <a:pt x="2423" y="27"/>
                    <a:pt x="2268" y="27"/>
                  </a:cubicBezTo>
                  <a:cubicBezTo>
                    <a:pt x="2071" y="27"/>
                    <a:pt x="1908" y="79"/>
                    <a:pt x="1784" y="185"/>
                  </a:cubicBezTo>
                  <a:cubicBezTo>
                    <a:pt x="1500" y="390"/>
                    <a:pt x="1453" y="785"/>
                    <a:pt x="1453" y="1006"/>
                  </a:cubicBezTo>
                  <a:cubicBezTo>
                    <a:pt x="1396" y="989"/>
                    <a:pt x="1339" y="981"/>
                    <a:pt x="1280" y="981"/>
                  </a:cubicBezTo>
                  <a:cubicBezTo>
                    <a:pt x="962" y="981"/>
                    <a:pt x="624" y="1220"/>
                    <a:pt x="411" y="1527"/>
                  </a:cubicBezTo>
                  <a:cubicBezTo>
                    <a:pt x="79" y="2016"/>
                    <a:pt x="0" y="2711"/>
                    <a:pt x="600" y="3168"/>
                  </a:cubicBezTo>
                  <a:cubicBezTo>
                    <a:pt x="868" y="3389"/>
                    <a:pt x="1137" y="3500"/>
                    <a:pt x="1374" y="3531"/>
                  </a:cubicBezTo>
                  <a:cubicBezTo>
                    <a:pt x="1484" y="3958"/>
                    <a:pt x="1831" y="4210"/>
                    <a:pt x="2321" y="4226"/>
                  </a:cubicBezTo>
                  <a:lnTo>
                    <a:pt x="2463" y="4226"/>
                  </a:lnTo>
                  <a:cubicBezTo>
                    <a:pt x="3078" y="4226"/>
                    <a:pt x="3568" y="4100"/>
                    <a:pt x="3899" y="3879"/>
                  </a:cubicBezTo>
                  <a:cubicBezTo>
                    <a:pt x="3947" y="3926"/>
                    <a:pt x="4010" y="3989"/>
                    <a:pt x="4073" y="4037"/>
                  </a:cubicBezTo>
                  <a:cubicBezTo>
                    <a:pt x="4216" y="4156"/>
                    <a:pt x="4393" y="4209"/>
                    <a:pt x="4584" y="4209"/>
                  </a:cubicBezTo>
                  <a:cubicBezTo>
                    <a:pt x="5025" y="4209"/>
                    <a:pt x="5545" y="3928"/>
                    <a:pt x="5920" y="3531"/>
                  </a:cubicBezTo>
                  <a:cubicBezTo>
                    <a:pt x="6488" y="2916"/>
                    <a:pt x="6599" y="2237"/>
                    <a:pt x="6172" y="1779"/>
                  </a:cubicBezTo>
                  <a:cubicBezTo>
                    <a:pt x="5967" y="1542"/>
                    <a:pt x="5715" y="1432"/>
                    <a:pt x="5462" y="1416"/>
                  </a:cubicBezTo>
                  <a:cubicBezTo>
                    <a:pt x="5446" y="1022"/>
                    <a:pt x="5241" y="548"/>
                    <a:pt x="4720" y="201"/>
                  </a:cubicBezTo>
                  <a:cubicBezTo>
                    <a:pt x="4513" y="60"/>
                    <a:pt x="4303" y="0"/>
                    <a:pt x="4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13"/>
            <p:cNvSpPr/>
            <p:nvPr/>
          </p:nvSpPr>
          <p:spPr>
            <a:xfrm rot="-10602819" flipH="1">
              <a:off x="-162698" y="2880693"/>
              <a:ext cx="989968" cy="2564675"/>
            </a:xfrm>
            <a:custGeom>
              <a:avLst/>
              <a:gdLst/>
              <a:ahLst/>
              <a:cxnLst/>
              <a:rect l="l" t="t" r="r" b="b"/>
              <a:pathLst>
                <a:path w="5763" h="14930" extrusionOk="0">
                  <a:moveTo>
                    <a:pt x="1076" y="1"/>
                  </a:moveTo>
                  <a:cubicBezTo>
                    <a:pt x="1011" y="1"/>
                    <a:pt x="948" y="4"/>
                    <a:pt x="885" y="12"/>
                  </a:cubicBezTo>
                  <a:cubicBezTo>
                    <a:pt x="822" y="12"/>
                    <a:pt x="790" y="60"/>
                    <a:pt x="790" y="107"/>
                  </a:cubicBezTo>
                  <a:cubicBezTo>
                    <a:pt x="790" y="154"/>
                    <a:pt x="837" y="202"/>
                    <a:pt x="885" y="202"/>
                  </a:cubicBezTo>
                  <a:lnTo>
                    <a:pt x="1279" y="202"/>
                  </a:lnTo>
                  <a:cubicBezTo>
                    <a:pt x="1327" y="202"/>
                    <a:pt x="1374" y="170"/>
                    <a:pt x="1374" y="107"/>
                  </a:cubicBezTo>
                  <a:cubicBezTo>
                    <a:pt x="1374" y="60"/>
                    <a:pt x="1342" y="12"/>
                    <a:pt x="1279" y="12"/>
                  </a:cubicBezTo>
                  <a:cubicBezTo>
                    <a:pt x="1208" y="4"/>
                    <a:pt x="1141" y="1"/>
                    <a:pt x="1076" y="1"/>
                  </a:cubicBezTo>
                  <a:close/>
                  <a:moveTo>
                    <a:pt x="490" y="28"/>
                  </a:moveTo>
                  <a:cubicBezTo>
                    <a:pt x="237" y="60"/>
                    <a:pt x="80" y="91"/>
                    <a:pt x="80" y="91"/>
                  </a:cubicBezTo>
                  <a:cubicBezTo>
                    <a:pt x="32" y="107"/>
                    <a:pt x="1" y="170"/>
                    <a:pt x="1" y="218"/>
                  </a:cubicBezTo>
                  <a:cubicBezTo>
                    <a:pt x="16" y="265"/>
                    <a:pt x="64" y="296"/>
                    <a:pt x="111" y="296"/>
                  </a:cubicBezTo>
                  <a:lnTo>
                    <a:pt x="127" y="296"/>
                  </a:lnTo>
                  <a:cubicBezTo>
                    <a:pt x="127" y="296"/>
                    <a:pt x="269" y="249"/>
                    <a:pt x="506" y="233"/>
                  </a:cubicBezTo>
                  <a:cubicBezTo>
                    <a:pt x="553" y="218"/>
                    <a:pt x="601" y="170"/>
                    <a:pt x="585" y="123"/>
                  </a:cubicBezTo>
                  <a:cubicBezTo>
                    <a:pt x="585" y="75"/>
                    <a:pt x="537" y="28"/>
                    <a:pt x="490" y="28"/>
                  </a:cubicBezTo>
                  <a:close/>
                  <a:moveTo>
                    <a:pt x="1690" y="44"/>
                  </a:moveTo>
                  <a:cubicBezTo>
                    <a:pt x="1627" y="44"/>
                    <a:pt x="1579" y="75"/>
                    <a:pt x="1579" y="139"/>
                  </a:cubicBezTo>
                  <a:cubicBezTo>
                    <a:pt x="1563" y="186"/>
                    <a:pt x="1611" y="233"/>
                    <a:pt x="1658" y="249"/>
                  </a:cubicBezTo>
                  <a:cubicBezTo>
                    <a:pt x="1784" y="265"/>
                    <a:pt x="1911" y="281"/>
                    <a:pt x="2037" y="312"/>
                  </a:cubicBezTo>
                  <a:lnTo>
                    <a:pt x="2053" y="312"/>
                  </a:lnTo>
                  <a:cubicBezTo>
                    <a:pt x="2100" y="312"/>
                    <a:pt x="2147" y="281"/>
                    <a:pt x="2163" y="249"/>
                  </a:cubicBezTo>
                  <a:cubicBezTo>
                    <a:pt x="2163" y="186"/>
                    <a:pt x="2132" y="139"/>
                    <a:pt x="2084" y="123"/>
                  </a:cubicBezTo>
                  <a:cubicBezTo>
                    <a:pt x="1958" y="91"/>
                    <a:pt x="1816" y="75"/>
                    <a:pt x="1690" y="44"/>
                  </a:cubicBezTo>
                  <a:close/>
                  <a:moveTo>
                    <a:pt x="2453" y="229"/>
                  </a:moveTo>
                  <a:cubicBezTo>
                    <a:pt x="2411" y="229"/>
                    <a:pt x="2366" y="258"/>
                    <a:pt x="2353" y="296"/>
                  </a:cubicBezTo>
                  <a:cubicBezTo>
                    <a:pt x="2337" y="344"/>
                    <a:pt x="2353" y="407"/>
                    <a:pt x="2416" y="423"/>
                  </a:cubicBezTo>
                  <a:cubicBezTo>
                    <a:pt x="2526" y="470"/>
                    <a:pt x="2653" y="517"/>
                    <a:pt x="2763" y="581"/>
                  </a:cubicBezTo>
                  <a:lnTo>
                    <a:pt x="2810" y="581"/>
                  </a:lnTo>
                  <a:cubicBezTo>
                    <a:pt x="2842" y="581"/>
                    <a:pt x="2874" y="565"/>
                    <a:pt x="2889" y="533"/>
                  </a:cubicBezTo>
                  <a:cubicBezTo>
                    <a:pt x="2921" y="486"/>
                    <a:pt x="2905" y="423"/>
                    <a:pt x="2842" y="407"/>
                  </a:cubicBezTo>
                  <a:cubicBezTo>
                    <a:pt x="2732" y="344"/>
                    <a:pt x="2605" y="281"/>
                    <a:pt x="2479" y="233"/>
                  </a:cubicBezTo>
                  <a:cubicBezTo>
                    <a:pt x="2471" y="231"/>
                    <a:pt x="2462" y="229"/>
                    <a:pt x="2453" y="229"/>
                  </a:cubicBezTo>
                  <a:close/>
                  <a:moveTo>
                    <a:pt x="3136" y="590"/>
                  </a:moveTo>
                  <a:cubicBezTo>
                    <a:pt x="3107" y="590"/>
                    <a:pt x="3080" y="602"/>
                    <a:pt x="3063" y="628"/>
                  </a:cubicBezTo>
                  <a:cubicBezTo>
                    <a:pt x="3031" y="675"/>
                    <a:pt x="3047" y="738"/>
                    <a:pt x="3095" y="770"/>
                  </a:cubicBezTo>
                  <a:cubicBezTo>
                    <a:pt x="3189" y="833"/>
                    <a:pt x="3300" y="912"/>
                    <a:pt x="3395" y="1007"/>
                  </a:cubicBezTo>
                  <a:cubicBezTo>
                    <a:pt x="3410" y="1023"/>
                    <a:pt x="3426" y="1023"/>
                    <a:pt x="3458" y="1023"/>
                  </a:cubicBezTo>
                  <a:cubicBezTo>
                    <a:pt x="3473" y="1023"/>
                    <a:pt x="3505" y="1023"/>
                    <a:pt x="3521" y="991"/>
                  </a:cubicBezTo>
                  <a:cubicBezTo>
                    <a:pt x="3568" y="959"/>
                    <a:pt x="3568" y="896"/>
                    <a:pt x="3521" y="849"/>
                  </a:cubicBezTo>
                  <a:cubicBezTo>
                    <a:pt x="3426" y="770"/>
                    <a:pt x="3316" y="675"/>
                    <a:pt x="3205" y="612"/>
                  </a:cubicBezTo>
                  <a:cubicBezTo>
                    <a:pt x="3184" y="598"/>
                    <a:pt x="3159" y="590"/>
                    <a:pt x="3136" y="590"/>
                  </a:cubicBezTo>
                  <a:close/>
                  <a:moveTo>
                    <a:pt x="3732" y="1111"/>
                  </a:moveTo>
                  <a:cubicBezTo>
                    <a:pt x="3709" y="1111"/>
                    <a:pt x="3684" y="1119"/>
                    <a:pt x="3663" y="1133"/>
                  </a:cubicBezTo>
                  <a:cubicBezTo>
                    <a:pt x="3631" y="1165"/>
                    <a:pt x="3616" y="1228"/>
                    <a:pt x="3663" y="1275"/>
                  </a:cubicBezTo>
                  <a:cubicBezTo>
                    <a:pt x="3742" y="1370"/>
                    <a:pt x="3821" y="1465"/>
                    <a:pt x="3884" y="1575"/>
                  </a:cubicBezTo>
                  <a:cubicBezTo>
                    <a:pt x="3915" y="1607"/>
                    <a:pt x="3931" y="1622"/>
                    <a:pt x="3963" y="1622"/>
                  </a:cubicBezTo>
                  <a:lnTo>
                    <a:pt x="3979" y="1622"/>
                  </a:lnTo>
                  <a:cubicBezTo>
                    <a:pt x="3994" y="1622"/>
                    <a:pt x="4010" y="1607"/>
                    <a:pt x="4026" y="1607"/>
                  </a:cubicBezTo>
                  <a:cubicBezTo>
                    <a:pt x="4073" y="1575"/>
                    <a:pt x="4089" y="1512"/>
                    <a:pt x="4058" y="1465"/>
                  </a:cubicBezTo>
                  <a:cubicBezTo>
                    <a:pt x="3979" y="1354"/>
                    <a:pt x="3900" y="1244"/>
                    <a:pt x="3805" y="1149"/>
                  </a:cubicBezTo>
                  <a:cubicBezTo>
                    <a:pt x="3788" y="1123"/>
                    <a:pt x="3761" y="1111"/>
                    <a:pt x="3732" y="1111"/>
                  </a:cubicBezTo>
                  <a:close/>
                  <a:moveTo>
                    <a:pt x="4158" y="1759"/>
                  </a:moveTo>
                  <a:cubicBezTo>
                    <a:pt x="4145" y="1759"/>
                    <a:pt x="4132" y="1761"/>
                    <a:pt x="4121" y="1765"/>
                  </a:cubicBezTo>
                  <a:cubicBezTo>
                    <a:pt x="4073" y="1796"/>
                    <a:pt x="4058" y="1859"/>
                    <a:pt x="4073" y="1907"/>
                  </a:cubicBezTo>
                  <a:cubicBezTo>
                    <a:pt x="4136" y="2017"/>
                    <a:pt x="4200" y="2128"/>
                    <a:pt x="4247" y="2254"/>
                  </a:cubicBezTo>
                  <a:cubicBezTo>
                    <a:pt x="4263" y="2301"/>
                    <a:pt x="4294" y="2317"/>
                    <a:pt x="4326" y="2317"/>
                  </a:cubicBezTo>
                  <a:lnTo>
                    <a:pt x="4373" y="2317"/>
                  </a:lnTo>
                  <a:cubicBezTo>
                    <a:pt x="4421" y="2285"/>
                    <a:pt x="4436" y="2238"/>
                    <a:pt x="4421" y="2191"/>
                  </a:cubicBezTo>
                  <a:cubicBezTo>
                    <a:pt x="4373" y="2049"/>
                    <a:pt x="4310" y="1938"/>
                    <a:pt x="4263" y="1812"/>
                  </a:cubicBezTo>
                  <a:cubicBezTo>
                    <a:pt x="4239" y="1776"/>
                    <a:pt x="4198" y="1759"/>
                    <a:pt x="4158" y="1759"/>
                  </a:cubicBezTo>
                  <a:close/>
                  <a:moveTo>
                    <a:pt x="4436" y="2491"/>
                  </a:moveTo>
                  <a:cubicBezTo>
                    <a:pt x="4373" y="2506"/>
                    <a:pt x="4342" y="2570"/>
                    <a:pt x="4357" y="2617"/>
                  </a:cubicBezTo>
                  <a:cubicBezTo>
                    <a:pt x="4405" y="2743"/>
                    <a:pt x="4421" y="2869"/>
                    <a:pt x="4436" y="2996"/>
                  </a:cubicBezTo>
                  <a:cubicBezTo>
                    <a:pt x="4452" y="3043"/>
                    <a:pt x="4484" y="3075"/>
                    <a:pt x="4531" y="3075"/>
                  </a:cubicBezTo>
                  <a:lnTo>
                    <a:pt x="4547" y="3075"/>
                  </a:lnTo>
                  <a:cubicBezTo>
                    <a:pt x="4594" y="3075"/>
                    <a:pt x="4642" y="3027"/>
                    <a:pt x="4626" y="2964"/>
                  </a:cubicBezTo>
                  <a:cubicBezTo>
                    <a:pt x="4610" y="2838"/>
                    <a:pt x="4594" y="2696"/>
                    <a:pt x="4547" y="2570"/>
                  </a:cubicBezTo>
                  <a:cubicBezTo>
                    <a:pt x="4531" y="2506"/>
                    <a:pt x="4484" y="2491"/>
                    <a:pt x="4436" y="2491"/>
                  </a:cubicBezTo>
                  <a:close/>
                  <a:moveTo>
                    <a:pt x="4563" y="3280"/>
                  </a:moveTo>
                  <a:cubicBezTo>
                    <a:pt x="4500" y="3280"/>
                    <a:pt x="4452" y="3311"/>
                    <a:pt x="4452" y="3375"/>
                  </a:cubicBezTo>
                  <a:cubicBezTo>
                    <a:pt x="4452" y="3501"/>
                    <a:pt x="4436" y="3627"/>
                    <a:pt x="4405" y="3738"/>
                  </a:cubicBezTo>
                  <a:cubicBezTo>
                    <a:pt x="4389" y="3801"/>
                    <a:pt x="4421" y="3848"/>
                    <a:pt x="4484" y="3864"/>
                  </a:cubicBezTo>
                  <a:lnTo>
                    <a:pt x="4500" y="3864"/>
                  </a:lnTo>
                  <a:cubicBezTo>
                    <a:pt x="4547" y="3864"/>
                    <a:pt x="4594" y="3832"/>
                    <a:pt x="4594" y="3785"/>
                  </a:cubicBezTo>
                  <a:cubicBezTo>
                    <a:pt x="4626" y="3659"/>
                    <a:pt x="4642" y="3517"/>
                    <a:pt x="4657" y="3375"/>
                  </a:cubicBezTo>
                  <a:cubicBezTo>
                    <a:pt x="4657" y="3327"/>
                    <a:pt x="4610" y="3280"/>
                    <a:pt x="4563" y="3280"/>
                  </a:cubicBezTo>
                  <a:close/>
                  <a:moveTo>
                    <a:pt x="4378" y="4032"/>
                  </a:moveTo>
                  <a:cubicBezTo>
                    <a:pt x="4336" y="4032"/>
                    <a:pt x="4303" y="4053"/>
                    <a:pt x="4279" y="4101"/>
                  </a:cubicBezTo>
                  <a:cubicBezTo>
                    <a:pt x="4231" y="4211"/>
                    <a:pt x="4168" y="4322"/>
                    <a:pt x="4105" y="4416"/>
                  </a:cubicBezTo>
                  <a:cubicBezTo>
                    <a:pt x="4073" y="4464"/>
                    <a:pt x="4073" y="4527"/>
                    <a:pt x="4121" y="4559"/>
                  </a:cubicBezTo>
                  <a:cubicBezTo>
                    <a:pt x="4136" y="4574"/>
                    <a:pt x="4168" y="4574"/>
                    <a:pt x="4184" y="4574"/>
                  </a:cubicBezTo>
                  <a:cubicBezTo>
                    <a:pt x="4215" y="4574"/>
                    <a:pt x="4247" y="4559"/>
                    <a:pt x="4263" y="4527"/>
                  </a:cubicBezTo>
                  <a:cubicBezTo>
                    <a:pt x="4342" y="4416"/>
                    <a:pt x="4405" y="4306"/>
                    <a:pt x="4468" y="4180"/>
                  </a:cubicBezTo>
                  <a:cubicBezTo>
                    <a:pt x="4484" y="4132"/>
                    <a:pt x="4468" y="4069"/>
                    <a:pt x="4421" y="4038"/>
                  </a:cubicBezTo>
                  <a:cubicBezTo>
                    <a:pt x="4406" y="4034"/>
                    <a:pt x="4392" y="4032"/>
                    <a:pt x="4378" y="4032"/>
                  </a:cubicBezTo>
                  <a:close/>
                  <a:moveTo>
                    <a:pt x="2337" y="4622"/>
                  </a:moveTo>
                  <a:cubicBezTo>
                    <a:pt x="2274" y="4622"/>
                    <a:pt x="2242" y="4669"/>
                    <a:pt x="2242" y="4716"/>
                  </a:cubicBezTo>
                  <a:cubicBezTo>
                    <a:pt x="2242" y="4780"/>
                    <a:pt x="2290" y="4811"/>
                    <a:pt x="2337" y="4811"/>
                  </a:cubicBezTo>
                  <a:lnTo>
                    <a:pt x="2384" y="4811"/>
                  </a:lnTo>
                  <a:cubicBezTo>
                    <a:pt x="2495" y="4811"/>
                    <a:pt x="2605" y="4827"/>
                    <a:pt x="2716" y="4843"/>
                  </a:cubicBezTo>
                  <a:lnTo>
                    <a:pt x="2732" y="4843"/>
                  </a:lnTo>
                  <a:cubicBezTo>
                    <a:pt x="2779" y="4843"/>
                    <a:pt x="2826" y="4811"/>
                    <a:pt x="2826" y="4764"/>
                  </a:cubicBezTo>
                  <a:cubicBezTo>
                    <a:pt x="2842" y="4716"/>
                    <a:pt x="2795" y="4669"/>
                    <a:pt x="2747" y="4653"/>
                  </a:cubicBezTo>
                  <a:cubicBezTo>
                    <a:pt x="2637" y="4637"/>
                    <a:pt x="2511" y="4622"/>
                    <a:pt x="2384" y="4622"/>
                  </a:cubicBezTo>
                  <a:close/>
                  <a:moveTo>
                    <a:pt x="1951" y="4665"/>
                  </a:moveTo>
                  <a:cubicBezTo>
                    <a:pt x="1943" y="4665"/>
                    <a:pt x="1935" y="4666"/>
                    <a:pt x="1927" y="4669"/>
                  </a:cubicBezTo>
                  <a:cubicBezTo>
                    <a:pt x="1784" y="4716"/>
                    <a:pt x="1642" y="4764"/>
                    <a:pt x="1532" y="4827"/>
                  </a:cubicBezTo>
                  <a:cubicBezTo>
                    <a:pt x="1485" y="4858"/>
                    <a:pt x="1469" y="4922"/>
                    <a:pt x="1485" y="4969"/>
                  </a:cubicBezTo>
                  <a:cubicBezTo>
                    <a:pt x="1516" y="5001"/>
                    <a:pt x="1548" y="5016"/>
                    <a:pt x="1579" y="5016"/>
                  </a:cubicBezTo>
                  <a:cubicBezTo>
                    <a:pt x="1595" y="5016"/>
                    <a:pt x="1611" y="5001"/>
                    <a:pt x="1627" y="5001"/>
                  </a:cubicBezTo>
                  <a:cubicBezTo>
                    <a:pt x="1721" y="4937"/>
                    <a:pt x="1848" y="4890"/>
                    <a:pt x="1974" y="4858"/>
                  </a:cubicBezTo>
                  <a:cubicBezTo>
                    <a:pt x="2021" y="4858"/>
                    <a:pt x="2053" y="4795"/>
                    <a:pt x="2037" y="4748"/>
                  </a:cubicBezTo>
                  <a:cubicBezTo>
                    <a:pt x="2024" y="4696"/>
                    <a:pt x="1989" y="4665"/>
                    <a:pt x="1951" y="4665"/>
                  </a:cubicBezTo>
                  <a:close/>
                  <a:moveTo>
                    <a:pt x="3941" y="4686"/>
                  </a:moveTo>
                  <a:cubicBezTo>
                    <a:pt x="3912" y="4686"/>
                    <a:pt x="3885" y="4699"/>
                    <a:pt x="3868" y="4716"/>
                  </a:cubicBezTo>
                  <a:cubicBezTo>
                    <a:pt x="3773" y="4811"/>
                    <a:pt x="3679" y="4890"/>
                    <a:pt x="3584" y="4969"/>
                  </a:cubicBezTo>
                  <a:cubicBezTo>
                    <a:pt x="3568" y="4985"/>
                    <a:pt x="3568" y="5001"/>
                    <a:pt x="3552" y="5001"/>
                  </a:cubicBezTo>
                  <a:cubicBezTo>
                    <a:pt x="3552" y="4985"/>
                    <a:pt x="3537" y="4953"/>
                    <a:pt x="3521" y="4937"/>
                  </a:cubicBezTo>
                  <a:cubicBezTo>
                    <a:pt x="3395" y="4874"/>
                    <a:pt x="3268" y="4811"/>
                    <a:pt x="3142" y="4764"/>
                  </a:cubicBezTo>
                  <a:cubicBezTo>
                    <a:pt x="3129" y="4755"/>
                    <a:pt x="3114" y="4751"/>
                    <a:pt x="3100" y="4751"/>
                  </a:cubicBezTo>
                  <a:cubicBezTo>
                    <a:pt x="3063" y="4751"/>
                    <a:pt x="3027" y="4777"/>
                    <a:pt x="3016" y="4811"/>
                  </a:cubicBezTo>
                  <a:cubicBezTo>
                    <a:pt x="3000" y="4858"/>
                    <a:pt x="3016" y="4922"/>
                    <a:pt x="3063" y="4937"/>
                  </a:cubicBezTo>
                  <a:cubicBezTo>
                    <a:pt x="3189" y="4985"/>
                    <a:pt x="3300" y="5048"/>
                    <a:pt x="3410" y="5111"/>
                  </a:cubicBezTo>
                  <a:cubicBezTo>
                    <a:pt x="3427" y="5122"/>
                    <a:pt x="3444" y="5127"/>
                    <a:pt x="3460" y="5127"/>
                  </a:cubicBezTo>
                  <a:cubicBezTo>
                    <a:pt x="3489" y="5127"/>
                    <a:pt x="3516" y="5110"/>
                    <a:pt x="3537" y="5079"/>
                  </a:cubicBezTo>
                  <a:lnTo>
                    <a:pt x="3552" y="5079"/>
                  </a:lnTo>
                  <a:cubicBezTo>
                    <a:pt x="3552" y="5095"/>
                    <a:pt x="3552" y="5095"/>
                    <a:pt x="3568" y="5111"/>
                  </a:cubicBezTo>
                  <a:cubicBezTo>
                    <a:pt x="3584" y="5143"/>
                    <a:pt x="3616" y="5158"/>
                    <a:pt x="3647" y="5158"/>
                  </a:cubicBezTo>
                  <a:cubicBezTo>
                    <a:pt x="3663" y="5158"/>
                    <a:pt x="3694" y="5143"/>
                    <a:pt x="3710" y="5127"/>
                  </a:cubicBezTo>
                  <a:cubicBezTo>
                    <a:pt x="3821" y="5048"/>
                    <a:pt x="3915" y="4953"/>
                    <a:pt x="4010" y="4858"/>
                  </a:cubicBezTo>
                  <a:cubicBezTo>
                    <a:pt x="4042" y="4811"/>
                    <a:pt x="4042" y="4748"/>
                    <a:pt x="4010" y="4716"/>
                  </a:cubicBezTo>
                  <a:cubicBezTo>
                    <a:pt x="3989" y="4695"/>
                    <a:pt x="3964" y="4686"/>
                    <a:pt x="3941" y="4686"/>
                  </a:cubicBezTo>
                  <a:close/>
                  <a:moveTo>
                    <a:pt x="3322" y="5174"/>
                  </a:moveTo>
                  <a:cubicBezTo>
                    <a:pt x="3304" y="5174"/>
                    <a:pt x="3285" y="5179"/>
                    <a:pt x="3268" y="5190"/>
                  </a:cubicBezTo>
                  <a:cubicBezTo>
                    <a:pt x="3158" y="5269"/>
                    <a:pt x="3047" y="5316"/>
                    <a:pt x="2937" y="5379"/>
                  </a:cubicBezTo>
                  <a:cubicBezTo>
                    <a:pt x="2889" y="5395"/>
                    <a:pt x="2858" y="5458"/>
                    <a:pt x="2889" y="5506"/>
                  </a:cubicBezTo>
                  <a:cubicBezTo>
                    <a:pt x="2905" y="5553"/>
                    <a:pt x="2937" y="5569"/>
                    <a:pt x="2968" y="5569"/>
                  </a:cubicBezTo>
                  <a:lnTo>
                    <a:pt x="2984" y="5569"/>
                  </a:lnTo>
                  <a:cubicBezTo>
                    <a:pt x="2984" y="5569"/>
                    <a:pt x="3000" y="5569"/>
                    <a:pt x="3016" y="5553"/>
                  </a:cubicBezTo>
                  <a:cubicBezTo>
                    <a:pt x="3142" y="5506"/>
                    <a:pt x="3268" y="5427"/>
                    <a:pt x="3379" y="5364"/>
                  </a:cubicBezTo>
                  <a:cubicBezTo>
                    <a:pt x="3426" y="5332"/>
                    <a:pt x="3426" y="5269"/>
                    <a:pt x="3410" y="5222"/>
                  </a:cubicBezTo>
                  <a:cubicBezTo>
                    <a:pt x="3390" y="5191"/>
                    <a:pt x="3356" y="5174"/>
                    <a:pt x="3322" y="5174"/>
                  </a:cubicBezTo>
                  <a:close/>
                  <a:moveTo>
                    <a:pt x="1284" y="5062"/>
                  </a:moveTo>
                  <a:cubicBezTo>
                    <a:pt x="1251" y="5062"/>
                    <a:pt x="1220" y="5076"/>
                    <a:pt x="1200" y="5095"/>
                  </a:cubicBezTo>
                  <a:cubicBezTo>
                    <a:pt x="1121" y="5190"/>
                    <a:pt x="1074" y="5300"/>
                    <a:pt x="1058" y="5411"/>
                  </a:cubicBezTo>
                  <a:cubicBezTo>
                    <a:pt x="1058" y="5427"/>
                    <a:pt x="1058" y="5458"/>
                    <a:pt x="1058" y="5474"/>
                  </a:cubicBezTo>
                  <a:cubicBezTo>
                    <a:pt x="1058" y="5506"/>
                    <a:pt x="1058" y="5521"/>
                    <a:pt x="1058" y="5553"/>
                  </a:cubicBezTo>
                  <a:cubicBezTo>
                    <a:pt x="1074" y="5585"/>
                    <a:pt x="1106" y="5632"/>
                    <a:pt x="1153" y="5632"/>
                  </a:cubicBezTo>
                  <a:lnTo>
                    <a:pt x="1153" y="5616"/>
                  </a:lnTo>
                  <a:lnTo>
                    <a:pt x="1169" y="5616"/>
                  </a:lnTo>
                  <a:cubicBezTo>
                    <a:pt x="1232" y="5616"/>
                    <a:pt x="1264" y="5553"/>
                    <a:pt x="1248" y="5506"/>
                  </a:cubicBezTo>
                  <a:cubicBezTo>
                    <a:pt x="1248" y="5490"/>
                    <a:pt x="1248" y="5490"/>
                    <a:pt x="1248" y="5474"/>
                  </a:cubicBezTo>
                  <a:cubicBezTo>
                    <a:pt x="1248" y="5458"/>
                    <a:pt x="1248" y="5458"/>
                    <a:pt x="1248" y="5442"/>
                  </a:cubicBezTo>
                  <a:cubicBezTo>
                    <a:pt x="1264" y="5364"/>
                    <a:pt x="1295" y="5300"/>
                    <a:pt x="1358" y="5222"/>
                  </a:cubicBezTo>
                  <a:cubicBezTo>
                    <a:pt x="1390" y="5174"/>
                    <a:pt x="1374" y="5111"/>
                    <a:pt x="1342" y="5079"/>
                  </a:cubicBezTo>
                  <a:cubicBezTo>
                    <a:pt x="1324" y="5067"/>
                    <a:pt x="1304" y="5062"/>
                    <a:pt x="1284" y="5062"/>
                  </a:cubicBezTo>
                  <a:close/>
                  <a:moveTo>
                    <a:pt x="3781" y="5168"/>
                  </a:moveTo>
                  <a:cubicBezTo>
                    <a:pt x="3755" y="5168"/>
                    <a:pt x="3728" y="5180"/>
                    <a:pt x="3710" y="5206"/>
                  </a:cubicBezTo>
                  <a:cubicBezTo>
                    <a:pt x="3663" y="5237"/>
                    <a:pt x="3663" y="5300"/>
                    <a:pt x="3710" y="5332"/>
                  </a:cubicBezTo>
                  <a:cubicBezTo>
                    <a:pt x="3805" y="5427"/>
                    <a:pt x="3884" y="5506"/>
                    <a:pt x="3979" y="5616"/>
                  </a:cubicBezTo>
                  <a:cubicBezTo>
                    <a:pt x="3994" y="5632"/>
                    <a:pt x="4026" y="5648"/>
                    <a:pt x="4042" y="5648"/>
                  </a:cubicBezTo>
                  <a:lnTo>
                    <a:pt x="4058" y="5648"/>
                  </a:lnTo>
                  <a:cubicBezTo>
                    <a:pt x="4073" y="5648"/>
                    <a:pt x="4105" y="5632"/>
                    <a:pt x="4121" y="5616"/>
                  </a:cubicBezTo>
                  <a:cubicBezTo>
                    <a:pt x="4152" y="5585"/>
                    <a:pt x="4168" y="5521"/>
                    <a:pt x="4121" y="5490"/>
                  </a:cubicBezTo>
                  <a:cubicBezTo>
                    <a:pt x="4042" y="5379"/>
                    <a:pt x="3947" y="5285"/>
                    <a:pt x="3837" y="5190"/>
                  </a:cubicBezTo>
                  <a:cubicBezTo>
                    <a:pt x="3822" y="5176"/>
                    <a:pt x="3802" y="5168"/>
                    <a:pt x="3781" y="5168"/>
                  </a:cubicBezTo>
                  <a:close/>
                  <a:moveTo>
                    <a:pt x="2600" y="5517"/>
                  </a:moveTo>
                  <a:cubicBezTo>
                    <a:pt x="2591" y="5517"/>
                    <a:pt x="2582" y="5519"/>
                    <a:pt x="2574" y="5521"/>
                  </a:cubicBezTo>
                  <a:cubicBezTo>
                    <a:pt x="2447" y="5569"/>
                    <a:pt x="2321" y="5600"/>
                    <a:pt x="2211" y="5632"/>
                  </a:cubicBezTo>
                  <a:cubicBezTo>
                    <a:pt x="2147" y="5648"/>
                    <a:pt x="2116" y="5695"/>
                    <a:pt x="2132" y="5742"/>
                  </a:cubicBezTo>
                  <a:cubicBezTo>
                    <a:pt x="2147" y="5790"/>
                    <a:pt x="2179" y="5821"/>
                    <a:pt x="2226" y="5821"/>
                  </a:cubicBezTo>
                  <a:lnTo>
                    <a:pt x="2258" y="5821"/>
                  </a:lnTo>
                  <a:cubicBezTo>
                    <a:pt x="2384" y="5790"/>
                    <a:pt x="2511" y="5758"/>
                    <a:pt x="2637" y="5711"/>
                  </a:cubicBezTo>
                  <a:cubicBezTo>
                    <a:pt x="2700" y="5695"/>
                    <a:pt x="2716" y="5632"/>
                    <a:pt x="2700" y="5585"/>
                  </a:cubicBezTo>
                  <a:cubicBezTo>
                    <a:pt x="2687" y="5546"/>
                    <a:pt x="2642" y="5517"/>
                    <a:pt x="2600" y="5517"/>
                  </a:cubicBezTo>
                  <a:close/>
                  <a:moveTo>
                    <a:pt x="1443" y="5659"/>
                  </a:moveTo>
                  <a:cubicBezTo>
                    <a:pt x="1402" y="5659"/>
                    <a:pt x="1358" y="5690"/>
                    <a:pt x="1358" y="5742"/>
                  </a:cubicBezTo>
                  <a:cubicBezTo>
                    <a:pt x="1342" y="5790"/>
                    <a:pt x="1374" y="5837"/>
                    <a:pt x="1421" y="5853"/>
                  </a:cubicBezTo>
                  <a:cubicBezTo>
                    <a:pt x="1516" y="5869"/>
                    <a:pt x="1611" y="5884"/>
                    <a:pt x="1721" y="5884"/>
                  </a:cubicBezTo>
                  <a:lnTo>
                    <a:pt x="1848" y="5884"/>
                  </a:lnTo>
                  <a:cubicBezTo>
                    <a:pt x="1895" y="5884"/>
                    <a:pt x="1942" y="5837"/>
                    <a:pt x="1942" y="5774"/>
                  </a:cubicBezTo>
                  <a:cubicBezTo>
                    <a:pt x="1927" y="5727"/>
                    <a:pt x="1895" y="5679"/>
                    <a:pt x="1832" y="5679"/>
                  </a:cubicBezTo>
                  <a:cubicBezTo>
                    <a:pt x="1790" y="5684"/>
                    <a:pt x="1750" y="5686"/>
                    <a:pt x="1711" y="5686"/>
                  </a:cubicBezTo>
                  <a:cubicBezTo>
                    <a:pt x="1618" y="5686"/>
                    <a:pt x="1536" y="5675"/>
                    <a:pt x="1469" y="5663"/>
                  </a:cubicBezTo>
                  <a:cubicBezTo>
                    <a:pt x="1461" y="5661"/>
                    <a:pt x="1452" y="5659"/>
                    <a:pt x="1443" y="5659"/>
                  </a:cubicBezTo>
                  <a:close/>
                  <a:moveTo>
                    <a:pt x="4285" y="5773"/>
                  </a:moveTo>
                  <a:cubicBezTo>
                    <a:pt x="4267" y="5773"/>
                    <a:pt x="4248" y="5779"/>
                    <a:pt x="4231" y="5790"/>
                  </a:cubicBezTo>
                  <a:cubicBezTo>
                    <a:pt x="4184" y="5806"/>
                    <a:pt x="4168" y="5869"/>
                    <a:pt x="4200" y="5916"/>
                  </a:cubicBezTo>
                  <a:cubicBezTo>
                    <a:pt x="4263" y="6027"/>
                    <a:pt x="4326" y="6137"/>
                    <a:pt x="4389" y="6248"/>
                  </a:cubicBezTo>
                  <a:cubicBezTo>
                    <a:pt x="4405" y="6295"/>
                    <a:pt x="4436" y="6311"/>
                    <a:pt x="4468" y="6311"/>
                  </a:cubicBezTo>
                  <a:cubicBezTo>
                    <a:pt x="4484" y="6311"/>
                    <a:pt x="4500" y="6311"/>
                    <a:pt x="4515" y="6295"/>
                  </a:cubicBezTo>
                  <a:cubicBezTo>
                    <a:pt x="4563" y="6279"/>
                    <a:pt x="4594" y="6216"/>
                    <a:pt x="4563" y="6169"/>
                  </a:cubicBezTo>
                  <a:cubicBezTo>
                    <a:pt x="4500" y="6042"/>
                    <a:pt x="4436" y="5932"/>
                    <a:pt x="4357" y="5821"/>
                  </a:cubicBezTo>
                  <a:cubicBezTo>
                    <a:pt x="4347" y="5791"/>
                    <a:pt x="4317" y="5773"/>
                    <a:pt x="4285" y="5773"/>
                  </a:cubicBezTo>
                  <a:close/>
                  <a:moveTo>
                    <a:pt x="4632" y="6478"/>
                  </a:moveTo>
                  <a:cubicBezTo>
                    <a:pt x="4619" y="6478"/>
                    <a:pt x="4606" y="6480"/>
                    <a:pt x="4594" y="6484"/>
                  </a:cubicBezTo>
                  <a:cubicBezTo>
                    <a:pt x="4547" y="6500"/>
                    <a:pt x="4515" y="6563"/>
                    <a:pt x="4531" y="6611"/>
                  </a:cubicBezTo>
                  <a:cubicBezTo>
                    <a:pt x="4578" y="6721"/>
                    <a:pt x="4626" y="6847"/>
                    <a:pt x="4657" y="6974"/>
                  </a:cubicBezTo>
                  <a:cubicBezTo>
                    <a:pt x="4673" y="7021"/>
                    <a:pt x="4705" y="7053"/>
                    <a:pt x="4752" y="7053"/>
                  </a:cubicBezTo>
                  <a:cubicBezTo>
                    <a:pt x="4752" y="7053"/>
                    <a:pt x="4768" y="7037"/>
                    <a:pt x="4784" y="7037"/>
                  </a:cubicBezTo>
                  <a:cubicBezTo>
                    <a:pt x="4831" y="7021"/>
                    <a:pt x="4863" y="6974"/>
                    <a:pt x="4847" y="6926"/>
                  </a:cubicBezTo>
                  <a:cubicBezTo>
                    <a:pt x="4799" y="6784"/>
                    <a:pt x="4768" y="6658"/>
                    <a:pt x="4720" y="6532"/>
                  </a:cubicBezTo>
                  <a:cubicBezTo>
                    <a:pt x="4709" y="6496"/>
                    <a:pt x="4670" y="6478"/>
                    <a:pt x="4632" y="6478"/>
                  </a:cubicBezTo>
                  <a:close/>
                  <a:moveTo>
                    <a:pt x="4831" y="7226"/>
                  </a:moveTo>
                  <a:cubicBezTo>
                    <a:pt x="4768" y="7242"/>
                    <a:pt x="4736" y="7289"/>
                    <a:pt x="4752" y="7353"/>
                  </a:cubicBezTo>
                  <a:cubicBezTo>
                    <a:pt x="4784" y="7479"/>
                    <a:pt x="4799" y="7605"/>
                    <a:pt x="4831" y="7731"/>
                  </a:cubicBezTo>
                  <a:cubicBezTo>
                    <a:pt x="4831" y="7779"/>
                    <a:pt x="4878" y="7810"/>
                    <a:pt x="4926" y="7810"/>
                  </a:cubicBezTo>
                  <a:lnTo>
                    <a:pt x="4941" y="7810"/>
                  </a:lnTo>
                  <a:cubicBezTo>
                    <a:pt x="4989" y="7810"/>
                    <a:pt x="5020" y="7747"/>
                    <a:pt x="5020" y="7700"/>
                  </a:cubicBezTo>
                  <a:cubicBezTo>
                    <a:pt x="5005" y="7558"/>
                    <a:pt x="4973" y="7431"/>
                    <a:pt x="4941" y="7305"/>
                  </a:cubicBezTo>
                  <a:cubicBezTo>
                    <a:pt x="4941" y="7258"/>
                    <a:pt x="4878" y="7226"/>
                    <a:pt x="4831" y="7226"/>
                  </a:cubicBezTo>
                  <a:close/>
                  <a:moveTo>
                    <a:pt x="4982" y="8012"/>
                  </a:moveTo>
                  <a:cubicBezTo>
                    <a:pt x="4974" y="8012"/>
                    <a:pt x="4966" y="8013"/>
                    <a:pt x="4957" y="8016"/>
                  </a:cubicBezTo>
                  <a:cubicBezTo>
                    <a:pt x="4910" y="8016"/>
                    <a:pt x="4863" y="8063"/>
                    <a:pt x="4878" y="8110"/>
                  </a:cubicBezTo>
                  <a:cubicBezTo>
                    <a:pt x="4894" y="8252"/>
                    <a:pt x="4894" y="8379"/>
                    <a:pt x="4894" y="8505"/>
                  </a:cubicBezTo>
                  <a:cubicBezTo>
                    <a:pt x="4894" y="8552"/>
                    <a:pt x="4941" y="8600"/>
                    <a:pt x="4989" y="8600"/>
                  </a:cubicBezTo>
                  <a:cubicBezTo>
                    <a:pt x="5052" y="8600"/>
                    <a:pt x="5099" y="8552"/>
                    <a:pt x="5099" y="8505"/>
                  </a:cubicBezTo>
                  <a:cubicBezTo>
                    <a:pt x="5084" y="8363"/>
                    <a:pt x="5084" y="8236"/>
                    <a:pt x="5068" y="8094"/>
                  </a:cubicBezTo>
                  <a:cubicBezTo>
                    <a:pt x="5068" y="8053"/>
                    <a:pt x="5032" y="8012"/>
                    <a:pt x="4982" y="8012"/>
                  </a:cubicBezTo>
                  <a:close/>
                  <a:moveTo>
                    <a:pt x="4970" y="8802"/>
                  </a:moveTo>
                  <a:cubicBezTo>
                    <a:pt x="4929" y="8802"/>
                    <a:pt x="4892" y="8843"/>
                    <a:pt x="4878" y="8884"/>
                  </a:cubicBezTo>
                  <a:cubicBezTo>
                    <a:pt x="4878" y="9026"/>
                    <a:pt x="4863" y="9152"/>
                    <a:pt x="4831" y="9278"/>
                  </a:cubicBezTo>
                  <a:cubicBezTo>
                    <a:pt x="4831" y="9326"/>
                    <a:pt x="4863" y="9373"/>
                    <a:pt x="4910" y="9389"/>
                  </a:cubicBezTo>
                  <a:lnTo>
                    <a:pt x="4926" y="9389"/>
                  </a:lnTo>
                  <a:cubicBezTo>
                    <a:pt x="4973" y="9389"/>
                    <a:pt x="5020" y="9357"/>
                    <a:pt x="5036" y="9310"/>
                  </a:cubicBezTo>
                  <a:cubicBezTo>
                    <a:pt x="5052" y="9184"/>
                    <a:pt x="5068" y="9042"/>
                    <a:pt x="5084" y="8899"/>
                  </a:cubicBezTo>
                  <a:cubicBezTo>
                    <a:pt x="5084" y="8852"/>
                    <a:pt x="5036" y="8805"/>
                    <a:pt x="4989" y="8805"/>
                  </a:cubicBezTo>
                  <a:cubicBezTo>
                    <a:pt x="4983" y="8803"/>
                    <a:pt x="4976" y="8802"/>
                    <a:pt x="4970" y="8802"/>
                  </a:cubicBezTo>
                  <a:close/>
                  <a:moveTo>
                    <a:pt x="4838" y="9574"/>
                  </a:moveTo>
                  <a:cubicBezTo>
                    <a:pt x="4799" y="9574"/>
                    <a:pt x="4765" y="9602"/>
                    <a:pt x="4752" y="9641"/>
                  </a:cubicBezTo>
                  <a:cubicBezTo>
                    <a:pt x="4705" y="9768"/>
                    <a:pt x="4657" y="9878"/>
                    <a:pt x="4610" y="10004"/>
                  </a:cubicBezTo>
                  <a:cubicBezTo>
                    <a:pt x="4594" y="10052"/>
                    <a:pt x="4610" y="10115"/>
                    <a:pt x="4673" y="10131"/>
                  </a:cubicBezTo>
                  <a:cubicBezTo>
                    <a:pt x="4673" y="10131"/>
                    <a:pt x="4689" y="10147"/>
                    <a:pt x="4705" y="10147"/>
                  </a:cubicBezTo>
                  <a:lnTo>
                    <a:pt x="4705" y="10131"/>
                  </a:lnTo>
                  <a:cubicBezTo>
                    <a:pt x="4736" y="10131"/>
                    <a:pt x="4784" y="10115"/>
                    <a:pt x="4799" y="10083"/>
                  </a:cubicBezTo>
                  <a:cubicBezTo>
                    <a:pt x="4847" y="9957"/>
                    <a:pt x="4894" y="9831"/>
                    <a:pt x="4941" y="9689"/>
                  </a:cubicBezTo>
                  <a:cubicBezTo>
                    <a:pt x="4957" y="9641"/>
                    <a:pt x="4926" y="9594"/>
                    <a:pt x="4863" y="9578"/>
                  </a:cubicBezTo>
                  <a:cubicBezTo>
                    <a:pt x="4854" y="9575"/>
                    <a:pt x="4846" y="9574"/>
                    <a:pt x="4838" y="9574"/>
                  </a:cubicBezTo>
                  <a:close/>
                  <a:moveTo>
                    <a:pt x="3205" y="10147"/>
                  </a:moveTo>
                  <a:cubicBezTo>
                    <a:pt x="3063" y="10162"/>
                    <a:pt x="2921" y="10194"/>
                    <a:pt x="2795" y="10241"/>
                  </a:cubicBezTo>
                  <a:cubicBezTo>
                    <a:pt x="2732" y="10257"/>
                    <a:pt x="2716" y="10320"/>
                    <a:pt x="2732" y="10368"/>
                  </a:cubicBezTo>
                  <a:cubicBezTo>
                    <a:pt x="2747" y="10399"/>
                    <a:pt x="2779" y="10431"/>
                    <a:pt x="2826" y="10431"/>
                  </a:cubicBezTo>
                  <a:lnTo>
                    <a:pt x="2858" y="10431"/>
                  </a:lnTo>
                  <a:cubicBezTo>
                    <a:pt x="2968" y="10383"/>
                    <a:pt x="3095" y="10352"/>
                    <a:pt x="3221" y="10352"/>
                  </a:cubicBezTo>
                  <a:cubicBezTo>
                    <a:pt x="3268" y="10336"/>
                    <a:pt x="3316" y="10289"/>
                    <a:pt x="3300" y="10241"/>
                  </a:cubicBezTo>
                  <a:cubicBezTo>
                    <a:pt x="3300" y="10194"/>
                    <a:pt x="3252" y="10147"/>
                    <a:pt x="3205" y="10147"/>
                  </a:cubicBezTo>
                  <a:close/>
                  <a:moveTo>
                    <a:pt x="3590" y="10174"/>
                  </a:moveTo>
                  <a:cubicBezTo>
                    <a:pt x="3548" y="10174"/>
                    <a:pt x="3505" y="10205"/>
                    <a:pt x="3505" y="10257"/>
                  </a:cubicBezTo>
                  <a:cubicBezTo>
                    <a:pt x="3489" y="10304"/>
                    <a:pt x="3537" y="10352"/>
                    <a:pt x="3584" y="10368"/>
                  </a:cubicBezTo>
                  <a:cubicBezTo>
                    <a:pt x="3710" y="10383"/>
                    <a:pt x="3821" y="10415"/>
                    <a:pt x="3947" y="10462"/>
                  </a:cubicBezTo>
                  <a:lnTo>
                    <a:pt x="3979" y="10462"/>
                  </a:lnTo>
                  <a:cubicBezTo>
                    <a:pt x="4026" y="10462"/>
                    <a:pt x="4058" y="10446"/>
                    <a:pt x="4073" y="10399"/>
                  </a:cubicBezTo>
                  <a:cubicBezTo>
                    <a:pt x="4089" y="10352"/>
                    <a:pt x="4073" y="10304"/>
                    <a:pt x="4010" y="10273"/>
                  </a:cubicBezTo>
                  <a:cubicBezTo>
                    <a:pt x="3884" y="10225"/>
                    <a:pt x="3742" y="10194"/>
                    <a:pt x="3616" y="10178"/>
                  </a:cubicBezTo>
                  <a:cubicBezTo>
                    <a:pt x="3607" y="10175"/>
                    <a:pt x="3599" y="10174"/>
                    <a:pt x="3590" y="10174"/>
                  </a:cubicBezTo>
                  <a:close/>
                  <a:moveTo>
                    <a:pt x="4525" y="10288"/>
                  </a:moveTo>
                  <a:cubicBezTo>
                    <a:pt x="4492" y="10288"/>
                    <a:pt x="4462" y="10305"/>
                    <a:pt x="4452" y="10336"/>
                  </a:cubicBezTo>
                  <a:cubicBezTo>
                    <a:pt x="4421" y="10383"/>
                    <a:pt x="4405" y="10415"/>
                    <a:pt x="4373" y="10446"/>
                  </a:cubicBezTo>
                  <a:cubicBezTo>
                    <a:pt x="4365" y="10442"/>
                    <a:pt x="4355" y="10441"/>
                    <a:pt x="4345" y="10441"/>
                  </a:cubicBezTo>
                  <a:cubicBezTo>
                    <a:pt x="4312" y="10441"/>
                    <a:pt x="4271" y="10458"/>
                    <a:pt x="4247" y="10494"/>
                  </a:cubicBezTo>
                  <a:cubicBezTo>
                    <a:pt x="4231" y="10525"/>
                    <a:pt x="4247" y="10573"/>
                    <a:pt x="4279" y="10604"/>
                  </a:cubicBezTo>
                  <a:cubicBezTo>
                    <a:pt x="4263" y="10636"/>
                    <a:pt x="4247" y="10652"/>
                    <a:pt x="4231" y="10667"/>
                  </a:cubicBezTo>
                  <a:cubicBezTo>
                    <a:pt x="4200" y="10699"/>
                    <a:pt x="4215" y="10762"/>
                    <a:pt x="4247" y="10794"/>
                  </a:cubicBezTo>
                  <a:cubicBezTo>
                    <a:pt x="4268" y="10808"/>
                    <a:pt x="4293" y="10816"/>
                    <a:pt x="4316" y="10816"/>
                  </a:cubicBezTo>
                  <a:cubicBezTo>
                    <a:pt x="4345" y="10816"/>
                    <a:pt x="4372" y="10804"/>
                    <a:pt x="4389" y="10778"/>
                  </a:cubicBezTo>
                  <a:cubicBezTo>
                    <a:pt x="4405" y="10762"/>
                    <a:pt x="4421" y="10746"/>
                    <a:pt x="4436" y="10715"/>
                  </a:cubicBezTo>
                  <a:cubicBezTo>
                    <a:pt x="4484" y="10762"/>
                    <a:pt x="4547" y="10794"/>
                    <a:pt x="4594" y="10841"/>
                  </a:cubicBezTo>
                  <a:cubicBezTo>
                    <a:pt x="4610" y="10857"/>
                    <a:pt x="4642" y="10857"/>
                    <a:pt x="4657" y="10857"/>
                  </a:cubicBezTo>
                  <a:cubicBezTo>
                    <a:pt x="4689" y="10857"/>
                    <a:pt x="4720" y="10857"/>
                    <a:pt x="4736" y="10825"/>
                  </a:cubicBezTo>
                  <a:cubicBezTo>
                    <a:pt x="4768" y="10778"/>
                    <a:pt x="4768" y="10715"/>
                    <a:pt x="4720" y="10683"/>
                  </a:cubicBezTo>
                  <a:cubicBezTo>
                    <a:pt x="4673" y="10636"/>
                    <a:pt x="4610" y="10604"/>
                    <a:pt x="4547" y="10557"/>
                  </a:cubicBezTo>
                  <a:cubicBezTo>
                    <a:pt x="4563" y="10525"/>
                    <a:pt x="4594" y="10478"/>
                    <a:pt x="4610" y="10446"/>
                  </a:cubicBezTo>
                  <a:cubicBezTo>
                    <a:pt x="4642" y="10399"/>
                    <a:pt x="4626" y="10336"/>
                    <a:pt x="4578" y="10304"/>
                  </a:cubicBezTo>
                  <a:cubicBezTo>
                    <a:pt x="4562" y="10293"/>
                    <a:pt x="4543" y="10288"/>
                    <a:pt x="4525" y="10288"/>
                  </a:cubicBezTo>
                  <a:close/>
                  <a:moveTo>
                    <a:pt x="2485" y="10424"/>
                  </a:moveTo>
                  <a:cubicBezTo>
                    <a:pt x="2462" y="10424"/>
                    <a:pt x="2437" y="10432"/>
                    <a:pt x="2416" y="10446"/>
                  </a:cubicBezTo>
                  <a:cubicBezTo>
                    <a:pt x="2305" y="10525"/>
                    <a:pt x="2211" y="10620"/>
                    <a:pt x="2132" y="10746"/>
                  </a:cubicBezTo>
                  <a:cubicBezTo>
                    <a:pt x="2084" y="10794"/>
                    <a:pt x="2100" y="10857"/>
                    <a:pt x="2147" y="10888"/>
                  </a:cubicBezTo>
                  <a:cubicBezTo>
                    <a:pt x="2163" y="10888"/>
                    <a:pt x="2179" y="10904"/>
                    <a:pt x="2211" y="10904"/>
                  </a:cubicBezTo>
                  <a:cubicBezTo>
                    <a:pt x="2226" y="10904"/>
                    <a:pt x="2258" y="10888"/>
                    <a:pt x="2290" y="10857"/>
                  </a:cubicBezTo>
                  <a:cubicBezTo>
                    <a:pt x="2353" y="10762"/>
                    <a:pt x="2447" y="10667"/>
                    <a:pt x="2542" y="10604"/>
                  </a:cubicBezTo>
                  <a:cubicBezTo>
                    <a:pt x="2589" y="10573"/>
                    <a:pt x="2589" y="10510"/>
                    <a:pt x="2558" y="10462"/>
                  </a:cubicBezTo>
                  <a:cubicBezTo>
                    <a:pt x="2541" y="10436"/>
                    <a:pt x="2514" y="10424"/>
                    <a:pt x="2485" y="10424"/>
                  </a:cubicBezTo>
                  <a:close/>
                  <a:moveTo>
                    <a:pt x="4050" y="10916"/>
                  </a:moveTo>
                  <a:cubicBezTo>
                    <a:pt x="4026" y="10916"/>
                    <a:pt x="4002" y="10928"/>
                    <a:pt x="3979" y="10952"/>
                  </a:cubicBezTo>
                  <a:cubicBezTo>
                    <a:pt x="3884" y="11030"/>
                    <a:pt x="3789" y="11125"/>
                    <a:pt x="3694" y="11204"/>
                  </a:cubicBezTo>
                  <a:cubicBezTo>
                    <a:pt x="3647" y="11236"/>
                    <a:pt x="3647" y="11299"/>
                    <a:pt x="3679" y="11330"/>
                  </a:cubicBezTo>
                  <a:cubicBezTo>
                    <a:pt x="3694" y="11362"/>
                    <a:pt x="3726" y="11378"/>
                    <a:pt x="3758" y="11378"/>
                  </a:cubicBezTo>
                  <a:cubicBezTo>
                    <a:pt x="3773" y="11378"/>
                    <a:pt x="3789" y="11362"/>
                    <a:pt x="3821" y="11362"/>
                  </a:cubicBezTo>
                  <a:cubicBezTo>
                    <a:pt x="3915" y="11267"/>
                    <a:pt x="4026" y="11188"/>
                    <a:pt x="4121" y="11094"/>
                  </a:cubicBezTo>
                  <a:cubicBezTo>
                    <a:pt x="4152" y="11046"/>
                    <a:pt x="4152" y="10983"/>
                    <a:pt x="4121" y="10952"/>
                  </a:cubicBezTo>
                  <a:cubicBezTo>
                    <a:pt x="4097" y="10928"/>
                    <a:pt x="4073" y="10916"/>
                    <a:pt x="4050" y="10916"/>
                  </a:cubicBezTo>
                  <a:close/>
                  <a:moveTo>
                    <a:pt x="4955" y="10932"/>
                  </a:moveTo>
                  <a:cubicBezTo>
                    <a:pt x="4930" y="10932"/>
                    <a:pt x="4902" y="10944"/>
                    <a:pt x="4878" y="10967"/>
                  </a:cubicBezTo>
                  <a:cubicBezTo>
                    <a:pt x="4847" y="10999"/>
                    <a:pt x="4831" y="11062"/>
                    <a:pt x="4878" y="11094"/>
                  </a:cubicBezTo>
                  <a:cubicBezTo>
                    <a:pt x="4957" y="11188"/>
                    <a:pt x="5036" y="11299"/>
                    <a:pt x="5115" y="11394"/>
                  </a:cubicBezTo>
                  <a:cubicBezTo>
                    <a:pt x="5131" y="11425"/>
                    <a:pt x="5162" y="11441"/>
                    <a:pt x="5194" y="11441"/>
                  </a:cubicBezTo>
                  <a:cubicBezTo>
                    <a:pt x="5210" y="11441"/>
                    <a:pt x="5226" y="11441"/>
                    <a:pt x="5257" y="11425"/>
                  </a:cubicBezTo>
                  <a:cubicBezTo>
                    <a:pt x="5289" y="11394"/>
                    <a:pt x="5305" y="11330"/>
                    <a:pt x="5273" y="11283"/>
                  </a:cubicBezTo>
                  <a:cubicBezTo>
                    <a:pt x="5194" y="11173"/>
                    <a:pt x="5115" y="11062"/>
                    <a:pt x="5020" y="10967"/>
                  </a:cubicBezTo>
                  <a:cubicBezTo>
                    <a:pt x="5005" y="10944"/>
                    <a:pt x="4981" y="10932"/>
                    <a:pt x="4955" y="10932"/>
                  </a:cubicBezTo>
                  <a:close/>
                  <a:moveTo>
                    <a:pt x="2021" y="11042"/>
                  </a:moveTo>
                  <a:cubicBezTo>
                    <a:pt x="1973" y="11042"/>
                    <a:pt x="1937" y="11070"/>
                    <a:pt x="1911" y="11109"/>
                  </a:cubicBezTo>
                  <a:cubicBezTo>
                    <a:pt x="1879" y="11204"/>
                    <a:pt x="1863" y="11299"/>
                    <a:pt x="1863" y="11378"/>
                  </a:cubicBezTo>
                  <a:cubicBezTo>
                    <a:pt x="1863" y="11441"/>
                    <a:pt x="1879" y="11504"/>
                    <a:pt x="1895" y="11567"/>
                  </a:cubicBezTo>
                  <a:cubicBezTo>
                    <a:pt x="1911" y="11599"/>
                    <a:pt x="1958" y="11630"/>
                    <a:pt x="1990" y="11630"/>
                  </a:cubicBezTo>
                  <a:cubicBezTo>
                    <a:pt x="2005" y="11630"/>
                    <a:pt x="2021" y="11630"/>
                    <a:pt x="2021" y="11615"/>
                  </a:cubicBezTo>
                  <a:cubicBezTo>
                    <a:pt x="2084" y="11599"/>
                    <a:pt x="2100" y="11536"/>
                    <a:pt x="2084" y="11488"/>
                  </a:cubicBezTo>
                  <a:cubicBezTo>
                    <a:pt x="2069" y="11457"/>
                    <a:pt x="2053" y="11425"/>
                    <a:pt x="2053" y="11378"/>
                  </a:cubicBezTo>
                  <a:cubicBezTo>
                    <a:pt x="2053" y="11315"/>
                    <a:pt x="2069" y="11251"/>
                    <a:pt x="2100" y="11173"/>
                  </a:cubicBezTo>
                  <a:cubicBezTo>
                    <a:pt x="2116" y="11125"/>
                    <a:pt x="2100" y="11078"/>
                    <a:pt x="2053" y="11046"/>
                  </a:cubicBezTo>
                  <a:cubicBezTo>
                    <a:pt x="2042" y="11043"/>
                    <a:pt x="2031" y="11042"/>
                    <a:pt x="2021" y="11042"/>
                  </a:cubicBezTo>
                  <a:close/>
                  <a:moveTo>
                    <a:pt x="3432" y="11393"/>
                  </a:moveTo>
                  <a:cubicBezTo>
                    <a:pt x="3414" y="11393"/>
                    <a:pt x="3396" y="11398"/>
                    <a:pt x="3379" y="11409"/>
                  </a:cubicBezTo>
                  <a:cubicBezTo>
                    <a:pt x="3268" y="11472"/>
                    <a:pt x="3142" y="11520"/>
                    <a:pt x="3031" y="11567"/>
                  </a:cubicBezTo>
                  <a:cubicBezTo>
                    <a:pt x="2984" y="11583"/>
                    <a:pt x="2953" y="11646"/>
                    <a:pt x="2968" y="11693"/>
                  </a:cubicBezTo>
                  <a:cubicBezTo>
                    <a:pt x="2984" y="11741"/>
                    <a:pt x="3031" y="11757"/>
                    <a:pt x="3063" y="11757"/>
                  </a:cubicBezTo>
                  <a:lnTo>
                    <a:pt x="3110" y="11757"/>
                  </a:lnTo>
                  <a:cubicBezTo>
                    <a:pt x="3221" y="11709"/>
                    <a:pt x="3347" y="11646"/>
                    <a:pt x="3473" y="11583"/>
                  </a:cubicBezTo>
                  <a:cubicBezTo>
                    <a:pt x="3521" y="11551"/>
                    <a:pt x="3537" y="11488"/>
                    <a:pt x="3505" y="11441"/>
                  </a:cubicBezTo>
                  <a:cubicBezTo>
                    <a:pt x="3495" y="11410"/>
                    <a:pt x="3465" y="11393"/>
                    <a:pt x="3432" y="11393"/>
                  </a:cubicBezTo>
                  <a:close/>
                  <a:moveTo>
                    <a:pt x="2289" y="11658"/>
                  </a:moveTo>
                  <a:cubicBezTo>
                    <a:pt x="2242" y="11658"/>
                    <a:pt x="2208" y="11686"/>
                    <a:pt x="2195" y="11725"/>
                  </a:cubicBezTo>
                  <a:cubicBezTo>
                    <a:pt x="2179" y="11788"/>
                    <a:pt x="2226" y="11836"/>
                    <a:pt x="2274" y="11851"/>
                  </a:cubicBezTo>
                  <a:cubicBezTo>
                    <a:pt x="2337" y="11867"/>
                    <a:pt x="2416" y="11867"/>
                    <a:pt x="2495" y="11867"/>
                  </a:cubicBezTo>
                  <a:lnTo>
                    <a:pt x="2495" y="11883"/>
                  </a:lnTo>
                  <a:cubicBezTo>
                    <a:pt x="2558" y="11883"/>
                    <a:pt x="2637" y="11867"/>
                    <a:pt x="2700" y="11867"/>
                  </a:cubicBezTo>
                  <a:cubicBezTo>
                    <a:pt x="2763" y="11851"/>
                    <a:pt x="2795" y="11804"/>
                    <a:pt x="2779" y="11741"/>
                  </a:cubicBezTo>
                  <a:cubicBezTo>
                    <a:pt x="2779" y="11693"/>
                    <a:pt x="2732" y="11662"/>
                    <a:pt x="2668" y="11662"/>
                  </a:cubicBezTo>
                  <a:cubicBezTo>
                    <a:pt x="2605" y="11670"/>
                    <a:pt x="2542" y="11674"/>
                    <a:pt x="2483" y="11674"/>
                  </a:cubicBezTo>
                  <a:cubicBezTo>
                    <a:pt x="2424" y="11674"/>
                    <a:pt x="2368" y="11670"/>
                    <a:pt x="2321" y="11662"/>
                  </a:cubicBezTo>
                  <a:cubicBezTo>
                    <a:pt x="2310" y="11659"/>
                    <a:pt x="2299" y="11658"/>
                    <a:pt x="2289" y="11658"/>
                  </a:cubicBezTo>
                  <a:close/>
                  <a:moveTo>
                    <a:pt x="5394" y="11586"/>
                  </a:moveTo>
                  <a:cubicBezTo>
                    <a:pt x="5380" y="11586"/>
                    <a:pt x="5365" y="11590"/>
                    <a:pt x="5352" y="11599"/>
                  </a:cubicBezTo>
                  <a:cubicBezTo>
                    <a:pt x="5305" y="11615"/>
                    <a:pt x="5273" y="11678"/>
                    <a:pt x="5305" y="11725"/>
                  </a:cubicBezTo>
                  <a:cubicBezTo>
                    <a:pt x="5352" y="11836"/>
                    <a:pt x="5399" y="11962"/>
                    <a:pt x="5447" y="12072"/>
                  </a:cubicBezTo>
                  <a:cubicBezTo>
                    <a:pt x="5462" y="12120"/>
                    <a:pt x="5494" y="12151"/>
                    <a:pt x="5541" y="12151"/>
                  </a:cubicBezTo>
                  <a:lnTo>
                    <a:pt x="5573" y="12151"/>
                  </a:lnTo>
                  <a:cubicBezTo>
                    <a:pt x="5620" y="12135"/>
                    <a:pt x="5652" y="12072"/>
                    <a:pt x="5636" y="12025"/>
                  </a:cubicBezTo>
                  <a:cubicBezTo>
                    <a:pt x="5589" y="11899"/>
                    <a:pt x="5541" y="11757"/>
                    <a:pt x="5478" y="11646"/>
                  </a:cubicBezTo>
                  <a:cubicBezTo>
                    <a:pt x="5467" y="11612"/>
                    <a:pt x="5431" y="11586"/>
                    <a:pt x="5394" y="11586"/>
                  </a:cubicBezTo>
                  <a:close/>
                  <a:moveTo>
                    <a:pt x="5639" y="12338"/>
                  </a:moveTo>
                  <a:cubicBezTo>
                    <a:pt x="5633" y="12338"/>
                    <a:pt x="5627" y="12339"/>
                    <a:pt x="5620" y="12341"/>
                  </a:cubicBezTo>
                  <a:cubicBezTo>
                    <a:pt x="5557" y="12341"/>
                    <a:pt x="5526" y="12388"/>
                    <a:pt x="5526" y="12451"/>
                  </a:cubicBezTo>
                  <a:cubicBezTo>
                    <a:pt x="5557" y="12562"/>
                    <a:pt x="5557" y="12688"/>
                    <a:pt x="5557" y="12830"/>
                  </a:cubicBezTo>
                  <a:cubicBezTo>
                    <a:pt x="5557" y="12877"/>
                    <a:pt x="5604" y="12925"/>
                    <a:pt x="5652" y="12925"/>
                  </a:cubicBezTo>
                  <a:cubicBezTo>
                    <a:pt x="5715" y="12925"/>
                    <a:pt x="5762" y="12877"/>
                    <a:pt x="5762" y="12830"/>
                  </a:cubicBezTo>
                  <a:lnTo>
                    <a:pt x="5762" y="12814"/>
                  </a:lnTo>
                  <a:cubicBezTo>
                    <a:pt x="5762" y="12672"/>
                    <a:pt x="5747" y="12546"/>
                    <a:pt x="5731" y="12420"/>
                  </a:cubicBezTo>
                  <a:cubicBezTo>
                    <a:pt x="5717" y="12379"/>
                    <a:pt x="5680" y="12338"/>
                    <a:pt x="5639" y="12338"/>
                  </a:cubicBezTo>
                  <a:close/>
                  <a:moveTo>
                    <a:pt x="5636" y="13114"/>
                  </a:moveTo>
                  <a:cubicBezTo>
                    <a:pt x="5589" y="13114"/>
                    <a:pt x="5526" y="13146"/>
                    <a:pt x="5526" y="13209"/>
                  </a:cubicBezTo>
                  <a:cubicBezTo>
                    <a:pt x="5494" y="13335"/>
                    <a:pt x="5462" y="13446"/>
                    <a:pt x="5431" y="13556"/>
                  </a:cubicBezTo>
                  <a:cubicBezTo>
                    <a:pt x="5399" y="13619"/>
                    <a:pt x="5431" y="13667"/>
                    <a:pt x="5478" y="13698"/>
                  </a:cubicBezTo>
                  <a:lnTo>
                    <a:pt x="5526" y="13698"/>
                  </a:lnTo>
                  <a:cubicBezTo>
                    <a:pt x="5557" y="13698"/>
                    <a:pt x="5589" y="13667"/>
                    <a:pt x="5604" y="13635"/>
                  </a:cubicBezTo>
                  <a:cubicBezTo>
                    <a:pt x="5652" y="13509"/>
                    <a:pt x="5699" y="13383"/>
                    <a:pt x="5715" y="13240"/>
                  </a:cubicBezTo>
                  <a:cubicBezTo>
                    <a:pt x="5731" y="13177"/>
                    <a:pt x="5683" y="13130"/>
                    <a:pt x="5636" y="13114"/>
                  </a:cubicBezTo>
                  <a:close/>
                  <a:moveTo>
                    <a:pt x="5345" y="13840"/>
                  </a:moveTo>
                  <a:cubicBezTo>
                    <a:pt x="5311" y="13840"/>
                    <a:pt x="5278" y="13857"/>
                    <a:pt x="5257" y="13888"/>
                  </a:cubicBezTo>
                  <a:cubicBezTo>
                    <a:pt x="5194" y="13998"/>
                    <a:pt x="5099" y="14077"/>
                    <a:pt x="5005" y="14172"/>
                  </a:cubicBezTo>
                  <a:cubicBezTo>
                    <a:pt x="4973" y="14203"/>
                    <a:pt x="4973" y="14266"/>
                    <a:pt x="5005" y="14314"/>
                  </a:cubicBezTo>
                  <a:cubicBezTo>
                    <a:pt x="5020" y="14330"/>
                    <a:pt x="5052" y="14345"/>
                    <a:pt x="5084" y="14345"/>
                  </a:cubicBezTo>
                  <a:cubicBezTo>
                    <a:pt x="5099" y="14345"/>
                    <a:pt x="5131" y="14330"/>
                    <a:pt x="5147" y="14314"/>
                  </a:cubicBezTo>
                  <a:cubicBezTo>
                    <a:pt x="5241" y="14219"/>
                    <a:pt x="5336" y="14109"/>
                    <a:pt x="5415" y="13998"/>
                  </a:cubicBezTo>
                  <a:cubicBezTo>
                    <a:pt x="5447" y="13951"/>
                    <a:pt x="5431" y="13888"/>
                    <a:pt x="5399" y="13856"/>
                  </a:cubicBezTo>
                  <a:cubicBezTo>
                    <a:pt x="5382" y="13845"/>
                    <a:pt x="5364" y="13840"/>
                    <a:pt x="5345" y="13840"/>
                  </a:cubicBezTo>
                  <a:close/>
                  <a:moveTo>
                    <a:pt x="4742" y="14371"/>
                  </a:moveTo>
                  <a:cubicBezTo>
                    <a:pt x="4729" y="14371"/>
                    <a:pt x="4717" y="14373"/>
                    <a:pt x="4705" y="14377"/>
                  </a:cubicBezTo>
                  <a:cubicBezTo>
                    <a:pt x="4610" y="14440"/>
                    <a:pt x="4484" y="14503"/>
                    <a:pt x="4357" y="14535"/>
                  </a:cubicBezTo>
                  <a:cubicBezTo>
                    <a:pt x="4310" y="14566"/>
                    <a:pt x="4294" y="14614"/>
                    <a:pt x="4310" y="14661"/>
                  </a:cubicBezTo>
                  <a:cubicBezTo>
                    <a:pt x="4326" y="14708"/>
                    <a:pt x="4357" y="14740"/>
                    <a:pt x="4405" y="14740"/>
                  </a:cubicBezTo>
                  <a:cubicBezTo>
                    <a:pt x="4405" y="14740"/>
                    <a:pt x="4421" y="14724"/>
                    <a:pt x="4436" y="14724"/>
                  </a:cubicBezTo>
                  <a:cubicBezTo>
                    <a:pt x="4563" y="14677"/>
                    <a:pt x="4689" y="14614"/>
                    <a:pt x="4799" y="14551"/>
                  </a:cubicBezTo>
                  <a:cubicBezTo>
                    <a:pt x="4847" y="14535"/>
                    <a:pt x="4863" y="14472"/>
                    <a:pt x="4847" y="14424"/>
                  </a:cubicBezTo>
                  <a:cubicBezTo>
                    <a:pt x="4823" y="14389"/>
                    <a:pt x="4782" y="14371"/>
                    <a:pt x="4742" y="14371"/>
                  </a:cubicBezTo>
                  <a:close/>
                  <a:moveTo>
                    <a:pt x="4014" y="14642"/>
                  </a:moveTo>
                  <a:cubicBezTo>
                    <a:pt x="4007" y="14642"/>
                    <a:pt x="4001" y="14643"/>
                    <a:pt x="3994" y="14645"/>
                  </a:cubicBezTo>
                  <a:cubicBezTo>
                    <a:pt x="3884" y="14677"/>
                    <a:pt x="3742" y="14693"/>
                    <a:pt x="3616" y="14708"/>
                  </a:cubicBezTo>
                  <a:cubicBezTo>
                    <a:pt x="3568" y="14708"/>
                    <a:pt x="3521" y="14772"/>
                    <a:pt x="3537" y="14819"/>
                  </a:cubicBezTo>
                  <a:cubicBezTo>
                    <a:pt x="3537" y="14866"/>
                    <a:pt x="3584" y="14898"/>
                    <a:pt x="3631" y="14898"/>
                  </a:cubicBezTo>
                  <a:lnTo>
                    <a:pt x="3631" y="14914"/>
                  </a:lnTo>
                  <a:cubicBezTo>
                    <a:pt x="3773" y="14898"/>
                    <a:pt x="3915" y="14866"/>
                    <a:pt x="4042" y="14835"/>
                  </a:cubicBezTo>
                  <a:cubicBezTo>
                    <a:pt x="4089" y="14835"/>
                    <a:pt x="4121" y="14772"/>
                    <a:pt x="4121" y="14724"/>
                  </a:cubicBezTo>
                  <a:cubicBezTo>
                    <a:pt x="4107" y="14683"/>
                    <a:pt x="4058" y="14642"/>
                    <a:pt x="4014" y="14642"/>
                  </a:cubicBezTo>
                  <a:close/>
                  <a:moveTo>
                    <a:pt x="2842" y="14724"/>
                  </a:moveTo>
                  <a:cubicBezTo>
                    <a:pt x="2795" y="14724"/>
                    <a:pt x="2747" y="14772"/>
                    <a:pt x="2747" y="14819"/>
                  </a:cubicBezTo>
                  <a:cubicBezTo>
                    <a:pt x="2732" y="14882"/>
                    <a:pt x="2779" y="14929"/>
                    <a:pt x="2842" y="14929"/>
                  </a:cubicBezTo>
                  <a:lnTo>
                    <a:pt x="3237" y="14929"/>
                  </a:lnTo>
                  <a:cubicBezTo>
                    <a:pt x="3300" y="14929"/>
                    <a:pt x="3331" y="14882"/>
                    <a:pt x="3331" y="14835"/>
                  </a:cubicBezTo>
                  <a:cubicBezTo>
                    <a:pt x="3331" y="14780"/>
                    <a:pt x="3296" y="14737"/>
                    <a:pt x="3255" y="14737"/>
                  </a:cubicBezTo>
                  <a:cubicBezTo>
                    <a:pt x="3249" y="14737"/>
                    <a:pt x="3243" y="14738"/>
                    <a:pt x="3237" y="14740"/>
                  </a:cubicBezTo>
                  <a:cubicBezTo>
                    <a:pt x="3095" y="14740"/>
                    <a:pt x="2968" y="14740"/>
                    <a:pt x="2842" y="147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749"/>
        <p:cNvGrpSpPr/>
        <p:nvPr/>
      </p:nvGrpSpPr>
      <p:grpSpPr>
        <a:xfrm>
          <a:off x="0" y="0"/>
          <a:ext cx="0" cy="0"/>
          <a:chOff x="0" y="0"/>
          <a:chExt cx="0" cy="0"/>
        </a:xfrm>
      </p:grpSpPr>
      <p:grpSp>
        <p:nvGrpSpPr>
          <p:cNvPr id="750" name="Google Shape;750;p16"/>
          <p:cNvGrpSpPr/>
          <p:nvPr/>
        </p:nvGrpSpPr>
        <p:grpSpPr>
          <a:xfrm>
            <a:off x="-189467" y="-64267"/>
            <a:ext cx="12566000" cy="7012400"/>
            <a:chOff x="-142100" y="-48200"/>
            <a:chExt cx="9424500" cy="5259300"/>
          </a:xfrm>
        </p:grpSpPr>
        <p:cxnSp>
          <p:nvCxnSpPr>
            <p:cNvPr id="751" name="Google Shape;751;p16"/>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2" name="Google Shape;752;p16"/>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3" name="Google Shape;753;p16"/>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4" name="Google Shape;754;p16"/>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5" name="Google Shape;755;p16"/>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6" name="Google Shape;756;p16"/>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7" name="Google Shape;757;p16"/>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8" name="Google Shape;758;p16"/>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9" name="Google Shape;759;p16"/>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0" name="Google Shape;760;p16"/>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1" name="Google Shape;761;p16"/>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2" name="Google Shape;762;p16"/>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3" name="Google Shape;763;p16"/>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4" name="Google Shape;764;p16"/>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5" name="Google Shape;765;p16"/>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6" name="Google Shape;766;p16"/>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7" name="Google Shape;767;p16"/>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8" name="Google Shape;768;p16"/>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9" name="Google Shape;769;p16"/>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0" name="Google Shape;770;p16"/>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1" name="Google Shape;771;p16"/>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2" name="Google Shape;772;p16"/>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3" name="Google Shape;773;p16"/>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4" name="Google Shape;774;p16"/>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5" name="Google Shape;775;p16"/>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6" name="Google Shape;776;p16"/>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7" name="Google Shape;777;p16"/>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8" name="Google Shape;778;p16"/>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9" name="Google Shape;779;p16"/>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80" name="Google Shape;780;p16"/>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1" name="Google Shape;781;p16"/>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2" name="Google Shape;782;p16"/>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3" name="Google Shape;783;p16"/>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4" name="Google Shape;784;p16"/>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5" name="Google Shape;785;p16"/>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6" name="Google Shape;786;p16"/>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7" name="Google Shape;787;p16"/>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8" name="Google Shape;788;p16"/>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9" name="Google Shape;789;p16"/>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0" name="Google Shape;790;p16"/>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1" name="Google Shape;791;p16"/>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2" name="Google Shape;792;p16"/>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3" name="Google Shape;793;p16"/>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4" name="Google Shape;794;p16"/>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795" name="Google Shape;795;p16"/>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796" name="Google Shape;796;p16"/>
          <p:cNvSpPr txBox="1">
            <a:spLocks noGrp="1"/>
          </p:cNvSpPr>
          <p:nvPr>
            <p:ph type="title"/>
          </p:nvPr>
        </p:nvSpPr>
        <p:spPr>
          <a:xfrm rot="-2406">
            <a:off x="638816" y="2587677"/>
            <a:ext cx="9144003" cy="12192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600"/>
              <a:buNone/>
              <a:defRPr sz="6665">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797" name="Google Shape;797;p16"/>
          <p:cNvSpPr txBox="1">
            <a:spLocks noGrp="1"/>
          </p:cNvSpPr>
          <p:nvPr>
            <p:ph type="title" idx="2" hasCustomPrompt="1"/>
          </p:nvPr>
        </p:nvSpPr>
        <p:spPr>
          <a:xfrm rot="-27490">
            <a:off x="9584737" y="2209752"/>
            <a:ext cx="1950863" cy="24384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98" name="Google Shape;798;p16"/>
          <p:cNvSpPr txBox="1">
            <a:spLocks noGrp="1"/>
          </p:cNvSpPr>
          <p:nvPr>
            <p:ph type="subTitle" idx="1"/>
          </p:nvPr>
        </p:nvSpPr>
        <p:spPr>
          <a:xfrm rot="-29710">
            <a:off x="3370072" y="3703632"/>
            <a:ext cx="6341037" cy="609619"/>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799" name="Google Shape;799;p16"/>
          <p:cNvGrpSpPr/>
          <p:nvPr/>
        </p:nvGrpSpPr>
        <p:grpSpPr>
          <a:xfrm>
            <a:off x="536134" y="5194012"/>
            <a:ext cx="1782303" cy="920160"/>
            <a:chOff x="157977" y="4282239"/>
            <a:chExt cx="1336727" cy="690120"/>
          </a:xfrm>
        </p:grpSpPr>
        <p:sp>
          <p:nvSpPr>
            <p:cNvPr id="800" name="Google Shape;800;p16"/>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01" name="Google Shape;801;p16"/>
            <p:cNvSpPr/>
            <p:nvPr/>
          </p:nvSpPr>
          <p:spPr>
            <a:xfrm>
              <a:off x="1320834" y="44032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02" name="Google Shape;802;p16"/>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03" name="Google Shape;803;p16"/>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04" name="Google Shape;804;p16"/>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05" name="Google Shape;805;p16"/>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6"/>
        <p:cNvGrpSpPr/>
        <p:nvPr/>
      </p:nvGrpSpPr>
      <p:grpSpPr>
        <a:xfrm>
          <a:off x="0" y="0"/>
          <a:ext cx="0" cy="0"/>
          <a:chOff x="0" y="0"/>
          <a:chExt cx="0" cy="0"/>
        </a:xfrm>
      </p:grpSpPr>
      <p:grpSp>
        <p:nvGrpSpPr>
          <p:cNvPr id="807" name="Google Shape;807;p17"/>
          <p:cNvGrpSpPr/>
          <p:nvPr/>
        </p:nvGrpSpPr>
        <p:grpSpPr>
          <a:xfrm>
            <a:off x="-189467" y="-64267"/>
            <a:ext cx="12566000" cy="7012400"/>
            <a:chOff x="-142100" y="-48200"/>
            <a:chExt cx="9424500" cy="5259300"/>
          </a:xfrm>
        </p:grpSpPr>
        <p:cxnSp>
          <p:nvCxnSpPr>
            <p:cNvPr id="808" name="Google Shape;808;p17"/>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09" name="Google Shape;809;p17"/>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0" name="Google Shape;810;p17"/>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1" name="Google Shape;811;p17"/>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2" name="Google Shape;812;p17"/>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3" name="Google Shape;813;p17"/>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4" name="Google Shape;814;p17"/>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5" name="Google Shape;815;p17"/>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6" name="Google Shape;816;p17"/>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7" name="Google Shape;817;p17"/>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8" name="Google Shape;818;p17"/>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9" name="Google Shape;819;p17"/>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0" name="Google Shape;820;p17"/>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1" name="Google Shape;821;p17"/>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2" name="Google Shape;822;p17"/>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3" name="Google Shape;823;p17"/>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4" name="Google Shape;824;p17"/>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5" name="Google Shape;825;p17"/>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6" name="Google Shape;826;p17"/>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7" name="Google Shape;827;p17"/>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8" name="Google Shape;828;p17"/>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9" name="Google Shape;829;p17"/>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0" name="Google Shape;830;p17"/>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1" name="Google Shape;831;p17"/>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2" name="Google Shape;832;p17"/>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3" name="Google Shape;833;p17"/>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4" name="Google Shape;834;p17"/>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5" name="Google Shape;835;p17"/>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6" name="Google Shape;836;p17"/>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7" name="Google Shape;837;p17"/>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38" name="Google Shape;838;p17"/>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39" name="Google Shape;839;p17"/>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0" name="Google Shape;840;p17"/>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1" name="Google Shape;841;p17"/>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2" name="Google Shape;842;p17"/>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3" name="Google Shape;843;p17"/>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4" name="Google Shape;844;p17"/>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5" name="Google Shape;845;p17"/>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6" name="Google Shape;846;p17"/>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7" name="Google Shape;847;p17"/>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8" name="Google Shape;848;p17"/>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9" name="Google Shape;849;p17"/>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50" name="Google Shape;850;p17"/>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51" name="Google Shape;851;p17"/>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852" name="Google Shape;852;p17"/>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53" name="Google Shape;853;p17"/>
          <p:cNvSpPr txBox="1">
            <a:spLocks noGrp="1"/>
          </p:cNvSpPr>
          <p:nvPr>
            <p:ph type="title"/>
          </p:nvPr>
        </p:nvSpPr>
        <p:spPr>
          <a:xfrm>
            <a:off x="9600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854" name="Google Shape;854;p17"/>
          <p:cNvSpPr txBox="1">
            <a:spLocks noGrp="1"/>
          </p:cNvSpPr>
          <p:nvPr>
            <p:ph type="title" idx="2" hasCustomPrompt="1"/>
          </p:nvPr>
        </p:nvSpPr>
        <p:spPr>
          <a:xfrm rot="-121265">
            <a:off x="2030178" y="1630581"/>
            <a:ext cx="975407" cy="975407"/>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55" name="Google Shape;855;p17"/>
          <p:cNvSpPr txBox="1">
            <a:spLocks noGrp="1"/>
          </p:cNvSpPr>
          <p:nvPr>
            <p:ph type="subTitle" idx="1"/>
          </p:nvPr>
        </p:nvSpPr>
        <p:spPr>
          <a:xfrm>
            <a:off x="9600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56" name="Google Shape;856;p17"/>
          <p:cNvSpPr txBox="1">
            <a:spLocks noGrp="1"/>
          </p:cNvSpPr>
          <p:nvPr>
            <p:ph type="title" idx="3"/>
          </p:nvPr>
        </p:nvSpPr>
        <p:spPr>
          <a:xfrm>
            <a:off x="45384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857" name="Google Shape;857;p17"/>
          <p:cNvSpPr txBox="1">
            <a:spLocks noGrp="1"/>
          </p:cNvSpPr>
          <p:nvPr>
            <p:ph type="title" idx="4" hasCustomPrompt="1"/>
          </p:nvPr>
        </p:nvSpPr>
        <p:spPr>
          <a:xfrm rot="-119856">
            <a:off x="5608385" y="1630785"/>
            <a:ext cx="975393" cy="975393"/>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58" name="Google Shape;858;p17"/>
          <p:cNvSpPr txBox="1">
            <a:spLocks noGrp="1"/>
          </p:cNvSpPr>
          <p:nvPr>
            <p:ph type="subTitle" idx="5"/>
          </p:nvPr>
        </p:nvSpPr>
        <p:spPr>
          <a:xfrm>
            <a:off x="45384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59" name="Google Shape;859;p17"/>
          <p:cNvSpPr txBox="1">
            <a:spLocks noGrp="1"/>
          </p:cNvSpPr>
          <p:nvPr>
            <p:ph type="title" idx="6"/>
          </p:nvPr>
        </p:nvSpPr>
        <p:spPr>
          <a:xfrm>
            <a:off x="81168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860" name="Google Shape;860;p17"/>
          <p:cNvSpPr txBox="1">
            <a:spLocks noGrp="1"/>
          </p:cNvSpPr>
          <p:nvPr>
            <p:ph type="title" idx="7" hasCustomPrompt="1"/>
          </p:nvPr>
        </p:nvSpPr>
        <p:spPr>
          <a:xfrm rot="-119856">
            <a:off x="9186785" y="1630785"/>
            <a:ext cx="975393" cy="975393"/>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1" name="Google Shape;861;p17"/>
          <p:cNvSpPr txBox="1">
            <a:spLocks noGrp="1"/>
          </p:cNvSpPr>
          <p:nvPr>
            <p:ph type="subTitle" idx="8"/>
          </p:nvPr>
        </p:nvSpPr>
        <p:spPr>
          <a:xfrm>
            <a:off x="81168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62" name="Google Shape;862;p17"/>
          <p:cNvSpPr txBox="1">
            <a:spLocks noGrp="1"/>
          </p:cNvSpPr>
          <p:nvPr>
            <p:ph type="title" idx="9"/>
          </p:nvPr>
        </p:nvSpPr>
        <p:spPr>
          <a:xfrm>
            <a:off x="9600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863" name="Google Shape;863;p17"/>
          <p:cNvSpPr txBox="1">
            <a:spLocks noGrp="1"/>
          </p:cNvSpPr>
          <p:nvPr>
            <p:ph type="title" idx="13" hasCustomPrompt="1"/>
          </p:nvPr>
        </p:nvSpPr>
        <p:spPr>
          <a:xfrm rot="-119856">
            <a:off x="2029985" y="4013352"/>
            <a:ext cx="975393" cy="975393"/>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4" name="Google Shape;864;p17"/>
          <p:cNvSpPr txBox="1">
            <a:spLocks noGrp="1"/>
          </p:cNvSpPr>
          <p:nvPr>
            <p:ph type="subTitle" idx="14"/>
          </p:nvPr>
        </p:nvSpPr>
        <p:spPr>
          <a:xfrm>
            <a:off x="9600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65" name="Google Shape;865;p17"/>
          <p:cNvSpPr txBox="1">
            <a:spLocks noGrp="1"/>
          </p:cNvSpPr>
          <p:nvPr>
            <p:ph type="title" idx="15"/>
          </p:nvPr>
        </p:nvSpPr>
        <p:spPr>
          <a:xfrm>
            <a:off x="45384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866" name="Google Shape;866;p17"/>
          <p:cNvSpPr txBox="1">
            <a:spLocks noGrp="1"/>
          </p:cNvSpPr>
          <p:nvPr>
            <p:ph type="title" idx="16" hasCustomPrompt="1"/>
          </p:nvPr>
        </p:nvSpPr>
        <p:spPr>
          <a:xfrm rot="-119856">
            <a:off x="5608385" y="4013352"/>
            <a:ext cx="975393" cy="975393"/>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7" name="Google Shape;867;p17"/>
          <p:cNvSpPr txBox="1">
            <a:spLocks noGrp="1"/>
          </p:cNvSpPr>
          <p:nvPr>
            <p:ph type="subTitle" idx="17"/>
          </p:nvPr>
        </p:nvSpPr>
        <p:spPr>
          <a:xfrm>
            <a:off x="45384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68" name="Google Shape;868;p17"/>
          <p:cNvSpPr txBox="1">
            <a:spLocks noGrp="1"/>
          </p:cNvSpPr>
          <p:nvPr>
            <p:ph type="title" idx="18"/>
          </p:nvPr>
        </p:nvSpPr>
        <p:spPr>
          <a:xfrm>
            <a:off x="81168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869" name="Google Shape;869;p17"/>
          <p:cNvSpPr txBox="1">
            <a:spLocks noGrp="1"/>
          </p:cNvSpPr>
          <p:nvPr>
            <p:ph type="title" idx="19" hasCustomPrompt="1"/>
          </p:nvPr>
        </p:nvSpPr>
        <p:spPr>
          <a:xfrm rot="-119856">
            <a:off x="9186785" y="4013352"/>
            <a:ext cx="975393" cy="975393"/>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70" name="Google Shape;870;p17"/>
          <p:cNvSpPr txBox="1">
            <a:spLocks noGrp="1"/>
          </p:cNvSpPr>
          <p:nvPr>
            <p:ph type="subTitle" idx="20"/>
          </p:nvPr>
        </p:nvSpPr>
        <p:spPr>
          <a:xfrm>
            <a:off x="81168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71" name="Google Shape;871;p17"/>
          <p:cNvSpPr txBox="1">
            <a:spLocks noGrp="1"/>
          </p:cNvSpPr>
          <p:nvPr>
            <p:ph type="title" idx="21"/>
          </p:nvPr>
        </p:nvSpPr>
        <p:spPr>
          <a:xfrm rot="-30015">
            <a:off x="2957745" y="595317"/>
            <a:ext cx="6276639"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872" name="Google Shape;872;p17"/>
          <p:cNvGrpSpPr/>
          <p:nvPr/>
        </p:nvGrpSpPr>
        <p:grpSpPr>
          <a:xfrm rot="10800000" flipH="1">
            <a:off x="674177" y="491868"/>
            <a:ext cx="1782303" cy="739649"/>
            <a:chOff x="157977" y="4295708"/>
            <a:chExt cx="1336727" cy="554737"/>
          </a:xfrm>
        </p:grpSpPr>
        <p:sp>
          <p:nvSpPr>
            <p:cNvPr id="873" name="Google Shape;873;p17"/>
            <p:cNvSpPr/>
            <p:nvPr/>
          </p:nvSpPr>
          <p:spPr>
            <a:xfrm rot="10800000" flipH="1">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74" name="Google Shape;874;p17"/>
            <p:cNvSpPr/>
            <p:nvPr/>
          </p:nvSpPr>
          <p:spPr>
            <a:xfrm rot="10800000" flipH="1">
              <a:off x="1320834" y="4487026"/>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75" name="Google Shape;875;p17"/>
            <p:cNvSpPr/>
            <p:nvPr/>
          </p:nvSpPr>
          <p:spPr>
            <a:xfrm>
              <a:off x="488008" y="43003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76" name="Google Shape;876;p17"/>
            <p:cNvSpPr/>
            <p:nvPr/>
          </p:nvSpPr>
          <p:spPr>
            <a:xfrm>
              <a:off x="504410" y="42957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77" name="Google Shape;877;p17"/>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78" name="Google Shape;878;p17"/>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879" name="Google Shape;879;p17"/>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80"/>
        <p:cNvGrpSpPr/>
        <p:nvPr/>
      </p:nvGrpSpPr>
      <p:grpSpPr>
        <a:xfrm>
          <a:off x="0" y="0"/>
          <a:ext cx="0" cy="0"/>
          <a:chOff x="0" y="0"/>
          <a:chExt cx="0" cy="0"/>
        </a:xfrm>
      </p:grpSpPr>
      <p:grpSp>
        <p:nvGrpSpPr>
          <p:cNvPr id="881" name="Google Shape;881;p18"/>
          <p:cNvGrpSpPr/>
          <p:nvPr/>
        </p:nvGrpSpPr>
        <p:grpSpPr>
          <a:xfrm>
            <a:off x="-189467" y="-64267"/>
            <a:ext cx="12566000" cy="7012400"/>
            <a:chOff x="-142100" y="-48200"/>
            <a:chExt cx="9424500" cy="5259300"/>
          </a:xfrm>
        </p:grpSpPr>
        <p:cxnSp>
          <p:nvCxnSpPr>
            <p:cNvPr id="882" name="Google Shape;882;p1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3" name="Google Shape;883;p1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4" name="Google Shape;884;p1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5" name="Google Shape;885;p1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6" name="Google Shape;886;p1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7" name="Google Shape;887;p1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8" name="Google Shape;888;p1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9" name="Google Shape;889;p1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0" name="Google Shape;890;p1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1" name="Google Shape;891;p1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2" name="Google Shape;892;p1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3" name="Google Shape;893;p1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4" name="Google Shape;894;p1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5" name="Google Shape;895;p1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6" name="Google Shape;896;p1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7" name="Google Shape;897;p1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8" name="Google Shape;898;p1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9" name="Google Shape;899;p1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0" name="Google Shape;900;p1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1" name="Google Shape;901;p1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2" name="Google Shape;902;p1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3" name="Google Shape;903;p1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4" name="Google Shape;904;p1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5" name="Google Shape;905;p1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6" name="Google Shape;906;p1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7" name="Google Shape;907;p1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8" name="Google Shape;908;p1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9" name="Google Shape;909;p1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0" name="Google Shape;910;p1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1" name="Google Shape;911;p1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2" name="Google Shape;912;p1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3" name="Google Shape;913;p1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4" name="Google Shape;914;p1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5" name="Google Shape;915;p1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6" name="Google Shape;916;p1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7" name="Google Shape;917;p1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8" name="Google Shape;918;p1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9" name="Google Shape;919;p1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0" name="Google Shape;920;p1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1" name="Google Shape;921;p1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2" name="Google Shape;922;p1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3" name="Google Shape;923;p1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4" name="Google Shape;924;p1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5" name="Google Shape;925;p1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926" name="Google Shape;926;p18"/>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927" name="Google Shape;927;p18"/>
          <p:cNvSpPr txBox="1">
            <a:spLocks noGrp="1"/>
          </p:cNvSpPr>
          <p:nvPr>
            <p:ph type="title"/>
          </p:nvPr>
        </p:nvSpPr>
        <p:spPr>
          <a:xfrm rot="-59885">
            <a:off x="3053408" y="4506019"/>
            <a:ext cx="6085323" cy="70890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33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p:txBody>
      </p:sp>
      <p:sp>
        <p:nvSpPr>
          <p:cNvPr id="928" name="Google Shape;928;p18"/>
          <p:cNvSpPr txBox="1">
            <a:spLocks noGrp="1"/>
          </p:cNvSpPr>
          <p:nvPr>
            <p:ph type="subTitle" idx="1"/>
          </p:nvPr>
        </p:nvSpPr>
        <p:spPr>
          <a:xfrm>
            <a:off x="609600" y="1913849"/>
            <a:ext cx="10972800" cy="2926000"/>
          </a:xfrm>
          <a:prstGeom prst="rect">
            <a:avLst/>
          </a:prstGeom>
          <a:solidFill>
            <a:schemeClr val="accent1"/>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5">
                <a:solidFill>
                  <a:schemeClr val="lt1"/>
                </a:solidFill>
              </a:defRPr>
            </a:lvl1pPr>
            <a:lvl2pPr lvl="1" algn="ctr" rtl="0">
              <a:lnSpc>
                <a:spcPct val="100000"/>
              </a:lnSpc>
              <a:spcBef>
                <a:spcPts val="0"/>
              </a:spcBef>
              <a:spcAft>
                <a:spcPts val="0"/>
              </a:spcAft>
              <a:buSzPts val="2500"/>
              <a:buNone/>
              <a:defRPr sz="3335"/>
            </a:lvl2pPr>
            <a:lvl3pPr lvl="2" algn="ctr" rtl="0">
              <a:lnSpc>
                <a:spcPct val="100000"/>
              </a:lnSpc>
              <a:spcBef>
                <a:spcPts val="0"/>
              </a:spcBef>
              <a:spcAft>
                <a:spcPts val="0"/>
              </a:spcAft>
              <a:buSzPts val="2500"/>
              <a:buNone/>
              <a:defRPr sz="3335"/>
            </a:lvl3pPr>
            <a:lvl4pPr lvl="3" algn="ctr" rtl="0">
              <a:lnSpc>
                <a:spcPct val="100000"/>
              </a:lnSpc>
              <a:spcBef>
                <a:spcPts val="0"/>
              </a:spcBef>
              <a:spcAft>
                <a:spcPts val="0"/>
              </a:spcAft>
              <a:buSzPts val="2500"/>
              <a:buNone/>
              <a:defRPr sz="3335"/>
            </a:lvl4pPr>
            <a:lvl5pPr lvl="4" algn="ctr" rtl="0">
              <a:lnSpc>
                <a:spcPct val="100000"/>
              </a:lnSpc>
              <a:spcBef>
                <a:spcPts val="0"/>
              </a:spcBef>
              <a:spcAft>
                <a:spcPts val="0"/>
              </a:spcAft>
              <a:buSzPts val="2500"/>
              <a:buNone/>
              <a:defRPr sz="3335"/>
            </a:lvl5pPr>
            <a:lvl6pPr lvl="5" algn="ctr" rtl="0">
              <a:lnSpc>
                <a:spcPct val="100000"/>
              </a:lnSpc>
              <a:spcBef>
                <a:spcPts val="0"/>
              </a:spcBef>
              <a:spcAft>
                <a:spcPts val="0"/>
              </a:spcAft>
              <a:buSzPts val="2500"/>
              <a:buNone/>
              <a:defRPr sz="3335"/>
            </a:lvl6pPr>
            <a:lvl7pPr lvl="6" algn="ctr" rtl="0">
              <a:lnSpc>
                <a:spcPct val="100000"/>
              </a:lnSpc>
              <a:spcBef>
                <a:spcPts val="0"/>
              </a:spcBef>
              <a:spcAft>
                <a:spcPts val="0"/>
              </a:spcAft>
              <a:buSzPts val="2500"/>
              <a:buNone/>
              <a:defRPr sz="3335"/>
            </a:lvl7pPr>
            <a:lvl8pPr lvl="7" algn="ctr" rtl="0">
              <a:lnSpc>
                <a:spcPct val="100000"/>
              </a:lnSpc>
              <a:spcBef>
                <a:spcPts val="0"/>
              </a:spcBef>
              <a:spcAft>
                <a:spcPts val="0"/>
              </a:spcAft>
              <a:buSzPts val="2500"/>
              <a:buNone/>
              <a:defRPr sz="3335"/>
            </a:lvl8pPr>
            <a:lvl9pPr lvl="8" algn="ctr" rtl="0">
              <a:lnSpc>
                <a:spcPct val="100000"/>
              </a:lnSpc>
              <a:spcBef>
                <a:spcPts val="0"/>
              </a:spcBef>
              <a:spcAft>
                <a:spcPts val="0"/>
              </a:spcAft>
              <a:buSzPts val="2500"/>
              <a:buNone/>
              <a:defRPr sz="3335"/>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78"/>
        <p:cNvGrpSpPr/>
        <p:nvPr/>
      </p:nvGrpSpPr>
      <p:grpSpPr>
        <a:xfrm>
          <a:off x="0" y="0"/>
          <a:ext cx="0" cy="0"/>
          <a:chOff x="0" y="0"/>
          <a:chExt cx="0" cy="0"/>
        </a:xfrm>
      </p:grpSpPr>
      <p:grpSp>
        <p:nvGrpSpPr>
          <p:cNvPr id="979" name="Google Shape;979;p20"/>
          <p:cNvGrpSpPr/>
          <p:nvPr/>
        </p:nvGrpSpPr>
        <p:grpSpPr>
          <a:xfrm>
            <a:off x="-189467" y="-64267"/>
            <a:ext cx="12566000" cy="7012400"/>
            <a:chOff x="-142100" y="-48200"/>
            <a:chExt cx="9424500" cy="5259300"/>
          </a:xfrm>
        </p:grpSpPr>
        <p:cxnSp>
          <p:nvCxnSpPr>
            <p:cNvPr id="980" name="Google Shape;980;p20"/>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1" name="Google Shape;981;p20"/>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2" name="Google Shape;982;p20"/>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3" name="Google Shape;983;p20"/>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4" name="Google Shape;984;p20"/>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5" name="Google Shape;985;p20"/>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6" name="Google Shape;986;p20"/>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7" name="Google Shape;987;p20"/>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8" name="Google Shape;988;p20"/>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9" name="Google Shape;989;p20"/>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0" name="Google Shape;990;p20"/>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1" name="Google Shape;991;p20"/>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2" name="Google Shape;992;p20"/>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3" name="Google Shape;993;p20"/>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4" name="Google Shape;994;p20"/>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5" name="Google Shape;995;p20"/>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6" name="Google Shape;996;p20"/>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7" name="Google Shape;997;p20"/>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8" name="Google Shape;998;p20"/>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9" name="Google Shape;999;p20"/>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0" name="Google Shape;1000;p20"/>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1" name="Google Shape;1001;p20"/>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2" name="Google Shape;1002;p20"/>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3" name="Google Shape;1003;p20"/>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4" name="Google Shape;1004;p20"/>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5" name="Google Shape;1005;p20"/>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6" name="Google Shape;1006;p20"/>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7" name="Google Shape;1007;p20"/>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8" name="Google Shape;1008;p20"/>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9" name="Google Shape;1009;p20"/>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0" name="Google Shape;1010;p20"/>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1" name="Google Shape;1011;p20"/>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2" name="Google Shape;1012;p20"/>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3" name="Google Shape;1013;p20"/>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4" name="Google Shape;1014;p20"/>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5" name="Google Shape;1015;p20"/>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6" name="Google Shape;1016;p20"/>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7" name="Google Shape;1017;p20"/>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8" name="Google Shape;1018;p20"/>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9" name="Google Shape;1019;p20"/>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0" name="Google Shape;1020;p20"/>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1" name="Google Shape;1021;p20"/>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2" name="Google Shape;1022;p20"/>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3" name="Google Shape;1023;p20"/>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024" name="Google Shape;1024;p20"/>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025" name="Google Shape;1025;p20"/>
          <p:cNvSpPr txBox="1">
            <a:spLocks noGrp="1"/>
          </p:cNvSpPr>
          <p:nvPr>
            <p:ph type="subTitle" idx="1"/>
          </p:nvPr>
        </p:nvSpPr>
        <p:spPr>
          <a:xfrm>
            <a:off x="2682200" y="5650400"/>
            <a:ext cx="682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5"/>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026" name="Google Shape;1026;p20"/>
          <p:cNvSpPr txBox="1">
            <a:spLocks noGrp="1"/>
          </p:cNvSpPr>
          <p:nvPr>
            <p:ph type="title"/>
          </p:nvPr>
        </p:nvSpPr>
        <p:spPr>
          <a:xfrm rot="-30077">
            <a:off x="2621268" y="595658"/>
            <a:ext cx="694946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027"/>
        <p:cNvGrpSpPr/>
        <p:nvPr/>
      </p:nvGrpSpPr>
      <p:grpSpPr>
        <a:xfrm>
          <a:off x="0" y="0"/>
          <a:ext cx="0" cy="0"/>
          <a:chOff x="0" y="0"/>
          <a:chExt cx="0" cy="0"/>
        </a:xfrm>
      </p:grpSpPr>
      <p:grpSp>
        <p:nvGrpSpPr>
          <p:cNvPr id="1028" name="Google Shape;1028;p21"/>
          <p:cNvGrpSpPr/>
          <p:nvPr/>
        </p:nvGrpSpPr>
        <p:grpSpPr>
          <a:xfrm>
            <a:off x="-189467" y="-64267"/>
            <a:ext cx="12566000" cy="7012400"/>
            <a:chOff x="-142100" y="-48200"/>
            <a:chExt cx="9424500" cy="5259300"/>
          </a:xfrm>
        </p:grpSpPr>
        <p:cxnSp>
          <p:nvCxnSpPr>
            <p:cNvPr id="1029" name="Google Shape;1029;p2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0" name="Google Shape;1030;p2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1" name="Google Shape;1031;p2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2" name="Google Shape;1032;p2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3" name="Google Shape;1033;p2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4" name="Google Shape;1034;p2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5" name="Google Shape;1035;p2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6" name="Google Shape;1036;p2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7" name="Google Shape;1037;p2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8" name="Google Shape;1038;p2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9" name="Google Shape;1039;p2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0" name="Google Shape;1040;p2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1" name="Google Shape;1041;p2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2" name="Google Shape;1042;p2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3" name="Google Shape;1043;p2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4" name="Google Shape;1044;p2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5" name="Google Shape;1045;p2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6" name="Google Shape;1046;p2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7" name="Google Shape;1047;p2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8" name="Google Shape;1048;p2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9" name="Google Shape;1049;p2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0" name="Google Shape;1050;p2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1" name="Google Shape;1051;p2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2" name="Google Shape;1052;p2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3" name="Google Shape;1053;p2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4" name="Google Shape;1054;p2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5" name="Google Shape;1055;p2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6" name="Google Shape;1056;p2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7" name="Google Shape;1057;p2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8" name="Google Shape;1058;p2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59" name="Google Shape;1059;p2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0" name="Google Shape;1060;p2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1" name="Google Shape;1061;p2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2" name="Google Shape;1062;p2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3" name="Google Shape;1063;p2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4" name="Google Shape;1064;p2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5" name="Google Shape;1065;p2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6" name="Google Shape;1066;p2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7" name="Google Shape;1067;p2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8" name="Google Shape;1068;p2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9" name="Google Shape;1069;p2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0" name="Google Shape;1070;p2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1" name="Google Shape;1071;p2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2" name="Google Shape;1072;p2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073" name="Google Shape;1073;p21"/>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074" name="Google Shape;1074;p21"/>
          <p:cNvSpPr txBox="1">
            <a:spLocks noGrp="1"/>
          </p:cNvSpPr>
          <p:nvPr>
            <p:ph type="subTitle" idx="1"/>
          </p:nvPr>
        </p:nvSpPr>
        <p:spPr>
          <a:xfrm>
            <a:off x="960000" y="2664367"/>
            <a:ext cx="3510000" cy="180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2135"/>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075" name="Google Shape;1075;p21"/>
          <p:cNvSpPr txBox="1">
            <a:spLocks noGrp="1"/>
          </p:cNvSpPr>
          <p:nvPr>
            <p:ph type="title"/>
          </p:nvPr>
        </p:nvSpPr>
        <p:spPr>
          <a:xfrm rot="-30035">
            <a:off x="943107" y="617815"/>
            <a:ext cx="5127796"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76"/>
        <p:cNvGrpSpPr/>
        <p:nvPr/>
      </p:nvGrpSpPr>
      <p:grpSpPr>
        <a:xfrm>
          <a:off x="0" y="0"/>
          <a:ext cx="0" cy="0"/>
          <a:chOff x="0" y="0"/>
          <a:chExt cx="0" cy="0"/>
        </a:xfrm>
      </p:grpSpPr>
      <p:grpSp>
        <p:nvGrpSpPr>
          <p:cNvPr id="1077" name="Google Shape;1077;p22"/>
          <p:cNvGrpSpPr/>
          <p:nvPr/>
        </p:nvGrpSpPr>
        <p:grpSpPr>
          <a:xfrm>
            <a:off x="-189467" y="-64267"/>
            <a:ext cx="12566000" cy="7012400"/>
            <a:chOff x="-142100" y="-48200"/>
            <a:chExt cx="9424500" cy="5259300"/>
          </a:xfrm>
        </p:grpSpPr>
        <p:cxnSp>
          <p:nvCxnSpPr>
            <p:cNvPr id="1078" name="Google Shape;1078;p2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79" name="Google Shape;1079;p2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0" name="Google Shape;1080;p2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1" name="Google Shape;1081;p2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2" name="Google Shape;1082;p2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3" name="Google Shape;1083;p2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4" name="Google Shape;1084;p2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5" name="Google Shape;1085;p2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6" name="Google Shape;1086;p2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7" name="Google Shape;1087;p2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8" name="Google Shape;1088;p2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9" name="Google Shape;1089;p2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0" name="Google Shape;1090;p2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1" name="Google Shape;1091;p2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2" name="Google Shape;1092;p2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3" name="Google Shape;1093;p2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4" name="Google Shape;1094;p2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5" name="Google Shape;1095;p2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6" name="Google Shape;1096;p2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7" name="Google Shape;1097;p2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8" name="Google Shape;1098;p2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9" name="Google Shape;1099;p2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0" name="Google Shape;1100;p2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1" name="Google Shape;1101;p2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2" name="Google Shape;1102;p2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3" name="Google Shape;1103;p2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4" name="Google Shape;1104;p2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5" name="Google Shape;1105;p2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6" name="Google Shape;1106;p2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7" name="Google Shape;1107;p2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8" name="Google Shape;1108;p2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9" name="Google Shape;1109;p2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0" name="Google Shape;1110;p2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1" name="Google Shape;1111;p2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2" name="Google Shape;1112;p2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3" name="Google Shape;1113;p2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4" name="Google Shape;1114;p2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5" name="Google Shape;1115;p2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6" name="Google Shape;1116;p2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7" name="Google Shape;1117;p2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8" name="Google Shape;1118;p2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9" name="Google Shape;1119;p2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0" name="Google Shape;1120;p2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1" name="Google Shape;1121;p2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22" name="Google Shape;1122;p22"/>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123" name="Google Shape;1123;p22"/>
          <p:cNvSpPr txBox="1">
            <a:spLocks noGrp="1"/>
          </p:cNvSpPr>
          <p:nvPr>
            <p:ph type="subTitle" idx="1"/>
          </p:nvPr>
        </p:nvSpPr>
        <p:spPr>
          <a:xfrm>
            <a:off x="7943433" y="2666900"/>
            <a:ext cx="3288400" cy="180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2135"/>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124" name="Google Shape;1124;p22"/>
          <p:cNvSpPr txBox="1">
            <a:spLocks noGrp="1"/>
          </p:cNvSpPr>
          <p:nvPr>
            <p:ph type="title"/>
          </p:nvPr>
        </p:nvSpPr>
        <p:spPr>
          <a:xfrm rot="-30065">
            <a:off x="6092174" y="572706"/>
            <a:ext cx="5122596"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125"/>
        <p:cNvGrpSpPr/>
        <p:nvPr/>
      </p:nvGrpSpPr>
      <p:grpSpPr>
        <a:xfrm>
          <a:off x="0" y="0"/>
          <a:ext cx="0" cy="0"/>
          <a:chOff x="0" y="0"/>
          <a:chExt cx="0" cy="0"/>
        </a:xfrm>
      </p:grpSpPr>
      <p:grpSp>
        <p:nvGrpSpPr>
          <p:cNvPr id="1126" name="Google Shape;1126;p23"/>
          <p:cNvGrpSpPr/>
          <p:nvPr/>
        </p:nvGrpSpPr>
        <p:grpSpPr>
          <a:xfrm>
            <a:off x="-189467" y="-64267"/>
            <a:ext cx="12566000" cy="7012400"/>
            <a:chOff x="-142100" y="-48200"/>
            <a:chExt cx="9424500" cy="5259300"/>
          </a:xfrm>
        </p:grpSpPr>
        <p:cxnSp>
          <p:nvCxnSpPr>
            <p:cNvPr id="1127" name="Google Shape;1127;p2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28" name="Google Shape;1128;p2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29" name="Google Shape;1129;p2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0" name="Google Shape;1130;p2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1" name="Google Shape;1131;p2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2" name="Google Shape;1132;p2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3" name="Google Shape;1133;p2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4" name="Google Shape;1134;p2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5" name="Google Shape;1135;p2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6" name="Google Shape;1136;p2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7" name="Google Shape;1137;p2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8" name="Google Shape;1138;p2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9" name="Google Shape;1139;p2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0" name="Google Shape;1140;p2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1" name="Google Shape;1141;p2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2" name="Google Shape;1142;p2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3" name="Google Shape;1143;p2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4" name="Google Shape;1144;p2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5" name="Google Shape;1145;p2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6" name="Google Shape;1146;p2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7" name="Google Shape;1147;p2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8" name="Google Shape;1148;p2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9" name="Google Shape;1149;p2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0" name="Google Shape;1150;p2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1" name="Google Shape;1151;p2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2" name="Google Shape;1152;p2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3" name="Google Shape;1153;p2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4" name="Google Shape;1154;p2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5" name="Google Shape;1155;p2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6" name="Google Shape;1156;p2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7" name="Google Shape;1157;p2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8" name="Google Shape;1158;p2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9" name="Google Shape;1159;p2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0" name="Google Shape;1160;p2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1" name="Google Shape;1161;p2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2" name="Google Shape;1162;p2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3" name="Google Shape;1163;p2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4" name="Google Shape;1164;p2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5" name="Google Shape;1165;p2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6" name="Google Shape;1166;p2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7" name="Google Shape;1167;p2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8" name="Google Shape;1168;p2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9" name="Google Shape;1169;p2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70" name="Google Shape;1170;p2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71" name="Google Shape;1171;p23"/>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172" name="Google Shape;1172;p23"/>
          <p:cNvSpPr txBox="1">
            <a:spLocks noGrp="1"/>
          </p:cNvSpPr>
          <p:nvPr>
            <p:ph type="subTitle" idx="1"/>
          </p:nvPr>
        </p:nvSpPr>
        <p:spPr>
          <a:xfrm>
            <a:off x="8336933" y="2206433"/>
            <a:ext cx="2895200" cy="3108800"/>
          </a:xfrm>
          <a:prstGeom prst="rect">
            <a:avLst/>
          </a:prstGeom>
          <a:solidFill>
            <a:schemeClr val="lt1"/>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5"/>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173" name="Google Shape;1173;p23"/>
          <p:cNvSpPr txBox="1">
            <a:spLocks noGrp="1"/>
          </p:cNvSpPr>
          <p:nvPr>
            <p:ph type="title"/>
          </p:nvPr>
        </p:nvSpPr>
        <p:spPr>
          <a:xfrm rot="-30010">
            <a:off x="963085" y="568917"/>
            <a:ext cx="6002629"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174"/>
        <p:cNvGrpSpPr/>
        <p:nvPr/>
      </p:nvGrpSpPr>
      <p:grpSpPr>
        <a:xfrm>
          <a:off x="0" y="0"/>
          <a:ext cx="0" cy="0"/>
          <a:chOff x="0" y="0"/>
          <a:chExt cx="0" cy="0"/>
        </a:xfrm>
      </p:grpSpPr>
      <p:grpSp>
        <p:nvGrpSpPr>
          <p:cNvPr id="1175" name="Google Shape;1175;p24"/>
          <p:cNvGrpSpPr/>
          <p:nvPr/>
        </p:nvGrpSpPr>
        <p:grpSpPr>
          <a:xfrm>
            <a:off x="-189467" y="-64267"/>
            <a:ext cx="12566000" cy="7012400"/>
            <a:chOff x="-142100" y="-48200"/>
            <a:chExt cx="9424500" cy="5259300"/>
          </a:xfrm>
        </p:grpSpPr>
        <p:cxnSp>
          <p:nvCxnSpPr>
            <p:cNvPr id="1176" name="Google Shape;1176;p24"/>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7" name="Google Shape;1177;p24"/>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8" name="Google Shape;1178;p24"/>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9" name="Google Shape;1179;p24"/>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0" name="Google Shape;1180;p24"/>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1" name="Google Shape;1181;p24"/>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2" name="Google Shape;1182;p24"/>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3" name="Google Shape;1183;p24"/>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4" name="Google Shape;1184;p24"/>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5" name="Google Shape;1185;p24"/>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6" name="Google Shape;1186;p24"/>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7" name="Google Shape;1187;p24"/>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8" name="Google Shape;1188;p24"/>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9" name="Google Shape;1189;p24"/>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0" name="Google Shape;1190;p24"/>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1" name="Google Shape;1191;p24"/>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2" name="Google Shape;1192;p24"/>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3" name="Google Shape;1193;p24"/>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4" name="Google Shape;1194;p24"/>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5" name="Google Shape;1195;p24"/>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6" name="Google Shape;1196;p24"/>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7" name="Google Shape;1197;p24"/>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8" name="Google Shape;1198;p24"/>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9" name="Google Shape;1199;p24"/>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0" name="Google Shape;1200;p24"/>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1" name="Google Shape;1201;p24"/>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2" name="Google Shape;1202;p24"/>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3" name="Google Shape;1203;p24"/>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4" name="Google Shape;1204;p24"/>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5" name="Google Shape;1205;p24"/>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6" name="Google Shape;1206;p24"/>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7" name="Google Shape;1207;p24"/>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8" name="Google Shape;1208;p24"/>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9" name="Google Shape;1209;p24"/>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0" name="Google Shape;1210;p24"/>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1" name="Google Shape;1211;p24"/>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2" name="Google Shape;1212;p24"/>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3" name="Google Shape;1213;p24"/>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4" name="Google Shape;1214;p24"/>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5" name="Google Shape;1215;p24"/>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6" name="Google Shape;1216;p24"/>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7" name="Google Shape;1217;p24"/>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8" name="Google Shape;1218;p24"/>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9" name="Google Shape;1219;p24"/>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220" name="Google Shape;1220;p24"/>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221" name="Google Shape;1221;p24"/>
          <p:cNvSpPr txBox="1">
            <a:spLocks noGrp="1"/>
          </p:cNvSpPr>
          <p:nvPr>
            <p:ph type="title"/>
          </p:nvPr>
        </p:nvSpPr>
        <p:spPr>
          <a:xfrm rot="-60034">
            <a:off x="959919" y="4419817"/>
            <a:ext cx="3115275" cy="863727"/>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222" name="Google Shape;1222;p24"/>
          <p:cNvSpPr txBox="1">
            <a:spLocks noGrp="1"/>
          </p:cNvSpPr>
          <p:nvPr>
            <p:ph type="subTitle" idx="1"/>
          </p:nvPr>
        </p:nvSpPr>
        <p:spPr>
          <a:xfrm>
            <a:off x="9600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23" name="Google Shape;1223;p24"/>
          <p:cNvSpPr txBox="1">
            <a:spLocks noGrp="1"/>
          </p:cNvSpPr>
          <p:nvPr>
            <p:ph type="title" idx="2"/>
          </p:nvPr>
        </p:nvSpPr>
        <p:spPr>
          <a:xfrm rot="-60034">
            <a:off x="4538207" y="4419933"/>
            <a:ext cx="3115275" cy="863727"/>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224" name="Google Shape;1224;p24"/>
          <p:cNvSpPr txBox="1">
            <a:spLocks noGrp="1"/>
          </p:cNvSpPr>
          <p:nvPr>
            <p:ph type="subTitle" idx="3"/>
          </p:nvPr>
        </p:nvSpPr>
        <p:spPr>
          <a:xfrm>
            <a:off x="45384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25" name="Google Shape;1225;p24"/>
          <p:cNvSpPr txBox="1">
            <a:spLocks noGrp="1"/>
          </p:cNvSpPr>
          <p:nvPr>
            <p:ph type="title" idx="4"/>
          </p:nvPr>
        </p:nvSpPr>
        <p:spPr>
          <a:xfrm rot="-60034">
            <a:off x="8116860" y="4419784"/>
            <a:ext cx="3115275" cy="864133"/>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226" name="Google Shape;1226;p24"/>
          <p:cNvSpPr txBox="1">
            <a:spLocks noGrp="1"/>
          </p:cNvSpPr>
          <p:nvPr>
            <p:ph type="subTitle" idx="5"/>
          </p:nvPr>
        </p:nvSpPr>
        <p:spPr>
          <a:xfrm>
            <a:off x="81168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27" name="Google Shape;1227;p24"/>
          <p:cNvSpPr txBox="1">
            <a:spLocks noGrp="1"/>
          </p:cNvSpPr>
          <p:nvPr>
            <p:ph type="title" idx="6"/>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228"/>
        <p:cNvGrpSpPr/>
        <p:nvPr/>
      </p:nvGrpSpPr>
      <p:grpSpPr>
        <a:xfrm>
          <a:off x="0" y="0"/>
          <a:ext cx="0" cy="0"/>
          <a:chOff x="0" y="0"/>
          <a:chExt cx="0" cy="0"/>
        </a:xfrm>
      </p:grpSpPr>
      <p:grpSp>
        <p:nvGrpSpPr>
          <p:cNvPr id="1229" name="Google Shape;1229;p25"/>
          <p:cNvGrpSpPr/>
          <p:nvPr/>
        </p:nvGrpSpPr>
        <p:grpSpPr>
          <a:xfrm>
            <a:off x="-189467" y="-64267"/>
            <a:ext cx="12566000" cy="7012400"/>
            <a:chOff x="-142100" y="-48200"/>
            <a:chExt cx="9424500" cy="5259300"/>
          </a:xfrm>
        </p:grpSpPr>
        <p:cxnSp>
          <p:nvCxnSpPr>
            <p:cNvPr id="1230" name="Google Shape;1230;p2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1" name="Google Shape;1231;p2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2" name="Google Shape;1232;p2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3" name="Google Shape;1233;p2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4" name="Google Shape;1234;p2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5" name="Google Shape;1235;p2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6" name="Google Shape;1236;p2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7" name="Google Shape;1237;p2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8" name="Google Shape;1238;p2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9" name="Google Shape;1239;p2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0" name="Google Shape;1240;p2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1" name="Google Shape;1241;p2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2" name="Google Shape;1242;p2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3" name="Google Shape;1243;p2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4" name="Google Shape;1244;p2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5" name="Google Shape;1245;p2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6" name="Google Shape;1246;p2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7" name="Google Shape;1247;p2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8" name="Google Shape;1248;p2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9" name="Google Shape;1249;p2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0" name="Google Shape;1250;p2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1" name="Google Shape;1251;p2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2" name="Google Shape;1252;p2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3" name="Google Shape;1253;p2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4" name="Google Shape;1254;p2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5" name="Google Shape;1255;p2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6" name="Google Shape;1256;p2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7" name="Google Shape;1257;p2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8" name="Google Shape;1258;p2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9" name="Google Shape;1259;p2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0" name="Google Shape;1260;p2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1" name="Google Shape;1261;p2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2" name="Google Shape;1262;p2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3" name="Google Shape;1263;p2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4" name="Google Shape;1264;p2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5" name="Google Shape;1265;p2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6" name="Google Shape;1266;p2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7" name="Google Shape;1267;p2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8" name="Google Shape;1268;p2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9" name="Google Shape;1269;p2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0" name="Google Shape;1270;p2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1" name="Google Shape;1271;p2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2" name="Google Shape;1272;p2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3" name="Google Shape;1273;p2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274" name="Google Shape;1274;p25"/>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275" name="Google Shape;1275;p25"/>
          <p:cNvSpPr txBox="1">
            <a:spLocks noGrp="1"/>
          </p:cNvSpPr>
          <p:nvPr>
            <p:ph type="title"/>
          </p:nvPr>
        </p:nvSpPr>
        <p:spPr>
          <a:xfrm rot="-60034">
            <a:off x="2221953" y="2212435"/>
            <a:ext cx="3115275" cy="863727"/>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276" name="Google Shape;1276;p25"/>
          <p:cNvSpPr txBox="1">
            <a:spLocks noGrp="1"/>
          </p:cNvSpPr>
          <p:nvPr>
            <p:ph type="subTitle" idx="1"/>
          </p:nvPr>
        </p:nvSpPr>
        <p:spPr>
          <a:xfrm>
            <a:off x="5344400" y="2217497"/>
            <a:ext cx="46328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77" name="Google Shape;1277;p25"/>
          <p:cNvSpPr txBox="1">
            <a:spLocks noGrp="1"/>
          </p:cNvSpPr>
          <p:nvPr>
            <p:ph type="title" idx="2"/>
          </p:nvPr>
        </p:nvSpPr>
        <p:spPr>
          <a:xfrm rot="-60034">
            <a:off x="6854763" y="3403158"/>
            <a:ext cx="3115275" cy="863727"/>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278" name="Google Shape;1278;p25"/>
          <p:cNvSpPr txBox="1">
            <a:spLocks noGrp="1"/>
          </p:cNvSpPr>
          <p:nvPr>
            <p:ph type="subTitle" idx="3"/>
          </p:nvPr>
        </p:nvSpPr>
        <p:spPr>
          <a:xfrm>
            <a:off x="2214791" y="3408220"/>
            <a:ext cx="46328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79" name="Google Shape;1279;p25"/>
          <p:cNvSpPr txBox="1">
            <a:spLocks noGrp="1"/>
          </p:cNvSpPr>
          <p:nvPr>
            <p:ph type="title" idx="4"/>
          </p:nvPr>
        </p:nvSpPr>
        <p:spPr>
          <a:xfrm rot="-60034">
            <a:off x="2221960" y="4593875"/>
            <a:ext cx="3115275" cy="864133"/>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280" name="Google Shape;1280;p25"/>
          <p:cNvSpPr txBox="1">
            <a:spLocks noGrp="1"/>
          </p:cNvSpPr>
          <p:nvPr>
            <p:ph type="subTitle" idx="5"/>
          </p:nvPr>
        </p:nvSpPr>
        <p:spPr>
          <a:xfrm>
            <a:off x="5344605" y="4599141"/>
            <a:ext cx="46328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81" name="Google Shape;1281;p25"/>
          <p:cNvSpPr txBox="1">
            <a:spLocks noGrp="1"/>
          </p:cNvSpPr>
          <p:nvPr>
            <p:ph type="title" idx="6"/>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82"/>
        <p:cNvGrpSpPr/>
        <p:nvPr/>
      </p:nvGrpSpPr>
      <p:grpSpPr>
        <a:xfrm>
          <a:off x="0" y="0"/>
          <a:ext cx="0" cy="0"/>
          <a:chOff x="0" y="0"/>
          <a:chExt cx="0" cy="0"/>
        </a:xfrm>
      </p:grpSpPr>
      <p:grpSp>
        <p:nvGrpSpPr>
          <p:cNvPr id="1283" name="Google Shape;1283;p26"/>
          <p:cNvGrpSpPr/>
          <p:nvPr/>
        </p:nvGrpSpPr>
        <p:grpSpPr>
          <a:xfrm>
            <a:off x="-189467" y="-64267"/>
            <a:ext cx="12566000" cy="7012400"/>
            <a:chOff x="-142100" y="-48200"/>
            <a:chExt cx="9424500" cy="5259300"/>
          </a:xfrm>
        </p:grpSpPr>
        <p:cxnSp>
          <p:nvCxnSpPr>
            <p:cNvPr id="1284" name="Google Shape;1284;p26"/>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5" name="Google Shape;1285;p26"/>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6" name="Google Shape;1286;p26"/>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7" name="Google Shape;1287;p26"/>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8" name="Google Shape;1288;p26"/>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9" name="Google Shape;1289;p26"/>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0" name="Google Shape;1290;p26"/>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1" name="Google Shape;1291;p26"/>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2" name="Google Shape;1292;p26"/>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3" name="Google Shape;1293;p26"/>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4" name="Google Shape;1294;p26"/>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5" name="Google Shape;1295;p26"/>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6" name="Google Shape;1296;p26"/>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7" name="Google Shape;1297;p26"/>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8" name="Google Shape;1298;p26"/>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9" name="Google Shape;1299;p26"/>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0" name="Google Shape;1300;p26"/>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1" name="Google Shape;1301;p26"/>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2" name="Google Shape;1302;p26"/>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3" name="Google Shape;1303;p26"/>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4" name="Google Shape;1304;p26"/>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5" name="Google Shape;1305;p26"/>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6" name="Google Shape;1306;p26"/>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7" name="Google Shape;1307;p26"/>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8" name="Google Shape;1308;p26"/>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9" name="Google Shape;1309;p26"/>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0" name="Google Shape;1310;p26"/>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1" name="Google Shape;1311;p26"/>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2" name="Google Shape;1312;p26"/>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3" name="Google Shape;1313;p26"/>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4" name="Google Shape;1314;p26"/>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5" name="Google Shape;1315;p26"/>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6" name="Google Shape;1316;p26"/>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7" name="Google Shape;1317;p26"/>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8" name="Google Shape;1318;p26"/>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9" name="Google Shape;1319;p26"/>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0" name="Google Shape;1320;p26"/>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1" name="Google Shape;1321;p26"/>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2" name="Google Shape;1322;p26"/>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3" name="Google Shape;1323;p26"/>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4" name="Google Shape;1324;p26"/>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5" name="Google Shape;1325;p26"/>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6" name="Google Shape;1326;p26"/>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7" name="Google Shape;1327;p26"/>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328" name="Google Shape;1328;p26"/>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329" name="Google Shape;1329;p26"/>
          <p:cNvSpPr txBox="1">
            <a:spLocks noGrp="1"/>
          </p:cNvSpPr>
          <p:nvPr>
            <p:ph type="title"/>
          </p:nvPr>
        </p:nvSpPr>
        <p:spPr>
          <a:xfrm rot="-60151">
            <a:off x="1079277" y="3431074"/>
            <a:ext cx="2194736" cy="616101"/>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30" name="Google Shape;1330;p26"/>
          <p:cNvSpPr txBox="1">
            <a:spLocks noGrp="1"/>
          </p:cNvSpPr>
          <p:nvPr>
            <p:ph type="subTitle" idx="1"/>
          </p:nvPr>
        </p:nvSpPr>
        <p:spPr>
          <a:xfrm>
            <a:off x="957445"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31" name="Google Shape;1331;p26"/>
          <p:cNvSpPr txBox="1">
            <a:spLocks noGrp="1"/>
          </p:cNvSpPr>
          <p:nvPr>
            <p:ph type="title" idx="2"/>
          </p:nvPr>
        </p:nvSpPr>
        <p:spPr>
          <a:xfrm rot="-60151">
            <a:off x="6301655" y="3431076"/>
            <a:ext cx="2194736" cy="609696"/>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32" name="Google Shape;1332;p26"/>
          <p:cNvSpPr txBox="1">
            <a:spLocks noGrp="1"/>
          </p:cNvSpPr>
          <p:nvPr>
            <p:ph type="subTitle" idx="3"/>
          </p:nvPr>
        </p:nvSpPr>
        <p:spPr>
          <a:xfrm>
            <a:off x="617982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33" name="Google Shape;1333;p26"/>
          <p:cNvSpPr txBox="1">
            <a:spLocks noGrp="1"/>
          </p:cNvSpPr>
          <p:nvPr>
            <p:ph type="title" idx="4"/>
          </p:nvPr>
        </p:nvSpPr>
        <p:spPr>
          <a:xfrm rot="-60151">
            <a:off x="3690465" y="3431076"/>
            <a:ext cx="2194736" cy="6096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34" name="Google Shape;1334;p26"/>
          <p:cNvSpPr txBox="1">
            <a:spLocks noGrp="1"/>
          </p:cNvSpPr>
          <p:nvPr>
            <p:ph type="subTitle" idx="5"/>
          </p:nvPr>
        </p:nvSpPr>
        <p:spPr>
          <a:xfrm>
            <a:off x="356863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35" name="Google Shape;1335;p26"/>
          <p:cNvSpPr txBox="1">
            <a:spLocks noGrp="1"/>
          </p:cNvSpPr>
          <p:nvPr>
            <p:ph type="title" idx="6"/>
          </p:nvPr>
        </p:nvSpPr>
        <p:spPr>
          <a:xfrm rot="-60151">
            <a:off x="8915405" y="3433070"/>
            <a:ext cx="2194736" cy="609711"/>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36" name="Google Shape;1336;p26"/>
          <p:cNvSpPr txBox="1">
            <a:spLocks noGrp="1"/>
          </p:cNvSpPr>
          <p:nvPr>
            <p:ph type="subTitle" idx="7"/>
          </p:nvPr>
        </p:nvSpPr>
        <p:spPr>
          <a:xfrm>
            <a:off x="879357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37" name="Google Shape;1337;p26"/>
          <p:cNvSpPr txBox="1">
            <a:spLocks noGrp="1"/>
          </p:cNvSpPr>
          <p:nvPr>
            <p:ph type="title" idx="8"/>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9"/>
        <p:cNvGrpSpPr/>
        <p:nvPr/>
      </p:nvGrpSpPr>
      <p:grpSpPr>
        <a:xfrm>
          <a:off x="0" y="0"/>
          <a:ext cx="0" cy="0"/>
          <a:chOff x="0" y="0"/>
          <a:chExt cx="0" cy="0"/>
        </a:xfrm>
      </p:grpSpPr>
      <p:grpSp>
        <p:nvGrpSpPr>
          <p:cNvPr id="180" name="Google Shape;180;p14"/>
          <p:cNvGrpSpPr/>
          <p:nvPr/>
        </p:nvGrpSpPr>
        <p:grpSpPr>
          <a:xfrm>
            <a:off x="338692" y="122114"/>
            <a:ext cx="10407421" cy="6599745"/>
            <a:chOff x="254019" y="91585"/>
            <a:chExt cx="7805566" cy="4949809"/>
          </a:xfrm>
        </p:grpSpPr>
        <p:sp>
          <p:nvSpPr>
            <p:cNvPr id="181" name="Google Shape;181;p14"/>
            <p:cNvSpPr/>
            <p:nvPr/>
          </p:nvSpPr>
          <p:spPr>
            <a:xfrm>
              <a:off x="254019" y="2446959"/>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4"/>
            <p:cNvSpPr/>
            <p:nvPr/>
          </p:nvSpPr>
          <p:spPr>
            <a:xfrm>
              <a:off x="4563973" y="91585"/>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14"/>
            <p:cNvSpPr/>
            <p:nvPr/>
          </p:nvSpPr>
          <p:spPr>
            <a:xfrm>
              <a:off x="7609012" y="46085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4" name="Google Shape;184;p14"/>
          <p:cNvSpPr/>
          <p:nvPr/>
        </p:nvSpPr>
        <p:spPr>
          <a:xfrm>
            <a:off x="608800" y="525400"/>
            <a:ext cx="10974400" cy="58072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 name="Google Shape;185;p14"/>
          <p:cNvSpPr txBox="1">
            <a:spLocks noGrp="1"/>
          </p:cNvSpPr>
          <p:nvPr>
            <p:ph type="title"/>
          </p:nvPr>
        </p:nvSpPr>
        <p:spPr>
          <a:xfrm>
            <a:off x="949221" y="3532900"/>
            <a:ext cx="5241600" cy="152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186" name="Google Shape;186;p14"/>
          <p:cNvSpPr txBox="1">
            <a:spLocks noGrp="1"/>
          </p:cNvSpPr>
          <p:nvPr>
            <p:ph type="title" idx="2" hasCustomPrompt="1"/>
          </p:nvPr>
        </p:nvSpPr>
        <p:spPr>
          <a:xfrm>
            <a:off x="1996168" y="1714467"/>
            <a:ext cx="314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7" name="Google Shape;187;p14"/>
          <p:cNvSpPr/>
          <p:nvPr/>
        </p:nvSpPr>
        <p:spPr>
          <a:xfrm rot="527642">
            <a:off x="310293" y="-580719"/>
            <a:ext cx="1092075" cy="3019009"/>
          </a:xfrm>
          <a:custGeom>
            <a:avLst/>
            <a:gdLst/>
            <a:ahLst/>
            <a:cxnLst/>
            <a:rect l="l" t="t" r="r" b="b"/>
            <a:pathLst>
              <a:path w="4768" h="13181" extrusionOk="0">
                <a:moveTo>
                  <a:pt x="4089" y="0"/>
                </a:moveTo>
                <a:cubicBezTo>
                  <a:pt x="4025" y="0"/>
                  <a:pt x="3994" y="48"/>
                  <a:pt x="3994" y="111"/>
                </a:cubicBezTo>
                <a:cubicBezTo>
                  <a:pt x="3994" y="158"/>
                  <a:pt x="4025" y="205"/>
                  <a:pt x="4089" y="205"/>
                </a:cubicBezTo>
                <a:cubicBezTo>
                  <a:pt x="4310" y="205"/>
                  <a:pt x="4467" y="221"/>
                  <a:pt x="4467" y="221"/>
                </a:cubicBezTo>
                <a:lnTo>
                  <a:pt x="4483" y="221"/>
                </a:lnTo>
                <a:cubicBezTo>
                  <a:pt x="4531" y="221"/>
                  <a:pt x="4562" y="190"/>
                  <a:pt x="4578" y="142"/>
                </a:cubicBezTo>
                <a:cubicBezTo>
                  <a:pt x="4578" y="95"/>
                  <a:pt x="4546" y="48"/>
                  <a:pt x="4499" y="32"/>
                </a:cubicBezTo>
                <a:cubicBezTo>
                  <a:pt x="4483" y="32"/>
                  <a:pt x="4325" y="0"/>
                  <a:pt x="4089" y="0"/>
                </a:cubicBezTo>
                <a:close/>
                <a:moveTo>
                  <a:pt x="3703" y="29"/>
                </a:moveTo>
                <a:cubicBezTo>
                  <a:pt x="3695" y="29"/>
                  <a:pt x="3687" y="30"/>
                  <a:pt x="3678" y="32"/>
                </a:cubicBezTo>
                <a:cubicBezTo>
                  <a:pt x="3536" y="48"/>
                  <a:pt x="3410" y="79"/>
                  <a:pt x="3283" y="111"/>
                </a:cubicBezTo>
                <a:cubicBezTo>
                  <a:pt x="3220" y="126"/>
                  <a:pt x="3189" y="174"/>
                  <a:pt x="3205" y="237"/>
                </a:cubicBezTo>
                <a:cubicBezTo>
                  <a:pt x="3220" y="269"/>
                  <a:pt x="3268" y="300"/>
                  <a:pt x="3299" y="300"/>
                </a:cubicBezTo>
                <a:lnTo>
                  <a:pt x="3331" y="300"/>
                </a:lnTo>
                <a:cubicBezTo>
                  <a:pt x="3441" y="269"/>
                  <a:pt x="3568" y="237"/>
                  <a:pt x="3710" y="221"/>
                </a:cubicBezTo>
                <a:cubicBezTo>
                  <a:pt x="3757" y="221"/>
                  <a:pt x="3804" y="174"/>
                  <a:pt x="3789" y="111"/>
                </a:cubicBezTo>
                <a:cubicBezTo>
                  <a:pt x="3789" y="70"/>
                  <a:pt x="3753" y="29"/>
                  <a:pt x="3703" y="29"/>
                </a:cubicBezTo>
                <a:close/>
                <a:moveTo>
                  <a:pt x="2927" y="263"/>
                </a:moveTo>
                <a:cubicBezTo>
                  <a:pt x="2914" y="263"/>
                  <a:pt x="2901" y="265"/>
                  <a:pt x="2889" y="269"/>
                </a:cubicBezTo>
                <a:cubicBezTo>
                  <a:pt x="2763" y="347"/>
                  <a:pt x="2652" y="442"/>
                  <a:pt x="2573" y="537"/>
                </a:cubicBezTo>
                <a:cubicBezTo>
                  <a:pt x="2526" y="584"/>
                  <a:pt x="2526" y="647"/>
                  <a:pt x="2573" y="679"/>
                </a:cubicBezTo>
                <a:cubicBezTo>
                  <a:pt x="2589" y="695"/>
                  <a:pt x="2621" y="711"/>
                  <a:pt x="2636" y="711"/>
                </a:cubicBezTo>
                <a:cubicBezTo>
                  <a:pt x="2668" y="711"/>
                  <a:pt x="2699" y="695"/>
                  <a:pt x="2715" y="663"/>
                </a:cubicBezTo>
                <a:cubicBezTo>
                  <a:pt x="2794" y="584"/>
                  <a:pt x="2889" y="505"/>
                  <a:pt x="2999" y="442"/>
                </a:cubicBezTo>
                <a:cubicBezTo>
                  <a:pt x="3047" y="411"/>
                  <a:pt x="3062" y="363"/>
                  <a:pt x="3031" y="316"/>
                </a:cubicBezTo>
                <a:cubicBezTo>
                  <a:pt x="3007" y="280"/>
                  <a:pt x="2966" y="263"/>
                  <a:pt x="2927" y="263"/>
                </a:cubicBezTo>
                <a:close/>
                <a:moveTo>
                  <a:pt x="2434" y="847"/>
                </a:moveTo>
                <a:cubicBezTo>
                  <a:pt x="2393" y="847"/>
                  <a:pt x="2360" y="864"/>
                  <a:pt x="2336" y="900"/>
                </a:cubicBezTo>
                <a:cubicBezTo>
                  <a:pt x="2289" y="1026"/>
                  <a:pt x="2257" y="1168"/>
                  <a:pt x="2242" y="1310"/>
                </a:cubicBezTo>
                <a:cubicBezTo>
                  <a:pt x="2242" y="1374"/>
                  <a:pt x="2289" y="1421"/>
                  <a:pt x="2336" y="1421"/>
                </a:cubicBezTo>
                <a:cubicBezTo>
                  <a:pt x="2400" y="1421"/>
                  <a:pt x="2431" y="1389"/>
                  <a:pt x="2447" y="1326"/>
                </a:cubicBezTo>
                <a:cubicBezTo>
                  <a:pt x="2463" y="1200"/>
                  <a:pt x="2478" y="1089"/>
                  <a:pt x="2526" y="979"/>
                </a:cubicBezTo>
                <a:cubicBezTo>
                  <a:pt x="2542" y="932"/>
                  <a:pt x="2526" y="868"/>
                  <a:pt x="2478" y="853"/>
                </a:cubicBezTo>
                <a:cubicBezTo>
                  <a:pt x="2463" y="849"/>
                  <a:pt x="2448" y="847"/>
                  <a:pt x="2434" y="847"/>
                </a:cubicBezTo>
                <a:close/>
                <a:moveTo>
                  <a:pt x="2336" y="1610"/>
                </a:moveTo>
                <a:cubicBezTo>
                  <a:pt x="2289" y="1626"/>
                  <a:pt x="2242" y="1673"/>
                  <a:pt x="2242" y="1721"/>
                </a:cubicBezTo>
                <a:cubicBezTo>
                  <a:pt x="2257" y="1847"/>
                  <a:pt x="2273" y="1989"/>
                  <a:pt x="2305" y="2131"/>
                </a:cubicBezTo>
                <a:cubicBezTo>
                  <a:pt x="2319" y="2175"/>
                  <a:pt x="2361" y="2205"/>
                  <a:pt x="2404" y="2210"/>
                </a:cubicBezTo>
                <a:lnTo>
                  <a:pt x="2404" y="2210"/>
                </a:lnTo>
                <a:cubicBezTo>
                  <a:pt x="2416" y="2207"/>
                  <a:pt x="2417" y="2194"/>
                  <a:pt x="2431" y="2194"/>
                </a:cubicBezTo>
                <a:cubicBezTo>
                  <a:pt x="2478" y="2194"/>
                  <a:pt x="2510" y="2131"/>
                  <a:pt x="2510" y="2084"/>
                </a:cubicBezTo>
                <a:cubicBezTo>
                  <a:pt x="2478" y="1958"/>
                  <a:pt x="2447" y="1831"/>
                  <a:pt x="2447" y="1705"/>
                </a:cubicBezTo>
                <a:cubicBezTo>
                  <a:pt x="2431" y="1658"/>
                  <a:pt x="2384" y="1610"/>
                  <a:pt x="2336" y="1610"/>
                </a:cubicBezTo>
                <a:close/>
                <a:moveTo>
                  <a:pt x="2404" y="2210"/>
                </a:moveTo>
                <a:cubicBezTo>
                  <a:pt x="2403" y="2210"/>
                  <a:pt x="2401" y="2210"/>
                  <a:pt x="2400" y="2210"/>
                </a:cubicBezTo>
                <a:lnTo>
                  <a:pt x="2415" y="2210"/>
                </a:lnTo>
                <a:cubicBezTo>
                  <a:pt x="2412" y="2210"/>
                  <a:pt x="2408" y="2210"/>
                  <a:pt x="2404" y="2210"/>
                </a:cubicBezTo>
                <a:close/>
                <a:moveTo>
                  <a:pt x="2514" y="2394"/>
                </a:moveTo>
                <a:cubicBezTo>
                  <a:pt x="2502" y="2394"/>
                  <a:pt x="2490" y="2396"/>
                  <a:pt x="2478" y="2400"/>
                </a:cubicBezTo>
                <a:cubicBezTo>
                  <a:pt x="2431" y="2415"/>
                  <a:pt x="2400" y="2463"/>
                  <a:pt x="2415" y="2510"/>
                </a:cubicBezTo>
                <a:cubicBezTo>
                  <a:pt x="2447" y="2652"/>
                  <a:pt x="2494" y="2778"/>
                  <a:pt x="2542" y="2889"/>
                </a:cubicBezTo>
                <a:cubicBezTo>
                  <a:pt x="2557" y="2936"/>
                  <a:pt x="2589" y="2952"/>
                  <a:pt x="2636" y="2952"/>
                </a:cubicBezTo>
                <a:lnTo>
                  <a:pt x="2668" y="2952"/>
                </a:lnTo>
                <a:cubicBezTo>
                  <a:pt x="2715" y="2936"/>
                  <a:pt x="2747" y="2873"/>
                  <a:pt x="2731" y="2826"/>
                </a:cubicBezTo>
                <a:cubicBezTo>
                  <a:pt x="2684" y="2715"/>
                  <a:pt x="2636" y="2589"/>
                  <a:pt x="2605" y="2463"/>
                </a:cubicBezTo>
                <a:cubicBezTo>
                  <a:pt x="2593" y="2414"/>
                  <a:pt x="2553" y="2394"/>
                  <a:pt x="2514" y="2394"/>
                </a:cubicBezTo>
                <a:close/>
                <a:moveTo>
                  <a:pt x="3362" y="3615"/>
                </a:moveTo>
                <a:cubicBezTo>
                  <a:pt x="3315" y="3615"/>
                  <a:pt x="3268" y="3662"/>
                  <a:pt x="3268" y="3726"/>
                </a:cubicBezTo>
                <a:cubicBezTo>
                  <a:pt x="3268" y="3773"/>
                  <a:pt x="3315" y="3820"/>
                  <a:pt x="3378" y="3820"/>
                </a:cubicBezTo>
                <a:lnTo>
                  <a:pt x="3410" y="3820"/>
                </a:lnTo>
                <a:cubicBezTo>
                  <a:pt x="3536" y="3820"/>
                  <a:pt x="3647" y="3820"/>
                  <a:pt x="3757" y="3836"/>
                </a:cubicBezTo>
                <a:cubicBezTo>
                  <a:pt x="3804" y="3836"/>
                  <a:pt x="3852" y="3804"/>
                  <a:pt x="3868" y="3757"/>
                </a:cubicBezTo>
                <a:cubicBezTo>
                  <a:pt x="3868" y="3694"/>
                  <a:pt x="3820" y="3647"/>
                  <a:pt x="3773" y="3647"/>
                </a:cubicBezTo>
                <a:cubicBezTo>
                  <a:pt x="3662" y="3631"/>
                  <a:pt x="3536" y="3615"/>
                  <a:pt x="3410" y="3615"/>
                </a:cubicBezTo>
                <a:close/>
                <a:moveTo>
                  <a:pt x="2789" y="3129"/>
                </a:moveTo>
                <a:cubicBezTo>
                  <a:pt x="2774" y="3129"/>
                  <a:pt x="2760" y="3133"/>
                  <a:pt x="2747" y="3141"/>
                </a:cubicBezTo>
                <a:cubicBezTo>
                  <a:pt x="2699" y="3157"/>
                  <a:pt x="2668" y="3220"/>
                  <a:pt x="2699" y="3268"/>
                </a:cubicBezTo>
                <a:cubicBezTo>
                  <a:pt x="2747" y="3394"/>
                  <a:pt x="2810" y="3505"/>
                  <a:pt x="2889" y="3615"/>
                </a:cubicBezTo>
                <a:cubicBezTo>
                  <a:pt x="2889" y="3631"/>
                  <a:pt x="2905" y="3647"/>
                  <a:pt x="2905" y="3647"/>
                </a:cubicBezTo>
                <a:cubicBezTo>
                  <a:pt x="2794" y="3678"/>
                  <a:pt x="2684" y="3694"/>
                  <a:pt x="2557" y="3726"/>
                </a:cubicBezTo>
                <a:cubicBezTo>
                  <a:pt x="2510" y="3741"/>
                  <a:pt x="2478" y="3789"/>
                  <a:pt x="2494" y="3852"/>
                </a:cubicBezTo>
                <a:cubicBezTo>
                  <a:pt x="2510" y="3883"/>
                  <a:pt x="2542" y="3915"/>
                  <a:pt x="2589" y="3915"/>
                </a:cubicBezTo>
                <a:lnTo>
                  <a:pt x="2621" y="3915"/>
                </a:lnTo>
                <a:cubicBezTo>
                  <a:pt x="2731" y="3883"/>
                  <a:pt x="2857" y="3852"/>
                  <a:pt x="2984" y="3836"/>
                </a:cubicBezTo>
                <a:cubicBezTo>
                  <a:pt x="3047" y="3836"/>
                  <a:pt x="3078" y="3789"/>
                  <a:pt x="3078" y="3726"/>
                </a:cubicBezTo>
                <a:cubicBezTo>
                  <a:pt x="3062" y="3694"/>
                  <a:pt x="3047" y="3662"/>
                  <a:pt x="3015" y="3662"/>
                </a:cubicBezTo>
                <a:cubicBezTo>
                  <a:pt x="3062" y="3631"/>
                  <a:pt x="3078" y="3568"/>
                  <a:pt x="3047" y="3520"/>
                </a:cubicBezTo>
                <a:cubicBezTo>
                  <a:pt x="2984" y="3410"/>
                  <a:pt x="2936" y="3299"/>
                  <a:pt x="2873" y="3189"/>
                </a:cubicBezTo>
                <a:cubicBezTo>
                  <a:pt x="2862" y="3155"/>
                  <a:pt x="2826" y="3129"/>
                  <a:pt x="2789" y="3129"/>
                </a:cubicBezTo>
                <a:close/>
                <a:moveTo>
                  <a:pt x="4151" y="3721"/>
                </a:moveTo>
                <a:cubicBezTo>
                  <a:pt x="4104" y="3721"/>
                  <a:pt x="4070" y="3750"/>
                  <a:pt x="4057" y="3789"/>
                </a:cubicBezTo>
                <a:cubicBezTo>
                  <a:pt x="4041" y="3836"/>
                  <a:pt x="4073" y="3899"/>
                  <a:pt x="4120" y="3915"/>
                </a:cubicBezTo>
                <a:cubicBezTo>
                  <a:pt x="4246" y="3947"/>
                  <a:pt x="4357" y="4010"/>
                  <a:pt x="4436" y="4073"/>
                </a:cubicBezTo>
                <a:cubicBezTo>
                  <a:pt x="4467" y="4073"/>
                  <a:pt x="4483" y="4089"/>
                  <a:pt x="4499" y="4089"/>
                </a:cubicBezTo>
                <a:cubicBezTo>
                  <a:pt x="4531" y="4089"/>
                  <a:pt x="4562" y="4073"/>
                  <a:pt x="4578" y="4041"/>
                </a:cubicBezTo>
                <a:cubicBezTo>
                  <a:pt x="4609" y="4010"/>
                  <a:pt x="4609" y="3947"/>
                  <a:pt x="4562" y="3915"/>
                </a:cubicBezTo>
                <a:cubicBezTo>
                  <a:pt x="4467" y="3836"/>
                  <a:pt x="4341" y="3773"/>
                  <a:pt x="4183" y="3726"/>
                </a:cubicBezTo>
                <a:cubicBezTo>
                  <a:pt x="4172" y="3723"/>
                  <a:pt x="4161" y="3721"/>
                  <a:pt x="4151" y="3721"/>
                </a:cubicBezTo>
                <a:close/>
                <a:moveTo>
                  <a:pt x="2214" y="3846"/>
                </a:moveTo>
                <a:cubicBezTo>
                  <a:pt x="2202" y="3846"/>
                  <a:pt x="2190" y="3848"/>
                  <a:pt x="2179" y="3852"/>
                </a:cubicBezTo>
                <a:cubicBezTo>
                  <a:pt x="2052" y="3915"/>
                  <a:pt x="1926" y="3978"/>
                  <a:pt x="1815" y="4041"/>
                </a:cubicBezTo>
                <a:cubicBezTo>
                  <a:pt x="1768" y="4073"/>
                  <a:pt x="1752" y="4136"/>
                  <a:pt x="1784" y="4168"/>
                </a:cubicBezTo>
                <a:cubicBezTo>
                  <a:pt x="1800" y="4199"/>
                  <a:pt x="1831" y="4215"/>
                  <a:pt x="1863" y="4215"/>
                </a:cubicBezTo>
                <a:cubicBezTo>
                  <a:pt x="1879" y="4215"/>
                  <a:pt x="1894" y="4215"/>
                  <a:pt x="1910" y="4199"/>
                </a:cubicBezTo>
                <a:cubicBezTo>
                  <a:pt x="2021" y="4152"/>
                  <a:pt x="2131" y="4089"/>
                  <a:pt x="2257" y="4041"/>
                </a:cubicBezTo>
                <a:cubicBezTo>
                  <a:pt x="2305" y="4010"/>
                  <a:pt x="2321" y="3962"/>
                  <a:pt x="2305" y="3915"/>
                </a:cubicBezTo>
                <a:cubicBezTo>
                  <a:pt x="2293" y="3867"/>
                  <a:pt x="2253" y="3846"/>
                  <a:pt x="2214" y="3846"/>
                </a:cubicBezTo>
                <a:close/>
                <a:moveTo>
                  <a:pt x="3180" y="3804"/>
                </a:moveTo>
                <a:cubicBezTo>
                  <a:pt x="3161" y="3804"/>
                  <a:pt x="3142" y="3809"/>
                  <a:pt x="3126" y="3820"/>
                </a:cubicBezTo>
                <a:cubicBezTo>
                  <a:pt x="3078" y="3852"/>
                  <a:pt x="3078" y="3915"/>
                  <a:pt x="3110" y="3962"/>
                </a:cubicBezTo>
                <a:cubicBezTo>
                  <a:pt x="3189" y="4073"/>
                  <a:pt x="3268" y="4183"/>
                  <a:pt x="3362" y="4278"/>
                </a:cubicBezTo>
                <a:cubicBezTo>
                  <a:pt x="3378" y="4294"/>
                  <a:pt x="3410" y="4310"/>
                  <a:pt x="3441" y="4310"/>
                </a:cubicBezTo>
                <a:cubicBezTo>
                  <a:pt x="3457" y="4310"/>
                  <a:pt x="3489" y="4294"/>
                  <a:pt x="3504" y="4278"/>
                </a:cubicBezTo>
                <a:cubicBezTo>
                  <a:pt x="3552" y="4246"/>
                  <a:pt x="3552" y="4183"/>
                  <a:pt x="3504" y="4136"/>
                </a:cubicBezTo>
                <a:cubicBezTo>
                  <a:pt x="3426" y="4057"/>
                  <a:pt x="3347" y="3947"/>
                  <a:pt x="3268" y="3852"/>
                </a:cubicBezTo>
                <a:cubicBezTo>
                  <a:pt x="3247" y="3821"/>
                  <a:pt x="3214" y="3804"/>
                  <a:pt x="3180" y="3804"/>
                </a:cubicBezTo>
                <a:close/>
                <a:moveTo>
                  <a:pt x="1540" y="4256"/>
                </a:moveTo>
                <a:cubicBezTo>
                  <a:pt x="1519" y="4256"/>
                  <a:pt x="1498" y="4264"/>
                  <a:pt x="1484" y="4278"/>
                </a:cubicBezTo>
                <a:cubicBezTo>
                  <a:pt x="1373" y="4357"/>
                  <a:pt x="1279" y="4467"/>
                  <a:pt x="1184" y="4562"/>
                </a:cubicBezTo>
                <a:cubicBezTo>
                  <a:pt x="1152" y="4610"/>
                  <a:pt x="1152" y="4673"/>
                  <a:pt x="1200" y="4704"/>
                </a:cubicBezTo>
                <a:cubicBezTo>
                  <a:pt x="1216" y="4720"/>
                  <a:pt x="1247" y="4720"/>
                  <a:pt x="1263" y="4720"/>
                </a:cubicBezTo>
                <a:cubicBezTo>
                  <a:pt x="1295" y="4720"/>
                  <a:pt x="1326" y="4720"/>
                  <a:pt x="1342" y="4688"/>
                </a:cubicBezTo>
                <a:cubicBezTo>
                  <a:pt x="1421" y="4594"/>
                  <a:pt x="1516" y="4499"/>
                  <a:pt x="1610" y="4420"/>
                </a:cubicBezTo>
                <a:cubicBezTo>
                  <a:pt x="1642" y="4389"/>
                  <a:pt x="1658" y="4325"/>
                  <a:pt x="1610" y="4294"/>
                </a:cubicBezTo>
                <a:cubicBezTo>
                  <a:pt x="1593" y="4268"/>
                  <a:pt x="1566" y="4256"/>
                  <a:pt x="1540" y="4256"/>
                </a:cubicBezTo>
                <a:close/>
                <a:moveTo>
                  <a:pt x="3734" y="4356"/>
                </a:moveTo>
                <a:cubicBezTo>
                  <a:pt x="3700" y="4356"/>
                  <a:pt x="3667" y="4374"/>
                  <a:pt x="3647" y="4404"/>
                </a:cubicBezTo>
                <a:cubicBezTo>
                  <a:pt x="3615" y="4452"/>
                  <a:pt x="3631" y="4515"/>
                  <a:pt x="3678" y="4546"/>
                </a:cubicBezTo>
                <a:cubicBezTo>
                  <a:pt x="3804" y="4625"/>
                  <a:pt x="3931" y="4704"/>
                  <a:pt x="4057" y="4736"/>
                </a:cubicBezTo>
                <a:lnTo>
                  <a:pt x="4089" y="4736"/>
                </a:lnTo>
                <a:cubicBezTo>
                  <a:pt x="4120" y="4736"/>
                  <a:pt x="4167" y="4720"/>
                  <a:pt x="4183" y="4673"/>
                </a:cubicBezTo>
                <a:cubicBezTo>
                  <a:pt x="4199" y="4625"/>
                  <a:pt x="4167" y="4562"/>
                  <a:pt x="4120" y="4546"/>
                </a:cubicBezTo>
                <a:cubicBezTo>
                  <a:pt x="4010" y="4515"/>
                  <a:pt x="3899" y="4452"/>
                  <a:pt x="3789" y="4373"/>
                </a:cubicBezTo>
                <a:cubicBezTo>
                  <a:pt x="3772" y="4362"/>
                  <a:pt x="3753" y="4356"/>
                  <a:pt x="3734" y="4356"/>
                </a:cubicBezTo>
                <a:close/>
                <a:moveTo>
                  <a:pt x="4673" y="4215"/>
                </a:moveTo>
                <a:cubicBezTo>
                  <a:pt x="4625" y="4215"/>
                  <a:pt x="4578" y="4262"/>
                  <a:pt x="4562" y="4310"/>
                </a:cubicBezTo>
                <a:cubicBezTo>
                  <a:pt x="4562" y="4436"/>
                  <a:pt x="4515" y="4515"/>
                  <a:pt x="4420" y="4546"/>
                </a:cubicBezTo>
                <a:cubicBezTo>
                  <a:pt x="4373" y="4578"/>
                  <a:pt x="4357" y="4625"/>
                  <a:pt x="4373" y="4688"/>
                </a:cubicBezTo>
                <a:cubicBezTo>
                  <a:pt x="4388" y="4720"/>
                  <a:pt x="4436" y="4736"/>
                  <a:pt x="4467" y="4736"/>
                </a:cubicBezTo>
                <a:cubicBezTo>
                  <a:pt x="4483" y="4736"/>
                  <a:pt x="4499" y="4736"/>
                  <a:pt x="4515" y="4720"/>
                </a:cubicBezTo>
                <a:cubicBezTo>
                  <a:pt x="4657" y="4657"/>
                  <a:pt x="4752" y="4515"/>
                  <a:pt x="4767" y="4325"/>
                </a:cubicBezTo>
                <a:cubicBezTo>
                  <a:pt x="4767" y="4278"/>
                  <a:pt x="4736" y="4231"/>
                  <a:pt x="4673" y="4215"/>
                </a:cubicBezTo>
                <a:close/>
                <a:moveTo>
                  <a:pt x="1052" y="4856"/>
                </a:moveTo>
                <a:cubicBezTo>
                  <a:pt x="1012" y="4856"/>
                  <a:pt x="971" y="4874"/>
                  <a:pt x="947" y="4909"/>
                </a:cubicBezTo>
                <a:cubicBezTo>
                  <a:pt x="884" y="5020"/>
                  <a:pt x="821" y="5146"/>
                  <a:pt x="774" y="5272"/>
                </a:cubicBezTo>
                <a:cubicBezTo>
                  <a:pt x="758" y="5320"/>
                  <a:pt x="789" y="5383"/>
                  <a:pt x="837" y="5399"/>
                </a:cubicBezTo>
                <a:lnTo>
                  <a:pt x="868" y="5399"/>
                </a:lnTo>
                <a:cubicBezTo>
                  <a:pt x="900" y="5399"/>
                  <a:pt x="947" y="5383"/>
                  <a:pt x="963" y="5336"/>
                </a:cubicBezTo>
                <a:cubicBezTo>
                  <a:pt x="1010" y="5225"/>
                  <a:pt x="1058" y="5115"/>
                  <a:pt x="1121" y="5004"/>
                </a:cubicBezTo>
                <a:cubicBezTo>
                  <a:pt x="1152" y="4957"/>
                  <a:pt x="1137" y="4894"/>
                  <a:pt x="1089" y="4862"/>
                </a:cubicBezTo>
                <a:cubicBezTo>
                  <a:pt x="1078" y="4858"/>
                  <a:pt x="1065" y="4856"/>
                  <a:pt x="1052" y="4856"/>
                </a:cubicBezTo>
                <a:close/>
                <a:moveTo>
                  <a:pt x="749" y="5584"/>
                </a:moveTo>
                <a:cubicBezTo>
                  <a:pt x="711" y="5584"/>
                  <a:pt x="676" y="5615"/>
                  <a:pt x="663" y="5667"/>
                </a:cubicBezTo>
                <a:cubicBezTo>
                  <a:pt x="632" y="5793"/>
                  <a:pt x="616" y="5920"/>
                  <a:pt x="600" y="6062"/>
                </a:cubicBezTo>
                <a:cubicBezTo>
                  <a:pt x="600" y="6125"/>
                  <a:pt x="632" y="6172"/>
                  <a:pt x="695" y="6172"/>
                </a:cubicBezTo>
                <a:cubicBezTo>
                  <a:pt x="758" y="6172"/>
                  <a:pt x="789" y="6141"/>
                  <a:pt x="805" y="6078"/>
                </a:cubicBezTo>
                <a:cubicBezTo>
                  <a:pt x="805" y="5951"/>
                  <a:pt x="821" y="5825"/>
                  <a:pt x="853" y="5699"/>
                </a:cubicBezTo>
                <a:cubicBezTo>
                  <a:pt x="868" y="5651"/>
                  <a:pt x="837" y="5604"/>
                  <a:pt x="774" y="5588"/>
                </a:cubicBezTo>
                <a:cubicBezTo>
                  <a:pt x="766" y="5585"/>
                  <a:pt x="757" y="5584"/>
                  <a:pt x="749" y="5584"/>
                </a:cubicBezTo>
                <a:close/>
                <a:moveTo>
                  <a:pt x="695" y="6362"/>
                </a:moveTo>
                <a:cubicBezTo>
                  <a:pt x="632" y="6377"/>
                  <a:pt x="584" y="6409"/>
                  <a:pt x="584" y="6472"/>
                </a:cubicBezTo>
                <a:cubicBezTo>
                  <a:pt x="600" y="6614"/>
                  <a:pt x="600" y="6741"/>
                  <a:pt x="616" y="6867"/>
                </a:cubicBezTo>
                <a:cubicBezTo>
                  <a:pt x="632" y="6930"/>
                  <a:pt x="679" y="6962"/>
                  <a:pt x="726" y="6962"/>
                </a:cubicBezTo>
                <a:lnTo>
                  <a:pt x="742" y="6962"/>
                </a:lnTo>
                <a:cubicBezTo>
                  <a:pt x="789" y="6946"/>
                  <a:pt x="821" y="6898"/>
                  <a:pt x="821" y="6851"/>
                </a:cubicBezTo>
                <a:cubicBezTo>
                  <a:pt x="805" y="6725"/>
                  <a:pt x="789" y="6598"/>
                  <a:pt x="789" y="6472"/>
                </a:cubicBezTo>
                <a:cubicBezTo>
                  <a:pt x="789" y="6409"/>
                  <a:pt x="742" y="6377"/>
                  <a:pt x="695" y="6362"/>
                </a:cubicBezTo>
                <a:close/>
                <a:moveTo>
                  <a:pt x="2474" y="7334"/>
                </a:moveTo>
                <a:cubicBezTo>
                  <a:pt x="2379" y="7334"/>
                  <a:pt x="2279" y="7345"/>
                  <a:pt x="2179" y="7356"/>
                </a:cubicBezTo>
                <a:cubicBezTo>
                  <a:pt x="2131" y="7372"/>
                  <a:pt x="2100" y="7419"/>
                  <a:pt x="2100" y="7467"/>
                </a:cubicBezTo>
                <a:cubicBezTo>
                  <a:pt x="2100" y="7514"/>
                  <a:pt x="2147" y="7561"/>
                  <a:pt x="2194" y="7561"/>
                </a:cubicBezTo>
                <a:lnTo>
                  <a:pt x="2194" y="7546"/>
                </a:lnTo>
                <a:lnTo>
                  <a:pt x="2210" y="7546"/>
                </a:lnTo>
                <a:cubicBezTo>
                  <a:pt x="2336" y="7530"/>
                  <a:pt x="2463" y="7530"/>
                  <a:pt x="2589" y="7530"/>
                </a:cubicBezTo>
                <a:cubicBezTo>
                  <a:pt x="2636" y="7530"/>
                  <a:pt x="2684" y="7498"/>
                  <a:pt x="2684" y="7435"/>
                </a:cubicBezTo>
                <a:cubicBezTo>
                  <a:pt x="2699" y="7388"/>
                  <a:pt x="2652" y="7340"/>
                  <a:pt x="2589" y="7340"/>
                </a:cubicBezTo>
                <a:cubicBezTo>
                  <a:pt x="2552" y="7336"/>
                  <a:pt x="2514" y="7334"/>
                  <a:pt x="2474" y="7334"/>
                </a:cubicBezTo>
                <a:close/>
                <a:moveTo>
                  <a:pt x="806" y="7147"/>
                </a:moveTo>
                <a:cubicBezTo>
                  <a:pt x="796" y="7147"/>
                  <a:pt x="785" y="7148"/>
                  <a:pt x="774" y="7151"/>
                </a:cubicBezTo>
                <a:cubicBezTo>
                  <a:pt x="726" y="7167"/>
                  <a:pt x="695" y="7230"/>
                  <a:pt x="710" y="7277"/>
                </a:cubicBezTo>
                <a:cubicBezTo>
                  <a:pt x="758" y="7419"/>
                  <a:pt x="821" y="7546"/>
                  <a:pt x="884" y="7656"/>
                </a:cubicBezTo>
                <a:cubicBezTo>
                  <a:pt x="900" y="7688"/>
                  <a:pt x="931" y="7703"/>
                  <a:pt x="979" y="7703"/>
                </a:cubicBezTo>
                <a:cubicBezTo>
                  <a:pt x="995" y="7703"/>
                  <a:pt x="1010" y="7703"/>
                  <a:pt x="1026" y="7688"/>
                </a:cubicBezTo>
                <a:cubicBezTo>
                  <a:pt x="1074" y="7656"/>
                  <a:pt x="1089" y="7593"/>
                  <a:pt x="1058" y="7546"/>
                </a:cubicBezTo>
                <a:cubicBezTo>
                  <a:pt x="995" y="7451"/>
                  <a:pt x="947" y="7340"/>
                  <a:pt x="900" y="7214"/>
                </a:cubicBezTo>
                <a:cubicBezTo>
                  <a:pt x="887" y="7175"/>
                  <a:pt x="853" y="7147"/>
                  <a:pt x="806" y="7147"/>
                </a:cubicBezTo>
                <a:close/>
                <a:moveTo>
                  <a:pt x="1810" y="7447"/>
                </a:moveTo>
                <a:cubicBezTo>
                  <a:pt x="1801" y="7447"/>
                  <a:pt x="1792" y="7448"/>
                  <a:pt x="1784" y="7451"/>
                </a:cubicBezTo>
                <a:cubicBezTo>
                  <a:pt x="1658" y="7482"/>
                  <a:pt x="1531" y="7546"/>
                  <a:pt x="1405" y="7609"/>
                </a:cubicBezTo>
                <a:cubicBezTo>
                  <a:pt x="1358" y="7625"/>
                  <a:pt x="1342" y="7688"/>
                  <a:pt x="1358" y="7735"/>
                </a:cubicBezTo>
                <a:cubicBezTo>
                  <a:pt x="1373" y="7767"/>
                  <a:pt x="1405" y="7782"/>
                  <a:pt x="1452" y="7782"/>
                </a:cubicBezTo>
                <a:lnTo>
                  <a:pt x="1452" y="7798"/>
                </a:lnTo>
                <a:cubicBezTo>
                  <a:pt x="1468" y="7798"/>
                  <a:pt x="1484" y="7782"/>
                  <a:pt x="1500" y="7782"/>
                </a:cubicBezTo>
                <a:cubicBezTo>
                  <a:pt x="1610" y="7719"/>
                  <a:pt x="1721" y="7672"/>
                  <a:pt x="1847" y="7640"/>
                </a:cubicBezTo>
                <a:cubicBezTo>
                  <a:pt x="1894" y="7625"/>
                  <a:pt x="1926" y="7561"/>
                  <a:pt x="1910" y="7514"/>
                </a:cubicBezTo>
                <a:cubicBezTo>
                  <a:pt x="1897" y="7475"/>
                  <a:pt x="1852" y="7447"/>
                  <a:pt x="1810" y="7447"/>
                </a:cubicBezTo>
                <a:close/>
                <a:moveTo>
                  <a:pt x="2989" y="7399"/>
                </a:moveTo>
                <a:cubicBezTo>
                  <a:pt x="2947" y="7399"/>
                  <a:pt x="2902" y="7428"/>
                  <a:pt x="2889" y="7467"/>
                </a:cubicBezTo>
                <a:cubicBezTo>
                  <a:pt x="2873" y="7514"/>
                  <a:pt x="2889" y="7577"/>
                  <a:pt x="2952" y="7593"/>
                </a:cubicBezTo>
                <a:cubicBezTo>
                  <a:pt x="3062" y="7625"/>
                  <a:pt x="3126" y="7688"/>
                  <a:pt x="3141" y="7751"/>
                </a:cubicBezTo>
                <a:cubicBezTo>
                  <a:pt x="3157" y="7751"/>
                  <a:pt x="3157" y="7767"/>
                  <a:pt x="3157" y="7767"/>
                </a:cubicBezTo>
                <a:cubicBezTo>
                  <a:pt x="3157" y="7814"/>
                  <a:pt x="3205" y="7861"/>
                  <a:pt x="3252" y="7861"/>
                </a:cubicBezTo>
                <a:lnTo>
                  <a:pt x="3268" y="7861"/>
                </a:lnTo>
                <a:cubicBezTo>
                  <a:pt x="3315" y="7846"/>
                  <a:pt x="3362" y="7798"/>
                  <a:pt x="3347" y="7735"/>
                </a:cubicBezTo>
                <a:cubicBezTo>
                  <a:pt x="3347" y="7719"/>
                  <a:pt x="3347" y="7703"/>
                  <a:pt x="3331" y="7688"/>
                </a:cubicBezTo>
                <a:cubicBezTo>
                  <a:pt x="3299" y="7561"/>
                  <a:pt x="3189" y="7467"/>
                  <a:pt x="3015" y="7404"/>
                </a:cubicBezTo>
                <a:cubicBezTo>
                  <a:pt x="3007" y="7401"/>
                  <a:pt x="2998" y="7399"/>
                  <a:pt x="2989" y="7399"/>
                </a:cubicBezTo>
                <a:close/>
                <a:moveTo>
                  <a:pt x="1113" y="7790"/>
                </a:moveTo>
                <a:cubicBezTo>
                  <a:pt x="1093" y="7790"/>
                  <a:pt x="1074" y="7798"/>
                  <a:pt x="1058" y="7814"/>
                </a:cubicBezTo>
                <a:cubicBezTo>
                  <a:pt x="947" y="7893"/>
                  <a:pt x="837" y="7988"/>
                  <a:pt x="742" y="8082"/>
                </a:cubicBezTo>
                <a:cubicBezTo>
                  <a:pt x="695" y="8114"/>
                  <a:pt x="695" y="8177"/>
                  <a:pt x="742" y="8209"/>
                </a:cubicBezTo>
                <a:cubicBezTo>
                  <a:pt x="758" y="8240"/>
                  <a:pt x="789" y="8240"/>
                  <a:pt x="805" y="8240"/>
                </a:cubicBezTo>
                <a:cubicBezTo>
                  <a:pt x="837" y="8240"/>
                  <a:pt x="853" y="8240"/>
                  <a:pt x="868" y="8209"/>
                </a:cubicBezTo>
                <a:cubicBezTo>
                  <a:pt x="963" y="8130"/>
                  <a:pt x="1058" y="8051"/>
                  <a:pt x="1152" y="7988"/>
                </a:cubicBezTo>
                <a:cubicBezTo>
                  <a:pt x="1263" y="8082"/>
                  <a:pt x="1373" y="8161"/>
                  <a:pt x="1500" y="8224"/>
                </a:cubicBezTo>
                <a:cubicBezTo>
                  <a:pt x="1512" y="8228"/>
                  <a:pt x="1524" y="8230"/>
                  <a:pt x="1537" y="8230"/>
                </a:cubicBezTo>
                <a:cubicBezTo>
                  <a:pt x="1576" y="8230"/>
                  <a:pt x="1614" y="8213"/>
                  <a:pt x="1626" y="8177"/>
                </a:cubicBezTo>
                <a:cubicBezTo>
                  <a:pt x="1658" y="8130"/>
                  <a:pt x="1642" y="8066"/>
                  <a:pt x="1579" y="8035"/>
                </a:cubicBezTo>
                <a:cubicBezTo>
                  <a:pt x="1468" y="7988"/>
                  <a:pt x="1373" y="7909"/>
                  <a:pt x="1279" y="7830"/>
                </a:cubicBezTo>
                <a:cubicBezTo>
                  <a:pt x="1270" y="7811"/>
                  <a:pt x="1249" y="7804"/>
                  <a:pt x="1225" y="7804"/>
                </a:cubicBezTo>
                <a:cubicBezTo>
                  <a:pt x="1207" y="7804"/>
                  <a:pt x="1188" y="7807"/>
                  <a:pt x="1168" y="7814"/>
                </a:cubicBezTo>
                <a:cubicBezTo>
                  <a:pt x="1152" y="7798"/>
                  <a:pt x="1133" y="7790"/>
                  <a:pt x="1113" y="7790"/>
                </a:cubicBezTo>
                <a:close/>
                <a:moveTo>
                  <a:pt x="3054" y="7971"/>
                </a:moveTo>
                <a:cubicBezTo>
                  <a:pt x="3035" y="7971"/>
                  <a:pt x="3016" y="7976"/>
                  <a:pt x="2999" y="7988"/>
                </a:cubicBezTo>
                <a:cubicBezTo>
                  <a:pt x="2905" y="8051"/>
                  <a:pt x="2794" y="8098"/>
                  <a:pt x="2668" y="8145"/>
                </a:cubicBezTo>
                <a:cubicBezTo>
                  <a:pt x="2621" y="8145"/>
                  <a:pt x="2589" y="8209"/>
                  <a:pt x="2605" y="8256"/>
                </a:cubicBezTo>
                <a:cubicBezTo>
                  <a:pt x="2605" y="8303"/>
                  <a:pt x="2652" y="8335"/>
                  <a:pt x="2699" y="8335"/>
                </a:cubicBezTo>
                <a:lnTo>
                  <a:pt x="2715" y="8335"/>
                </a:lnTo>
                <a:cubicBezTo>
                  <a:pt x="2873" y="8287"/>
                  <a:pt x="2999" y="8224"/>
                  <a:pt x="3110" y="8161"/>
                </a:cubicBezTo>
                <a:cubicBezTo>
                  <a:pt x="3157" y="8130"/>
                  <a:pt x="3173" y="8066"/>
                  <a:pt x="3141" y="8019"/>
                </a:cubicBezTo>
                <a:cubicBezTo>
                  <a:pt x="3121" y="7989"/>
                  <a:pt x="3087" y="7971"/>
                  <a:pt x="3054" y="7971"/>
                </a:cubicBezTo>
                <a:close/>
                <a:moveTo>
                  <a:pt x="1902" y="8157"/>
                </a:moveTo>
                <a:cubicBezTo>
                  <a:pt x="1863" y="8157"/>
                  <a:pt x="1829" y="8188"/>
                  <a:pt x="1815" y="8240"/>
                </a:cubicBezTo>
                <a:cubicBezTo>
                  <a:pt x="1800" y="8287"/>
                  <a:pt x="1847" y="8351"/>
                  <a:pt x="1894" y="8351"/>
                </a:cubicBezTo>
                <a:cubicBezTo>
                  <a:pt x="2005" y="8382"/>
                  <a:pt x="2131" y="8382"/>
                  <a:pt x="2257" y="8382"/>
                </a:cubicBezTo>
                <a:lnTo>
                  <a:pt x="2305" y="8382"/>
                </a:lnTo>
                <a:cubicBezTo>
                  <a:pt x="2368" y="8382"/>
                  <a:pt x="2400" y="8335"/>
                  <a:pt x="2400" y="8287"/>
                </a:cubicBezTo>
                <a:cubicBezTo>
                  <a:pt x="2400" y="8224"/>
                  <a:pt x="2352" y="8193"/>
                  <a:pt x="2305" y="8193"/>
                </a:cubicBezTo>
                <a:lnTo>
                  <a:pt x="2257" y="8193"/>
                </a:lnTo>
                <a:cubicBezTo>
                  <a:pt x="2147" y="8193"/>
                  <a:pt x="2036" y="8177"/>
                  <a:pt x="1926" y="8161"/>
                </a:cubicBezTo>
                <a:cubicBezTo>
                  <a:pt x="1918" y="8159"/>
                  <a:pt x="1910" y="8157"/>
                  <a:pt x="1902" y="8157"/>
                </a:cubicBezTo>
                <a:close/>
                <a:moveTo>
                  <a:pt x="562" y="8350"/>
                </a:moveTo>
                <a:cubicBezTo>
                  <a:pt x="528" y="8350"/>
                  <a:pt x="494" y="8367"/>
                  <a:pt x="474" y="8398"/>
                </a:cubicBezTo>
                <a:cubicBezTo>
                  <a:pt x="395" y="8508"/>
                  <a:pt x="332" y="8619"/>
                  <a:pt x="269" y="8745"/>
                </a:cubicBezTo>
                <a:cubicBezTo>
                  <a:pt x="253" y="8793"/>
                  <a:pt x="269" y="8856"/>
                  <a:pt x="316" y="8887"/>
                </a:cubicBezTo>
                <a:lnTo>
                  <a:pt x="363" y="8887"/>
                </a:lnTo>
                <a:cubicBezTo>
                  <a:pt x="395" y="8887"/>
                  <a:pt x="426" y="8872"/>
                  <a:pt x="442" y="8840"/>
                </a:cubicBezTo>
                <a:cubicBezTo>
                  <a:pt x="505" y="8714"/>
                  <a:pt x="568" y="8603"/>
                  <a:pt x="632" y="8508"/>
                </a:cubicBezTo>
                <a:cubicBezTo>
                  <a:pt x="663" y="8461"/>
                  <a:pt x="663" y="8398"/>
                  <a:pt x="616" y="8366"/>
                </a:cubicBezTo>
                <a:cubicBezTo>
                  <a:pt x="599" y="8355"/>
                  <a:pt x="580" y="8350"/>
                  <a:pt x="562" y="8350"/>
                </a:cubicBezTo>
                <a:close/>
                <a:moveTo>
                  <a:pt x="222" y="9057"/>
                </a:moveTo>
                <a:cubicBezTo>
                  <a:pt x="174" y="9057"/>
                  <a:pt x="140" y="9088"/>
                  <a:pt x="126" y="9140"/>
                </a:cubicBezTo>
                <a:cubicBezTo>
                  <a:pt x="95" y="9266"/>
                  <a:pt x="63" y="9392"/>
                  <a:pt x="48" y="9535"/>
                </a:cubicBezTo>
                <a:cubicBezTo>
                  <a:pt x="32" y="9582"/>
                  <a:pt x="63" y="9629"/>
                  <a:pt x="126" y="9645"/>
                </a:cubicBezTo>
                <a:lnTo>
                  <a:pt x="142" y="9645"/>
                </a:lnTo>
                <a:cubicBezTo>
                  <a:pt x="190" y="9645"/>
                  <a:pt x="221" y="9613"/>
                  <a:pt x="237" y="9566"/>
                </a:cubicBezTo>
                <a:cubicBezTo>
                  <a:pt x="253" y="9440"/>
                  <a:pt x="284" y="9298"/>
                  <a:pt x="316" y="9187"/>
                </a:cubicBezTo>
                <a:cubicBezTo>
                  <a:pt x="332" y="9140"/>
                  <a:pt x="300" y="9077"/>
                  <a:pt x="253" y="9061"/>
                </a:cubicBezTo>
                <a:cubicBezTo>
                  <a:pt x="242" y="9058"/>
                  <a:pt x="232" y="9057"/>
                  <a:pt x="222" y="9057"/>
                </a:cubicBezTo>
                <a:close/>
                <a:moveTo>
                  <a:pt x="111" y="9834"/>
                </a:moveTo>
                <a:cubicBezTo>
                  <a:pt x="48" y="9834"/>
                  <a:pt x="0" y="9882"/>
                  <a:pt x="0" y="9929"/>
                </a:cubicBezTo>
                <a:lnTo>
                  <a:pt x="0" y="10040"/>
                </a:lnTo>
                <a:cubicBezTo>
                  <a:pt x="0" y="10134"/>
                  <a:pt x="0" y="10229"/>
                  <a:pt x="16" y="10340"/>
                </a:cubicBezTo>
                <a:cubicBezTo>
                  <a:pt x="16" y="10387"/>
                  <a:pt x="63" y="10434"/>
                  <a:pt x="111" y="10434"/>
                </a:cubicBezTo>
                <a:lnTo>
                  <a:pt x="126" y="10434"/>
                </a:lnTo>
                <a:cubicBezTo>
                  <a:pt x="174" y="10419"/>
                  <a:pt x="221" y="10387"/>
                  <a:pt x="205" y="10324"/>
                </a:cubicBezTo>
                <a:cubicBezTo>
                  <a:pt x="205" y="10229"/>
                  <a:pt x="205" y="10134"/>
                  <a:pt x="205" y="10040"/>
                </a:cubicBezTo>
                <a:lnTo>
                  <a:pt x="205" y="9945"/>
                </a:lnTo>
                <a:cubicBezTo>
                  <a:pt x="205" y="9882"/>
                  <a:pt x="158" y="9834"/>
                  <a:pt x="111" y="9834"/>
                </a:cubicBezTo>
                <a:close/>
                <a:moveTo>
                  <a:pt x="142" y="10624"/>
                </a:moveTo>
                <a:cubicBezTo>
                  <a:pt x="95" y="10640"/>
                  <a:pt x="48" y="10687"/>
                  <a:pt x="63" y="10734"/>
                </a:cubicBezTo>
                <a:cubicBezTo>
                  <a:pt x="79" y="10876"/>
                  <a:pt x="111" y="11003"/>
                  <a:pt x="126" y="11129"/>
                </a:cubicBezTo>
                <a:cubicBezTo>
                  <a:pt x="142" y="11176"/>
                  <a:pt x="190" y="11208"/>
                  <a:pt x="237" y="11208"/>
                </a:cubicBezTo>
                <a:lnTo>
                  <a:pt x="253" y="11208"/>
                </a:lnTo>
                <a:cubicBezTo>
                  <a:pt x="300" y="11192"/>
                  <a:pt x="332" y="11145"/>
                  <a:pt x="332" y="11081"/>
                </a:cubicBezTo>
                <a:cubicBezTo>
                  <a:pt x="300" y="10971"/>
                  <a:pt x="269" y="10845"/>
                  <a:pt x="253" y="10703"/>
                </a:cubicBezTo>
                <a:cubicBezTo>
                  <a:pt x="253" y="10655"/>
                  <a:pt x="190" y="10624"/>
                  <a:pt x="142" y="10624"/>
                </a:cubicBezTo>
                <a:close/>
                <a:moveTo>
                  <a:pt x="332" y="11393"/>
                </a:moveTo>
                <a:cubicBezTo>
                  <a:pt x="322" y="11393"/>
                  <a:pt x="311" y="11394"/>
                  <a:pt x="300" y="11397"/>
                </a:cubicBezTo>
                <a:cubicBezTo>
                  <a:pt x="253" y="11413"/>
                  <a:pt x="221" y="11476"/>
                  <a:pt x="237" y="11523"/>
                </a:cubicBezTo>
                <a:cubicBezTo>
                  <a:pt x="284" y="11650"/>
                  <a:pt x="347" y="11776"/>
                  <a:pt x="395" y="11902"/>
                </a:cubicBezTo>
                <a:cubicBezTo>
                  <a:pt x="411" y="11934"/>
                  <a:pt x="458" y="11950"/>
                  <a:pt x="490" y="11950"/>
                </a:cubicBezTo>
                <a:lnTo>
                  <a:pt x="537" y="11950"/>
                </a:lnTo>
                <a:cubicBezTo>
                  <a:pt x="584" y="11918"/>
                  <a:pt x="600" y="11855"/>
                  <a:pt x="584" y="11808"/>
                </a:cubicBezTo>
                <a:cubicBezTo>
                  <a:pt x="521" y="11697"/>
                  <a:pt x="474" y="11587"/>
                  <a:pt x="426" y="11460"/>
                </a:cubicBezTo>
                <a:cubicBezTo>
                  <a:pt x="413" y="11421"/>
                  <a:pt x="379" y="11393"/>
                  <a:pt x="332" y="11393"/>
                </a:cubicBezTo>
                <a:close/>
                <a:moveTo>
                  <a:pt x="686" y="12091"/>
                </a:moveTo>
                <a:cubicBezTo>
                  <a:pt x="667" y="12091"/>
                  <a:pt x="648" y="12096"/>
                  <a:pt x="632" y="12108"/>
                </a:cubicBezTo>
                <a:cubicBezTo>
                  <a:pt x="584" y="12139"/>
                  <a:pt x="584" y="12202"/>
                  <a:pt x="616" y="12250"/>
                </a:cubicBezTo>
                <a:cubicBezTo>
                  <a:pt x="695" y="12360"/>
                  <a:pt x="774" y="12471"/>
                  <a:pt x="868" y="12565"/>
                </a:cubicBezTo>
                <a:cubicBezTo>
                  <a:pt x="900" y="12581"/>
                  <a:pt x="916" y="12597"/>
                  <a:pt x="947" y="12597"/>
                </a:cubicBezTo>
                <a:cubicBezTo>
                  <a:pt x="963" y="12597"/>
                  <a:pt x="995" y="12581"/>
                  <a:pt x="1010" y="12565"/>
                </a:cubicBezTo>
                <a:cubicBezTo>
                  <a:pt x="1058" y="12534"/>
                  <a:pt x="1058" y="12471"/>
                  <a:pt x="1010" y="12423"/>
                </a:cubicBezTo>
                <a:cubicBezTo>
                  <a:pt x="931" y="12344"/>
                  <a:pt x="837" y="12250"/>
                  <a:pt x="774" y="12139"/>
                </a:cubicBezTo>
                <a:cubicBezTo>
                  <a:pt x="753" y="12109"/>
                  <a:pt x="720" y="12091"/>
                  <a:pt x="686" y="12091"/>
                </a:cubicBezTo>
                <a:close/>
                <a:moveTo>
                  <a:pt x="1252" y="12644"/>
                </a:moveTo>
                <a:cubicBezTo>
                  <a:pt x="1222" y="12644"/>
                  <a:pt x="1189" y="12661"/>
                  <a:pt x="1168" y="12692"/>
                </a:cubicBezTo>
                <a:cubicBezTo>
                  <a:pt x="1137" y="12739"/>
                  <a:pt x="1152" y="12802"/>
                  <a:pt x="1200" y="12834"/>
                </a:cubicBezTo>
                <a:cubicBezTo>
                  <a:pt x="1310" y="12897"/>
                  <a:pt x="1437" y="12960"/>
                  <a:pt x="1563" y="13023"/>
                </a:cubicBezTo>
                <a:lnTo>
                  <a:pt x="1594" y="13023"/>
                </a:lnTo>
                <a:cubicBezTo>
                  <a:pt x="1626" y="13023"/>
                  <a:pt x="1673" y="13007"/>
                  <a:pt x="1689" y="12960"/>
                </a:cubicBezTo>
                <a:cubicBezTo>
                  <a:pt x="1705" y="12913"/>
                  <a:pt x="1689" y="12849"/>
                  <a:pt x="1626" y="12834"/>
                </a:cubicBezTo>
                <a:cubicBezTo>
                  <a:pt x="1516" y="12786"/>
                  <a:pt x="1405" y="12739"/>
                  <a:pt x="1295" y="12660"/>
                </a:cubicBezTo>
                <a:cubicBezTo>
                  <a:pt x="1283" y="12649"/>
                  <a:pt x="1268" y="12644"/>
                  <a:pt x="1252" y="12644"/>
                </a:cubicBezTo>
                <a:close/>
                <a:moveTo>
                  <a:pt x="1969" y="12941"/>
                </a:moveTo>
                <a:cubicBezTo>
                  <a:pt x="1926" y="12941"/>
                  <a:pt x="1879" y="12982"/>
                  <a:pt x="1879" y="13023"/>
                </a:cubicBezTo>
                <a:cubicBezTo>
                  <a:pt x="1863" y="13070"/>
                  <a:pt x="1894" y="13134"/>
                  <a:pt x="1958" y="13134"/>
                </a:cubicBezTo>
                <a:cubicBezTo>
                  <a:pt x="2084" y="13165"/>
                  <a:pt x="2226" y="13181"/>
                  <a:pt x="2368" y="13181"/>
                </a:cubicBezTo>
                <a:cubicBezTo>
                  <a:pt x="2415" y="13181"/>
                  <a:pt x="2463" y="13149"/>
                  <a:pt x="2463" y="13086"/>
                </a:cubicBezTo>
                <a:cubicBezTo>
                  <a:pt x="2463" y="13039"/>
                  <a:pt x="2415" y="12992"/>
                  <a:pt x="2368" y="12992"/>
                </a:cubicBezTo>
                <a:cubicBezTo>
                  <a:pt x="2242" y="12992"/>
                  <a:pt x="2115" y="12976"/>
                  <a:pt x="1989" y="12944"/>
                </a:cubicBezTo>
                <a:cubicBezTo>
                  <a:pt x="1983" y="12942"/>
                  <a:pt x="1976" y="12941"/>
                  <a:pt x="1969" y="1294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8" name="Google Shape;188;p14"/>
          <p:cNvGrpSpPr/>
          <p:nvPr/>
        </p:nvGrpSpPr>
        <p:grpSpPr>
          <a:xfrm>
            <a:off x="545415" y="326357"/>
            <a:ext cx="11158328" cy="6095620"/>
            <a:chOff x="409061" y="244767"/>
            <a:chExt cx="8368746" cy="4571715"/>
          </a:xfrm>
        </p:grpSpPr>
        <p:sp>
          <p:nvSpPr>
            <p:cNvPr id="189" name="Google Shape;189;p14"/>
            <p:cNvSpPr/>
            <p:nvPr/>
          </p:nvSpPr>
          <p:spPr>
            <a:xfrm>
              <a:off x="409061" y="4400519"/>
              <a:ext cx="466401" cy="415963"/>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0" name="Google Shape;190;p14"/>
            <p:cNvGrpSpPr/>
            <p:nvPr/>
          </p:nvGrpSpPr>
          <p:grpSpPr>
            <a:xfrm>
              <a:off x="7958747" y="244767"/>
              <a:ext cx="819059" cy="484429"/>
              <a:chOff x="1179586" y="3966425"/>
              <a:chExt cx="501444" cy="296596"/>
            </a:xfrm>
          </p:grpSpPr>
          <p:sp>
            <p:nvSpPr>
              <p:cNvPr id="191" name="Google Shape;191;p14"/>
              <p:cNvSpPr/>
              <p:nvPr/>
            </p:nvSpPr>
            <p:spPr>
              <a:xfrm>
                <a:off x="1179586" y="3973450"/>
                <a:ext cx="501444" cy="283107"/>
              </a:xfrm>
              <a:custGeom>
                <a:avLst/>
                <a:gdLst/>
                <a:ahLst/>
                <a:cxnLst/>
                <a:rect l="l" t="t" r="r" b="b"/>
                <a:pathLst>
                  <a:path w="7138" h="4030" extrusionOk="0">
                    <a:moveTo>
                      <a:pt x="4359" y="0"/>
                    </a:moveTo>
                    <a:cubicBezTo>
                      <a:pt x="4033" y="0"/>
                      <a:pt x="3742" y="176"/>
                      <a:pt x="3541" y="411"/>
                    </a:cubicBezTo>
                    <a:lnTo>
                      <a:pt x="3541" y="411"/>
                    </a:lnTo>
                    <a:cubicBezTo>
                      <a:pt x="3406" y="297"/>
                      <a:pt x="3229" y="193"/>
                      <a:pt x="3001" y="112"/>
                    </a:cubicBezTo>
                    <a:cubicBezTo>
                      <a:pt x="2807" y="44"/>
                      <a:pt x="2645" y="15"/>
                      <a:pt x="2508" y="15"/>
                    </a:cubicBezTo>
                    <a:cubicBezTo>
                      <a:pt x="1690" y="15"/>
                      <a:pt x="1817" y="1059"/>
                      <a:pt x="1817" y="1059"/>
                    </a:cubicBezTo>
                    <a:cubicBezTo>
                      <a:pt x="1729" y="1003"/>
                      <a:pt x="1633" y="978"/>
                      <a:pt x="1535" y="978"/>
                    </a:cubicBezTo>
                    <a:cubicBezTo>
                      <a:pt x="828" y="978"/>
                      <a:pt x="1" y="2294"/>
                      <a:pt x="902" y="3001"/>
                    </a:cubicBezTo>
                    <a:cubicBezTo>
                      <a:pt x="1192" y="3221"/>
                      <a:pt x="1469" y="3322"/>
                      <a:pt x="1706" y="3339"/>
                    </a:cubicBezTo>
                    <a:lnTo>
                      <a:pt x="1706" y="3339"/>
                    </a:lnTo>
                    <a:cubicBezTo>
                      <a:pt x="1781" y="3696"/>
                      <a:pt x="2032" y="4010"/>
                      <a:pt x="2575" y="4027"/>
                    </a:cubicBezTo>
                    <a:cubicBezTo>
                      <a:pt x="2627" y="4028"/>
                      <a:pt x="2677" y="4029"/>
                      <a:pt x="2726" y="4029"/>
                    </a:cubicBezTo>
                    <a:cubicBezTo>
                      <a:pt x="3414" y="4029"/>
                      <a:pt x="3884" y="3872"/>
                      <a:pt x="4157" y="3636"/>
                    </a:cubicBezTo>
                    <a:lnTo>
                      <a:pt x="4157" y="3636"/>
                    </a:lnTo>
                    <a:cubicBezTo>
                      <a:pt x="4214" y="3717"/>
                      <a:pt x="4285" y="3795"/>
                      <a:pt x="4375" y="3869"/>
                    </a:cubicBezTo>
                    <a:cubicBezTo>
                      <a:pt x="4502" y="3972"/>
                      <a:pt x="4658" y="4018"/>
                      <a:pt x="4827" y="4018"/>
                    </a:cubicBezTo>
                    <a:cubicBezTo>
                      <a:pt x="5771" y="4018"/>
                      <a:pt x="7137" y="2594"/>
                      <a:pt x="6348" y="1738"/>
                    </a:cubicBezTo>
                    <a:cubicBezTo>
                      <a:pt x="6128" y="1495"/>
                      <a:pt x="5890" y="1404"/>
                      <a:pt x="5666" y="1404"/>
                    </a:cubicBezTo>
                    <a:cubicBezTo>
                      <a:pt x="5646" y="1404"/>
                      <a:pt x="5626" y="1404"/>
                      <a:pt x="5605" y="1406"/>
                    </a:cubicBezTo>
                    <a:lnTo>
                      <a:pt x="5605" y="1406"/>
                    </a:lnTo>
                    <a:cubicBezTo>
                      <a:pt x="5621" y="990"/>
                      <a:pt x="5421" y="507"/>
                      <a:pt x="4911" y="175"/>
                    </a:cubicBezTo>
                    <a:cubicBezTo>
                      <a:pt x="4723" y="52"/>
                      <a:pt x="4535" y="0"/>
                      <a:pt x="4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14"/>
              <p:cNvSpPr/>
              <p:nvPr/>
            </p:nvSpPr>
            <p:spPr>
              <a:xfrm>
                <a:off x="1196306" y="3966425"/>
                <a:ext cx="463650" cy="296596"/>
              </a:xfrm>
              <a:custGeom>
                <a:avLst/>
                <a:gdLst/>
                <a:ahLst/>
                <a:cxnLst/>
                <a:rect l="l" t="t" r="r" b="b"/>
                <a:pathLst>
                  <a:path w="6600" h="4222" extrusionOk="0">
                    <a:moveTo>
                      <a:pt x="3316" y="654"/>
                    </a:moveTo>
                    <a:cubicBezTo>
                      <a:pt x="3521" y="875"/>
                      <a:pt x="3568" y="1080"/>
                      <a:pt x="3568" y="1175"/>
                    </a:cubicBezTo>
                    <a:cubicBezTo>
                      <a:pt x="3568" y="1333"/>
                      <a:pt x="3521" y="1475"/>
                      <a:pt x="3426" y="1522"/>
                    </a:cubicBezTo>
                    <a:cubicBezTo>
                      <a:pt x="3408" y="1529"/>
                      <a:pt x="3391" y="1533"/>
                      <a:pt x="3373" y="1533"/>
                    </a:cubicBezTo>
                    <a:cubicBezTo>
                      <a:pt x="3313" y="1533"/>
                      <a:pt x="3258" y="1496"/>
                      <a:pt x="3221" y="1459"/>
                    </a:cubicBezTo>
                    <a:cubicBezTo>
                      <a:pt x="3047" y="1317"/>
                      <a:pt x="3079" y="970"/>
                      <a:pt x="3316" y="654"/>
                    </a:cubicBezTo>
                    <a:close/>
                    <a:moveTo>
                      <a:pt x="5257" y="1633"/>
                    </a:moveTo>
                    <a:cubicBezTo>
                      <a:pt x="5257" y="1649"/>
                      <a:pt x="5242" y="1680"/>
                      <a:pt x="5242" y="1712"/>
                    </a:cubicBezTo>
                    <a:cubicBezTo>
                      <a:pt x="5163" y="2012"/>
                      <a:pt x="4957" y="2217"/>
                      <a:pt x="4705" y="2248"/>
                    </a:cubicBezTo>
                    <a:cubicBezTo>
                      <a:pt x="4686" y="2253"/>
                      <a:pt x="4669" y="2255"/>
                      <a:pt x="4654" y="2255"/>
                    </a:cubicBezTo>
                    <a:cubicBezTo>
                      <a:pt x="4618" y="2255"/>
                      <a:pt x="4594" y="2244"/>
                      <a:pt x="4594" y="2233"/>
                    </a:cubicBezTo>
                    <a:cubicBezTo>
                      <a:pt x="4563" y="2154"/>
                      <a:pt x="4689" y="1901"/>
                      <a:pt x="4989" y="1743"/>
                    </a:cubicBezTo>
                    <a:cubicBezTo>
                      <a:pt x="5052" y="1696"/>
                      <a:pt x="5147" y="1649"/>
                      <a:pt x="5257" y="1633"/>
                    </a:cubicBezTo>
                    <a:close/>
                    <a:moveTo>
                      <a:pt x="1863" y="2454"/>
                    </a:moveTo>
                    <a:cubicBezTo>
                      <a:pt x="1895" y="2454"/>
                      <a:pt x="1927" y="2485"/>
                      <a:pt x="1990" y="2548"/>
                    </a:cubicBezTo>
                    <a:cubicBezTo>
                      <a:pt x="2148" y="2769"/>
                      <a:pt x="2163" y="3022"/>
                      <a:pt x="1990" y="3180"/>
                    </a:cubicBezTo>
                    <a:cubicBezTo>
                      <a:pt x="1895" y="3274"/>
                      <a:pt x="1737" y="3338"/>
                      <a:pt x="1548" y="3338"/>
                    </a:cubicBezTo>
                    <a:cubicBezTo>
                      <a:pt x="1500" y="2943"/>
                      <a:pt x="1658" y="2533"/>
                      <a:pt x="1816" y="2469"/>
                    </a:cubicBezTo>
                    <a:cubicBezTo>
                      <a:pt x="1832" y="2469"/>
                      <a:pt x="1848" y="2454"/>
                      <a:pt x="1863" y="2454"/>
                    </a:cubicBezTo>
                    <a:close/>
                    <a:moveTo>
                      <a:pt x="3994" y="2769"/>
                    </a:moveTo>
                    <a:cubicBezTo>
                      <a:pt x="4010" y="2769"/>
                      <a:pt x="4042" y="2801"/>
                      <a:pt x="4073" y="2896"/>
                    </a:cubicBezTo>
                    <a:cubicBezTo>
                      <a:pt x="4137" y="3132"/>
                      <a:pt x="4105" y="3353"/>
                      <a:pt x="3963" y="3543"/>
                    </a:cubicBezTo>
                    <a:cubicBezTo>
                      <a:pt x="3963" y="3559"/>
                      <a:pt x="3947" y="3559"/>
                      <a:pt x="3931" y="3574"/>
                    </a:cubicBezTo>
                    <a:cubicBezTo>
                      <a:pt x="3805" y="3322"/>
                      <a:pt x="3821" y="3069"/>
                      <a:pt x="3884" y="2927"/>
                    </a:cubicBezTo>
                    <a:cubicBezTo>
                      <a:pt x="3916" y="2817"/>
                      <a:pt x="3979" y="2769"/>
                      <a:pt x="3994" y="2769"/>
                    </a:cubicBezTo>
                    <a:close/>
                    <a:moveTo>
                      <a:pt x="4129" y="197"/>
                    </a:moveTo>
                    <a:cubicBezTo>
                      <a:pt x="4287" y="197"/>
                      <a:pt x="4456" y="243"/>
                      <a:pt x="4626" y="354"/>
                    </a:cubicBezTo>
                    <a:cubicBezTo>
                      <a:pt x="5084" y="670"/>
                      <a:pt x="5257" y="1080"/>
                      <a:pt x="5273" y="1428"/>
                    </a:cubicBezTo>
                    <a:cubicBezTo>
                      <a:pt x="5147" y="1443"/>
                      <a:pt x="5005" y="1491"/>
                      <a:pt x="4878" y="1570"/>
                    </a:cubicBezTo>
                    <a:cubicBezTo>
                      <a:pt x="4547" y="1759"/>
                      <a:pt x="4342" y="2091"/>
                      <a:pt x="4405" y="2296"/>
                    </a:cubicBezTo>
                    <a:cubicBezTo>
                      <a:pt x="4419" y="2338"/>
                      <a:pt x="4471" y="2443"/>
                      <a:pt x="4660" y="2443"/>
                    </a:cubicBezTo>
                    <a:cubicBezTo>
                      <a:pt x="4684" y="2443"/>
                      <a:pt x="4709" y="2441"/>
                      <a:pt x="4736" y="2438"/>
                    </a:cubicBezTo>
                    <a:cubicBezTo>
                      <a:pt x="5068" y="2406"/>
                      <a:pt x="5336" y="2138"/>
                      <a:pt x="5431" y="1743"/>
                    </a:cubicBezTo>
                    <a:cubicBezTo>
                      <a:pt x="5447" y="1712"/>
                      <a:pt x="5463" y="1664"/>
                      <a:pt x="5463" y="1601"/>
                    </a:cubicBezTo>
                    <a:cubicBezTo>
                      <a:pt x="5636" y="1617"/>
                      <a:pt x="5841" y="1696"/>
                      <a:pt x="6047" y="1917"/>
                    </a:cubicBezTo>
                    <a:cubicBezTo>
                      <a:pt x="6457" y="2375"/>
                      <a:pt x="6189" y="2975"/>
                      <a:pt x="5794" y="3401"/>
                    </a:cubicBezTo>
                    <a:cubicBezTo>
                      <a:pt x="5461" y="3745"/>
                      <a:pt x="4978" y="4014"/>
                      <a:pt x="4588" y="4014"/>
                    </a:cubicBezTo>
                    <a:cubicBezTo>
                      <a:pt x="4441" y="4014"/>
                      <a:pt x="4307" y="3976"/>
                      <a:pt x="4200" y="3890"/>
                    </a:cubicBezTo>
                    <a:cubicBezTo>
                      <a:pt x="4152" y="3843"/>
                      <a:pt x="4105" y="3795"/>
                      <a:pt x="4058" y="3748"/>
                    </a:cubicBezTo>
                    <a:cubicBezTo>
                      <a:pt x="4073" y="3716"/>
                      <a:pt x="4105" y="3685"/>
                      <a:pt x="4121" y="3669"/>
                    </a:cubicBezTo>
                    <a:cubicBezTo>
                      <a:pt x="4310" y="3432"/>
                      <a:pt x="4358" y="3148"/>
                      <a:pt x="4263" y="2848"/>
                    </a:cubicBezTo>
                    <a:cubicBezTo>
                      <a:pt x="4200" y="2611"/>
                      <a:pt x="4073" y="2580"/>
                      <a:pt x="4010" y="2564"/>
                    </a:cubicBezTo>
                    <a:cubicBezTo>
                      <a:pt x="3884" y="2564"/>
                      <a:pt x="3758" y="2675"/>
                      <a:pt x="3695" y="2848"/>
                    </a:cubicBezTo>
                    <a:cubicBezTo>
                      <a:pt x="3600" y="3085"/>
                      <a:pt x="3616" y="3417"/>
                      <a:pt x="3789" y="3716"/>
                    </a:cubicBezTo>
                    <a:cubicBezTo>
                      <a:pt x="3508" y="3924"/>
                      <a:pt x="3047" y="4034"/>
                      <a:pt x="2457" y="4034"/>
                    </a:cubicBezTo>
                    <a:cubicBezTo>
                      <a:pt x="2418" y="4034"/>
                      <a:pt x="2378" y="4033"/>
                      <a:pt x="2337" y="4032"/>
                    </a:cubicBezTo>
                    <a:cubicBezTo>
                      <a:pt x="1879" y="4016"/>
                      <a:pt x="1674" y="3780"/>
                      <a:pt x="1595" y="3543"/>
                    </a:cubicBezTo>
                    <a:cubicBezTo>
                      <a:pt x="1832" y="3527"/>
                      <a:pt x="2006" y="3448"/>
                      <a:pt x="2132" y="3322"/>
                    </a:cubicBezTo>
                    <a:cubicBezTo>
                      <a:pt x="2369" y="3085"/>
                      <a:pt x="2384" y="2738"/>
                      <a:pt x="2148" y="2422"/>
                    </a:cubicBezTo>
                    <a:cubicBezTo>
                      <a:pt x="2054" y="2300"/>
                      <a:pt x="1955" y="2267"/>
                      <a:pt x="1873" y="2267"/>
                    </a:cubicBezTo>
                    <a:cubicBezTo>
                      <a:pt x="1817" y="2267"/>
                      <a:pt x="1769" y="2283"/>
                      <a:pt x="1737" y="2296"/>
                    </a:cubicBezTo>
                    <a:cubicBezTo>
                      <a:pt x="1485" y="2406"/>
                      <a:pt x="1311" y="2880"/>
                      <a:pt x="1358" y="3322"/>
                    </a:cubicBezTo>
                    <a:cubicBezTo>
                      <a:pt x="1169" y="3290"/>
                      <a:pt x="948" y="3180"/>
                      <a:pt x="727" y="3022"/>
                    </a:cubicBezTo>
                    <a:cubicBezTo>
                      <a:pt x="238" y="2643"/>
                      <a:pt x="301" y="2043"/>
                      <a:pt x="601" y="1633"/>
                    </a:cubicBezTo>
                    <a:cubicBezTo>
                      <a:pt x="781" y="1380"/>
                      <a:pt x="1054" y="1173"/>
                      <a:pt x="1306" y="1173"/>
                    </a:cubicBezTo>
                    <a:cubicBezTo>
                      <a:pt x="1384" y="1173"/>
                      <a:pt x="1461" y="1193"/>
                      <a:pt x="1532" y="1238"/>
                    </a:cubicBezTo>
                    <a:cubicBezTo>
                      <a:pt x="1548" y="1254"/>
                      <a:pt x="1564" y="1262"/>
                      <a:pt x="1579" y="1262"/>
                    </a:cubicBezTo>
                    <a:cubicBezTo>
                      <a:pt x="1595" y="1262"/>
                      <a:pt x="1611" y="1254"/>
                      <a:pt x="1627" y="1238"/>
                    </a:cubicBezTo>
                    <a:cubicBezTo>
                      <a:pt x="1658" y="1222"/>
                      <a:pt x="1674" y="1191"/>
                      <a:pt x="1674" y="1143"/>
                    </a:cubicBezTo>
                    <a:cubicBezTo>
                      <a:pt x="1674" y="1143"/>
                      <a:pt x="1611" y="575"/>
                      <a:pt x="1911" y="323"/>
                    </a:cubicBezTo>
                    <a:cubicBezTo>
                      <a:pt x="2008" y="249"/>
                      <a:pt x="2127" y="214"/>
                      <a:pt x="2270" y="214"/>
                    </a:cubicBezTo>
                    <a:cubicBezTo>
                      <a:pt x="2406" y="214"/>
                      <a:pt x="2564" y="246"/>
                      <a:pt x="2747" y="307"/>
                    </a:cubicBezTo>
                    <a:cubicBezTo>
                      <a:pt x="2921" y="370"/>
                      <a:pt x="3063" y="449"/>
                      <a:pt x="3174" y="528"/>
                    </a:cubicBezTo>
                    <a:cubicBezTo>
                      <a:pt x="2905" y="875"/>
                      <a:pt x="2795" y="1349"/>
                      <a:pt x="3095" y="1617"/>
                    </a:cubicBezTo>
                    <a:cubicBezTo>
                      <a:pt x="3178" y="1690"/>
                      <a:pt x="3274" y="1728"/>
                      <a:pt x="3371" y="1728"/>
                    </a:cubicBezTo>
                    <a:cubicBezTo>
                      <a:pt x="3422" y="1728"/>
                      <a:pt x="3472" y="1718"/>
                      <a:pt x="3521" y="1696"/>
                    </a:cubicBezTo>
                    <a:cubicBezTo>
                      <a:pt x="3679" y="1617"/>
                      <a:pt x="3789" y="1396"/>
                      <a:pt x="3774" y="1159"/>
                    </a:cubicBezTo>
                    <a:cubicBezTo>
                      <a:pt x="3758" y="1049"/>
                      <a:pt x="3710" y="765"/>
                      <a:pt x="3442" y="496"/>
                    </a:cubicBezTo>
                    <a:cubicBezTo>
                      <a:pt x="3620" y="328"/>
                      <a:pt x="3861" y="197"/>
                      <a:pt x="4129" y="197"/>
                    </a:cubicBezTo>
                    <a:close/>
                    <a:moveTo>
                      <a:pt x="4130" y="0"/>
                    </a:moveTo>
                    <a:cubicBezTo>
                      <a:pt x="3809" y="0"/>
                      <a:pt x="3515" y="155"/>
                      <a:pt x="3300" y="370"/>
                    </a:cubicBezTo>
                    <a:cubicBezTo>
                      <a:pt x="3174" y="291"/>
                      <a:pt x="3000" y="196"/>
                      <a:pt x="2795" y="133"/>
                    </a:cubicBezTo>
                    <a:cubicBezTo>
                      <a:pt x="2601" y="61"/>
                      <a:pt x="2424" y="26"/>
                      <a:pt x="2266" y="26"/>
                    </a:cubicBezTo>
                    <a:cubicBezTo>
                      <a:pt x="2076" y="26"/>
                      <a:pt x="1914" y="77"/>
                      <a:pt x="1785" y="181"/>
                    </a:cubicBezTo>
                    <a:cubicBezTo>
                      <a:pt x="1516" y="402"/>
                      <a:pt x="1469" y="780"/>
                      <a:pt x="1469" y="1017"/>
                    </a:cubicBezTo>
                    <a:cubicBezTo>
                      <a:pt x="1408" y="999"/>
                      <a:pt x="1346" y="991"/>
                      <a:pt x="1284" y="991"/>
                    </a:cubicBezTo>
                    <a:cubicBezTo>
                      <a:pt x="962" y="991"/>
                      <a:pt x="639" y="1218"/>
                      <a:pt x="427" y="1522"/>
                    </a:cubicBezTo>
                    <a:cubicBezTo>
                      <a:pt x="80" y="2012"/>
                      <a:pt x="1" y="2722"/>
                      <a:pt x="601" y="3180"/>
                    </a:cubicBezTo>
                    <a:cubicBezTo>
                      <a:pt x="885" y="3385"/>
                      <a:pt x="1153" y="3495"/>
                      <a:pt x="1390" y="3527"/>
                    </a:cubicBezTo>
                    <a:cubicBezTo>
                      <a:pt x="1500" y="3953"/>
                      <a:pt x="1848" y="4206"/>
                      <a:pt x="2321" y="4222"/>
                    </a:cubicBezTo>
                    <a:lnTo>
                      <a:pt x="2479" y="4222"/>
                    </a:lnTo>
                    <a:cubicBezTo>
                      <a:pt x="3095" y="4222"/>
                      <a:pt x="3584" y="4111"/>
                      <a:pt x="3900" y="3874"/>
                    </a:cubicBezTo>
                    <a:cubicBezTo>
                      <a:pt x="3963" y="3937"/>
                      <a:pt x="4010" y="3985"/>
                      <a:pt x="4073" y="4048"/>
                    </a:cubicBezTo>
                    <a:cubicBezTo>
                      <a:pt x="4219" y="4165"/>
                      <a:pt x="4395" y="4217"/>
                      <a:pt x="4584" y="4217"/>
                    </a:cubicBezTo>
                    <a:cubicBezTo>
                      <a:pt x="5033" y="4217"/>
                      <a:pt x="5559" y="3927"/>
                      <a:pt x="5936" y="3527"/>
                    </a:cubicBezTo>
                    <a:cubicBezTo>
                      <a:pt x="6504" y="2927"/>
                      <a:pt x="6599" y="2233"/>
                      <a:pt x="6189" y="1775"/>
                    </a:cubicBezTo>
                    <a:cubicBezTo>
                      <a:pt x="5983" y="1554"/>
                      <a:pt x="5731" y="1428"/>
                      <a:pt x="5463" y="1412"/>
                    </a:cubicBezTo>
                    <a:cubicBezTo>
                      <a:pt x="5447" y="1017"/>
                      <a:pt x="5257" y="544"/>
                      <a:pt x="4736" y="196"/>
                    </a:cubicBezTo>
                    <a:cubicBezTo>
                      <a:pt x="4532" y="58"/>
                      <a:pt x="4326" y="0"/>
                      <a:pt x="4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338"/>
        <p:cNvGrpSpPr/>
        <p:nvPr/>
      </p:nvGrpSpPr>
      <p:grpSpPr>
        <a:xfrm>
          <a:off x="0" y="0"/>
          <a:ext cx="0" cy="0"/>
          <a:chOff x="0" y="0"/>
          <a:chExt cx="0" cy="0"/>
        </a:xfrm>
      </p:grpSpPr>
      <p:grpSp>
        <p:nvGrpSpPr>
          <p:cNvPr id="1339" name="Google Shape;1339;p27"/>
          <p:cNvGrpSpPr/>
          <p:nvPr/>
        </p:nvGrpSpPr>
        <p:grpSpPr>
          <a:xfrm>
            <a:off x="-189467" y="-64267"/>
            <a:ext cx="12566000" cy="7012400"/>
            <a:chOff x="-142100" y="-48200"/>
            <a:chExt cx="9424500" cy="5259300"/>
          </a:xfrm>
        </p:grpSpPr>
        <p:cxnSp>
          <p:nvCxnSpPr>
            <p:cNvPr id="1340" name="Google Shape;1340;p27"/>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1" name="Google Shape;1341;p27"/>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2" name="Google Shape;1342;p27"/>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3" name="Google Shape;1343;p27"/>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4" name="Google Shape;1344;p27"/>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5" name="Google Shape;1345;p27"/>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6" name="Google Shape;1346;p27"/>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7" name="Google Shape;1347;p27"/>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8" name="Google Shape;1348;p27"/>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9" name="Google Shape;1349;p27"/>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0" name="Google Shape;1350;p27"/>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1" name="Google Shape;1351;p27"/>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2" name="Google Shape;1352;p27"/>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3" name="Google Shape;1353;p27"/>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4" name="Google Shape;1354;p27"/>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5" name="Google Shape;1355;p27"/>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6" name="Google Shape;1356;p27"/>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7" name="Google Shape;1357;p27"/>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8" name="Google Shape;1358;p27"/>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9" name="Google Shape;1359;p27"/>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0" name="Google Shape;1360;p27"/>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1" name="Google Shape;1361;p27"/>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2" name="Google Shape;1362;p27"/>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3" name="Google Shape;1363;p27"/>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4" name="Google Shape;1364;p27"/>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5" name="Google Shape;1365;p27"/>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6" name="Google Shape;1366;p27"/>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7" name="Google Shape;1367;p27"/>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8" name="Google Shape;1368;p27"/>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9" name="Google Shape;1369;p27"/>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0" name="Google Shape;1370;p27"/>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1" name="Google Shape;1371;p27"/>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2" name="Google Shape;1372;p27"/>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3" name="Google Shape;1373;p27"/>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4" name="Google Shape;1374;p27"/>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5" name="Google Shape;1375;p27"/>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6" name="Google Shape;1376;p27"/>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7" name="Google Shape;1377;p27"/>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8" name="Google Shape;1378;p27"/>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9" name="Google Shape;1379;p27"/>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0" name="Google Shape;1380;p27"/>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1" name="Google Shape;1381;p27"/>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2" name="Google Shape;1382;p27"/>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3" name="Google Shape;1383;p27"/>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384" name="Google Shape;1384;p27"/>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385" name="Google Shape;1385;p27"/>
          <p:cNvSpPr txBox="1">
            <a:spLocks noGrp="1"/>
          </p:cNvSpPr>
          <p:nvPr>
            <p:ph type="title"/>
          </p:nvPr>
        </p:nvSpPr>
        <p:spPr>
          <a:xfrm rot="-33422">
            <a:off x="1536047" y="2602294"/>
            <a:ext cx="3949787" cy="616263"/>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86" name="Google Shape;1386;p27"/>
          <p:cNvSpPr txBox="1">
            <a:spLocks noGrp="1"/>
          </p:cNvSpPr>
          <p:nvPr>
            <p:ph type="subTitle" idx="1"/>
          </p:nvPr>
        </p:nvSpPr>
        <p:spPr>
          <a:xfrm>
            <a:off x="1317637" y="3311500"/>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87" name="Google Shape;1387;p27"/>
          <p:cNvSpPr txBox="1">
            <a:spLocks noGrp="1"/>
          </p:cNvSpPr>
          <p:nvPr>
            <p:ph type="title" idx="2"/>
          </p:nvPr>
        </p:nvSpPr>
        <p:spPr>
          <a:xfrm rot="-33429">
            <a:off x="6669485" y="2602303"/>
            <a:ext cx="3948987" cy="609843"/>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88" name="Google Shape;1388;p27"/>
          <p:cNvSpPr txBox="1">
            <a:spLocks noGrp="1"/>
          </p:cNvSpPr>
          <p:nvPr>
            <p:ph type="subTitle" idx="3"/>
          </p:nvPr>
        </p:nvSpPr>
        <p:spPr>
          <a:xfrm>
            <a:off x="6451140" y="3311500"/>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89" name="Google Shape;1389;p27"/>
          <p:cNvSpPr txBox="1">
            <a:spLocks noGrp="1"/>
          </p:cNvSpPr>
          <p:nvPr>
            <p:ph type="title" idx="4"/>
          </p:nvPr>
        </p:nvSpPr>
        <p:spPr>
          <a:xfrm rot="-33422">
            <a:off x="1536187" y="4650431"/>
            <a:ext cx="3949787" cy="609855"/>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90" name="Google Shape;1390;p27"/>
          <p:cNvSpPr txBox="1">
            <a:spLocks noGrp="1"/>
          </p:cNvSpPr>
          <p:nvPr>
            <p:ph type="subTitle" idx="5"/>
          </p:nvPr>
        </p:nvSpPr>
        <p:spPr>
          <a:xfrm>
            <a:off x="1317617" y="5359633"/>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91" name="Google Shape;1391;p27"/>
          <p:cNvSpPr txBox="1">
            <a:spLocks noGrp="1"/>
          </p:cNvSpPr>
          <p:nvPr>
            <p:ph type="title" idx="6"/>
          </p:nvPr>
        </p:nvSpPr>
        <p:spPr>
          <a:xfrm rot="-33429">
            <a:off x="6669196" y="4652426"/>
            <a:ext cx="3948987" cy="609865"/>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392" name="Google Shape;1392;p27"/>
          <p:cNvSpPr txBox="1">
            <a:spLocks noGrp="1"/>
          </p:cNvSpPr>
          <p:nvPr>
            <p:ph type="subTitle" idx="7"/>
          </p:nvPr>
        </p:nvSpPr>
        <p:spPr>
          <a:xfrm>
            <a:off x="6451171" y="5359633"/>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393" name="Google Shape;1393;p27"/>
          <p:cNvSpPr txBox="1">
            <a:spLocks noGrp="1"/>
          </p:cNvSpPr>
          <p:nvPr>
            <p:ph type="title" idx="8"/>
          </p:nvPr>
        </p:nvSpPr>
        <p:spPr>
          <a:xfrm rot="-30121">
            <a:off x="943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94"/>
        <p:cNvGrpSpPr/>
        <p:nvPr/>
      </p:nvGrpSpPr>
      <p:grpSpPr>
        <a:xfrm>
          <a:off x="0" y="0"/>
          <a:ext cx="0" cy="0"/>
          <a:chOff x="0" y="0"/>
          <a:chExt cx="0" cy="0"/>
        </a:xfrm>
      </p:grpSpPr>
      <p:grpSp>
        <p:nvGrpSpPr>
          <p:cNvPr id="1395" name="Google Shape;1395;p28"/>
          <p:cNvGrpSpPr/>
          <p:nvPr/>
        </p:nvGrpSpPr>
        <p:grpSpPr>
          <a:xfrm>
            <a:off x="-189467" y="-64267"/>
            <a:ext cx="12566000" cy="7012400"/>
            <a:chOff x="-142100" y="-48200"/>
            <a:chExt cx="9424500" cy="5259300"/>
          </a:xfrm>
        </p:grpSpPr>
        <p:cxnSp>
          <p:nvCxnSpPr>
            <p:cNvPr id="1396" name="Google Shape;1396;p2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7" name="Google Shape;1397;p2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8" name="Google Shape;1398;p2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9" name="Google Shape;1399;p2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0" name="Google Shape;1400;p2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1" name="Google Shape;1401;p2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2" name="Google Shape;1402;p2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3" name="Google Shape;1403;p2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4" name="Google Shape;1404;p2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5" name="Google Shape;1405;p2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6" name="Google Shape;1406;p2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7" name="Google Shape;1407;p2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8" name="Google Shape;1408;p2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9" name="Google Shape;1409;p2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0" name="Google Shape;1410;p2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1" name="Google Shape;1411;p2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2" name="Google Shape;1412;p2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3" name="Google Shape;1413;p2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4" name="Google Shape;1414;p2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5" name="Google Shape;1415;p2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6" name="Google Shape;1416;p2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7" name="Google Shape;1417;p2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8" name="Google Shape;1418;p2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9" name="Google Shape;1419;p2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0" name="Google Shape;1420;p2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1" name="Google Shape;1421;p2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2" name="Google Shape;1422;p2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3" name="Google Shape;1423;p2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4" name="Google Shape;1424;p2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5" name="Google Shape;1425;p2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6" name="Google Shape;1426;p2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7" name="Google Shape;1427;p2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8" name="Google Shape;1428;p2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9" name="Google Shape;1429;p2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0" name="Google Shape;1430;p2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1" name="Google Shape;1431;p2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2" name="Google Shape;1432;p2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3" name="Google Shape;1433;p2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4" name="Google Shape;1434;p2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5" name="Google Shape;1435;p2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6" name="Google Shape;1436;p2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7" name="Google Shape;1437;p2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8" name="Google Shape;1438;p2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9" name="Google Shape;1439;p2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440" name="Google Shape;1440;p28"/>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441" name="Google Shape;1441;p28"/>
          <p:cNvSpPr txBox="1">
            <a:spLocks noGrp="1"/>
          </p:cNvSpPr>
          <p:nvPr>
            <p:ph type="title"/>
          </p:nvPr>
        </p:nvSpPr>
        <p:spPr>
          <a:xfrm rot="-60004">
            <a:off x="960080" y="2699629"/>
            <a:ext cx="3048064" cy="609696"/>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442" name="Google Shape;1442;p28"/>
          <p:cNvSpPr txBox="1">
            <a:spLocks noGrp="1"/>
          </p:cNvSpPr>
          <p:nvPr>
            <p:ph type="subTitle" idx="1"/>
          </p:nvPr>
        </p:nvSpPr>
        <p:spPr>
          <a:xfrm>
            <a:off x="960000"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443" name="Google Shape;1443;p28"/>
          <p:cNvSpPr txBox="1">
            <a:spLocks noGrp="1"/>
          </p:cNvSpPr>
          <p:nvPr>
            <p:ph type="title" idx="2"/>
          </p:nvPr>
        </p:nvSpPr>
        <p:spPr>
          <a:xfrm rot="-60004">
            <a:off x="4572080" y="2699629"/>
            <a:ext cx="3048064" cy="609696"/>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444" name="Google Shape;1444;p28"/>
          <p:cNvSpPr txBox="1">
            <a:spLocks noGrp="1"/>
          </p:cNvSpPr>
          <p:nvPr>
            <p:ph type="subTitle" idx="3"/>
          </p:nvPr>
        </p:nvSpPr>
        <p:spPr>
          <a:xfrm>
            <a:off x="4572000"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445" name="Google Shape;1445;p28"/>
          <p:cNvSpPr txBox="1">
            <a:spLocks noGrp="1"/>
          </p:cNvSpPr>
          <p:nvPr>
            <p:ph type="title" idx="4"/>
          </p:nvPr>
        </p:nvSpPr>
        <p:spPr>
          <a:xfrm rot="-60004">
            <a:off x="960080" y="4910365"/>
            <a:ext cx="3048064" cy="6096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446" name="Google Shape;1446;p28"/>
          <p:cNvSpPr txBox="1">
            <a:spLocks noGrp="1"/>
          </p:cNvSpPr>
          <p:nvPr>
            <p:ph type="subTitle" idx="5"/>
          </p:nvPr>
        </p:nvSpPr>
        <p:spPr>
          <a:xfrm>
            <a:off x="960000"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447" name="Google Shape;1447;p28"/>
          <p:cNvSpPr txBox="1">
            <a:spLocks noGrp="1"/>
          </p:cNvSpPr>
          <p:nvPr>
            <p:ph type="title" idx="6"/>
          </p:nvPr>
        </p:nvSpPr>
        <p:spPr>
          <a:xfrm rot="-60004">
            <a:off x="4572080" y="4910365"/>
            <a:ext cx="3048064" cy="609696"/>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448" name="Google Shape;1448;p28"/>
          <p:cNvSpPr txBox="1">
            <a:spLocks noGrp="1"/>
          </p:cNvSpPr>
          <p:nvPr>
            <p:ph type="subTitle" idx="7"/>
          </p:nvPr>
        </p:nvSpPr>
        <p:spPr>
          <a:xfrm>
            <a:off x="4571997"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449" name="Google Shape;1449;p28"/>
          <p:cNvSpPr txBox="1">
            <a:spLocks noGrp="1"/>
          </p:cNvSpPr>
          <p:nvPr>
            <p:ph type="title" idx="8"/>
          </p:nvPr>
        </p:nvSpPr>
        <p:spPr>
          <a:xfrm rot="-60004">
            <a:off x="8184075" y="2699629"/>
            <a:ext cx="3048064" cy="609696"/>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450" name="Google Shape;1450;p28"/>
          <p:cNvSpPr txBox="1">
            <a:spLocks noGrp="1"/>
          </p:cNvSpPr>
          <p:nvPr>
            <p:ph type="subTitle" idx="9"/>
          </p:nvPr>
        </p:nvSpPr>
        <p:spPr>
          <a:xfrm>
            <a:off x="8183993"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451" name="Google Shape;1451;p28"/>
          <p:cNvSpPr txBox="1">
            <a:spLocks noGrp="1"/>
          </p:cNvSpPr>
          <p:nvPr>
            <p:ph type="title" idx="13"/>
          </p:nvPr>
        </p:nvSpPr>
        <p:spPr>
          <a:xfrm rot="-60004">
            <a:off x="8184075" y="4910365"/>
            <a:ext cx="3048064" cy="609696"/>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452" name="Google Shape;1452;p28"/>
          <p:cNvSpPr txBox="1">
            <a:spLocks noGrp="1"/>
          </p:cNvSpPr>
          <p:nvPr>
            <p:ph type="subTitle" idx="14"/>
          </p:nvPr>
        </p:nvSpPr>
        <p:spPr>
          <a:xfrm>
            <a:off x="8183993"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453" name="Google Shape;1453;p28"/>
          <p:cNvSpPr txBox="1">
            <a:spLocks noGrp="1"/>
          </p:cNvSpPr>
          <p:nvPr>
            <p:ph type="title" idx="15"/>
          </p:nvPr>
        </p:nvSpPr>
        <p:spPr>
          <a:xfrm rot="-30141">
            <a:off x="2560264" y="595381"/>
            <a:ext cx="7071472"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54"/>
        <p:cNvGrpSpPr/>
        <p:nvPr/>
      </p:nvGrpSpPr>
      <p:grpSpPr>
        <a:xfrm>
          <a:off x="0" y="0"/>
          <a:ext cx="0" cy="0"/>
          <a:chOff x="0" y="0"/>
          <a:chExt cx="0" cy="0"/>
        </a:xfrm>
      </p:grpSpPr>
      <p:grpSp>
        <p:nvGrpSpPr>
          <p:cNvPr id="1455" name="Google Shape;1455;p29"/>
          <p:cNvGrpSpPr/>
          <p:nvPr/>
        </p:nvGrpSpPr>
        <p:grpSpPr>
          <a:xfrm>
            <a:off x="-189467" y="-64267"/>
            <a:ext cx="12566000" cy="7012400"/>
            <a:chOff x="-142100" y="-48200"/>
            <a:chExt cx="9424500" cy="5259300"/>
          </a:xfrm>
        </p:grpSpPr>
        <p:cxnSp>
          <p:nvCxnSpPr>
            <p:cNvPr id="1456" name="Google Shape;1456;p29"/>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7" name="Google Shape;1457;p29"/>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8" name="Google Shape;1458;p29"/>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9" name="Google Shape;1459;p29"/>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0" name="Google Shape;1460;p29"/>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1" name="Google Shape;1461;p29"/>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2" name="Google Shape;1462;p29"/>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3" name="Google Shape;1463;p29"/>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4" name="Google Shape;1464;p29"/>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5" name="Google Shape;1465;p29"/>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6" name="Google Shape;1466;p29"/>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7" name="Google Shape;1467;p29"/>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8" name="Google Shape;1468;p29"/>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9" name="Google Shape;1469;p29"/>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0" name="Google Shape;1470;p29"/>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1" name="Google Shape;1471;p29"/>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2" name="Google Shape;1472;p29"/>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3" name="Google Shape;1473;p29"/>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4" name="Google Shape;1474;p29"/>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5" name="Google Shape;1475;p29"/>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6" name="Google Shape;1476;p29"/>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7" name="Google Shape;1477;p29"/>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8" name="Google Shape;1478;p29"/>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9" name="Google Shape;1479;p29"/>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0" name="Google Shape;1480;p29"/>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1" name="Google Shape;1481;p29"/>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2" name="Google Shape;1482;p29"/>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3" name="Google Shape;1483;p29"/>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4" name="Google Shape;1484;p29"/>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5" name="Google Shape;1485;p29"/>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6" name="Google Shape;1486;p29"/>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7" name="Google Shape;1487;p29"/>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8" name="Google Shape;1488;p29"/>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9" name="Google Shape;1489;p29"/>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0" name="Google Shape;1490;p29"/>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1" name="Google Shape;1491;p29"/>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2" name="Google Shape;1492;p29"/>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3" name="Google Shape;1493;p29"/>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4" name="Google Shape;1494;p29"/>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5" name="Google Shape;1495;p29"/>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6" name="Google Shape;1496;p29"/>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7" name="Google Shape;1497;p29"/>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8" name="Google Shape;1498;p29"/>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9" name="Google Shape;1499;p29"/>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500" name="Google Shape;1500;p29"/>
          <p:cNvSpPr/>
          <p:nvPr/>
        </p:nvSpPr>
        <p:spPr>
          <a:xfrm rot="-29936" flipH="1">
            <a:off x="514774" y="428351"/>
            <a:ext cx="11162423" cy="6035031"/>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501" name="Google Shape;1501;p29"/>
          <p:cNvSpPr txBox="1">
            <a:spLocks noGrp="1"/>
          </p:cNvSpPr>
          <p:nvPr>
            <p:ph type="title" hasCustomPrompt="1"/>
          </p:nvPr>
        </p:nvSpPr>
        <p:spPr>
          <a:xfrm>
            <a:off x="2926107" y="720000"/>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1502" name="Google Shape;1502;p29"/>
          <p:cNvSpPr txBox="1">
            <a:spLocks noGrp="1"/>
          </p:cNvSpPr>
          <p:nvPr>
            <p:ph type="subTitle" idx="1"/>
          </p:nvPr>
        </p:nvSpPr>
        <p:spPr>
          <a:xfrm rot="-60081">
            <a:off x="2926021" y="1824709"/>
            <a:ext cx="6340168" cy="36565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03" name="Google Shape;1503;p29"/>
          <p:cNvSpPr txBox="1">
            <a:spLocks noGrp="1"/>
          </p:cNvSpPr>
          <p:nvPr>
            <p:ph type="title" idx="2" hasCustomPrompt="1"/>
          </p:nvPr>
        </p:nvSpPr>
        <p:spPr>
          <a:xfrm>
            <a:off x="2926107" y="2693984"/>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1504" name="Google Shape;1504;p29"/>
          <p:cNvSpPr txBox="1">
            <a:spLocks noGrp="1"/>
          </p:cNvSpPr>
          <p:nvPr>
            <p:ph type="subTitle" idx="3"/>
          </p:nvPr>
        </p:nvSpPr>
        <p:spPr>
          <a:xfrm rot="60081">
            <a:off x="2926021" y="3798381"/>
            <a:ext cx="6340168" cy="365656"/>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05" name="Google Shape;1505;p29"/>
          <p:cNvSpPr txBox="1">
            <a:spLocks noGrp="1"/>
          </p:cNvSpPr>
          <p:nvPr>
            <p:ph type="title" idx="4" hasCustomPrompt="1"/>
          </p:nvPr>
        </p:nvSpPr>
        <p:spPr>
          <a:xfrm>
            <a:off x="2926107" y="4667984"/>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1506" name="Google Shape;1506;p29"/>
          <p:cNvSpPr txBox="1">
            <a:spLocks noGrp="1"/>
          </p:cNvSpPr>
          <p:nvPr>
            <p:ph type="subTitle" idx="5"/>
          </p:nvPr>
        </p:nvSpPr>
        <p:spPr>
          <a:xfrm rot="-60081">
            <a:off x="2926021" y="5772092"/>
            <a:ext cx="6340168" cy="365656"/>
          </a:xfrm>
          <a:prstGeom prst="rect">
            <a:avLst/>
          </a:pr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507"/>
        <p:cNvGrpSpPr/>
        <p:nvPr/>
      </p:nvGrpSpPr>
      <p:grpSpPr>
        <a:xfrm>
          <a:off x="0" y="0"/>
          <a:ext cx="0" cy="0"/>
          <a:chOff x="0" y="0"/>
          <a:chExt cx="0" cy="0"/>
        </a:xfrm>
      </p:grpSpPr>
      <p:grpSp>
        <p:nvGrpSpPr>
          <p:cNvPr id="1508" name="Google Shape;1508;p30"/>
          <p:cNvGrpSpPr/>
          <p:nvPr/>
        </p:nvGrpSpPr>
        <p:grpSpPr>
          <a:xfrm>
            <a:off x="-189467" y="-64267"/>
            <a:ext cx="12566000" cy="7012400"/>
            <a:chOff x="-142100" y="-48200"/>
            <a:chExt cx="9424500" cy="5259300"/>
          </a:xfrm>
        </p:grpSpPr>
        <p:cxnSp>
          <p:nvCxnSpPr>
            <p:cNvPr id="1509" name="Google Shape;1509;p30"/>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0" name="Google Shape;1510;p30"/>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1" name="Google Shape;1511;p30"/>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2" name="Google Shape;1512;p30"/>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3" name="Google Shape;1513;p30"/>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4" name="Google Shape;1514;p30"/>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5" name="Google Shape;1515;p30"/>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6" name="Google Shape;1516;p30"/>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7" name="Google Shape;1517;p30"/>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8" name="Google Shape;1518;p30"/>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9" name="Google Shape;1519;p30"/>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0" name="Google Shape;1520;p30"/>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1" name="Google Shape;1521;p30"/>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2" name="Google Shape;1522;p30"/>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3" name="Google Shape;1523;p30"/>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4" name="Google Shape;1524;p30"/>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5" name="Google Shape;1525;p30"/>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6" name="Google Shape;1526;p30"/>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7" name="Google Shape;1527;p30"/>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8" name="Google Shape;1528;p30"/>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9" name="Google Shape;1529;p30"/>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0" name="Google Shape;1530;p30"/>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1" name="Google Shape;1531;p30"/>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2" name="Google Shape;1532;p30"/>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3" name="Google Shape;1533;p30"/>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4" name="Google Shape;1534;p30"/>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5" name="Google Shape;1535;p30"/>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6" name="Google Shape;1536;p30"/>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7" name="Google Shape;1537;p30"/>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8" name="Google Shape;1538;p30"/>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39" name="Google Shape;1539;p30"/>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0" name="Google Shape;1540;p30"/>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1" name="Google Shape;1541;p30"/>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2" name="Google Shape;1542;p30"/>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3" name="Google Shape;1543;p30"/>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4" name="Google Shape;1544;p30"/>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5" name="Google Shape;1545;p30"/>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6" name="Google Shape;1546;p30"/>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7" name="Google Shape;1547;p30"/>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8" name="Google Shape;1548;p30"/>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9" name="Google Shape;1549;p30"/>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0" name="Google Shape;1550;p30"/>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1" name="Google Shape;1551;p30"/>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2" name="Google Shape;1552;p30"/>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553" name="Google Shape;1553;p30"/>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554" name="Google Shape;1554;p30"/>
          <p:cNvSpPr txBox="1">
            <a:spLocks noGrp="1"/>
          </p:cNvSpPr>
          <p:nvPr>
            <p:ph type="title" hasCustomPrompt="1"/>
          </p:nvPr>
        </p:nvSpPr>
        <p:spPr>
          <a:xfrm>
            <a:off x="1264800" y="2396443"/>
            <a:ext cx="2926000" cy="17068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1555" name="Google Shape;1555;p30"/>
          <p:cNvSpPr txBox="1">
            <a:spLocks noGrp="1"/>
          </p:cNvSpPr>
          <p:nvPr>
            <p:ph type="subTitle" idx="1"/>
          </p:nvPr>
        </p:nvSpPr>
        <p:spPr>
          <a:xfrm rot="-59781">
            <a:off x="1508698" y="3900121"/>
            <a:ext cx="2438369" cy="13410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56" name="Google Shape;1556;p30"/>
          <p:cNvSpPr txBox="1">
            <a:spLocks noGrp="1"/>
          </p:cNvSpPr>
          <p:nvPr>
            <p:ph type="title" idx="2" hasCustomPrompt="1"/>
          </p:nvPr>
        </p:nvSpPr>
        <p:spPr>
          <a:xfrm>
            <a:off x="4633000" y="2396417"/>
            <a:ext cx="2926000" cy="17068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1557" name="Google Shape;1557;p30"/>
          <p:cNvSpPr txBox="1">
            <a:spLocks noGrp="1"/>
          </p:cNvSpPr>
          <p:nvPr>
            <p:ph type="subTitle" idx="3"/>
          </p:nvPr>
        </p:nvSpPr>
        <p:spPr>
          <a:xfrm rot="-59771">
            <a:off x="4876821" y="3900169"/>
            <a:ext cx="2438768" cy="13414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58" name="Google Shape;1558;p30"/>
          <p:cNvSpPr txBox="1">
            <a:spLocks noGrp="1"/>
          </p:cNvSpPr>
          <p:nvPr>
            <p:ph type="title" idx="4" hasCustomPrompt="1"/>
          </p:nvPr>
        </p:nvSpPr>
        <p:spPr>
          <a:xfrm>
            <a:off x="8001200" y="2396417"/>
            <a:ext cx="2926000" cy="17068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1559" name="Google Shape;1559;p30"/>
          <p:cNvSpPr txBox="1">
            <a:spLocks noGrp="1"/>
          </p:cNvSpPr>
          <p:nvPr>
            <p:ph type="subTitle" idx="5"/>
          </p:nvPr>
        </p:nvSpPr>
        <p:spPr>
          <a:xfrm rot="-59771">
            <a:off x="8245021" y="3900169"/>
            <a:ext cx="2438768" cy="13414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560"/>
        <p:cNvGrpSpPr/>
        <p:nvPr/>
      </p:nvGrpSpPr>
      <p:grpSpPr>
        <a:xfrm>
          <a:off x="0" y="0"/>
          <a:ext cx="0" cy="0"/>
          <a:chOff x="0" y="0"/>
          <a:chExt cx="0" cy="0"/>
        </a:xfrm>
      </p:grpSpPr>
      <p:grpSp>
        <p:nvGrpSpPr>
          <p:cNvPr id="1561" name="Google Shape;1561;p31"/>
          <p:cNvGrpSpPr/>
          <p:nvPr/>
        </p:nvGrpSpPr>
        <p:grpSpPr>
          <a:xfrm>
            <a:off x="-189467" y="-64267"/>
            <a:ext cx="12566000" cy="7012400"/>
            <a:chOff x="-142100" y="-48200"/>
            <a:chExt cx="9424500" cy="5259300"/>
          </a:xfrm>
        </p:grpSpPr>
        <p:cxnSp>
          <p:nvCxnSpPr>
            <p:cNvPr id="1562" name="Google Shape;1562;p3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3" name="Google Shape;1563;p3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4" name="Google Shape;1564;p3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5" name="Google Shape;1565;p3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6" name="Google Shape;1566;p3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7" name="Google Shape;1567;p3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8" name="Google Shape;1568;p3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9" name="Google Shape;1569;p3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0" name="Google Shape;1570;p3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1" name="Google Shape;1571;p3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2" name="Google Shape;1572;p3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3" name="Google Shape;1573;p3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4" name="Google Shape;1574;p3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5" name="Google Shape;1575;p3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6" name="Google Shape;1576;p3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7" name="Google Shape;1577;p3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8" name="Google Shape;1578;p3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9" name="Google Shape;1579;p3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0" name="Google Shape;1580;p3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1" name="Google Shape;1581;p3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2" name="Google Shape;1582;p3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3" name="Google Shape;1583;p3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4" name="Google Shape;1584;p3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5" name="Google Shape;1585;p3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6" name="Google Shape;1586;p3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7" name="Google Shape;1587;p3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8" name="Google Shape;1588;p3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9" name="Google Shape;1589;p3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90" name="Google Shape;1590;p3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91" name="Google Shape;1591;p3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2" name="Google Shape;1592;p3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3" name="Google Shape;1593;p3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4" name="Google Shape;1594;p3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5" name="Google Shape;1595;p3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6" name="Google Shape;1596;p3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7" name="Google Shape;1597;p3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8" name="Google Shape;1598;p3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9" name="Google Shape;1599;p3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0" name="Google Shape;1600;p3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1" name="Google Shape;1601;p3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2" name="Google Shape;1602;p3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3" name="Google Shape;1603;p3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4" name="Google Shape;1604;p3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5" name="Google Shape;1605;p3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606" name="Google Shape;1606;p31"/>
          <p:cNvSpPr/>
          <p:nvPr/>
        </p:nvSpPr>
        <p:spPr>
          <a:xfrm rot="-29936" flipH="1">
            <a:off x="514774" y="428351"/>
            <a:ext cx="11162423" cy="6035031"/>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07" name="Google Shape;1607;p31"/>
          <p:cNvSpPr txBox="1">
            <a:spLocks noGrp="1"/>
          </p:cNvSpPr>
          <p:nvPr>
            <p:ph type="ctrTitle"/>
          </p:nvPr>
        </p:nvSpPr>
        <p:spPr>
          <a:xfrm>
            <a:off x="3168917" y="720000"/>
            <a:ext cx="5852000" cy="21944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1608" name="Google Shape;1608;p31"/>
          <p:cNvSpPr txBox="1">
            <a:spLocks noGrp="1"/>
          </p:cNvSpPr>
          <p:nvPr>
            <p:ph type="subTitle" idx="1"/>
          </p:nvPr>
        </p:nvSpPr>
        <p:spPr>
          <a:xfrm rot="-59779">
            <a:off x="1927353" y="2769421"/>
            <a:ext cx="8534491" cy="975359"/>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p:txBody>
      </p:sp>
      <p:sp>
        <p:nvSpPr>
          <p:cNvPr id="1609" name="Google Shape;1609;p31"/>
          <p:cNvSpPr txBox="1"/>
          <p:nvPr/>
        </p:nvSpPr>
        <p:spPr>
          <a:xfrm>
            <a:off x="2948267" y="5039800"/>
            <a:ext cx="6295600" cy="487600"/>
          </a:xfrm>
          <a:prstGeom prst="rect">
            <a:avLst/>
          </a:prstGeom>
          <a:noFill/>
          <a:ln>
            <a:noFill/>
          </a:ln>
        </p:spPr>
        <p:txBody>
          <a:bodyPr spcFirstLastPara="1" wrap="square" lIns="0" tIns="0" rIns="0" bIns="0" anchor="ctr" anchorCtr="0">
            <a:noAutofit/>
          </a:bodyPr>
          <a:lstStyle/>
          <a:p>
            <a:pPr algn="ctr">
              <a:spcBef>
                <a:spcPts val="400"/>
              </a:spcBef>
              <a:buClr>
                <a:srgbClr val="000000"/>
              </a:buClr>
              <a:buFont typeface="Arial" panose="020B0604020202020204"/>
              <a:buNone/>
            </a:pPr>
            <a:r>
              <a:rPr lang="en-GB" sz="1600" kern="0">
                <a:solidFill>
                  <a:srgbClr val="434343"/>
                </a:solidFill>
                <a:latin typeface="Roboto"/>
                <a:ea typeface="Roboto"/>
                <a:cs typeface="Roboto"/>
                <a:sym typeface="Roboto"/>
              </a:rPr>
              <a:t>CREDITS: This presentation template was created by </a:t>
            </a:r>
            <a:r>
              <a:rPr lang="en-GB" sz="1600" kern="0">
                <a:solidFill>
                  <a:srgbClr val="434343"/>
                </a:solidFill>
                <a:uFill>
                  <a:noFill/>
                </a:uFill>
                <a:latin typeface="Roboto"/>
                <a:ea typeface="Roboto"/>
                <a:cs typeface="Roboto"/>
                <a:sym typeface="Roboto"/>
                <a:hlinkClick r:id="rId2"/>
              </a:rPr>
              <a:t>Slidesgo</a:t>
            </a:r>
            <a:r>
              <a:rPr lang="en-GB" sz="1600" kern="0">
                <a:solidFill>
                  <a:srgbClr val="434343"/>
                </a:solidFill>
                <a:latin typeface="Roboto"/>
                <a:ea typeface="Roboto"/>
                <a:cs typeface="Roboto"/>
                <a:sym typeface="Roboto"/>
              </a:rPr>
              <a:t>, including icons by </a:t>
            </a:r>
            <a:r>
              <a:rPr lang="en-GB" sz="1600" kern="0">
                <a:solidFill>
                  <a:srgbClr val="434343"/>
                </a:solidFill>
                <a:uFill>
                  <a:noFill/>
                </a:uFill>
                <a:latin typeface="Roboto"/>
                <a:ea typeface="Roboto"/>
                <a:cs typeface="Roboto"/>
                <a:sym typeface="Roboto"/>
                <a:hlinkClick r:id="rId3"/>
              </a:rPr>
              <a:t>Flaticon</a:t>
            </a:r>
            <a:r>
              <a:rPr lang="en-GB" sz="1600" kern="0">
                <a:solidFill>
                  <a:srgbClr val="434343"/>
                </a:solidFill>
                <a:latin typeface="Roboto"/>
                <a:ea typeface="Roboto"/>
                <a:cs typeface="Roboto"/>
                <a:sym typeface="Roboto"/>
              </a:rPr>
              <a:t>, infographics &amp; images by </a:t>
            </a:r>
            <a:r>
              <a:rPr lang="en-GB" sz="1600" kern="0">
                <a:solidFill>
                  <a:srgbClr val="434343"/>
                </a:solidFill>
                <a:uFill>
                  <a:noFill/>
                </a:uFill>
                <a:latin typeface="Roboto"/>
                <a:ea typeface="Roboto"/>
                <a:cs typeface="Roboto"/>
                <a:sym typeface="Roboto"/>
                <a:hlinkClick r:id="rId4"/>
              </a:rPr>
              <a:t>Freepik</a:t>
            </a:r>
            <a:endParaRPr sz="1600" kern="0">
              <a:solidFill>
                <a:srgbClr val="434343"/>
              </a:solidFill>
              <a:latin typeface="Roboto"/>
              <a:ea typeface="Roboto"/>
              <a:cs typeface="Roboto"/>
              <a:sym typeface="Roboto"/>
            </a:endParaRPr>
          </a:p>
        </p:txBody>
      </p:sp>
      <p:grpSp>
        <p:nvGrpSpPr>
          <p:cNvPr id="1610" name="Google Shape;1610;p31"/>
          <p:cNvGrpSpPr/>
          <p:nvPr/>
        </p:nvGrpSpPr>
        <p:grpSpPr>
          <a:xfrm flipH="1">
            <a:off x="10107798" y="5727612"/>
            <a:ext cx="1782303" cy="841249"/>
            <a:chOff x="157977" y="4219508"/>
            <a:chExt cx="1336727" cy="630937"/>
          </a:xfrm>
        </p:grpSpPr>
        <p:sp>
          <p:nvSpPr>
            <p:cNvPr id="1611" name="Google Shape;1611;p31"/>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12" name="Google Shape;1612;p31"/>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13" name="Google Shape;1613;p31"/>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14" name="Google Shape;1614;p31"/>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15" name="Google Shape;1615;p31"/>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16" name="Google Shape;1616;p31"/>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17" name="Google Shape;1617;p31"/>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grpSp>
        <p:nvGrpSpPr>
          <p:cNvPr id="1618" name="Google Shape;1618;p31"/>
          <p:cNvGrpSpPr/>
          <p:nvPr/>
        </p:nvGrpSpPr>
        <p:grpSpPr>
          <a:xfrm rot="-500985" flipH="1">
            <a:off x="256003" y="354238"/>
            <a:ext cx="1463047" cy="731535"/>
            <a:chOff x="6697867" y="-312822"/>
            <a:chExt cx="786877" cy="390023"/>
          </a:xfrm>
        </p:grpSpPr>
        <p:sp>
          <p:nvSpPr>
            <p:cNvPr id="1619" name="Google Shape;1619;p31"/>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20" name="Google Shape;1620;p31"/>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21" name="Google Shape;1621;p31"/>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22" name="Google Shape;1622;p31"/>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23" name="Google Shape;1623;p31"/>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24" name="Google Shape;1624;p31"/>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625" name="Google Shape;1625;p31"/>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5" name="chimes.wav"/>
          </p:stSnd>
        </p:sndAc>
      </p:transition>
    </mc:Choice>
    <mc:Fallback>
      <p:transition spd="slow">
        <p:sndAc>
          <p:stSnd>
            <p:snd r:embed="rId5" name="chimes.wav"/>
          </p:stSnd>
        </p:sndAc>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a:xfrm>
            <a:off x="609600" y="6356352"/>
            <a:ext cx="2844800" cy="365125"/>
          </a:xfrm>
          <a:prstGeom prst="rect">
            <a:avLst/>
          </a:prstGeom>
        </p:spPr>
        <p:txBody>
          <a:bodyPr/>
          <a:lstStyle/>
          <a:p>
            <a:fld id="{B1CF2E77-4E87-4338-A6B2-93E833A84A3C}" type="datetimeFigureOut">
              <a:rPr lang="en-US">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a:lstStyle/>
          <a:p>
            <a:fld id="{796E19DA-92E0-4635-8627-DEB5FDE3EBA8}" type="slidenum">
              <a:rPr lang="en-US">
                <a:solidFill>
                  <a:prstClr val="black">
                    <a:tint val="75000"/>
                  </a:prstClr>
                </a:solidFill>
              </a:rPr>
            </a:fld>
            <a:endParaRPr lang="en-US">
              <a:solidFill>
                <a:prstClr val="black">
                  <a:tint val="75000"/>
                </a:prstClr>
              </a:solidFill>
            </a:endParaRPr>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DC456CB-57CE-4EAE-8186-F919719370B5}"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D45D3A6-C1D1-4451-9A9D-B69D1111663C}" type="slidenum">
              <a:rPr lang="en-US" smtClean="0"/>
            </a:fld>
            <a:endParaRPr lang="en-US"/>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93"/>
        <p:cNvGrpSpPr/>
        <p:nvPr/>
      </p:nvGrpSpPr>
      <p:grpSpPr>
        <a:xfrm>
          <a:off x="0" y="0"/>
          <a:ext cx="0" cy="0"/>
          <a:chOff x="0" y="0"/>
          <a:chExt cx="0" cy="0"/>
        </a:xfrm>
      </p:grpSpPr>
      <p:grpSp>
        <p:nvGrpSpPr>
          <p:cNvPr id="194" name="Google Shape;194;p15"/>
          <p:cNvGrpSpPr/>
          <p:nvPr/>
        </p:nvGrpSpPr>
        <p:grpSpPr>
          <a:xfrm>
            <a:off x="316738" y="54347"/>
            <a:ext cx="11723705" cy="6702000"/>
            <a:chOff x="237553" y="40760"/>
            <a:chExt cx="8792779" cy="5026500"/>
          </a:xfrm>
        </p:grpSpPr>
        <p:sp>
          <p:nvSpPr>
            <p:cNvPr id="195" name="Google Shape;195;p15"/>
            <p:cNvSpPr/>
            <p:nvPr/>
          </p:nvSpPr>
          <p:spPr>
            <a:xfrm>
              <a:off x="489824" y="4512381"/>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15"/>
            <p:cNvSpPr/>
            <p:nvPr/>
          </p:nvSpPr>
          <p:spPr>
            <a:xfrm>
              <a:off x="8626073" y="40760"/>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5"/>
            <p:cNvSpPr/>
            <p:nvPr/>
          </p:nvSpPr>
          <p:spPr>
            <a:xfrm>
              <a:off x="5723344" y="4817684"/>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5"/>
            <p:cNvSpPr/>
            <p:nvPr/>
          </p:nvSpPr>
          <p:spPr>
            <a:xfrm>
              <a:off x="237553" y="194195"/>
              <a:ext cx="329112" cy="340814"/>
            </a:xfrm>
            <a:custGeom>
              <a:avLst/>
              <a:gdLst/>
              <a:ahLst/>
              <a:cxnLst/>
              <a:rect l="l" t="t" r="r" b="b"/>
              <a:pathLst>
                <a:path w="1800" h="1864" extrusionOk="0">
                  <a:moveTo>
                    <a:pt x="979" y="0"/>
                  </a:moveTo>
                  <a:cubicBezTo>
                    <a:pt x="916" y="0"/>
                    <a:pt x="884" y="48"/>
                    <a:pt x="869" y="95"/>
                  </a:cubicBezTo>
                  <a:lnTo>
                    <a:pt x="869" y="663"/>
                  </a:lnTo>
                  <a:lnTo>
                    <a:pt x="537" y="300"/>
                  </a:lnTo>
                  <a:cubicBezTo>
                    <a:pt x="511" y="283"/>
                    <a:pt x="480" y="270"/>
                    <a:pt x="453" y="270"/>
                  </a:cubicBezTo>
                  <a:cubicBezTo>
                    <a:pt x="430" y="270"/>
                    <a:pt x="409" y="279"/>
                    <a:pt x="395" y="300"/>
                  </a:cubicBezTo>
                  <a:cubicBezTo>
                    <a:pt x="348" y="332"/>
                    <a:pt x="348" y="395"/>
                    <a:pt x="379" y="442"/>
                  </a:cubicBezTo>
                  <a:lnTo>
                    <a:pt x="726" y="805"/>
                  </a:lnTo>
                  <a:lnTo>
                    <a:pt x="95" y="805"/>
                  </a:lnTo>
                  <a:cubicBezTo>
                    <a:pt x="48" y="805"/>
                    <a:pt x="0" y="853"/>
                    <a:pt x="0" y="900"/>
                  </a:cubicBezTo>
                  <a:cubicBezTo>
                    <a:pt x="0" y="963"/>
                    <a:pt x="48" y="1011"/>
                    <a:pt x="95" y="1011"/>
                  </a:cubicBezTo>
                  <a:lnTo>
                    <a:pt x="679" y="1011"/>
                  </a:lnTo>
                  <a:lnTo>
                    <a:pt x="221" y="1311"/>
                  </a:lnTo>
                  <a:cubicBezTo>
                    <a:pt x="174" y="1342"/>
                    <a:pt x="158" y="1405"/>
                    <a:pt x="190" y="1453"/>
                  </a:cubicBezTo>
                  <a:cubicBezTo>
                    <a:pt x="221" y="1468"/>
                    <a:pt x="253" y="1484"/>
                    <a:pt x="284" y="1484"/>
                  </a:cubicBezTo>
                  <a:cubicBezTo>
                    <a:pt x="300" y="1484"/>
                    <a:pt x="316" y="1484"/>
                    <a:pt x="332" y="1468"/>
                  </a:cubicBezTo>
                  <a:lnTo>
                    <a:pt x="853" y="1121"/>
                  </a:lnTo>
                  <a:lnTo>
                    <a:pt x="853" y="1753"/>
                  </a:lnTo>
                  <a:cubicBezTo>
                    <a:pt x="853" y="1816"/>
                    <a:pt x="884" y="1863"/>
                    <a:pt x="947" y="1863"/>
                  </a:cubicBezTo>
                  <a:cubicBezTo>
                    <a:pt x="995" y="1863"/>
                    <a:pt x="1042" y="1816"/>
                    <a:pt x="1042" y="1768"/>
                  </a:cubicBezTo>
                  <a:lnTo>
                    <a:pt x="1058" y="1153"/>
                  </a:lnTo>
                  <a:lnTo>
                    <a:pt x="1405" y="1547"/>
                  </a:lnTo>
                  <a:cubicBezTo>
                    <a:pt x="1437" y="1563"/>
                    <a:pt x="1453" y="1579"/>
                    <a:pt x="1484" y="1579"/>
                  </a:cubicBezTo>
                  <a:cubicBezTo>
                    <a:pt x="1500" y="1579"/>
                    <a:pt x="1532" y="1563"/>
                    <a:pt x="1547" y="1547"/>
                  </a:cubicBezTo>
                  <a:cubicBezTo>
                    <a:pt x="1595" y="1516"/>
                    <a:pt x="1595" y="1453"/>
                    <a:pt x="1563" y="1405"/>
                  </a:cubicBezTo>
                  <a:lnTo>
                    <a:pt x="1184" y="1011"/>
                  </a:lnTo>
                  <a:lnTo>
                    <a:pt x="1689" y="1011"/>
                  </a:lnTo>
                  <a:cubicBezTo>
                    <a:pt x="1753" y="1011"/>
                    <a:pt x="1800" y="963"/>
                    <a:pt x="1800" y="916"/>
                  </a:cubicBezTo>
                  <a:cubicBezTo>
                    <a:pt x="1800" y="853"/>
                    <a:pt x="1753" y="805"/>
                    <a:pt x="1689" y="805"/>
                  </a:cubicBezTo>
                  <a:lnTo>
                    <a:pt x="1311" y="805"/>
                  </a:lnTo>
                  <a:lnTo>
                    <a:pt x="1721" y="537"/>
                  </a:lnTo>
                  <a:cubicBezTo>
                    <a:pt x="1768" y="505"/>
                    <a:pt x="1768" y="442"/>
                    <a:pt x="1737" y="395"/>
                  </a:cubicBezTo>
                  <a:cubicBezTo>
                    <a:pt x="1719" y="369"/>
                    <a:pt x="1692" y="357"/>
                    <a:pt x="1666" y="357"/>
                  </a:cubicBezTo>
                  <a:cubicBezTo>
                    <a:pt x="1645" y="357"/>
                    <a:pt x="1625" y="365"/>
                    <a:pt x="1610" y="379"/>
                  </a:cubicBezTo>
                  <a:lnTo>
                    <a:pt x="1058" y="742"/>
                  </a:lnTo>
                  <a:lnTo>
                    <a:pt x="1074" y="111"/>
                  </a:lnTo>
                  <a:cubicBezTo>
                    <a:pt x="1074" y="48"/>
                    <a:pt x="1026" y="0"/>
                    <a:pt x="9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 name="Google Shape;199;p15"/>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15"/>
          <p:cNvSpPr txBox="1">
            <a:spLocks noGrp="1"/>
          </p:cNvSpPr>
          <p:nvPr>
            <p:ph type="subTitle" idx="1"/>
          </p:nvPr>
        </p:nvSpPr>
        <p:spPr>
          <a:xfrm>
            <a:off x="960000" y="1687067"/>
            <a:ext cx="5560800" cy="4457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AutoNum type="arabicPeriod"/>
              <a:defRPr/>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p:txBody>
      </p:sp>
      <p:sp>
        <p:nvSpPr>
          <p:cNvPr id="201" name="Google Shape;201;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2" name="Google Shape;202;p15"/>
          <p:cNvSpPr>
            <a:spLocks noGrp="1"/>
          </p:cNvSpPr>
          <p:nvPr>
            <p:ph type="pic" idx="2"/>
          </p:nvPr>
        </p:nvSpPr>
        <p:spPr>
          <a:xfrm>
            <a:off x="7332800" y="1860167"/>
            <a:ext cx="3899200" cy="3899200"/>
          </a:xfrm>
          <a:prstGeom prst="ellipse">
            <a:avLst/>
          </a:prstGeom>
          <a:noFill/>
          <a:ln>
            <a:noFill/>
          </a:ln>
        </p:spPr>
      </p:sp>
      <p:sp>
        <p:nvSpPr>
          <p:cNvPr id="203" name="Google Shape;203;p15"/>
          <p:cNvSpPr/>
          <p:nvPr/>
        </p:nvSpPr>
        <p:spPr>
          <a:xfrm rot="-10602819" flipH="1">
            <a:off x="-807231" y="4250007"/>
            <a:ext cx="1319957" cy="3419567"/>
          </a:xfrm>
          <a:custGeom>
            <a:avLst/>
            <a:gdLst/>
            <a:ahLst/>
            <a:cxnLst/>
            <a:rect l="l" t="t" r="r" b="b"/>
            <a:pathLst>
              <a:path w="5763" h="14930" extrusionOk="0">
                <a:moveTo>
                  <a:pt x="1076" y="1"/>
                </a:moveTo>
                <a:cubicBezTo>
                  <a:pt x="1011" y="1"/>
                  <a:pt x="948" y="4"/>
                  <a:pt x="885" y="12"/>
                </a:cubicBezTo>
                <a:cubicBezTo>
                  <a:pt x="822" y="12"/>
                  <a:pt x="790" y="60"/>
                  <a:pt x="790" y="107"/>
                </a:cubicBezTo>
                <a:cubicBezTo>
                  <a:pt x="790" y="154"/>
                  <a:pt x="837" y="202"/>
                  <a:pt x="885" y="202"/>
                </a:cubicBezTo>
                <a:lnTo>
                  <a:pt x="1279" y="202"/>
                </a:lnTo>
                <a:cubicBezTo>
                  <a:pt x="1327" y="202"/>
                  <a:pt x="1374" y="170"/>
                  <a:pt x="1374" y="107"/>
                </a:cubicBezTo>
                <a:cubicBezTo>
                  <a:pt x="1374" y="60"/>
                  <a:pt x="1342" y="12"/>
                  <a:pt x="1279" y="12"/>
                </a:cubicBezTo>
                <a:cubicBezTo>
                  <a:pt x="1208" y="4"/>
                  <a:pt x="1141" y="1"/>
                  <a:pt x="1076" y="1"/>
                </a:cubicBezTo>
                <a:close/>
                <a:moveTo>
                  <a:pt x="490" y="28"/>
                </a:moveTo>
                <a:cubicBezTo>
                  <a:pt x="237" y="60"/>
                  <a:pt x="80" y="91"/>
                  <a:pt x="80" y="91"/>
                </a:cubicBezTo>
                <a:cubicBezTo>
                  <a:pt x="32" y="107"/>
                  <a:pt x="1" y="170"/>
                  <a:pt x="1" y="218"/>
                </a:cubicBezTo>
                <a:cubicBezTo>
                  <a:pt x="16" y="265"/>
                  <a:pt x="64" y="296"/>
                  <a:pt x="111" y="296"/>
                </a:cubicBezTo>
                <a:lnTo>
                  <a:pt x="127" y="296"/>
                </a:lnTo>
                <a:cubicBezTo>
                  <a:pt x="127" y="296"/>
                  <a:pt x="269" y="249"/>
                  <a:pt x="506" y="233"/>
                </a:cubicBezTo>
                <a:cubicBezTo>
                  <a:pt x="553" y="218"/>
                  <a:pt x="601" y="170"/>
                  <a:pt x="585" y="123"/>
                </a:cubicBezTo>
                <a:cubicBezTo>
                  <a:pt x="585" y="75"/>
                  <a:pt x="537" y="28"/>
                  <a:pt x="490" y="28"/>
                </a:cubicBezTo>
                <a:close/>
                <a:moveTo>
                  <a:pt x="1690" y="44"/>
                </a:moveTo>
                <a:cubicBezTo>
                  <a:pt x="1627" y="44"/>
                  <a:pt x="1579" y="75"/>
                  <a:pt x="1579" y="139"/>
                </a:cubicBezTo>
                <a:cubicBezTo>
                  <a:pt x="1563" y="186"/>
                  <a:pt x="1611" y="233"/>
                  <a:pt x="1658" y="249"/>
                </a:cubicBezTo>
                <a:cubicBezTo>
                  <a:pt x="1784" y="265"/>
                  <a:pt x="1911" y="281"/>
                  <a:pt x="2037" y="312"/>
                </a:cubicBezTo>
                <a:lnTo>
                  <a:pt x="2053" y="312"/>
                </a:lnTo>
                <a:cubicBezTo>
                  <a:pt x="2100" y="312"/>
                  <a:pt x="2147" y="281"/>
                  <a:pt x="2163" y="249"/>
                </a:cubicBezTo>
                <a:cubicBezTo>
                  <a:pt x="2163" y="186"/>
                  <a:pt x="2132" y="139"/>
                  <a:pt x="2084" y="123"/>
                </a:cubicBezTo>
                <a:cubicBezTo>
                  <a:pt x="1958" y="91"/>
                  <a:pt x="1816" y="75"/>
                  <a:pt x="1690" y="44"/>
                </a:cubicBezTo>
                <a:close/>
                <a:moveTo>
                  <a:pt x="2453" y="229"/>
                </a:moveTo>
                <a:cubicBezTo>
                  <a:pt x="2411" y="229"/>
                  <a:pt x="2366" y="258"/>
                  <a:pt x="2353" y="296"/>
                </a:cubicBezTo>
                <a:cubicBezTo>
                  <a:pt x="2337" y="344"/>
                  <a:pt x="2353" y="407"/>
                  <a:pt x="2416" y="423"/>
                </a:cubicBezTo>
                <a:cubicBezTo>
                  <a:pt x="2526" y="470"/>
                  <a:pt x="2653" y="517"/>
                  <a:pt x="2763" y="581"/>
                </a:cubicBezTo>
                <a:lnTo>
                  <a:pt x="2810" y="581"/>
                </a:lnTo>
                <a:cubicBezTo>
                  <a:pt x="2842" y="581"/>
                  <a:pt x="2874" y="565"/>
                  <a:pt x="2889" y="533"/>
                </a:cubicBezTo>
                <a:cubicBezTo>
                  <a:pt x="2921" y="486"/>
                  <a:pt x="2905" y="423"/>
                  <a:pt x="2842" y="407"/>
                </a:cubicBezTo>
                <a:cubicBezTo>
                  <a:pt x="2732" y="344"/>
                  <a:pt x="2605" y="281"/>
                  <a:pt x="2479" y="233"/>
                </a:cubicBezTo>
                <a:cubicBezTo>
                  <a:pt x="2471" y="231"/>
                  <a:pt x="2462" y="229"/>
                  <a:pt x="2453" y="229"/>
                </a:cubicBezTo>
                <a:close/>
                <a:moveTo>
                  <a:pt x="3136" y="590"/>
                </a:moveTo>
                <a:cubicBezTo>
                  <a:pt x="3107" y="590"/>
                  <a:pt x="3080" y="602"/>
                  <a:pt x="3063" y="628"/>
                </a:cubicBezTo>
                <a:cubicBezTo>
                  <a:pt x="3031" y="675"/>
                  <a:pt x="3047" y="738"/>
                  <a:pt x="3095" y="770"/>
                </a:cubicBezTo>
                <a:cubicBezTo>
                  <a:pt x="3189" y="833"/>
                  <a:pt x="3300" y="912"/>
                  <a:pt x="3395" y="1007"/>
                </a:cubicBezTo>
                <a:cubicBezTo>
                  <a:pt x="3410" y="1023"/>
                  <a:pt x="3426" y="1023"/>
                  <a:pt x="3458" y="1023"/>
                </a:cubicBezTo>
                <a:cubicBezTo>
                  <a:pt x="3473" y="1023"/>
                  <a:pt x="3505" y="1023"/>
                  <a:pt x="3521" y="991"/>
                </a:cubicBezTo>
                <a:cubicBezTo>
                  <a:pt x="3568" y="959"/>
                  <a:pt x="3568" y="896"/>
                  <a:pt x="3521" y="849"/>
                </a:cubicBezTo>
                <a:cubicBezTo>
                  <a:pt x="3426" y="770"/>
                  <a:pt x="3316" y="675"/>
                  <a:pt x="3205" y="612"/>
                </a:cubicBezTo>
                <a:cubicBezTo>
                  <a:pt x="3184" y="598"/>
                  <a:pt x="3159" y="590"/>
                  <a:pt x="3136" y="590"/>
                </a:cubicBezTo>
                <a:close/>
                <a:moveTo>
                  <a:pt x="3732" y="1111"/>
                </a:moveTo>
                <a:cubicBezTo>
                  <a:pt x="3709" y="1111"/>
                  <a:pt x="3684" y="1119"/>
                  <a:pt x="3663" y="1133"/>
                </a:cubicBezTo>
                <a:cubicBezTo>
                  <a:pt x="3631" y="1165"/>
                  <a:pt x="3616" y="1228"/>
                  <a:pt x="3663" y="1275"/>
                </a:cubicBezTo>
                <a:cubicBezTo>
                  <a:pt x="3742" y="1370"/>
                  <a:pt x="3821" y="1465"/>
                  <a:pt x="3884" y="1575"/>
                </a:cubicBezTo>
                <a:cubicBezTo>
                  <a:pt x="3915" y="1607"/>
                  <a:pt x="3931" y="1622"/>
                  <a:pt x="3963" y="1622"/>
                </a:cubicBezTo>
                <a:lnTo>
                  <a:pt x="3979" y="1622"/>
                </a:lnTo>
                <a:cubicBezTo>
                  <a:pt x="3994" y="1622"/>
                  <a:pt x="4010" y="1607"/>
                  <a:pt x="4026" y="1607"/>
                </a:cubicBezTo>
                <a:cubicBezTo>
                  <a:pt x="4073" y="1575"/>
                  <a:pt x="4089" y="1512"/>
                  <a:pt x="4058" y="1465"/>
                </a:cubicBezTo>
                <a:cubicBezTo>
                  <a:pt x="3979" y="1354"/>
                  <a:pt x="3900" y="1244"/>
                  <a:pt x="3805" y="1149"/>
                </a:cubicBezTo>
                <a:cubicBezTo>
                  <a:pt x="3788" y="1123"/>
                  <a:pt x="3761" y="1111"/>
                  <a:pt x="3732" y="1111"/>
                </a:cubicBezTo>
                <a:close/>
                <a:moveTo>
                  <a:pt x="4158" y="1759"/>
                </a:moveTo>
                <a:cubicBezTo>
                  <a:pt x="4145" y="1759"/>
                  <a:pt x="4132" y="1761"/>
                  <a:pt x="4121" y="1765"/>
                </a:cubicBezTo>
                <a:cubicBezTo>
                  <a:pt x="4073" y="1796"/>
                  <a:pt x="4058" y="1859"/>
                  <a:pt x="4073" y="1907"/>
                </a:cubicBezTo>
                <a:cubicBezTo>
                  <a:pt x="4136" y="2017"/>
                  <a:pt x="4200" y="2128"/>
                  <a:pt x="4247" y="2254"/>
                </a:cubicBezTo>
                <a:cubicBezTo>
                  <a:pt x="4263" y="2301"/>
                  <a:pt x="4294" y="2317"/>
                  <a:pt x="4326" y="2317"/>
                </a:cubicBezTo>
                <a:lnTo>
                  <a:pt x="4373" y="2317"/>
                </a:lnTo>
                <a:cubicBezTo>
                  <a:pt x="4421" y="2285"/>
                  <a:pt x="4436" y="2238"/>
                  <a:pt x="4421" y="2191"/>
                </a:cubicBezTo>
                <a:cubicBezTo>
                  <a:pt x="4373" y="2049"/>
                  <a:pt x="4310" y="1938"/>
                  <a:pt x="4263" y="1812"/>
                </a:cubicBezTo>
                <a:cubicBezTo>
                  <a:pt x="4239" y="1776"/>
                  <a:pt x="4198" y="1759"/>
                  <a:pt x="4158" y="1759"/>
                </a:cubicBezTo>
                <a:close/>
                <a:moveTo>
                  <a:pt x="4436" y="2491"/>
                </a:moveTo>
                <a:cubicBezTo>
                  <a:pt x="4373" y="2506"/>
                  <a:pt x="4342" y="2570"/>
                  <a:pt x="4357" y="2617"/>
                </a:cubicBezTo>
                <a:cubicBezTo>
                  <a:pt x="4405" y="2743"/>
                  <a:pt x="4421" y="2869"/>
                  <a:pt x="4436" y="2996"/>
                </a:cubicBezTo>
                <a:cubicBezTo>
                  <a:pt x="4452" y="3043"/>
                  <a:pt x="4484" y="3075"/>
                  <a:pt x="4531" y="3075"/>
                </a:cubicBezTo>
                <a:lnTo>
                  <a:pt x="4547" y="3075"/>
                </a:lnTo>
                <a:cubicBezTo>
                  <a:pt x="4594" y="3075"/>
                  <a:pt x="4642" y="3027"/>
                  <a:pt x="4626" y="2964"/>
                </a:cubicBezTo>
                <a:cubicBezTo>
                  <a:pt x="4610" y="2838"/>
                  <a:pt x="4594" y="2696"/>
                  <a:pt x="4547" y="2570"/>
                </a:cubicBezTo>
                <a:cubicBezTo>
                  <a:pt x="4531" y="2506"/>
                  <a:pt x="4484" y="2491"/>
                  <a:pt x="4436" y="2491"/>
                </a:cubicBezTo>
                <a:close/>
                <a:moveTo>
                  <a:pt x="4563" y="3280"/>
                </a:moveTo>
                <a:cubicBezTo>
                  <a:pt x="4500" y="3280"/>
                  <a:pt x="4452" y="3311"/>
                  <a:pt x="4452" y="3375"/>
                </a:cubicBezTo>
                <a:cubicBezTo>
                  <a:pt x="4452" y="3501"/>
                  <a:pt x="4436" y="3627"/>
                  <a:pt x="4405" y="3738"/>
                </a:cubicBezTo>
                <a:cubicBezTo>
                  <a:pt x="4389" y="3801"/>
                  <a:pt x="4421" y="3848"/>
                  <a:pt x="4484" y="3864"/>
                </a:cubicBezTo>
                <a:lnTo>
                  <a:pt x="4500" y="3864"/>
                </a:lnTo>
                <a:cubicBezTo>
                  <a:pt x="4547" y="3864"/>
                  <a:pt x="4594" y="3832"/>
                  <a:pt x="4594" y="3785"/>
                </a:cubicBezTo>
                <a:cubicBezTo>
                  <a:pt x="4626" y="3659"/>
                  <a:pt x="4642" y="3517"/>
                  <a:pt x="4657" y="3375"/>
                </a:cubicBezTo>
                <a:cubicBezTo>
                  <a:pt x="4657" y="3327"/>
                  <a:pt x="4610" y="3280"/>
                  <a:pt x="4563" y="3280"/>
                </a:cubicBezTo>
                <a:close/>
                <a:moveTo>
                  <a:pt x="4378" y="4032"/>
                </a:moveTo>
                <a:cubicBezTo>
                  <a:pt x="4336" y="4032"/>
                  <a:pt x="4303" y="4053"/>
                  <a:pt x="4279" y="4101"/>
                </a:cubicBezTo>
                <a:cubicBezTo>
                  <a:pt x="4231" y="4211"/>
                  <a:pt x="4168" y="4322"/>
                  <a:pt x="4105" y="4416"/>
                </a:cubicBezTo>
                <a:cubicBezTo>
                  <a:pt x="4073" y="4464"/>
                  <a:pt x="4073" y="4527"/>
                  <a:pt x="4121" y="4559"/>
                </a:cubicBezTo>
                <a:cubicBezTo>
                  <a:pt x="4136" y="4574"/>
                  <a:pt x="4168" y="4574"/>
                  <a:pt x="4184" y="4574"/>
                </a:cubicBezTo>
                <a:cubicBezTo>
                  <a:pt x="4215" y="4574"/>
                  <a:pt x="4247" y="4559"/>
                  <a:pt x="4263" y="4527"/>
                </a:cubicBezTo>
                <a:cubicBezTo>
                  <a:pt x="4342" y="4416"/>
                  <a:pt x="4405" y="4306"/>
                  <a:pt x="4468" y="4180"/>
                </a:cubicBezTo>
                <a:cubicBezTo>
                  <a:pt x="4484" y="4132"/>
                  <a:pt x="4468" y="4069"/>
                  <a:pt x="4421" y="4038"/>
                </a:cubicBezTo>
                <a:cubicBezTo>
                  <a:pt x="4406" y="4034"/>
                  <a:pt x="4392" y="4032"/>
                  <a:pt x="4378" y="4032"/>
                </a:cubicBezTo>
                <a:close/>
                <a:moveTo>
                  <a:pt x="2337" y="4622"/>
                </a:moveTo>
                <a:cubicBezTo>
                  <a:pt x="2274" y="4622"/>
                  <a:pt x="2242" y="4669"/>
                  <a:pt x="2242" y="4716"/>
                </a:cubicBezTo>
                <a:cubicBezTo>
                  <a:pt x="2242" y="4780"/>
                  <a:pt x="2290" y="4811"/>
                  <a:pt x="2337" y="4811"/>
                </a:cubicBezTo>
                <a:lnTo>
                  <a:pt x="2384" y="4811"/>
                </a:lnTo>
                <a:cubicBezTo>
                  <a:pt x="2495" y="4811"/>
                  <a:pt x="2605" y="4827"/>
                  <a:pt x="2716" y="4843"/>
                </a:cubicBezTo>
                <a:lnTo>
                  <a:pt x="2732" y="4843"/>
                </a:lnTo>
                <a:cubicBezTo>
                  <a:pt x="2779" y="4843"/>
                  <a:pt x="2826" y="4811"/>
                  <a:pt x="2826" y="4764"/>
                </a:cubicBezTo>
                <a:cubicBezTo>
                  <a:pt x="2842" y="4716"/>
                  <a:pt x="2795" y="4669"/>
                  <a:pt x="2747" y="4653"/>
                </a:cubicBezTo>
                <a:cubicBezTo>
                  <a:pt x="2637" y="4637"/>
                  <a:pt x="2511" y="4622"/>
                  <a:pt x="2384" y="4622"/>
                </a:cubicBezTo>
                <a:close/>
                <a:moveTo>
                  <a:pt x="1951" y="4665"/>
                </a:moveTo>
                <a:cubicBezTo>
                  <a:pt x="1943" y="4665"/>
                  <a:pt x="1935" y="4666"/>
                  <a:pt x="1927" y="4669"/>
                </a:cubicBezTo>
                <a:cubicBezTo>
                  <a:pt x="1784" y="4716"/>
                  <a:pt x="1642" y="4764"/>
                  <a:pt x="1532" y="4827"/>
                </a:cubicBezTo>
                <a:cubicBezTo>
                  <a:pt x="1485" y="4858"/>
                  <a:pt x="1469" y="4922"/>
                  <a:pt x="1485" y="4969"/>
                </a:cubicBezTo>
                <a:cubicBezTo>
                  <a:pt x="1516" y="5001"/>
                  <a:pt x="1548" y="5016"/>
                  <a:pt x="1579" y="5016"/>
                </a:cubicBezTo>
                <a:cubicBezTo>
                  <a:pt x="1595" y="5016"/>
                  <a:pt x="1611" y="5001"/>
                  <a:pt x="1627" y="5001"/>
                </a:cubicBezTo>
                <a:cubicBezTo>
                  <a:pt x="1721" y="4937"/>
                  <a:pt x="1848" y="4890"/>
                  <a:pt x="1974" y="4858"/>
                </a:cubicBezTo>
                <a:cubicBezTo>
                  <a:pt x="2021" y="4858"/>
                  <a:pt x="2053" y="4795"/>
                  <a:pt x="2037" y="4748"/>
                </a:cubicBezTo>
                <a:cubicBezTo>
                  <a:pt x="2024" y="4696"/>
                  <a:pt x="1989" y="4665"/>
                  <a:pt x="1951" y="4665"/>
                </a:cubicBezTo>
                <a:close/>
                <a:moveTo>
                  <a:pt x="3941" y="4686"/>
                </a:moveTo>
                <a:cubicBezTo>
                  <a:pt x="3912" y="4686"/>
                  <a:pt x="3885" y="4699"/>
                  <a:pt x="3868" y="4716"/>
                </a:cubicBezTo>
                <a:cubicBezTo>
                  <a:pt x="3773" y="4811"/>
                  <a:pt x="3679" y="4890"/>
                  <a:pt x="3584" y="4969"/>
                </a:cubicBezTo>
                <a:cubicBezTo>
                  <a:pt x="3568" y="4985"/>
                  <a:pt x="3568" y="5001"/>
                  <a:pt x="3552" y="5001"/>
                </a:cubicBezTo>
                <a:cubicBezTo>
                  <a:pt x="3552" y="4985"/>
                  <a:pt x="3537" y="4953"/>
                  <a:pt x="3521" y="4937"/>
                </a:cubicBezTo>
                <a:cubicBezTo>
                  <a:pt x="3395" y="4874"/>
                  <a:pt x="3268" y="4811"/>
                  <a:pt x="3142" y="4764"/>
                </a:cubicBezTo>
                <a:cubicBezTo>
                  <a:pt x="3129" y="4755"/>
                  <a:pt x="3114" y="4751"/>
                  <a:pt x="3100" y="4751"/>
                </a:cubicBezTo>
                <a:cubicBezTo>
                  <a:pt x="3063" y="4751"/>
                  <a:pt x="3027" y="4777"/>
                  <a:pt x="3016" y="4811"/>
                </a:cubicBezTo>
                <a:cubicBezTo>
                  <a:pt x="3000" y="4858"/>
                  <a:pt x="3016" y="4922"/>
                  <a:pt x="3063" y="4937"/>
                </a:cubicBezTo>
                <a:cubicBezTo>
                  <a:pt x="3189" y="4985"/>
                  <a:pt x="3300" y="5048"/>
                  <a:pt x="3410" y="5111"/>
                </a:cubicBezTo>
                <a:cubicBezTo>
                  <a:pt x="3427" y="5122"/>
                  <a:pt x="3444" y="5127"/>
                  <a:pt x="3460" y="5127"/>
                </a:cubicBezTo>
                <a:cubicBezTo>
                  <a:pt x="3489" y="5127"/>
                  <a:pt x="3516" y="5110"/>
                  <a:pt x="3537" y="5079"/>
                </a:cubicBezTo>
                <a:lnTo>
                  <a:pt x="3552" y="5079"/>
                </a:lnTo>
                <a:cubicBezTo>
                  <a:pt x="3552" y="5095"/>
                  <a:pt x="3552" y="5095"/>
                  <a:pt x="3568" y="5111"/>
                </a:cubicBezTo>
                <a:cubicBezTo>
                  <a:pt x="3584" y="5143"/>
                  <a:pt x="3616" y="5158"/>
                  <a:pt x="3647" y="5158"/>
                </a:cubicBezTo>
                <a:cubicBezTo>
                  <a:pt x="3663" y="5158"/>
                  <a:pt x="3694" y="5143"/>
                  <a:pt x="3710" y="5127"/>
                </a:cubicBezTo>
                <a:cubicBezTo>
                  <a:pt x="3821" y="5048"/>
                  <a:pt x="3915" y="4953"/>
                  <a:pt x="4010" y="4858"/>
                </a:cubicBezTo>
                <a:cubicBezTo>
                  <a:pt x="4042" y="4811"/>
                  <a:pt x="4042" y="4748"/>
                  <a:pt x="4010" y="4716"/>
                </a:cubicBezTo>
                <a:cubicBezTo>
                  <a:pt x="3989" y="4695"/>
                  <a:pt x="3964" y="4686"/>
                  <a:pt x="3941" y="4686"/>
                </a:cubicBezTo>
                <a:close/>
                <a:moveTo>
                  <a:pt x="3322" y="5174"/>
                </a:moveTo>
                <a:cubicBezTo>
                  <a:pt x="3304" y="5174"/>
                  <a:pt x="3285" y="5179"/>
                  <a:pt x="3268" y="5190"/>
                </a:cubicBezTo>
                <a:cubicBezTo>
                  <a:pt x="3158" y="5269"/>
                  <a:pt x="3047" y="5316"/>
                  <a:pt x="2937" y="5379"/>
                </a:cubicBezTo>
                <a:cubicBezTo>
                  <a:pt x="2889" y="5395"/>
                  <a:pt x="2858" y="5458"/>
                  <a:pt x="2889" y="5506"/>
                </a:cubicBezTo>
                <a:cubicBezTo>
                  <a:pt x="2905" y="5553"/>
                  <a:pt x="2937" y="5569"/>
                  <a:pt x="2968" y="5569"/>
                </a:cubicBezTo>
                <a:lnTo>
                  <a:pt x="2984" y="5569"/>
                </a:lnTo>
                <a:cubicBezTo>
                  <a:pt x="2984" y="5569"/>
                  <a:pt x="3000" y="5569"/>
                  <a:pt x="3016" y="5553"/>
                </a:cubicBezTo>
                <a:cubicBezTo>
                  <a:pt x="3142" y="5506"/>
                  <a:pt x="3268" y="5427"/>
                  <a:pt x="3379" y="5364"/>
                </a:cubicBezTo>
                <a:cubicBezTo>
                  <a:pt x="3426" y="5332"/>
                  <a:pt x="3426" y="5269"/>
                  <a:pt x="3410" y="5222"/>
                </a:cubicBezTo>
                <a:cubicBezTo>
                  <a:pt x="3390" y="5191"/>
                  <a:pt x="3356" y="5174"/>
                  <a:pt x="3322" y="5174"/>
                </a:cubicBezTo>
                <a:close/>
                <a:moveTo>
                  <a:pt x="1284" y="5062"/>
                </a:moveTo>
                <a:cubicBezTo>
                  <a:pt x="1251" y="5062"/>
                  <a:pt x="1220" y="5076"/>
                  <a:pt x="1200" y="5095"/>
                </a:cubicBezTo>
                <a:cubicBezTo>
                  <a:pt x="1121" y="5190"/>
                  <a:pt x="1074" y="5300"/>
                  <a:pt x="1058" y="5411"/>
                </a:cubicBezTo>
                <a:cubicBezTo>
                  <a:pt x="1058" y="5427"/>
                  <a:pt x="1058" y="5458"/>
                  <a:pt x="1058" y="5474"/>
                </a:cubicBezTo>
                <a:cubicBezTo>
                  <a:pt x="1058" y="5506"/>
                  <a:pt x="1058" y="5521"/>
                  <a:pt x="1058" y="5553"/>
                </a:cubicBezTo>
                <a:cubicBezTo>
                  <a:pt x="1074" y="5585"/>
                  <a:pt x="1106" y="5632"/>
                  <a:pt x="1153" y="5632"/>
                </a:cubicBezTo>
                <a:lnTo>
                  <a:pt x="1153" y="5616"/>
                </a:lnTo>
                <a:lnTo>
                  <a:pt x="1169" y="5616"/>
                </a:lnTo>
                <a:cubicBezTo>
                  <a:pt x="1232" y="5616"/>
                  <a:pt x="1264" y="5553"/>
                  <a:pt x="1248" y="5506"/>
                </a:cubicBezTo>
                <a:cubicBezTo>
                  <a:pt x="1248" y="5490"/>
                  <a:pt x="1248" y="5490"/>
                  <a:pt x="1248" y="5474"/>
                </a:cubicBezTo>
                <a:cubicBezTo>
                  <a:pt x="1248" y="5458"/>
                  <a:pt x="1248" y="5458"/>
                  <a:pt x="1248" y="5442"/>
                </a:cubicBezTo>
                <a:cubicBezTo>
                  <a:pt x="1264" y="5364"/>
                  <a:pt x="1295" y="5300"/>
                  <a:pt x="1358" y="5222"/>
                </a:cubicBezTo>
                <a:cubicBezTo>
                  <a:pt x="1390" y="5174"/>
                  <a:pt x="1374" y="5111"/>
                  <a:pt x="1342" y="5079"/>
                </a:cubicBezTo>
                <a:cubicBezTo>
                  <a:pt x="1324" y="5067"/>
                  <a:pt x="1304" y="5062"/>
                  <a:pt x="1284" y="5062"/>
                </a:cubicBezTo>
                <a:close/>
                <a:moveTo>
                  <a:pt x="3781" y="5168"/>
                </a:moveTo>
                <a:cubicBezTo>
                  <a:pt x="3755" y="5168"/>
                  <a:pt x="3728" y="5180"/>
                  <a:pt x="3710" y="5206"/>
                </a:cubicBezTo>
                <a:cubicBezTo>
                  <a:pt x="3663" y="5237"/>
                  <a:pt x="3663" y="5300"/>
                  <a:pt x="3710" y="5332"/>
                </a:cubicBezTo>
                <a:cubicBezTo>
                  <a:pt x="3805" y="5427"/>
                  <a:pt x="3884" y="5506"/>
                  <a:pt x="3979" y="5616"/>
                </a:cubicBezTo>
                <a:cubicBezTo>
                  <a:pt x="3994" y="5632"/>
                  <a:pt x="4026" y="5648"/>
                  <a:pt x="4042" y="5648"/>
                </a:cubicBezTo>
                <a:lnTo>
                  <a:pt x="4058" y="5648"/>
                </a:lnTo>
                <a:cubicBezTo>
                  <a:pt x="4073" y="5648"/>
                  <a:pt x="4105" y="5632"/>
                  <a:pt x="4121" y="5616"/>
                </a:cubicBezTo>
                <a:cubicBezTo>
                  <a:pt x="4152" y="5585"/>
                  <a:pt x="4168" y="5521"/>
                  <a:pt x="4121" y="5490"/>
                </a:cubicBezTo>
                <a:cubicBezTo>
                  <a:pt x="4042" y="5379"/>
                  <a:pt x="3947" y="5285"/>
                  <a:pt x="3837" y="5190"/>
                </a:cubicBezTo>
                <a:cubicBezTo>
                  <a:pt x="3822" y="5176"/>
                  <a:pt x="3802" y="5168"/>
                  <a:pt x="3781" y="5168"/>
                </a:cubicBezTo>
                <a:close/>
                <a:moveTo>
                  <a:pt x="2600" y="5517"/>
                </a:moveTo>
                <a:cubicBezTo>
                  <a:pt x="2591" y="5517"/>
                  <a:pt x="2582" y="5519"/>
                  <a:pt x="2574" y="5521"/>
                </a:cubicBezTo>
                <a:cubicBezTo>
                  <a:pt x="2447" y="5569"/>
                  <a:pt x="2321" y="5600"/>
                  <a:pt x="2211" y="5632"/>
                </a:cubicBezTo>
                <a:cubicBezTo>
                  <a:pt x="2147" y="5648"/>
                  <a:pt x="2116" y="5695"/>
                  <a:pt x="2132" y="5742"/>
                </a:cubicBezTo>
                <a:cubicBezTo>
                  <a:pt x="2147" y="5790"/>
                  <a:pt x="2179" y="5821"/>
                  <a:pt x="2226" y="5821"/>
                </a:cubicBezTo>
                <a:lnTo>
                  <a:pt x="2258" y="5821"/>
                </a:lnTo>
                <a:cubicBezTo>
                  <a:pt x="2384" y="5790"/>
                  <a:pt x="2511" y="5758"/>
                  <a:pt x="2637" y="5711"/>
                </a:cubicBezTo>
                <a:cubicBezTo>
                  <a:pt x="2700" y="5695"/>
                  <a:pt x="2716" y="5632"/>
                  <a:pt x="2700" y="5585"/>
                </a:cubicBezTo>
                <a:cubicBezTo>
                  <a:pt x="2687" y="5546"/>
                  <a:pt x="2642" y="5517"/>
                  <a:pt x="2600" y="5517"/>
                </a:cubicBezTo>
                <a:close/>
                <a:moveTo>
                  <a:pt x="1443" y="5659"/>
                </a:moveTo>
                <a:cubicBezTo>
                  <a:pt x="1402" y="5659"/>
                  <a:pt x="1358" y="5690"/>
                  <a:pt x="1358" y="5742"/>
                </a:cubicBezTo>
                <a:cubicBezTo>
                  <a:pt x="1342" y="5790"/>
                  <a:pt x="1374" y="5837"/>
                  <a:pt x="1421" y="5853"/>
                </a:cubicBezTo>
                <a:cubicBezTo>
                  <a:pt x="1516" y="5869"/>
                  <a:pt x="1611" y="5884"/>
                  <a:pt x="1721" y="5884"/>
                </a:cubicBezTo>
                <a:lnTo>
                  <a:pt x="1848" y="5884"/>
                </a:lnTo>
                <a:cubicBezTo>
                  <a:pt x="1895" y="5884"/>
                  <a:pt x="1942" y="5837"/>
                  <a:pt x="1942" y="5774"/>
                </a:cubicBezTo>
                <a:cubicBezTo>
                  <a:pt x="1927" y="5727"/>
                  <a:pt x="1895" y="5679"/>
                  <a:pt x="1832" y="5679"/>
                </a:cubicBezTo>
                <a:cubicBezTo>
                  <a:pt x="1790" y="5684"/>
                  <a:pt x="1750" y="5686"/>
                  <a:pt x="1711" y="5686"/>
                </a:cubicBezTo>
                <a:cubicBezTo>
                  <a:pt x="1618" y="5686"/>
                  <a:pt x="1536" y="5675"/>
                  <a:pt x="1469" y="5663"/>
                </a:cubicBezTo>
                <a:cubicBezTo>
                  <a:pt x="1461" y="5661"/>
                  <a:pt x="1452" y="5659"/>
                  <a:pt x="1443" y="5659"/>
                </a:cubicBezTo>
                <a:close/>
                <a:moveTo>
                  <a:pt x="4285" y="5773"/>
                </a:moveTo>
                <a:cubicBezTo>
                  <a:pt x="4267" y="5773"/>
                  <a:pt x="4248" y="5779"/>
                  <a:pt x="4231" y="5790"/>
                </a:cubicBezTo>
                <a:cubicBezTo>
                  <a:pt x="4184" y="5806"/>
                  <a:pt x="4168" y="5869"/>
                  <a:pt x="4200" y="5916"/>
                </a:cubicBezTo>
                <a:cubicBezTo>
                  <a:pt x="4263" y="6027"/>
                  <a:pt x="4326" y="6137"/>
                  <a:pt x="4389" y="6248"/>
                </a:cubicBezTo>
                <a:cubicBezTo>
                  <a:pt x="4405" y="6295"/>
                  <a:pt x="4436" y="6311"/>
                  <a:pt x="4468" y="6311"/>
                </a:cubicBezTo>
                <a:cubicBezTo>
                  <a:pt x="4484" y="6311"/>
                  <a:pt x="4500" y="6311"/>
                  <a:pt x="4515" y="6295"/>
                </a:cubicBezTo>
                <a:cubicBezTo>
                  <a:pt x="4563" y="6279"/>
                  <a:pt x="4594" y="6216"/>
                  <a:pt x="4563" y="6169"/>
                </a:cubicBezTo>
                <a:cubicBezTo>
                  <a:pt x="4500" y="6042"/>
                  <a:pt x="4436" y="5932"/>
                  <a:pt x="4357" y="5821"/>
                </a:cubicBezTo>
                <a:cubicBezTo>
                  <a:pt x="4347" y="5791"/>
                  <a:pt x="4317" y="5773"/>
                  <a:pt x="4285" y="5773"/>
                </a:cubicBezTo>
                <a:close/>
                <a:moveTo>
                  <a:pt x="4632" y="6478"/>
                </a:moveTo>
                <a:cubicBezTo>
                  <a:pt x="4619" y="6478"/>
                  <a:pt x="4606" y="6480"/>
                  <a:pt x="4594" y="6484"/>
                </a:cubicBezTo>
                <a:cubicBezTo>
                  <a:pt x="4547" y="6500"/>
                  <a:pt x="4515" y="6563"/>
                  <a:pt x="4531" y="6611"/>
                </a:cubicBezTo>
                <a:cubicBezTo>
                  <a:pt x="4578" y="6721"/>
                  <a:pt x="4626" y="6847"/>
                  <a:pt x="4657" y="6974"/>
                </a:cubicBezTo>
                <a:cubicBezTo>
                  <a:pt x="4673" y="7021"/>
                  <a:pt x="4705" y="7053"/>
                  <a:pt x="4752" y="7053"/>
                </a:cubicBezTo>
                <a:cubicBezTo>
                  <a:pt x="4752" y="7053"/>
                  <a:pt x="4768" y="7037"/>
                  <a:pt x="4784" y="7037"/>
                </a:cubicBezTo>
                <a:cubicBezTo>
                  <a:pt x="4831" y="7021"/>
                  <a:pt x="4863" y="6974"/>
                  <a:pt x="4847" y="6926"/>
                </a:cubicBezTo>
                <a:cubicBezTo>
                  <a:pt x="4799" y="6784"/>
                  <a:pt x="4768" y="6658"/>
                  <a:pt x="4720" y="6532"/>
                </a:cubicBezTo>
                <a:cubicBezTo>
                  <a:pt x="4709" y="6496"/>
                  <a:pt x="4670" y="6478"/>
                  <a:pt x="4632" y="6478"/>
                </a:cubicBezTo>
                <a:close/>
                <a:moveTo>
                  <a:pt x="4831" y="7226"/>
                </a:moveTo>
                <a:cubicBezTo>
                  <a:pt x="4768" y="7242"/>
                  <a:pt x="4736" y="7289"/>
                  <a:pt x="4752" y="7353"/>
                </a:cubicBezTo>
                <a:cubicBezTo>
                  <a:pt x="4784" y="7479"/>
                  <a:pt x="4799" y="7605"/>
                  <a:pt x="4831" y="7731"/>
                </a:cubicBezTo>
                <a:cubicBezTo>
                  <a:pt x="4831" y="7779"/>
                  <a:pt x="4878" y="7810"/>
                  <a:pt x="4926" y="7810"/>
                </a:cubicBezTo>
                <a:lnTo>
                  <a:pt x="4941" y="7810"/>
                </a:lnTo>
                <a:cubicBezTo>
                  <a:pt x="4989" y="7810"/>
                  <a:pt x="5020" y="7747"/>
                  <a:pt x="5020" y="7700"/>
                </a:cubicBezTo>
                <a:cubicBezTo>
                  <a:pt x="5005" y="7558"/>
                  <a:pt x="4973" y="7431"/>
                  <a:pt x="4941" y="7305"/>
                </a:cubicBezTo>
                <a:cubicBezTo>
                  <a:pt x="4941" y="7258"/>
                  <a:pt x="4878" y="7226"/>
                  <a:pt x="4831" y="7226"/>
                </a:cubicBezTo>
                <a:close/>
                <a:moveTo>
                  <a:pt x="4982" y="8012"/>
                </a:moveTo>
                <a:cubicBezTo>
                  <a:pt x="4974" y="8012"/>
                  <a:pt x="4966" y="8013"/>
                  <a:pt x="4957" y="8016"/>
                </a:cubicBezTo>
                <a:cubicBezTo>
                  <a:pt x="4910" y="8016"/>
                  <a:pt x="4863" y="8063"/>
                  <a:pt x="4878" y="8110"/>
                </a:cubicBezTo>
                <a:cubicBezTo>
                  <a:pt x="4894" y="8252"/>
                  <a:pt x="4894" y="8379"/>
                  <a:pt x="4894" y="8505"/>
                </a:cubicBezTo>
                <a:cubicBezTo>
                  <a:pt x="4894" y="8552"/>
                  <a:pt x="4941" y="8600"/>
                  <a:pt x="4989" y="8600"/>
                </a:cubicBezTo>
                <a:cubicBezTo>
                  <a:pt x="5052" y="8600"/>
                  <a:pt x="5099" y="8552"/>
                  <a:pt x="5099" y="8505"/>
                </a:cubicBezTo>
                <a:cubicBezTo>
                  <a:pt x="5084" y="8363"/>
                  <a:pt x="5084" y="8236"/>
                  <a:pt x="5068" y="8094"/>
                </a:cubicBezTo>
                <a:cubicBezTo>
                  <a:pt x="5068" y="8053"/>
                  <a:pt x="5032" y="8012"/>
                  <a:pt x="4982" y="8012"/>
                </a:cubicBezTo>
                <a:close/>
                <a:moveTo>
                  <a:pt x="4970" y="8802"/>
                </a:moveTo>
                <a:cubicBezTo>
                  <a:pt x="4929" y="8802"/>
                  <a:pt x="4892" y="8843"/>
                  <a:pt x="4878" y="8884"/>
                </a:cubicBezTo>
                <a:cubicBezTo>
                  <a:pt x="4878" y="9026"/>
                  <a:pt x="4863" y="9152"/>
                  <a:pt x="4831" y="9278"/>
                </a:cubicBezTo>
                <a:cubicBezTo>
                  <a:pt x="4831" y="9326"/>
                  <a:pt x="4863" y="9373"/>
                  <a:pt x="4910" y="9389"/>
                </a:cubicBezTo>
                <a:lnTo>
                  <a:pt x="4926" y="9389"/>
                </a:lnTo>
                <a:cubicBezTo>
                  <a:pt x="4973" y="9389"/>
                  <a:pt x="5020" y="9357"/>
                  <a:pt x="5036" y="9310"/>
                </a:cubicBezTo>
                <a:cubicBezTo>
                  <a:pt x="5052" y="9184"/>
                  <a:pt x="5068" y="9042"/>
                  <a:pt x="5084" y="8899"/>
                </a:cubicBezTo>
                <a:cubicBezTo>
                  <a:pt x="5084" y="8852"/>
                  <a:pt x="5036" y="8805"/>
                  <a:pt x="4989" y="8805"/>
                </a:cubicBezTo>
                <a:cubicBezTo>
                  <a:pt x="4983" y="8803"/>
                  <a:pt x="4976" y="8802"/>
                  <a:pt x="4970" y="8802"/>
                </a:cubicBezTo>
                <a:close/>
                <a:moveTo>
                  <a:pt x="4838" y="9574"/>
                </a:moveTo>
                <a:cubicBezTo>
                  <a:pt x="4799" y="9574"/>
                  <a:pt x="4765" y="9602"/>
                  <a:pt x="4752" y="9641"/>
                </a:cubicBezTo>
                <a:cubicBezTo>
                  <a:pt x="4705" y="9768"/>
                  <a:pt x="4657" y="9878"/>
                  <a:pt x="4610" y="10004"/>
                </a:cubicBezTo>
                <a:cubicBezTo>
                  <a:pt x="4594" y="10052"/>
                  <a:pt x="4610" y="10115"/>
                  <a:pt x="4673" y="10131"/>
                </a:cubicBezTo>
                <a:cubicBezTo>
                  <a:pt x="4673" y="10131"/>
                  <a:pt x="4689" y="10147"/>
                  <a:pt x="4705" y="10147"/>
                </a:cubicBezTo>
                <a:lnTo>
                  <a:pt x="4705" y="10131"/>
                </a:lnTo>
                <a:cubicBezTo>
                  <a:pt x="4736" y="10131"/>
                  <a:pt x="4784" y="10115"/>
                  <a:pt x="4799" y="10083"/>
                </a:cubicBezTo>
                <a:cubicBezTo>
                  <a:pt x="4847" y="9957"/>
                  <a:pt x="4894" y="9831"/>
                  <a:pt x="4941" y="9689"/>
                </a:cubicBezTo>
                <a:cubicBezTo>
                  <a:pt x="4957" y="9641"/>
                  <a:pt x="4926" y="9594"/>
                  <a:pt x="4863" y="9578"/>
                </a:cubicBezTo>
                <a:cubicBezTo>
                  <a:pt x="4854" y="9575"/>
                  <a:pt x="4846" y="9574"/>
                  <a:pt x="4838" y="9574"/>
                </a:cubicBezTo>
                <a:close/>
                <a:moveTo>
                  <a:pt x="3205" y="10147"/>
                </a:moveTo>
                <a:cubicBezTo>
                  <a:pt x="3063" y="10162"/>
                  <a:pt x="2921" y="10194"/>
                  <a:pt x="2795" y="10241"/>
                </a:cubicBezTo>
                <a:cubicBezTo>
                  <a:pt x="2732" y="10257"/>
                  <a:pt x="2716" y="10320"/>
                  <a:pt x="2732" y="10368"/>
                </a:cubicBezTo>
                <a:cubicBezTo>
                  <a:pt x="2747" y="10399"/>
                  <a:pt x="2779" y="10431"/>
                  <a:pt x="2826" y="10431"/>
                </a:cubicBezTo>
                <a:lnTo>
                  <a:pt x="2858" y="10431"/>
                </a:lnTo>
                <a:cubicBezTo>
                  <a:pt x="2968" y="10383"/>
                  <a:pt x="3095" y="10352"/>
                  <a:pt x="3221" y="10352"/>
                </a:cubicBezTo>
                <a:cubicBezTo>
                  <a:pt x="3268" y="10336"/>
                  <a:pt x="3316" y="10289"/>
                  <a:pt x="3300" y="10241"/>
                </a:cubicBezTo>
                <a:cubicBezTo>
                  <a:pt x="3300" y="10194"/>
                  <a:pt x="3252" y="10147"/>
                  <a:pt x="3205" y="10147"/>
                </a:cubicBezTo>
                <a:close/>
                <a:moveTo>
                  <a:pt x="3590" y="10174"/>
                </a:moveTo>
                <a:cubicBezTo>
                  <a:pt x="3548" y="10174"/>
                  <a:pt x="3505" y="10205"/>
                  <a:pt x="3505" y="10257"/>
                </a:cubicBezTo>
                <a:cubicBezTo>
                  <a:pt x="3489" y="10304"/>
                  <a:pt x="3537" y="10352"/>
                  <a:pt x="3584" y="10368"/>
                </a:cubicBezTo>
                <a:cubicBezTo>
                  <a:pt x="3710" y="10383"/>
                  <a:pt x="3821" y="10415"/>
                  <a:pt x="3947" y="10462"/>
                </a:cubicBezTo>
                <a:lnTo>
                  <a:pt x="3979" y="10462"/>
                </a:lnTo>
                <a:cubicBezTo>
                  <a:pt x="4026" y="10462"/>
                  <a:pt x="4058" y="10446"/>
                  <a:pt x="4073" y="10399"/>
                </a:cubicBezTo>
                <a:cubicBezTo>
                  <a:pt x="4089" y="10352"/>
                  <a:pt x="4073" y="10304"/>
                  <a:pt x="4010" y="10273"/>
                </a:cubicBezTo>
                <a:cubicBezTo>
                  <a:pt x="3884" y="10225"/>
                  <a:pt x="3742" y="10194"/>
                  <a:pt x="3616" y="10178"/>
                </a:cubicBezTo>
                <a:cubicBezTo>
                  <a:pt x="3607" y="10175"/>
                  <a:pt x="3599" y="10174"/>
                  <a:pt x="3590" y="10174"/>
                </a:cubicBezTo>
                <a:close/>
                <a:moveTo>
                  <a:pt x="4525" y="10288"/>
                </a:moveTo>
                <a:cubicBezTo>
                  <a:pt x="4492" y="10288"/>
                  <a:pt x="4462" y="10305"/>
                  <a:pt x="4452" y="10336"/>
                </a:cubicBezTo>
                <a:cubicBezTo>
                  <a:pt x="4421" y="10383"/>
                  <a:pt x="4405" y="10415"/>
                  <a:pt x="4373" y="10446"/>
                </a:cubicBezTo>
                <a:cubicBezTo>
                  <a:pt x="4365" y="10442"/>
                  <a:pt x="4355" y="10441"/>
                  <a:pt x="4345" y="10441"/>
                </a:cubicBezTo>
                <a:cubicBezTo>
                  <a:pt x="4312" y="10441"/>
                  <a:pt x="4271" y="10458"/>
                  <a:pt x="4247" y="10494"/>
                </a:cubicBezTo>
                <a:cubicBezTo>
                  <a:pt x="4231" y="10525"/>
                  <a:pt x="4247" y="10573"/>
                  <a:pt x="4279" y="10604"/>
                </a:cubicBezTo>
                <a:cubicBezTo>
                  <a:pt x="4263" y="10636"/>
                  <a:pt x="4247" y="10652"/>
                  <a:pt x="4231" y="10667"/>
                </a:cubicBezTo>
                <a:cubicBezTo>
                  <a:pt x="4200" y="10699"/>
                  <a:pt x="4215" y="10762"/>
                  <a:pt x="4247" y="10794"/>
                </a:cubicBezTo>
                <a:cubicBezTo>
                  <a:pt x="4268" y="10808"/>
                  <a:pt x="4293" y="10816"/>
                  <a:pt x="4316" y="10816"/>
                </a:cubicBezTo>
                <a:cubicBezTo>
                  <a:pt x="4345" y="10816"/>
                  <a:pt x="4372" y="10804"/>
                  <a:pt x="4389" y="10778"/>
                </a:cubicBezTo>
                <a:cubicBezTo>
                  <a:pt x="4405" y="10762"/>
                  <a:pt x="4421" y="10746"/>
                  <a:pt x="4436" y="10715"/>
                </a:cubicBezTo>
                <a:cubicBezTo>
                  <a:pt x="4484" y="10762"/>
                  <a:pt x="4547" y="10794"/>
                  <a:pt x="4594" y="10841"/>
                </a:cubicBezTo>
                <a:cubicBezTo>
                  <a:pt x="4610" y="10857"/>
                  <a:pt x="4642" y="10857"/>
                  <a:pt x="4657" y="10857"/>
                </a:cubicBezTo>
                <a:cubicBezTo>
                  <a:pt x="4689" y="10857"/>
                  <a:pt x="4720" y="10857"/>
                  <a:pt x="4736" y="10825"/>
                </a:cubicBezTo>
                <a:cubicBezTo>
                  <a:pt x="4768" y="10778"/>
                  <a:pt x="4768" y="10715"/>
                  <a:pt x="4720" y="10683"/>
                </a:cubicBezTo>
                <a:cubicBezTo>
                  <a:pt x="4673" y="10636"/>
                  <a:pt x="4610" y="10604"/>
                  <a:pt x="4547" y="10557"/>
                </a:cubicBezTo>
                <a:cubicBezTo>
                  <a:pt x="4563" y="10525"/>
                  <a:pt x="4594" y="10478"/>
                  <a:pt x="4610" y="10446"/>
                </a:cubicBezTo>
                <a:cubicBezTo>
                  <a:pt x="4642" y="10399"/>
                  <a:pt x="4626" y="10336"/>
                  <a:pt x="4578" y="10304"/>
                </a:cubicBezTo>
                <a:cubicBezTo>
                  <a:pt x="4562" y="10293"/>
                  <a:pt x="4543" y="10288"/>
                  <a:pt x="4525" y="10288"/>
                </a:cubicBezTo>
                <a:close/>
                <a:moveTo>
                  <a:pt x="2485" y="10424"/>
                </a:moveTo>
                <a:cubicBezTo>
                  <a:pt x="2462" y="10424"/>
                  <a:pt x="2437" y="10432"/>
                  <a:pt x="2416" y="10446"/>
                </a:cubicBezTo>
                <a:cubicBezTo>
                  <a:pt x="2305" y="10525"/>
                  <a:pt x="2211" y="10620"/>
                  <a:pt x="2132" y="10746"/>
                </a:cubicBezTo>
                <a:cubicBezTo>
                  <a:pt x="2084" y="10794"/>
                  <a:pt x="2100" y="10857"/>
                  <a:pt x="2147" y="10888"/>
                </a:cubicBezTo>
                <a:cubicBezTo>
                  <a:pt x="2163" y="10888"/>
                  <a:pt x="2179" y="10904"/>
                  <a:pt x="2211" y="10904"/>
                </a:cubicBezTo>
                <a:cubicBezTo>
                  <a:pt x="2226" y="10904"/>
                  <a:pt x="2258" y="10888"/>
                  <a:pt x="2290" y="10857"/>
                </a:cubicBezTo>
                <a:cubicBezTo>
                  <a:pt x="2353" y="10762"/>
                  <a:pt x="2447" y="10667"/>
                  <a:pt x="2542" y="10604"/>
                </a:cubicBezTo>
                <a:cubicBezTo>
                  <a:pt x="2589" y="10573"/>
                  <a:pt x="2589" y="10510"/>
                  <a:pt x="2558" y="10462"/>
                </a:cubicBezTo>
                <a:cubicBezTo>
                  <a:pt x="2541" y="10436"/>
                  <a:pt x="2514" y="10424"/>
                  <a:pt x="2485" y="10424"/>
                </a:cubicBezTo>
                <a:close/>
                <a:moveTo>
                  <a:pt x="4050" y="10916"/>
                </a:moveTo>
                <a:cubicBezTo>
                  <a:pt x="4026" y="10916"/>
                  <a:pt x="4002" y="10928"/>
                  <a:pt x="3979" y="10952"/>
                </a:cubicBezTo>
                <a:cubicBezTo>
                  <a:pt x="3884" y="11030"/>
                  <a:pt x="3789" y="11125"/>
                  <a:pt x="3694" y="11204"/>
                </a:cubicBezTo>
                <a:cubicBezTo>
                  <a:pt x="3647" y="11236"/>
                  <a:pt x="3647" y="11299"/>
                  <a:pt x="3679" y="11330"/>
                </a:cubicBezTo>
                <a:cubicBezTo>
                  <a:pt x="3694" y="11362"/>
                  <a:pt x="3726" y="11378"/>
                  <a:pt x="3758" y="11378"/>
                </a:cubicBezTo>
                <a:cubicBezTo>
                  <a:pt x="3773" y="11378"/>
                  <a:pt x="3789" y="11362"/>
                  <a:pt x="3821" y="11362"/>
                </a:cubicBezTo>
                <a:cubicBezTo>
                  <a:pt x="3915" y="11267"/>
                  <a:pt x="4026" y="11188"/>
                  <a:pt x="4121" y="11094"/>
                </a:cubicBezTo>
                <a:cubicBezTo>
                  <a:pt x="4152" y="11046"/>
                  <a:pt x="4152" y="10983"/>
                  <a:pt x="4121" y="10952"/>
                </a:cubicBezTo>
                <a:cubicBezTo>
                  <a:pt x="4097" y="10928"/>
                  <a:pt x="4073" y="10916"/>
                  <a:pt x="4050" y="10916"/>
                </a:cubicBezTo>
                <a:close/>
                <a:moveTo>
                  <a:pt x="4955" y="10932"/>
                </a:moveTo>
                <a:cubicBezTo>
                  <a:pt x="4930" y="10932"/>
                  <a:pt x="4902" y="10944"/>
                  <a:pt x="4878" y="10967"/>
                </a:cubicBezTo>
                <a:cubicBezTo>
                  <a:pt x="4847" y="10999"/>
                  <a:pt x="4831" y="11062"/>
                  <a:pt x="4878" y="11094"/>
                </a:cubicBezTo>
                <a:cubicBezTo>
                  <a:pt x="4957" y="11188"/>
                  <a:pt x="5036" y="11299"/>
                  <a:pt x="5115" y="11394"/>
                </a:cubicBezTo>
                <a:cubicBezTo>
                  <a:pt x="5131" y="11425"/>
                  <a:pt x="5162" y="11441"/>
                  <a:pt x="5194" y="11441"/>
                </a:cubicBezTo>
                <a:cubicBezTo>
                  <a:pt x="5210" y="11441"/>
                  <a:pt x="5226" y="11441"/>
                  <a:pt x="5257" y="11425"/>
                </a:cubicBezTo>
                <a:cubicBezTo>
                  <a:pt x="5289" y="11394"/>
                  <a:pt x="5305" y="11330"/>
                  <a:pt x="5273" y="11283"/>
                </a:cubicBezTo>
                <a:cubicBezTo>
                  <a:pt x="5194" y="11173"/>
                  <a:pt x="5115" y="11062"/>
                  <a:pt x="5020" y="10967"/>
                </a:cubicBezTo>
                <a:cubicBezTo>
                  <a:pt x="5005" y="10944"/>
                  <a:pt x="4981" y="10932"/>
                  <a:pt x="4955" y="10932"/>
                </a:cubicBezTo>
                <a:close/>
                <a:moveTo>
                  <a:pt x="2021" y="11042"/>
                </a:moveTo>
                <a:cubicBezTo>
                  <a:pt x="1973" y="11042"/>
                  <a:pt x="1937" y="11070"/>
                  <a:pt x="1911" y="11109"/>
                </a:cubicBezTo>
                <a:cubicBezTo>
                  <a:pt x="1879" y="11204"/>
                  <a:pt x="1863" y="11299"/>
                  <a:pt x="1863" y="11378"/>
                </a:cubicBezTo>
                <a:cubicBezTo>
                  <a:pt x="1863" y="11441"/>
                  <a:pt x="1879" y="11504"/>
                  <a:pt x="1895" y="11567"/>
                </a:cubicBezTo>
                <a:cubicBezTo>
                  <a:pt x="1911" y="11599"/>
                  <a:pt x="1958" y="11630"/>
                  <a:pt x="1990" y="11630"/>
                </a:cubicBezTo>
                <a:cubicBezTo>
                  <a:pt x="2005" y="11630"/>
                  <a:pt x="2021" y="11630"/>
                  <a:pt x="2021" y="11615"/>
                </a:cubicBezTo>
                <a:cubicBezTo>
                  <a:pt x="2084" y="11599"/>
                  <a:pt x="2100" y="11536"/>
                  <a:pt x="2084" y="11488"/>
                </a:cubicBezTo>
                <a:cubicBezTo>
                  <a:pt x="2069" y="11457"/>
                  <a:pt x="2053" y="11425"/>
                  <a:pt x="2053" y="11378"/>
                </a:cubicBezTo>
                <a:cubicBezTo>
                  <a:pt x="2053" y="11315"/>
                  <a:pt x="2069" y="11251"/>
                  <a:pt x="2100" y="11173"/>
                </a:cubicBezTo>
                <a:cubicBezTo>
                  <a:pt x="2116" y="11125"/>
                  <a:pt x="2100" y="11078"/>
                  <a:pt x="2053" y="11046"/>
                </a:cubicBezTo>
                <a:cubicBezTo>
                  <a:pt x="2042" y="11043"/>
                  <a:pt x="2031" y="11042"/>
                  <a:pt x="2021" y="11042"/>
                </a:cubicBezTo>
                <a:close/>
                <a:moveTo>
                  <a:pt x="3432" y="11393"/>
                </a:moveTo>
                <a:cubicBezTo>
                  <a:pt x="3414" y="11393"/>
                  <a:pt x="3396" y="11398"/>
                  <a:pt x="3379" y="11409"/>
                </a:cubicBezTo>
                <a:cubicBezTo>
                  <a:pt x="3268" y="11472"/>
                  <a:pt x="3142" y="11520"/>
                  <a:pt x="3031" y="11567"/>
                </a:cubicBezTo>
                <a:cubicBezTo>
                  <a:pt x="2984" y="11583"/>
                  <a:pt x="2953" y="11646"/>
                  <a:pt x="2968" y="11693"/>
                </a:cubicBezTo>
                <a:cubicBezTo>
                  <a:pt x="2984" y="11741"/>
                  <a:pt x="3031" y="11757"/>
                  <a:pt x="3063" y="11757"/>
                </a:cubicBezTo>
                <a:lnTo>
                  <a:pt x="3110" y="11757"/>
                </a:lnTo>
                <a:cubicBezTo>
                  <a:pt x="3221" y="11709"/>
                  <a:pt x="3347" y="11646"/>
                  <a:pt x="3473" y="11583"/>
                </a:cubicBezTo>
                <a:cubicBezTo>
                  <a:pt x="3521" y="11551"/>
                  <a:pt x="3537" y="11488"/>
                  <a:pt x="3505" y="11441"/>
                </a:cubicBezTo>
                <a:cubicBezTo>
                  <a:pt x="3495" y="11410"/>
                  <a:pt x="3465" y="11393"/>
                  <a:pt x="3432" y="11393"/>
                </a:cubicBezTo>
                <a:close/>
                <a:moveTo>
                  <a:pt x="2289" y="11658"/>
                </a:moveTo>
                <a:cubicBezTo>
                  <a:pt x="2242" y="11658"/>
                  <a:pt x="2208" y="11686"/>
                  <a:pt x="2195" y="11725"/>
                </a:cubicBezTo>
                <a:cubicBezTo>
                  <a:pt x="2179" y="11788"/>
                  <a:pt x="2226" y="11836"/>
                  <a:pt x="2274" y="11851"/>
                </a:cubicBezTo>
                <a:cubicBezTo>
                  <a:pt x="2337" y="11867"/>
                  <a:pt x="2416" y="11867"/>
                  <a:pt x="2495" y="11867"/>
                </a:cubicBezTo>
                <a:lnTo>
                  <a:pt x="2495" y="11883"/>
                </a:lnTo>
                <a:cubicBezTo>
                  <a:pt x="2558" y="11883"/>
                  <a:pt x="2637" y="11867"/>
                  <a:pt x="2700" y="11867"/>
                </a:cubicBezTo>
                <a:cubicBezTo>
                  <a:pt x="2763" y="11851"/>
                  <a:pt x="2795" y="11804"/>
                  <a:pt x="2779" y="11741"/>
                </a:cubicBezTo>
                <a:cubicBezTo>
                  <a:pt x="2779" y="11693"/>
                  <a:pt x="2732" y="11662"/>
                  <a:pt x="2668" y="11662"/>
                </a:cubicBezTo>
                <a:cubicBezTo>
                  <a:pt x="2605" y="11670"/>
                  <a:pt x="2542" y="11674"/>
                  <a:pt x="2483" y="11674"/>
                </a:cubicBezTo>
                <a:cubicBezTo>
                  <a:pt x="2424" y="11674"/>
                  <a:pt x="2368" y="11670"/>
                  <a:pt x="2321" y="11662"/>
                </a:cubicBezTo>
                <a:cubicBezTo>
                  <a:pt x="2310" y="11659"/>
                  <a:pt x="2299" y="11658"/>
                  <a:pt x="2289" y="11658"/>
                </a:cubicBezTo>
                <a:close/>
                <a:moveTo>
                  <a:pt x="5394" y="11586"/>
                </a:moveTo>
                <a:cubicBezTo>
                  <a:pt x="5380" y="11586"/>
                  <a:pt x="5365" y="11590"/>
                  <a:pt x="5352" y="11599"/>
                </a:cubicBezTo>
                <a:cubicBezTo>
                  <a:pt x="5305" y="11615"/>
                  <a:pt x="5273" y="11678"/>
                  <a:pt x="5305" y="11725"/>
                </a:cubicBezTo>
                <a:cubicBezTo>
                  <a:pt x="5352" y="11836"/>
                  <a:pt x="5399" y="11962"/>
                  <a:pt x="5447" y="12072"/>
                </a:cubicBezTo>
                <a:cubicBezTo>
                  <a:pt x="5462" y="12120"/>
                  <a:pt x="5494" y="12151"/>
                  <a:pt x="5541" y="12151"/>
                </a:cubicBezTo>
                <a:lnTo>
                  <a:pt x="5573" y="12151"/>
                </a:lnTo>
                <a:cubicBezTo>
                  <a:pt x="5620" y="12135"/>
                  <a:pt x="5652" y="12072"/>
                  <a:pt x="5636" y="12025"/>
                </a:cubicBezTo>
                <a:cubicBezTo>
                  <a:pt x="5589" y="11899"/>
                  <a:pt x="5541" y="11757"/>
                  <a:pt x="5478" y="11646"/>
                </a:cubicBezTo>
                <a:cubicBezTo>
                  <a:pt x="5467" y="11612"/>
                  <a:pt x="5431" y="11586"/>
                  <a:pt x="5394" y="11586"/>
                </a:cubicBezTo>
                <a:close/>
                <a:moveTo>
                  <a:pt x="5639" y="12338"/>
                </a:moveTo>
                <a:cubicBezTo>
                  <a:pt x="5633" y="12338"/>
                  <a:pt x="5627" y="12339"/>
                  <a:pt x="5620" y="12341"/>
                </a:cubicBezTo>
                <a:cubicBezTo>
                  <a:pt x="5557" y="12341"/>
                  <a:pt x="5526" y="12388"/>
                  <a:pt x="5526" y="12451"/>
                </a:cubicBezTo>
                <a:cubicBezTo>
                  <a:pt x="5557" y="12562"/>
                  <a:pt x="5557" y="12688"/>
                  <a:pt x="5557" y="12830"/>
                </a:cubicBezTo>
                <a:cubicBezTo>
                  <a:pt x="5557" y="12877"/>
                  <a:pt x="5604" y="12925"/>
                  <a:pt x="5652" y="12925"/>
                </a:cubicBezTo>
                <a:cubicBezTo>
                  <a:pt x="5715" y="12925"/>
                  <a:pt x="5762" y="12877"/>
                  <a:pt x="5762" y="12830"/>
                </a:cubicBezTo>
                <a:lnTo>
                  <a:pt x="5762" y="12814"/>
                </a:lnTo>
                <a:cubicBezTo>
                  <a:pt x="5762" y="12672"/>
                  <a:pt x="5747" y="12546"/>
                  <a:pt x="5731" y="12420"/>
                </a:cubicBezTo>
                <a:cubicBezTo>
                  <a:pt x="5717" y="12379"/>
                  <a:pt x="5680" y="12338"/>
                  <a:pt x="5639" y="12338"/>
                </a:cubicBezTo>
                <a:close/>
                <a:moveTo>
                  <a:pt x="5636" y="13114"/>
                </a:moveTo>
                <a:cubicBezTo>
                  <a:pt x="5589" y="13114"/>
                  <a:pt x="5526" y="13146"/>
                  <a:pt x="5526" y="13209"/>
                </a:cubicBezTo>
                <a:cubicBezTo>
                  <a:pt x="5494" y="13335"/>
                  <a:pt x="5462" y="13446"/>
                  <a:pt x="5431" y="13556"/>
                </a:cubicBezTo>
                <a:cubicBezTo>
                  <a:pt x="5399" y="13619"/>
                  <a:pt x="5431" y="13667"/>
                  <a:pt x="5478" y="13698"/>
                </a:cubicBezTo>
                <a:lnTo>
                  <a:pt x="5526" y="13698"/>
                </a:lnTo>
                <a:cubicBezTo>
                  <a:pt x="5557" y="13698"/>
                  <a:pt x="5589" y="13667"/>
                  <a:pt x="5604" y="13635"/>
                </a:cubicBezTo>
                <a:cubicBezTo>
                  <a:pt x="5652" y="13509"/>
                  <a:pt x="5699" y="13383"/>
                  <a:pt x="5715" y="13240"/>
                </a:cubicBezTo>
                <a:cubicBezTo>
                  <a:pt x="5731" y="13177"/>
                  <a:pt x="5683" y="13130"/>
                  <a:pt x="5636" y="13114"/>
                </a:cubicBezTo>
                <a:close/>
                <a:moveTo>
                  <a:pt x="5345" y="13840"/>
                </a:moveTo>
                <a:cubicBezTo>
                  <a:pt x="5311" y="13840"/>
                  <a:pt x="5278" y="13857"/>
                  <a:pt x="5257" y="13888"/>
                </a:cubicBezTo>
                <a:cubicBezTo>
                  <a:pt x="5194" y="13998"/>
                  <a:pt x="5099" y="14077"/>
                  <a:pt x="5005" y="14172"/>
                </a:cubicBezTo>
                <a:cubicBezTo>
                  <a:pt x="4973" y="14203"/>
                  <a:pt x="4973" y="14266"/>
                  <a:pt x="5005" y="14314"/>
                </a:cubicBezTo>
                <a:cubicBezTo>
                  <a:pt x="5020" y="14330"/>
                  <a:pt x="5052" y="14345"/>
                  <a:pt x="5084" y="14345"/>
                </a:cubicBezTo>
                <a:cubicBezTo>
                  <a:pt x="5099" y="14345"/>
                  <a:pt x="5131" y="14330"/>
                  <a:pt x="5147" y="14314"/>
                </a:cubicBezTo>
                <a:cubicBezTo>
                  <a:pt x="5241" y="14219"/>
                  <a:pt x="5336" y="14109"/>
                  <a:pt x="5415" y="13998"/>
                </a:cubicBezTo>
                <a:cubicBezTo>
                  <a:pt x="5447" y="13951"/>
                  <a:pt x="5431" y="13888"/>
                  <a:pt x="5399" y="13856"/>
                </a:cubicBezTo>
                <a:cubicBezTo>
                  <a:pt x="5382" y="13845"/>
                  <a:pt x="5364" y="13840"/>
                  <a:pt x="5345" y="13840"/>
                </a:cubicBezTo>
                <a:close/>
                <a:moveTo>
                  <a:pt x="4742" y="14371"/>
                </a:moveTo>
                <a:cubicBezTo>
                  <a:pt x="4729" y="14371"/>
                  <a:pt x="4717" y="14373"/>
                  <a:pt x="4705" y="14377"/>
                </a:cubicBezTo>
                <a:cubicBezTo>
                  <a:pt x="4610" y="14440"/>
                  <a:pt x="4484" y="14503"/>
                  <a:pt x="4357" y="14535"/>
                </a:cubicBezTo>
                <a:cubicBezTo>
                  <a:pt x="4310" y="14566"/>
                  <a:pt x="4294" y="14614"/>
                  <a:pt x="4310" y="14661"/>
                </a:cubicBezTo>
                <a:cubicBezTo>
                  <a:pt x="4326" y="14708"/>
                  <a:pt x="4357" y="14740"/>
                  <a:pt x="4405" y="14740"/>
                </a:cubicBezTo>
                <a:cubicBezTo>
                  <a:pt x="4405" y="14740"/>
                  <a:pt x="4421" y="14724"/>
                  <a:pt x="4436" y="14724"/>
                </a:cubicBezTo>
                <a:cubicBezTo>
                  <a:pt x="4563" y="14677"/>
                  <a:pt x="4689" y="14614"/>
                  <a:pt x="4799" y="14551"/>
                </a:cubicBezTo>
                <a:cubicBezTo>
                  <a:pt x="4847" y="14535"/>
                  <a:pt x="4863" y="14472"/>
                  <a:pt x="4847" y="14424"/>
                </a:cubicBezTo>
                <a:cubicBezTo>
                  <a:pt x="4823" y="14389"/>
                  <a:pt x="4782" y="14371"/>
                  <a:pt x="4742" y="14371"/>
                </a:cubicBezTo>
                <a:close/>
                <a:moveTo>
                  <a:pt x="4014" y="14642"/>
                </a:moveTo>
                <a:cubicBezTo>
                  <a:pt x="4007" y="14642"/>
                  <a:pt x="4001" y="14643"/>
                  <a:pt x="3994" y="14645"/>
                </a:cubicBezTo>
                <a:cubicBezTo>
                  <a:pt x="3884" y="14677"/>
                  <a:pt x="3742" y="14693"/>
                  <a:pt x="3616" y="14708"/>
                </a:cubicBezTo>
                <a:cubicBezTo>
                  <a:pt x="3568" y="14708"/>
                  <a:pt x="3521" y="14772"/>
                  <a:pt x="3537" y="14819"/>
                </a:cubicBezTo>
                <a:cubicBezTo>
                  <a:pt x="3537" y="14866"/>
                  <a:pt x="3584" y="14898"/>
                  <a:pt x="3631" y="14898"/>
                </a:cubicBezTo>
                <a:lnTo>
                  <a:pt x="3631" y="14914"/>
                </a:lnTo>
                <a:cubicBezTo>
                  <a:pt x="3773" y="14898"/>
                  <a:pt x="3915" y="14866"/>
                  <a:pt x="4042" y="14835"/>
                </a:cubicBezTo>
                <a:cubicBezTo>
                  <a:pt x="4089" y="14835"/>
                  <a:pt x="4121" y="14772"/>
                  <a:pt x="4121" y="14724"/>
                </a:cubicBezTo>
                <a:cubicBezTo>
                  <a:pt x="4107" y="14683"/>
                  <a:pt x="4058" y="14642"/>
                  <a:pt x="4014" y="14642"/>
                </a:cubicBezTo>
                <a:close/>
                <a:moveTo>
                  <a:pt x="2842" y="14724"/>
                </a:moveTo>
                <a:cubicBezTo>
                  <a:pt x="2795" y="14724"/>
                  <a:pt x="2747" y="14772"/>
                  <a:pt x="2747" y="14819"/>
                </a:cubicBezTo>
                <a:cubicBezTo>
                  <a:pt x="2732" y="14882"/>
                  <a:pt x="2779" y="14929"/>
                  <a:pt x="2842" y="14929"/>
                </a:cubicBezTo>
                <a:lnTo>
                  <a:pt x="3237" y="14929"/>
                </a:lnTo>
                <a:cubicBezTo>
                  <a:pt x="3300" y="14929"/>
                  <a:pt x="3331" y="14882"/>
                  <a:pt x="3331" y="14835"/>
                </a:cubicBezTo>
                <a:cubicBezTo>
                  <a:pt x="3331" y="14780"/>
                  <a:pt x="3296" y="14737"/>
                  <a:pt x="3255" y="14737"/>
                </a:cubicBezTo>
                <a:cubicBezTo>
                  <a:pt x="3249" y="14737"/>
                  <a:pt x="3243" y="14738"/>
                  <a:pt x="3237" y="14740"/>
                </a:cubicBezTo>
                <a:cubicBezTo>
                  <a:pt x="3095" y="14740"/>
                  <a:pt x="2968" y="14740"/>
                  <a:pt x="2842" y="14724"/>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04"/>
        <p:cNvGrpSpPr/>
        <p:nvPr/>
      </p:nvGrpSpPr>
      <p:grpSpPr>
        <a:xfrm>
          <a:off x="0" y="0"/>
          <a:ext cx="0" cy="0"/>
          <a:chOff x="0" y="0"/>
          <a:chExt cx="0" cy="0"/>
        </a:xfrm>
      </p:grpSpPr>
      <p:grpSp>
        <p:nvGrpSpPr>
          <p:cNvPr id="205" name="Google Shape;205;p16"/>
          <p:cNvGrpSpPr/>
          <p:nvPr/>
        </p:nvGrpSpPr>
        <p:grpSpPr>
          <a:xfrm>
            <a:off x="135359" y="54347"/>
            <a:ext cx="11805589" cy="6669084"/>
            <a:chOff x="101519" y="40760"/>
            <a:chExt cx="8854192" cy="5001813"/>
          </a:xfrm>
        </p:grpSpPr>
        <p:sp>
          <p:nvSpPr>
            <p:cNvPr id="206" name="Google Shape;206;p16"/>
            <p:cNvSpPr/>
            <p:nvPr/>
          </p:nvSpPr>
          <p:spPr>
            <a:xfrm>
              <a:off x="101519" y="2266734"/>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16"/>
            <p:cNvSpPr/>
            <p:nvPr/>
          </p:nvSpPr>
          <p:spPr>
            <a:xfrm>
              <a:off x="4281723" y="40760"/>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6"/>
            <p:cNvSpPr/>
            <p:nvPr/>
          </p:nvSpPr>
          <p:spPr>
            <a:xfrm>
              <a:off x="8687119" y="479299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 name="Google Shape;209;p16"/>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210" name="Google Shape;210;p16"/>
          <p:cNvSpPr txBox="1">
            <a:spLocks noGrp="1"/>
          </p:cNvSpPr>
          <p:nvPr>
            <p:ph type="subTitle" idx="1"/>
          </p:nvPr>
        </p:nvSpPr>
        <p:spPr>
          <a:xfrm>
            <a:off x="6512767" y="1824625"/>
            <a:ext cx="4725600" cy="11000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1" name="Google Shape;211;p16"/>
          <p:cNvSpPr txBox="1">
            <a:spLocks noGrp="1"/>
          </p:cNvSpPr>
          <p:nvPr>
            <p:ph type="subTitle" idx="2"/>
          </p:nvPr>
        </p:nvSpPr>
        <p:spPr>
          <a:xfrm>
            <a:off x="6512767" y="3332295"/>
            <a:ext cx="4725600" cy="11000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2" name="Google Shape;212;p16"/>
          <p:cNvSpPr txBox="1">
            <a:spLocks noGrp="1"/>
          </p:cNvSpPr>
          <p:nvPr>
            <p:ph type="subTitle" idx="3"/>
          </p:nvPr>
        </p:nvSpPr>
        <p:spPr>
          <a:xfrm>
            <a:off x="6512767" y="4839965"/>
            <a:ext cx="4725600" cy="11000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3" name="Google Shape;213;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14" name="Google Shape;214;p16"/>
          <p:cNvSpPr/>
          <p:nvPr/>
        </p:nvSpPr>
        <p:spPr>
          <a:xfrm>
            <a:off x="4022537" y="6144663"/>
            <a:ext cx="946407" cy="606079"/>
          </a:xfrm>
          <a:custGeom>
            <a:avLst/>
            <a:gdLst/>
            <a:ahLst/>
            <a:cxnLst/>
            <a:rect l="l" t="t" r="r" b="b"/>
            <a:pathLst>
              <a:path w="6599" h="4226" extrusionOk="0">
                <a:moveTo>
                  <a:pt x="3299" y="658"/>
                </a:moveTo>
                <a:cubicBezTo>
                  <a:pt x="3520" y="864"/>
                  <a:pt x="3552" y="1085"/>
                  <a:pt x="3552" y="1164"/>
                </a:cubicBezTo>
                <a:cubicBezTo>
                  <a:pt x="3568" y="1321"/>
                  <a:pt x="3505" y="1479"/>
                  <a:pt x="3410" y="1511"/>
                </a:cubicBezTo>
                <a:cubicBezTo>
                  <a:pt x="3387" y="1525"/>
                  <a:pt x="3365" y="1531"/>
                  <a:pt x="3344" y="1531"/>
                </a:cubicBezTo>
                <a:cubicBezTo>
                  <a:pt x="3294" y="1531"/>
                  <a:pt x="3249" y="1497"/>
                  <a:pt x="3205" y="1464"/>
                </a:cubicBezTo>
                <a:cubicBezTo>
                  <a:pt x="3031" y="1306"/>
                  <a:pt x="3078" y="958"/>
                  <a:pt x="3299" y="658"/>
                </a:cubicBezTo>
                <a:close/>
                <a:moveTo>
                  <a:pt x="5241" y="1621"/>
                </a:moveTo>
                <a:cubicBezTo>
                  <a:pt x="5241" y="1653"/>
                  <a:pt x="5241" y="1685"/>
                  <a:pt x="5225" y="1700"/>
                </a:cubicBezTo>
                <a:cubicBezTo>
                  <a:pt x="5162" y="2016"/>
                  <a:pt x="4957" y="2221"/>
                  <a:pt x="4704" y="2253"/>
                </a:cubicBezTo>
                <a:cubicBezTo>
                  <a:pt x="4641" y="2253"/>
                  <a:pt x="4578" y="2253"/>
                  <a:pt x="4578" y="2237"/>
                </a:cubicBezTo>
                <a:cubicBezTo>
                  <a:pt x="4546" y="2158"/>
                  <a:pt x="4689" y="1906"/>
                  <a:pt x="4973" y="1732"/>
                </a:cubicBezTo>
                <a:cubicBezTo>
                  <a:pt x="5036" y="1700"/>
                  <a:pt x="5130" y="1653"/>
                  <a:pt x="5241" y="1621"/>
                </a:cubicBezTo>
                <a:close/>
                <a:moveTo>
                  <a:pt x="1847" y="2458"/>
                </a:moveTo>
                <a:cubicBezTo>
                  <a:pt x="1879" y="2458"/>
                  <a:pt x="1926" y="2474"/>
                  <a:pt x="1973" y="2553"/>
                </a:cubicBezTo>
                <a:cubicBezTo>
                  <a:pt x="2147" y="2774"/>
                  <a:pt x="2147" y="3010"/>
                  <a:pt x="1973" y="3184"/>
                </a:cubicBezTo>
                <a:cubicBezTo>
                  <a:pt x="1879" y="3279"/>
                  <a:pt x="1721" y="3342"/>
                  <a:pt x="1531" y="3342"/>
                </a:cubicBezTo>
                <a:cubicBezTo>
                  <a:pt x="1484" y="2932"/>
                  <a:pt x="1658" y="2537"/>
                  <a:pt x="1816" y="2474"/>
                </a:cubicBezTo>
                <a:cubicBezTo>
                  <a:pt x="1816" y="2474"/>
                  <a:pt x="1831" y="2458"/>
                  <a:pt x="1847" y="2458"/>
                </a:cubicBezTo>
                <a:close/>
                <a:moveTo>
                  <a:pt x="3985" y="2775"/>
                </a:moveTo>
                <a:lnTo>
                  <a:pt x="3985" y="2775"/>
                </a:lnTo>
                <a:cubicBezTo>
                  <a:pt x="4004" y="2782"/>
                  <a:pt x="4043" y="2816"/>
                  <a:pt x="4057" y="2900"/>
                </a:cubicBezTo>
                <a:cubicBezTo>
                  <a:pt x="4136" y="3137"/>
                  <a:pt x="4089" y="3358"/>
                  <a:pt x="3947" y="3547"/>
                </a:cubicBezTo>
                <a:cubicBezTo>
                  <a:pt x="3947" y="3547"/>
                  <a:pt x="3931" y="3563"/>
                  <a:pt x="3931" y="3579"/>
                </a:cubicBezTo>
                <a:cubicBezTo>
                  <a:pt x="3789" y="3310"/>
                  <a:pt x="3820" y="3058"/>
                  <a:pt x="3868" y="2916"/>
                </a:cubicBezTo>
                <a:cubicBezTo>
                  <a:pt x="3911" y="2830"/>
                  <a:pt x="3953" y="2783"/>
                  <a:pt x="3985" y="2775"/>
                </a:cubicBezTo>
                <a:close/>
                <a:moveTo>
                  <a:pt x="4103" y="197"/>
                </a:moveTo>
                <a:cubicBezTo>
                  <a:pt x="4264" y="197"/>
                  <a:pt x="4436" y="245"/>
                  <a:pt x="4610" y="359"/>
                </a:cubicBezTo>
                <a:cubicBezTo>
                  <a:pt x="5083" y="658"/>
                  <a:pt x="5257" y="1069"/>
                  <a:pt x="5257" y="1416"/>
                </a:cubicBezTo>
                <a:cubicBezTo>
                  <a:pt x="5130" y="1448"/>
                  <a:pt x="5004" y="1495"/>
                  <a:pt x="4878" y="1558"/>
                </a:cubicBezTo>
                <a:cubicBezTo>
                  <a:pt x="4546" y="1763"/>
                  <a:pt x="4325" y="2079"/>
                  <a:pt x="4389" y="2284"/>
                </a:cubicBezTo>
                <a:cubicBezTo>
                  <a:pt x="4403" y="2341"/>
                  <a:pt x="4467" y="2447"/>
                  <a:pt x="4649" y="2447"/>
                </a:cubicBezTo>
                <a:cubicBezTo>
                  <a:pt x="4671" y="2447"/>
                  <a:pt x="4694" y="2446"/>
                  <a:pt x="4720" y="2442"/>
                </a:cubicBezTo>
                <a:cubicBezTo>
                  <a:pt x="5067" y="2395"/>
                  <a:pt x="5336" y="2142"/>
                  <a:pt x="5430" y="1748"/>
                </a:cubicBezTo>
                <a:cubicBezTo>
                  <a:pt x="5430" y="1700"/>
                  <a:pt x="5446" y="1653"/>
                  <a:pt x="5446" y="1606"/>
                </a:cubicBezTo>
                <a:cubicBezTo>
                  <a:pt x="5636" y="1606"/>
                  <a:pt x="5825" y="1685"/>
                  <a:pt x="6030" y="1906"/>
                </a:cubicBezTo>
                <a:cubicBezTo>
                  <a:pt x="6441" y="2363"/>
                  <a:pt x="6172" y="2979"/>
                  <a:pt x="5778" y="3389"/>
                </a:cubicBezTo>
                <a:cubicBezTo>
                  <a:pt x="5444" y="3746"/>
                  <a:pt x="4960" y="4018"/>
                  <a:pt x="4576" y="4018"/>
                </a:cubicBezTo>
                <a:cubicBezTo>
                  <a:pt x="4432" y="4018"/>
                  <a:pt x="4302" y="3980"/>
                  <a:pt x="4199" y="3894"/>
                </a:cubicBezTo>
                <a:cubicBezTo>
                  <a:pt x="4136" y="3831"/>
                  <a:pt x="4089" y="3784"/>
                  <a:pt x="4041" y="3737"/>
                </a:cubicBezTo>
                <a:cubicBezTo>
                  <a:pt x="4073" y="3721"/>
                  <a:pt x="4089" y="3689"/>
                  <a:pt x="4120" y="3658"/>
                </a:cubicBezTo>
                <a:cubicBezTo>
                  <a:pt x="4294" y="3421"/>
                  <a:pt x="4341" y="3137"/>
                  <a:pt x="4262" y="2853"/>
                </a:cubicBezTo>
                <a:cubicBezTo>
                  <a:pt x="4183" y="2616"/>
                  <a:pt x="4073" y="2569"/>
                  <a:pt x="3994" y="2569"/>
                </a:cubicBezTo>
                <a:cubicBezTo>
                  <a:pt x="3868" y="2569"/>
                  <a:pt x="3757" y="2679"/>
                  <a:pt x="3678" y="2853"/>
                </a:cubicBezTo>
                <a:cubicBezTo>
                  <a:pt x="3599" y="3089"/>
                  <a:pt x="3599" y="3421"/>
                  <a:pt x="3773" y="3705"/>
                </a:cubicBezTo>
                <a:cubicBezTo>
                  <a:pt x="3492" y="3927"/>
                  <a:pt x="3030" y="4038"/>
                  <a:pt x="2440" y="4038"/>
                </a:cubicBezTo>
                <a:cubicBezTo>
                  <a:pt x="2401" y="4038"/>
                  <a:pt x="2361" y="4038"/>
                  <a:pt x="2321" y="4037"/>
                </a:cubicBezTo>
                <a:cubicBezTo>
                  <a:pt x="1863" y="4021"/>
                  <a:pt x="1674" y="3784"/>
                  <a:pt x="1579" y="3531"/>
                </a:cubicBezTo>
                <a:lnTo>
                  <a:pt x="1595" y="3531"/>
                </a:lnTo>
                <a:cubicBezTo>
                  <a:pt x="1816" y="3516"/>
                  <a:pt x="2005" y="3437"/>
                  <a:pt x="2131" y="3310"/>
                </a:cubicBezTo>
                <a:cubicBezTo>
                  <a:pt x="2368" y="3074"/>
                  <a:pt x="2368" y="2726"/>
                  <a:pt x="2131" y="2426"/>
                </a:cubicBezTo>
                <a:cubicBezTo>
                  <a:pt x="2036" y="2292"/>
                  <a:pt x="1934" y="2257"/>
                  <a:pt x="1855" y="2257"/>
                </a:cubicBezTo>
                <a:cubicBezTo>
                  <a:pt x="1803" y="2257"/>
                  <a:pt x="1762" y="2272"/>
                  <a:pt x="1737" y="2284"/>
                </a:cubicBezTo>
                <a:cubicBezTo>
                  <a:pt x="1468" y="2411"/>
                  <a:pt x="1295" y="2884"/>
                  <a:pt x="1342" y="3326"/>
                </a:cubicBezTo>
                <a:cubicBezTo>
                  <a:pt x="1153" y="3279"/>
                  <a:pt x="947" y="3184"/>
                  <a:pt x="726" y="3010"/>
                </a:cubicBezTo>
                <a:cubicBezTo>
                  <a:pt x="221" y="2632"/>
                  <a:pt x="300" y="2048"/>
                  <a:pt x="584" y="1621"/>
                </a:cubicBezTo>
                <a:cubicBezTo>
                  <a:pt x="763" y="1371"/>
                  <a:pt x="1031" y="1175"/>
                  <a:pt x="1281" y="1175"/>
                </a:cubicBezTo>
                <a:cubicBezTo>
                  <a:pt x="1363" y="1175"/>
                  <a:pt x="1442" y="1196"/>
                  <a:pt x="1516" y="1243"/>
                </a:cubicBezTo>
                <a:cubicBezTo>
                  <a:pt x="1531" y="1250"/>
                  <a:pt x="1551" y="1254"/>
                  <a:pt x="1571" y="1254"/>
                </a:cubicBezTo>
                <a:cubicBezTo>
                  <a:pt x="1591" y="1254"/>
                  <a:pt x="1610" y="1250"/>
                  <a:pt x="1626" y="1243"/>
                </a:cubicBezTo>
                <a:cubicBezTo>
                  <a:pt x="1658" y="1227"/>
                  <a:pt x="1674" y="1179"/>
                  <a:pt x="1658" y="1148"/>
                </a:cubicBezTo>
                <a:cubicBezTo>
                  <a:pt x="1658" y="1148"/>
                  <a:pt x="1595" y="580"/>
                  <a:pt x="1910" y="327"/>
                </a:cubicBezTo>
                <a:cubicBezTo>
                  <a:pt x="2000" y="254"/>
                  <a:pt x="2114" y="218"/>
                  <a:pt x="2256" y="218"/>
                </a:cubicBezTo>
                <a:cubicBezTo>
                  <a:pt x="2389" y="218"/>
                  <a:pt x="2547" y="250"/>
                  <a:pt x="2731" y="311"/>
                </a:cubicBezTo>
                <a:cubicBezTo>
                  <a:pt x="2905" y="374"/>
                  <a:pt x="3047" y="437"/>
                  <a:pt x="3157" y="516"/>
                </a:cubicBezTo>
                <a:cubicBezTo>
                  <a:pt x="2889" y="879"/>
                  <a:pt x="2794" y="1353"/>
                  <a:pt x="3078" y="1606"/>
                </a:cubicBezTo>
                <a:cubicBezTo>
                  <a:pt x="3173" y="1690"/>
                  <a:pt x="3275" y="1732"/>
                  <a:pt x="3370" y="1732"/>
                </a:cubicBezTo>
                <a:cubicBezTo>
                  <a:pt x="3417" y="1732"/>
                  <a:pt x="3463" y="1721"/>
                  <a:pt x="3505" y="1700"/>
                </a:cubicBezTo>
                <a:cubicBezTo>
                  <a:pt x="3678" y="1606"/>
                  <a:pt x="3773" y="1400"/>
                  <a:pt x="3757" y="1148"/>
                </a:cubicBezTo>
                <a:cubicBezTo>
                  <a:pt x="3757" y="1053"/>
                  <a:pt x="3710" y="769"/>
                  <a:pt x="3441" y="501"/>
                </a:cubicBezTo>
                <a:cubicBezTo>
                  <a:pt x="3608" y="324"/>
                  <a:pt x="3841" y="197"/>
                  <a:pt x="4103" y="197"/>
                </a:cubicBezTo>
                <a:close/>
                <a:moveTo>
                  <a:pt x="4103" y="0"/>
                </a:moveTo>
                <a:cubicBezTo>
                  <a:pt x="3787" y="0"/>
                  <a:pt x="3497" y="152"/>
                  <a:pt x="3284" y="374"/>
                </a:cubicBezTo>
                <a:cubicBezTo>
                  <a:pt x="3157" y="280"/>
                  <a:pt x="2999" y="201"/>
                  <a:pt x="2794" y="122"/>
                </a:cubicBezTo>
                <a:cubicBezTo>
                  <a:pt x="2600" y="59"/>
                  <a:pt x="2423" y="27"/>
                  <a:pt x="2268" y="27"/>
                </a:cubicBezTo>
                <a:cubicBezTo>
                  <a:pt x="2071" y="27"/>
                  <a:pt x="1908" y="79"/>
                  <a:pt x="1784" y="185"/>
                </a:cubicBezTo>
                <a:cubicBezTo>
                  <a:pt x="1500" y="390"/>
                  <a:pt x="1453" y="785"/>
                  <a:pt x="1453" y="1006"/>
                </a:cubicBezTo>
                <a:cubicBezTo>
                  <a:pt x="1396" y="989"/>
                  <a:pt x="1339" y="981"/>
                  <a:pt x="1280" y="981"/>
                </a:cubicBezTo>
                <a:cubicBezTo>
                  <a:pt x="962" y="981"/>
                  <a:pt x="624" y="1220"/>
                  <a:pt x="411" y="1527"/>
                </a:cubicBezTo>
                <a:cubicBezTo>
                  <a:pt x="79" y="2016"/>
                  <a:pt x="0" y="2711"/>
                  <a:pt x="600" y="3168"/>
                </a:cubicBezTo>
                <a:cubicBezTo>
                  <a:pt x="868" y="3389"/>
                  <a:pt x="1137" y="3500"/>
                  <a:pt x="1374" y="3531"/>
                </a:cubicBezTo>
                <a:cubicBezTo>
                  <a:pt x="1484" y="3958"/>
                  <a:pt x="1831" y="4210"/>
                  <a:pt x="2321" y="4226"/>
                </a:cubicBezTo>
                <a:lnTo>
                  <a:pt x="2463" y="4226"/>
                </a:lnTo>
                <a:cubicBezTo>
                  <a:pt x="3078" y="4226"/>
                  <a:pt x="3568" y="4100"/>
                  <a:pt x="3899" y="3879"/>
                </a:cubicBezTo>
                <a:cubicBezTo>
                  <a:pt x="3947" y="3926"/>
                  <a:pt x="4010" y="3989"/>
                  <a:pt x="4073" y="4037"/>
                </a:cubicBezTo>
                <a:cubicBezTo>
                  <a:pt x="4216" y="4156"/>
                  <a:pt x="4393" y="4209"/>
                  <a:pt x="4584" y="4209"/>
                </a:cubicBezTo>
                <a:cubicBezTo>
                  <a:pt x="5025" y="4209"/>
                  <a:pt x="5545" y="3928"/>
                  <a:pt x="5920" y="3531"/>
                </a:cubicBezTo>
                <a:cubicBezTo>
                  <a:pt x="6488" y="2916"/>
                  <a:pt x="6599" y="2237"/>
                  <a:pt x="6172" y="1779"/>
                </a:cubicBezTo>
                <a:cubicBezTo>
                  <a:pt x="5967" y="1542"/>
                  <a:pt x="5715" y="1432"/>
                  <a:pt x="5462" y="1416"/>
                </a:cubicBezTo>
                <a:cubicBezTo>
                  <a:pt x="5446" y="1022"/>
                  <a:pt x="5241" y="548"/>
                  <a:pt x="4720" y="201"/>
                </a:cubicBezTo>
                <a:cubicBezTo>
                  <a:pt x="4513" y="60"/>
                  <a:pt x="4303" y="0"/>
                  <a:pt x="4103"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6"/>
          <p:cNvSpPr/>
          <p:nvPr/>
        </p:nvSpPr>
        <p:spPr>
          <a:xfrm rot="-10602819" flipH="1">
            <a:off x="-354215" y="4325374"/>
            <a:ext cx="1319957" cy="3419567"/>
          </a:xfrm>
          <a:custGeom>
            <a:avLst/>
            <a:gdLst/>
            <a:ahLst/>
            <a:cxnLst/>
            <a:rect l="l" t="t" r="r" b="b"/>
            <a:pathLst>
              <a:path w="5763" h="14930" extrusionOk="0">
                <a:moveTo>
                  <a:pt x="1076" y="1"/>
                </a:moveTo>
                <a:cubicBezTo>
                  <a:pt x="1011" y="1"/>
                  <a:pt x="948" y="4"/>
                  <a:pt x="885" y="12"/>
                </a:cubicBezTo>
                <a:cubicBezTo>
                  <a:pt x="822" y="12"/>
                  <a:pt x="790" y="60"/>
                  <a:pt x="790" y="107"/>
                </a:cubicBezTo>
                <a:cubicBezTo>
                  <a:pt x="790" y="154"/>
                  <a:pt x="837" y="202"/>
                  <a:pt x="885" y="202"/>
                </a:cubicBezTo>
                <a:lnTo>
                  <a:pt x="1279" y="202"/>
                </a:lnTo>
                <a:cubicBezTo>
                  <a:pt x="1327" y="202"/>
                  <a:pt x="1374" y="170"/>
                  <a:pt x="1374" y="107"/>
                </a:cubicBezTo>
                <a:cubicBezTo>
                  <a:pt x="1374" y="60"/>
                  <a:pt x="1342" y="12"/>
                  <a:pt x="1279" y="12"/>
                </a:cubicBezTo>
                <a:cubicBezTo>
                  <a:pt x="1208" y="4"/>
                  <a:pt x="1141" y="1"/>
                  <a:pt x="1076" y="1"/>
                </a:cubicBezTo>
                <a:close/>
                <a:moveTo>
                  <a:pt x="490" y="28"/>
                </a:moveTo>
                <a:cubicBezTo>
                  <a:pt x="237" y="60"/>
                  <a:pt x="80" y="91"/>
                  <a:pt x="80" y="91"/>
                </a:cubicBezTo>
                <a:cubicBezTo>
                  <a:pt x="32" y="107"/>
                  <a:pt x="1" y="170"/>
                  <a:pt x="1" y="218"/>
                </a:cubicBezTo>
                <a:cubicBezTo>
                  <a:pt x="16" y="265"/>
                  <a:pt x="64" y="296"/>
                  <a:pt x="111" y="296"/>
                </a:cubicBezTo>
                <a:lnTo>
                  <a:pt x="127" y="296"/>
                </a:lnTo>
                <a:cubicBezTo>
                  <a:pt x="127" y="296"/>
                  <a:pt x="269" y="249"/>
                  <a:pt x="506" y="233"/>
                </a:cubicBezTo>
                <a:cubicBezTo>
                  <a:pt x="553" y="218"/>
                  <a:pt x="601" y="170"/>
                  <a:pt x="585" y="123"/>
                </a:cubicBezTo>
                <a:cubicBezTo>
                  <a:pt x="585" y="75"/>
                  <a:pt x="537" y="28"/>
                  <a:pt x="490" y="28"/>
                </a:cubicBezTo>
                <a:close/>
                <a:moveTo>
                  <a:pt x="1690" y="44"/>
                </a:moveTo>
                <a:cubicBezTo>
                  <a:pt x="1627" y="44"/>
                  <a:pt x="1579" y="75"/>
                  <a:pt x="1579" y="139"/>
                </a:cubicBezTo>
                <a:cubicBezTo>
                  <a:pt x="1563" y="186"/>
                  <a:pt x="1611" y="233"/>
                  <a:pt x="1658" y="249"/>
                </a:cubicBezTo>
                <a:cubicBezTo>
                  <a:pt x="1784" y="265"/>
                  <a:pt x="1911" y="281"/>
                  <a:pt x="2037" y="312"/>
                </a:cubicBezTo>
                <a:lnTo>
                  <a:pt x="2053" y="312"/>
                </a:lnTo>
                <a:cubicBezTo>
                  <a:pt x="2100" y="312"/>
                  <a:pt x="2147" y="281"/>
                  <a:pt x="2163" y="249"/>
                </a:cubicBezTo>
                <a:cubicBezTo>
                  <a:pt x="2163" y="186"/>
                  <a:pt x="2132" y="139"/>
                  <a:pt x="2084" y="123"/>
                </a:cubicBezTo>
                <a:cubicBezTo>
                  <a:pt x="1958" y="91"/>
                  <a:pt x="1816" y="75"/>
                  <a:pt x="1690" y="44"/>
                </a:cubicBezTo>
                <a:close/>
                <a:moveTo>
                  <a:pt x="2453" y="229"/>
                </a:moveTo>
                <a:cubicBezTo>
                  <a:pt x="2411" y="229"/>
                  <a:pt x="2366" y="258"/>
                  <a:pt x="2353" y="296"/>
                </a:cubicBezTo>
                <a:cubicBezTo>
                  <a:pt x="2337" y="344"/>
                  <a:pt x="2353" y="407"/>
                  <a:pt x="2416" y="423"/>
                </a:cubicBezTo>
                <a:cubicBezTo>
                  <a:pt x="2526" y="470"/>
                  <a:pt x="2653" y="517"/>
                  <a:pt x="2763" y="581"/>
                </a:cubicBezTo>
                <a:lnTo>
                  <a:pt x="2810" y="581"/>
                </a:lnTo>
                <a:cubicBezTo>
                  <a:pt x="2842" y="581"/>
                  <a:pt x="2874" y="565"/>
                  <a:pt x="2889" y="533"/>
                </a:cubicBezTo>
                <a:cubicBezTo>
                  <a:pt x="2921" y="486"/>
                  <a:pt x="2905" y="423"/>
                  <a:pt x="2842" y="407"/>
                </a:cubicBezTo>
                <a:cubicBezTo>
                  <a:pt x="2732" y="344"/>
                  <a:pt x="2605" y="281"/>
                  <a:pt x="2479" y="233"/>
                </a:cubicBezTo>
                <a:cubicBezTo>
                  <a:pt x="2471" y="231"/>
                  <a:pt x="2462" y="229"/>
                  <a:pt x="2453" y="229"/>
                </a:cubicBezTo>
                <a:close/>
                <a:moveTo>
                  <a:pt x="3136" y="590"/>
                </a:moveTo>
                <a:cubicBezTo>
                  <a:pt x="3107" y="590"/>
                  <a:pt x="3080" y="602"/>
                  <a:pt x="3063" y="628"/>
                </a:cubicBezTo>
                <a:cubicBezTo>
                  <a:pt x="3031" y="675"/>
                  <a:pt x="3047" y="738"/>
                  <a:pt x="3095" y="770"/>
                </a:cubicBezTo>
                <a:cubicBezTo>
                  <a:pt x="3189" y="833"/>
                  <a:pt x="3300" y="912"/>
                  <a:pt x="3395" y="1007"/>
                </a:cubicBezTo>
                <a:cubicBezTo>
                  <a:pt x="3410" y="1023"/>
                  <a:pt x="3426" y="1023"/>
                  <a:pt x="3458" y="1023"/>
                </a:cubicBezTo>
                <a:cubicBezTo>
                  <a:pt x="3473" y="1023"/>
                  <a:pt x="3505" y="1023"/>
                  <a:pt x="3521" y="991"/>
                </a:cubicBezTo>
                <a:cubicBezTo>
                  <a:pt x="3568" y="959"/>
                  <a:pt x="3568" y="896"/>
                  <a:pt x="3521" y="849"/>
                </a:cubicBezTo>
                <a:cubicBezTo>
                  <a:pt x="3426" y="770"/>
                  <a:pt x="3316" y="675"/>
                  <a:pt x="3205" y="612"/>
                </a:cubicBezTo>
                <a:cubicBezTo>
                  <a:pt x="3184" y="598"/>
                  <a:pt x="3159" y="590"/>
                  <a:pt x="3136" y="590"/>
                </a:cubicBezTo>
                <a:close/>
                <a:moveTo>
                  <a:pt x="3732" y="1111"/>
                </a:moveTo>
                <a:cubicBezTo>
                  <a:pt x="3709" y="1111"/>
                  <a:pt x="3684" y="1119"/>
                  <a:pt x="3663" y="1133"/>
                </a:cubicBezTo>
                <a:cubicBezTo>
                  <a:pt x="3631" y="1165"/>
                  <a:pt x="3616" y="1228"/>
                  <a:pt x="3663" y="1275"/>
                </a:cubicBezTo>
                <a:cubicBezTo>
                  <a:pt x="3742" y="1370"/>
                  <a:pt x="3821" y="1465"/>
                  <a:pt x="3884" y="1575"/>
                </a:cubicBezTo>
                <a:cubicBezTo>
                  <a:pt x="3915" y="1607"/>
                  <a:pt x="3931" y="1622"/>
                  <a:pt x="3963" y="1622"/>
                </a:cubicBezTo>
                <a:lnTo>
                  <a:pt x="3979" y="1622"/>
                </a:lnTo>
                <a:cubicBezTo>
                  <a:pt x="3994" y="1622"/>
                  <a:pt x="4010" y="1607"/>
                  <a:pt x="4026" y="1607"/>
                </a:cubicBezTo>
                <a:cubicBezTo>
                  <a:pt x="4073" y="1575"/>
                  <a:pt x="4089" y="1512"/>
                  <a:pt x="4058" y="1465"/>
                </a:cubicBezTo>
                <a:cubicBezTo>
                  <a:pt x="3979" y="1354"/>
                  <a:pt x="3900" y="1244"/>
                  <a:pt x="3805" y="1149"/>
                </a:cubicBezTo>
                <a:cubicBezTo>
                  <a:pt x="3788" y="1123"/>
                  <a:pt x="3761" y="1111"/>
                  <a:pt x="3732" y="1111"/>
                </a:cubicBezTo>
                <a:close/>
                <a:moveTo>
                  <a:pt x="4158" y="1759"/>
                </a:moveTo>
                <a:cubicBezTo>
                  <a:pt x="4145" y="1759"/>
                  <a:pt x="4132" y="1761"/>
                  <a:pt x="4121" y="1765"/>
                </a:cubicBezTo>
                <a:cubicBezTo>
                  <a:pt x="4073" y="1796"/>
                  <a:pt x="4058" y="1859"/>
                  <a:pt x="4073" y="1907"/>
                </a:cubicBezTo>
                <a:cubicBezTo>
                  <a:pt x="4136" y="2017"/>
                  <a:pt x="4200" y="2128"/>
                  <a:pt x="4247" y="2254"/>
                </a:cubicBezTo>
                <a:cubicBezTo>
                  <a:pt x="4263" y="2301"/>
                  <a:pt x="4294" y="2317"/>
                  <a:pt x="4326" y="2317"/>
                </a:cubicBezTo>
                <a:lnTo>
                  <a:pt x="4373" y="2317"/>
                </a:lnTo>
                <a:cubicBezTo>
                  <a:pt x="4421" y="2285"/>
                  <a:pt x="4436" y="2238"/>
                  <a:pt x="4421" y="2191"/>
                </a:cubicBezTo>
                <a:cubicBezTo>
                  <a:pt x="4373" y="2049"/>
                  <a:pt x="4310" y="1938"/>
                  <a:pt x="4263" y="1812"/>
                </a:cubicBezTo>
                <a:cubicBezTo>
                  <a:pt x="4239" y="1776"/>
                  <a:pt x="4198" y="1759"/>
                  <a:pt x="4158" y="1759"/>
                </a:cubicBezTo>
                <a:close/>
                <a:moveTo>
                  <a:pt x="4436" y="2491"/>
                </a:moveTo>
                <a:cubicBezTo>
                  <a:pt x="4373" y="2506"/>
                  <a:pt x="4342" y="2570"/>
                  <a:pt x="4357" y="2617"/>
                </a:cubicBezTo>
                <a:cubicBezTo>
                  <a:pt x="4405" y="2743"/>
                  <a:pt x="4421" y="2869"/>
                  <a:pt x="4436" y="2996"/>
                </a:cubicBezTo>
                <a:cubicBezTo>
                  <a:pt x="4452" y="3043"/>
                  <a:pt x="4484" y="3075"/>
                  <a:pt x="4531" y="3075"/>
                </a:cubicBezTo>
                <a:lnTo>
                  <a:pt x="4547" y="3075"/>
                </a:lnTo>
                <a:cubicBezTo>
                  <a:pt x="4594" y="3075"/>
                  <a:pt x="4642" y="3027"/>
                  <a:pt x="4626" y="2964"/>
                </a:cubicBezTo>
                <a:cubicBezTo>
                  <a:pt x="4610" y="2838"/>
                  <a:pt x="4594" y="2696"/>
                  <a:pt x="4547" y="2570"/>
                </a:cubicBezTo>
                <a:cubicBezTo>
                  <a:pt x="4531" y="2506"/>
                  <a:pt x="4484" y="2491"/>
                  <a:pt x="4436" y="2491"/>
                </a:cubicBezTo>
                <a:close/>
                <a:moveTo>
                  <a:pt x="4563" y="3280"/>
                </a:moveTo>
                <a:cubicBezTo>
                  <a:pt x="4500" y="3280"/>
                  <a:pt x="4452" y="3311"/>
                  <a:pt x="4452" y="3375"/>
                </a:cubicBezTo>
                <a:cubicBezTo>
                  <a:pt x="4452" y="3501"/>
                  <a:pt x="4436" y="3627"/>
                  <a:pt x="4405" y="3738"/>
                </a:cubicBezTo>
                <a:cubicBezTo>
                  <a:pt x="4389" y="3801"/>
                  <a:pt x="4421" y="3848"/>
                  <a:pt x="4484" y="3864"/>
                </a:cubicBezTo>
                <a:lnTo>
                  <a:pt x="4500" y="3864"/>
                </a:lnTo>
                <a:cubicBezTo>
                  <a:pt x="4547" y="3864"/>
                  <a:pt x="4594" y="3832"/>
                  <a:pt x="4594" y="3785"/>
                </a:cubicBezTo>
                <a:cubicBezTo>
                  <a:pt x="4626" y="3659"/>
                  <a:pt x="4642" y="3517"/>
                  <a:pt x="4657" y="3375"/>
                </a:cubicBezTo>
                <a:cubicBezTo>
                  <a:pt x="4657" y="3327"/>
                  <a:pt x="4610" y="3280"/>
                  <a:pt x="4563" y="3280"/>
                </a:cubicBezTo>
                <a:close/>
                <a:moveTo>
                  <a:pt x="4378" y="4032"/>
                </a:moveTo>
                <a:cubicBezTo>
                  <a:pt x="4336" y="4032"/>
                  <a:pt x="4303" y="4053"/>
                  <a:pt x="4279" y="4101"/>
                </a:cubicBezTo>
                <a:cubicBezTo>
                  <a:pt x="4231" y="4211"/>
                  <a:pt x="4168" y="4322"/>
                  <a:pt x="4105" y="4416"/>
                </a:cubicBezTo>
                <a:cubicBezTo>
                  <a:pt x="4073" y="4464"/>
                  <a:pt x="4073" y="4527"/>
                  <a:pt x="4121" y="4559"/>
                </a:cubicBezTo>
                <a:cubicBezTo>
                  <a:pt x="4136" y="4574"/>
                  <a:pt x="4168" y="4574"/>
                  <a:pt x="4184" y="4574"/>
                </a:cubicBezTo>
                <a:cubicBezTo>
                  <a:pt x="4215" y="4574"/>
                  <a:pt x="4247" y="4559"/>
                  <a:pt x="4263" y="4527"/>
                </a:cubicBezTo>
                <a:cubicBezTo>
                  <a:pt x="4342" y="4416"/>
                  <a:pt x="4405" y="4306"/>
                  <a:pt x="4468" y="4180"/>
                </a:cubicBezTo>
                <a:cubicBezTo>
                  <a:pt x="4484" y="4132"/>
                  <a:pt x="4468" y="4069"/>
                  <a:pt x="4421" y="4038"/>
                </a:cubicBezTo>
                <a:cubicBezTo>
                  <a:pt x="4406" y="4034"/>
                  <a:pt x="4392" y="4032"/>
                  <a:pt x="4378" y="4032"/>
                </a:cubicBezTo>
                <a:close/>
                <a:moveTo>
                  <a:pt x="2337" y="4622"/>
                </a:moveTo>
                <a:cubicBezTo>
                  <a:pt x="2274" y="4622"/>
                  <a:pt x="2242" y="4669"/>
                  <a:pt x="2242" y="4716"/>
                </a:cubicBezTo>
                <a:cubicBezTo>
                  <a:pt x="2242" y="4780"/>
                  <a:pt x="2290" y="4811"/>
                  <a:pt x="2337" y="4811"/>
                </a:cubicBezTo>
                <a:lnTo>
                  <a:pt x="2384" y="4811"/>
                </a:lnTo>
                <a:cubicBezTo>
                  <a:pt x="2495" y="4811"/>
                  <a:pt x="2605" y="4827"/>
                  <a:pt x="2716" y="4843"/>
                </a:cubicBezTo>
                <a:lnTo>
                  <a:pt x="2732" y="4843"/>
                </a:lnTo>
                <a:cubicBezTo>
                  <a:pt x="2779" y="4843"/>
                  <a:pt x="2826" y="4811"/>
                  <a:pt x="2826" y="4764"/>
                </a:cubicBezTo>
                <a:cubicBezTo>
                  <a:pt x="2842" y="4716"/>
                  <a:pt x="2795" y="4669"/>
                  <a:pt x="2747" y="4653"/>
                </a:cubicBezTo>
                <a:cubicBezTo>
                  <a:pt x="2637" y="4637"/>
                  <a:pt x="2511" y="4622"/>
                  <a:pt x="2384" y="4622"/>
                </a:cubicBezTo>
                <a:close/>
                <a:moveTo>
                  <a:pt x="1951" y="4665"/>
                </a:moveTo>
                <a:cubicBezTo>
                  <a:pt x="1943" y="4665"/>
                  <a:pt x="1935" y="4666"/>
                  <a:pt x="1927" y="4669"/>
                </a:cubicBezTo>
                <a:cubicBezTo>
                  <a:pt x="1784" y="4716"/>
                  <a:pt x="1642" y="4764"/>
                  <a:pt x="1532" y="4827"/>
                </a:cubicBezTo>
                <a:cubicBezTo>
                  <a:pt x="1485" y="4858"/>
                  <a:pt x="1469" y="4922"/>
                  <a:pt x="1485" y="4969"/>
                </a:cubicBezTo>
                <a:cubicBezTo>
                  <a:pt x="1516" y="5001"/>
                  <a:pt x="1548" y="5016"/>
                  <a:pt x="1579" y="5016"/>
                </a:cubicBezTo>
                <a:cubicBezTo>
                  <a:pt x="1595" y="5016"/>
                  <a:pt x="1611" y="5001"/>
                  <a:pt x="1627" y="5001"/>
                </a:cubicBezTo>
                <a:cubicBezTo>
                  <a:pt x="1721" y="4937"/>
                  <a:pt x="1848" y="4890"/>
                  <a:pt x="1974" y="4858"/>
                </a:cubicBezTo>
                <a:cubicBezTo>
                  <a:pt x="2021" y="4858"/>
                  <a:pt x="2053" y="4795"/>
                  <a:pt x="2037" y="4748"/>
                </a:cubicBezTo>
                <a:cubicBezTo>
                  <a:pt x="2024" y="4696"/>
                  <a:pt x="1989" y="4665"/>
                  <a:pt x="1951" y="4665"/>
                </a:cubicBezTo>
                <a:close/>
                <a:moveTo>
                  <a:pt x="3941" y="4686"/>
                </a:moveTo>
                <a:cubicBezTo>
                  <a:pt x="3912" y="4686"/>
                  <a:pt x="3885" y="4699"/>
                  <a:pt x="3868" y="4716"/>
                </a:cubicBezTo>
                <a:cubicBezTo>
                  <a:pt x="3773" y="4811"/>
                  <a:pt x="3679" y="4890"/>
                  <a:pt x="3584" y="4969"/>
                </a:cubicBezTo>
                <a:cubicBezTo>
                  <a:pt x="3568" y="4985"/>
                  <a:pt x="3568" y="5001"/>
                  <a:pt x="3552" y="5001"/>
                </a:cubicBezTo>
                <a:cubicBezTo>
                  <a:pt x="3552" y="4985"/>
                  <a:pt x="3537" y="4953"/>
                  <a:pt x="3521" y="4937"/>
                </a:cubicBezTo>
                <a:cubicBezTo>
                  <a:pt x="3395" y="4874"/>
                  <a:pt x="3268" y="4811"/>
                  <a:pt x="3142" y="4764"/>
                </a:cubicBezTo>
                <a:cubicBezTo>
                  <a:pt x="3129" y="4755"/>
                  <a:pt x="3114" y="4751"/>
                  <a:pt x="3100" y="4751"/>
                </a:cubicBezTo>
                <a:cubicBezTo>
                  <a:pt x="3063" y="4751"/>
                  <a:pt x="3027" y="4777"/>
                  <a:pt x="3016" y="4811"/>
                </a:cubicBezTo>
                <a:cubicBezTo>
                  <a:pt x="3000" y="4858"/>
                  <a:pt x="3016" y="4922"/>
                  <a:pt x="3063" y="4937"/>
                </a:cubicBezTo>
                <a:cubicBezTo>
                  <a:pt x="3189" y="4985"/>
                  <a:pt x="3300" y="5048"/>
                  <a:pt x="3410" y="5111"/>
                </a:cubicBezTo>
                <a:cubicBezTo>
                  <a:pt x="3427" y="5122"/>
                  <a:pt x="3444" y="5127"/>
                  <a:pt x="3460" y="5127"/>
                </a:cubicBezTo>
                <a:cubicBezTo>
                  <a:pt x="3489" y="5127"/>
                  <a:pt x="3516" y="5110"/>
                  <a:pt x="3537" y="5079"/>
                </a:cubicBezTo>
                <a:lnTo>
                  <a:pt x="3552" y="5079"/>
                </a:lnTo>
                <a:cubicBezTo>
                  <a:pt x="3552" y="5095"/>
                  <a:pt x="3552" y="5095"/>
                  <a:pt x="3568" y="5111"/>
                </a:cubicBezTo>
                <a:cubicBezTo>
                  <a:pt x="3584" y="5143"/>
                  <a:pt x="3616" y="5158"/>
                  <a:pt x="3647" y="5158"/>
                </a:cubicBezTo>
                <a:cubicBezTo>
                  <a:pt x="3663" y="5158"/>
                  <a:pt x="3694" y="5143"/>
                  <a:pt x="3710" y="5127"/>
                </a:cubicBezTo>
                <a:cubicBezTo>
                  <a:pt x="3821" y="5048"/>
                  <a:pt x="3915" y="4953"/>
                  <a:pt x="4010" y="4858"/>
                </a:cubicBezTo>
                <a:cubicBezTo>
                  <a:pt x="4042" y="4811"/>
                  <a:pt x="4042" y="4748"/>
                  <a:pt x="4010" y="4716"/>
                </a:cubicBezTo>
                <a:cubicBezTo>
                  <a:pt x="3989" y="4695"/>
                  <a:pt x="3964" y="4686"/>
                  <a:pt x="3941" y="4686"/>
                </a:cubicBezTo>
                <a:close/>
                <a:moveTo>
                  <a:pt x="3322" y="5174"/>
                </a:moveTo>
                <a:cubicBezTo>
                  <a:pt x="3304" y="5174"/>
                  <a:pt x="3285" y="5179"/>
                  <a:pt x="3268" y="5190"/>
                </a:cubicBezTo>
                <a:cubicBezTo>
                  <a:pt x="3158" y="5269"/>
                  <a:pt x="3047" y="5316"/>
                  <a:pt x="2937" y="5379"/>
                </a:cubicBezTo>
                <a:cubicBezTo>
                  <a:pt x="2889" y="5395"/>
                  <a:pt x="2858" y="5458"/>
                  <a:pt x="2889" y="5506"/>
                </a:cubicBezTo>
                <a:cubicBezTo>
                  <a:pt x="2905" y="5553"/>
                  <a:pt x="2937" y="5569"/>
                  <a:pt x="2968" y="5569"/>
                </a:cubicBezTo>
                <a:lnTo>
                  <a:pt x="2984" y="5569"/>
                </a:lnTo>
                <a:cubicBezTo>
                  <a:pt x="2984" y="5569"/>
                  <a:pt x="3000" y="5569"/>
                  <a:pt x="3016" y="5553"/>
                </a:cubicBezTo>
                <a:cubicBezTo>
                  <a:pt x="3142" y="5506"/>
                  <a:pt x="3268" y="5427"/>
                  <a:pt x="3379" y="5364"/>
                </a:cubicBezTo>
                <a:cubicBezTo>
                  <a:pt x="3426" y="5332"/>
                  <a:pt x="3426" y="5269"/>
                  <a:pt x="3410" y="5222"/>
                </a:cubicBezTo>
                <a:cubicBezTo>
                  <a:pt x="3390" y="5191"/>
                  <a:pt x="3356" y="5174"/>
                  <a:pt x="3322" y="5174"/>
                </a:cubicBezTo>
                <a:close/>
                <a:moveTo>
                  <a:pt x="1284" y="5062"/>
                </a:moveTo>
                <a:cubicBezTo>
                  <a:pt x="1251" y="5062"/>
                  <a:pt x="1220" y="5076"/>
                  <a:pt x="1200" y="5095"/>
                </a:cubicBezTo>
                <a:cubicBezTo>
                  <a:pt x="1121" y="5190"/>
                  <a:pt x="1074" y="5300"/>
                  <a:pt x="1058" y="5411"/>
                </a:cubicBezTo>
                <a:cubicBezTo>
                  <a:pt x="1058" y="5427"/>
                  <a:pt x="1058" y="5458"/>
                  <a:pt x="1058" y="5474"/>
                </a:cubicBezTo>
                <a:cubicBezTo>
                  <a:pt x="1058" y="5506"/>
                  <a:pt x="1058" y="5521"/>
                  <a:pt x="1058" y="5553"/>
                </a:cubicBezTo>
                <a:cubicBezTo>
                  <a:pt x="1074" y="5585"/>
                  <a:pt x="1106" y="5632"/>
                  <a:pt x="1153" y="5632"/>
                </a:cubicBezTo>
                <a:lnTo>
                  <a:pt x="1153" y="5616"/>
                </a:lnTo>
                <a:lnTo>
                  <a:pt x="1169" y="5616"/>
                </a:lnTo>
                <a:cubicBezTo>
                  <a:pt x="1232" y="5616"/>
                  <a:pt x="1264" y="5553"/>
                  <a:pt x="1248" y="5506"/>
                </a:cubicBezTo>
                <a:cubicBezTo>
                  <a:pt x="1248" y="5490"/>
                  <a:pt x="1248" y="5490"/>
                  <a:pt x="1248" y="5474"/>
                </a:cubicBezTo>
                <a:cubicBezTo>
                  <a:pt x="1248" y="5458"/>
                  <a:pt x="1248" y="5458"/>
                  <a:pt x="1248" y="5442"/>
                </a:cubicBezTo>
                <a:cubicBezTo>
                  <a:pt x="1264" y="5364"/>
                  <a:pt x="1295" y="5300"/>
                  <a:pt x="1358" y="5222"/>
                </a:cubicBezTo>
                <a:cubicBezTo>
                  <a:pt x="1390" y="5174"/>
                  <a:pt x="1374" y="5111"/>
                  <a:pt x="1342" y="5079"/>
                </a:cubicBezTo>
                <a:cubicBezTo>
                  <a:pt x="1324" y="5067"/>
                  <a:pt x="1304" y="5062"/>
                  <a:pt x="1284" y="5062"/>
                </a:cubicBezTo>
                <a:close/>
                <a:moveTo>
                  <a:pt x="3781" y="5168"/>
                </a:moveTo>
                <a:cubicBezTo>
                  <a:pt x="3755" y="5168"/>
                  <a:pt x="3728" y="5180"/>
                  <a:pt x="3710" y="5206"/>
                </a:cubicBezTo>
                <a:cubicBezTo>
                  <a:pt x="3663" y="5237"/>
                  <a:pt x="3663" y="5300"/>
                  <a:pt x="3710" y="5332"/>
                </a:cubicBezTo>
                <a:cubicBezTo>
                  <a:pt x="3805" y="5427"/>
                  <a:pt x="3884" y="5506"/>
                  <a:pt x="3979" y="5616"/>
                </a:cubicBezTo>
                <a:cubicBezTo>
                  <a:pt x="3994" y="5632"/>
                  <a:pt x="4026" y="5648"/>
                  <a:pt x="4042" y="5648"/>
                </a:cubicBezTo>
                <a:lnTo>
                  <a:pt x="4058" y="5648"/>
                </a:lnTo>
                <a:cubicBezTo>
                  <a:pt x="4073" y="5648"/>
                  <a:pt x="4105" y="5632"/>
                  <a:pt x="4121" y="5616"/>
                </a:cubicBezTo>
                <a:cubicBezTo>
                  <a:pt x="4152" y="5585"/>
                  <a:pt x="4168" y="5521"/>
                  <a:pt x="4121" y="5490"/>
                </a:cubicBezTo>
                <a:cubicBezTo>
                  <a:pt x="4042" y="5379"/>
                  <a:pt x="3947" y="5285"/>
                  <a:pt x="3837" y="5190"/>
                </a:cubicBezTo>
                <a:cubicBezTo>
                  <a:pt x="3822" y="5176"/>
                  <a:pt x="3802" y="5168"/>
                  <a:pt x="3781" y="5168"/>
                </a:cubicBezTo>
                <a:close/>
                <a:moveTo>
                  <a:pt x="2600" y="5517"/>
                </a:moveTo>
                <a:cubicBezTo>
                  <a:pt x="2591" y="5517"/>
                  <a:pt x="2582" y="5519"/>
                  <a:pt x="2574" y="5521"/>
                </a:cubicBezTo>
                <a:cubicBezTo>
                  <a:pt x="2447" y="5569"/>
                  <a:pt x="2321" y="5600"/>
                  <a:pt x="2211" y="5632"/>
                </a:cubicBezTo>
                <a:cubicBezTo>
                  <a:pt x="2147" y="5648"/>
                  <a:pt x="2116" y="5695"/>
                  <a:pt x="2132" y="5742"/>
                </a:cubicBezTo>
                <a:cubicBezTo>
                  <a:pt x="2147" y="5790"/>
                  <a:pt x="2179" y="5821"/>
                  <a:pt x="2226" y="5821"/>
                </a:cubicBezTo>
                <a:lnTo>
                  <a:pt x="2258" y="5821"/>
                </a:lnTo>
                <a:cubicBezTo>
                  <a:pt x="2384" y="5790"/>
                  <a:pt x="2511" y="5758"/>
                  <a:pt x="2637" y="5711"/>
                </a:cubicBezTo>
                <a:cubicBezTo>
                  <a:pt x="2700" y="5695"/>
                  <a:pt x="2716" y="5632"/>
                  <a:pt x="2700" y="5585"/>
                </a:cubicBezTo>
                <a:cubicBezTo>
                  <a:pt x="2687" y="5546"/>
                  <a:pt x="2642" y="5517"/>
                  <a:pt x="2600" y="5517"/>
                </a:cubicBezTo>
                <a:close/>
                <a:moveTo>
                  <a:pt x="1443" y="5659"/>
                </a:moveTo>
                <a:cubicBezTo>
                  <a:pt x="1402" y="5659"/>
                  <a:pt x="1358" y="5690"/>
                  <a:pt x="1358" y="5742"/>
                </a:cubicBezTo>
                <a:cubicBezTo>
                  <a:pt x="1342" y="5790"/>
                  <a:pt x="1374" y="5837"/>
                  <a:pt x="1421" y="5853"/>
                </a:cubicBezTo>
                <a:cubicBezTo>
                  <a:pt x="1516" y="5869"/>
                  <a:pt x="1611" y="5884"/>
                  <a:pt x="1721" y="5884"/>
                </a:cubicBezTo>
                <a:lnTo>
                  <a:pt x="1848" y="5884"/>
                </a:lnTo>
                <a:cubicBezTo>
                  <a:pt x="1895" y="5884"/>
                  <a:pt x="1942" y="5837"/>
                  <a:pt x="1942" y="5774"/>
                </a:cubicBezTo>
                <a:cubicBezTo>
                  <a:pt x="1927" y="5727"/>
                  <a:pt x="1895" y="5679"/>
                  <a:pt x="1832" y="5679"/>
                </a:cubicBezTo>
                <a:cubicBezTo>
                  <a:pt x="1790" y="5684"/>
                  <a:pt x="1750" y="5686"/>
                  <a:pt x="1711" y="5686"/>
                </a:cubicBezTo>
                <a:cubicBezTo>
                  <a:pt x="1618" y="5686"/>
                  <a:pt x="1536" y="5675"/>
                  <a:pt x="1469" y="5663"/>
                </a:cubicBezTo>
                <a:cubicBezTo>
                  <a:pt x="1461" y="5661"/>
                  <a:pt x="1452" y="5659"/>
                  <a:pt x="1443" y="5659"/>
                </a:cubicBezTo>
                <a:close/>
                <a:moveTo>
                  <a:pt x="4285" y="5773"/>
                </a:moveTo>
                <a:cubicBezTo>
                  <a:pt x="4267" y="5773"/>
                  <a:pt x="4248" y="5779"/>
                  <a:pt x="4231" y="5790"/>
                </a:cubicBezTo>
                <a:cubicBezTo>
                  <a:pt x="4184" y="5806"/>
                  <a:pt x="4168" y="5869"/>
                  <a:pt x="4200" y="5916"/>
                </a:cubicBezTo>
                <a:cubicBezTo>
                  <a:pt x="4263" y="6027"/>
                  <a:pt x="4326" y="6137"/>
                  <a:pt x="4389" y="6248"/>
                </a:cubicBezTo>
                <a:cubicBezTo>
                  <a:pt x="4405" y="6295"/>
                  <a:pt x="4436" y="6311"/>
                  <a:pt x="4468" y="6311"/>
                </a:cubicBezTo>
                <a:cubicBezTo>
                  <a:pt x="4484" y="6311"/>
                  <a:pt x="4500" y="6311"/>
                  <a:pt x="4515" y="6295"/>
                </a:cubicBezTo>
                <a:cubicBezTo>
                  <a:pt x="4563" y="6279"/>
                  <a:pt x="4594" y="6216"/>
                  <a:pt x="4563" y="6169"/>
                </a:cubicBezTo>
                <a:cubicBezTo>
                  <a:pt x="4500" y="6042"/>
                  <a:pt x="4436" y="5932"/>
                  <a:pt x="4357" y="5821"/>
                </a:cubicBezTo>
                <a:cubicBezTo>
                  <a:pt x="4347" y="5791"/>
                  <a:pt x="4317" y="5773"/>
                  <a:pt x="4285" y="5773"/>
                </a:cubicBezTo>
                <a:close/>
                <a:moveTo>
                  <a:pt x="4632" y="6478"/>
                </a:moveTo>
                <a:cubicBezTo>
                  <a:pt x="4619" y="6478"/>
                  <a:pt x="4606" y="6480"/>
                  <a:pt x="4594" y="6484"/>
                </a:cubicBezTo>
                <a:cubicBezTo>
                  <a:pt x="4547" y="6500"/>
                  <a:pt x="4515" y="6563"/>
                  <a:pt x="4531" y="6611"/>
                </a:cubicBezTo>
                <a:cubicBezTo>
                  <a:pt x="4578" y="6721"/>
                  <a:pt x="4626" y="6847"/>
                  <a:pt x="4657" y="6974"/>
                </a:cubicBezTo>
                <a:cubicBezTo>
                  <a:pt x="4673" y="7021"/>
                  <a:pt x="4705" y="7053"/>
                  <a:pt x="4752" y="7053"/>
                </a:cubicBezTo>
                <a:cubicBezTo>
                  <a:pt x="4752" y="7053"/>
                  <a:pt x="4768" y="7037"/>
                  <a:pt x="4784" y="7037"/>
                </a:cubicBezTo>
                <a:cubicBezTo>
                  <a:pt x="4831" y="7021"/>
                  <a:pt x="4863" y="6974"/>
                  <a:pt x="4847" y="6926"/>
                </a:cubicBezTo>
                <a:cubicBezTo>
                  <a:pt x="4799" y="6784"/>
                  <a:pt x="4768" y="6658"/>
                  <a:pt x="4720" y="6532"/>
                </a:cubicBezTo>
                <a:cubicBezTo>
                  <a:pt x="4709" y="6496"/>
                  <a:pt x="4670" y="6478"/>
                  <a:pt x="4632" y="6478"/>
                </a:cubicBezTo>
                <a:close/>
                <a:moveTo>
                  <a:pt x="4831" y="7226"/>
                </a:moveTo>
                <a:cubicBezTo>
                  <a:pt x="4768" y="7242"/>
                  <a:pt x="4736" y="7289"/>
                  <a:pt x="4752" y="7353"/>
                </a:cubicBezTo>
                <a:cubicBezTo>
                  <a:pt x="4784" y="7479"/>
                  <a:pt x="4799" y="7605"/>
                  <a:pt x="4831" y="7731"/>
                </a:cubicBezTo>
                <a:cubicBezTo>
                  <a:pt x="4831" y="7779"/>
                  <a:pt x="4878" y="7810"/>
                  <a:pt x="4926" y="7810"/>
                </a:cubicBezTo>
                <a:lnTo>
                  <a:pt x="4941" y="7810"/>
                </a:lnTo>
                <a:cubicBezTo>
                  <a:pt x="4989" y="7810"/>
                  <a:pt x="5020" y="7747"/>
                  <a:pt x="5020" y="7700"/>
                </a:cubicBezTo>
                <a:cubicBezTo>
                  <a:pt x="5005" y="7558"/>
                  <a:pt x="4973" y="7431"/>
                  <a:pt x="4941" y="7305"/>
                </a:cubicBezTo>
                <a:cubicBezTo>
                  <a:pt x="4941" y="7258"/>
                  <a:pt x="4878" y="7226"/>
                  <a:pt x="4831" y="7226"/>
                </a:cubicBezTo>
                <a:close/>
                <a:moveTo>
                  <a:pt x="4982" y="8012"/>
                </a:moveTo>
                <a:cubicBezTo>
                  <a:pt x="4974" y="8012"/>
                  <a:pt x="4966" y="8013"/>
                  <a:pt x="4957" y="8016"/>
                </a:cubicBezTo>
                <a:cubicBezTo>
                  <a:pt x="4910" y="8016"/>
                  <a:pt x="4863" y="8063"/>
                  <a:pt x="4878" y="8110"/>
                </a:cubicBezTo>
                <a:cubicBezTo>
                  <a:pt x="4894" y="8252"/>
                  <a:pt x="4894" y="8379"/>
                  <a:pt x="4894" y="8505"/>
                </a:cubicBezTo>
                <a:cubicBezTo>
                  <a:pt x="4894" y="8552"/>
                  <a:pt x="4941" y="8600"/>
                  <a:pt x="4989" y="8600"/>
                </a:cubicBezTo>
                <a:cubicBezTo>
                  <a:pt x="5052" y="8600"/>
                  <a:pt x="5099" y="8552"/>
                  <a:pt x="5099" y="8505"/>
                </a:cubicBezTo>
                <a:cubicBezTo>
                  <a:pt x="5084" y="8363"/>
                  <a:pt x="5084" y="8236"/>
                  <a:pt x="5068" y="8094"/>
                </a:cubicBezTo>
                <a:cubicBezTo>
                  <a:pt x="5068" y="8053"/>
                  <a:pt x="5032" y="8012"/>
                  <a:pt x="4982" y="8012"/>
                </a:cubicBezTo>
                <a:close/>
                <a:moveTo>
                  <a:pt x="4970" y="8802"/>
                </a:moveTo>
                <a:cubicBezTo>
                  <a:pt x="4929" y="8802"/>
                  <a:pt x="4892" y="8843"/>
                  <a:pt x="4878" y="8884"/>
                </a:cubicBezTo>
                <a:cubicBezTo>
                  <a:pt x="4878" y="9026"/>
                  <a:pt x="4863" y="9152"/>
                  <a:pt x="4831" y="9278"/>
                </a:cubicBezTo>
                <a:cubicBezTo>
                  <a:pt x="4831" y="9326"/>
                  <a:pt x="4863" y="9373"/>
                  <a:pt x="4910" y="9389"/>
                </a:cubicBezTo>
                <a:lnTo>
                  <a:pt x="4926" y="9389"/>
                </a:lnTo>
                <a:cubicBezTo>
                  <a:pt x="4973" y="9389"/>
                  <a:pt x="5020" y="9357"/>
                  <a:pt x="5036" y="9310"/>
                </a:cubicBezTo>
                <a:cubicBezTo>
                  <a:pt x="5052" y="9184"/>
                  <a:pt x="5068" y="9042"/>
                  <a:pt x="5084" y="8899"/>
                </a:cubicBezTo>
                <a:cubicBezTo>
                  <a:pt x="5084" y="8852"/>
                  <a:pt x="5036" y="8805"/>
                  <a:pt x="4989" y="8805"/>
                </a:cubicBezTo>
                <a:cubicBezTo>
                  <a:pt x="4983" y="8803"/>
                  <a:pt x="4976" y="8802"/>
                  <a:pt x="4970" y="8802"/>
                </a:cubicBezTo>
                <a:close/>
                <a:moveTo>
                  <a:pt x="4838" y="9574"/>
                </a:moveTo>
                <a:cubicBezTo>
                  <a:pt x="4799" y="9574"/>
                  <a:pt x="4765" y="9602"/>
                  <a:pt x="4752" y="9641"/>
                </a:cubicBezTo>
                <a:cubicBezTo>
                  <a:pt x="4705" y="9768"/>
                  <a:pt x="4657" y="9878"/>
                  <a:pt x="4610" y="10004"/>
                </a:cubicBezTo>
                <a:cubicBezTo>
                  <a:pt x="4594" y="10052"/>
                  <a:pt x="4610" y="10115"/>
                  <a:pt x="4673" y="10131"/>
                </a:cubicBezTo>
                <a:cubicBezTo>
                  <a:pt x="4673" y="10131"/>
                  <a:pt x="4689" y="10147"/>
                  <a:pt x="4705" y="10147"/>
                </a:cubicBezTo>
                <a:lnTo>
                  <a:pt x="4705" y="10131"/>
                </a:lnTo>
                <a:cubicBezTo>
                  <a:pt x="4736" y="10131"/>
                  <a:pt x="4784" y="10115"/>
                  <a:pt x="4799" y="10083"/>
                </a:cubicBezTo>
                <a:cubicBezTo>
                  <a:pt x="4847" y="9957"/>
                  <a:pt x="4894" y="9831"/>
                  <a:pt x="4941" y="9689"/>
                </a:cubicBezTo>
                <a:cubicBezTo>
                  <a:pt x="4957" y="9641"/>
                  <a:pt x="4926" y="9594"/>
                  <a:pt x="4863" y="9578"/>
                </a:cubicBezTo>
                <a:cubicBezTo>
                  <a:pt x="4854" y="9575"/>
                  <a:pt x="4846" y="9574"/>
                  <a:pt x="4838" y="9574"/>
                </a:cubicBezTo>
                <a:close/>
                <a:moveTo>
                  <a:pt x="3205" y="10147"/>
                </a:moveTo>
                <a:cubicBezTo>
                  <a:pt x="3063" y="10162"/>
                  <a:pt x="2921" y="10194"/>
                  <a:pt x="2795" y="10241"/>
                </a:cubicBezTo>
                <a:cubicBezTo>
                  <a:pt x="2732" y="10257"/>
                  <a:pt x="2716" y="10320"/>
                  <a:pt x="2732" y="10368"/>
                </a:cubicBezTo>
                <a:cubicBezTo>
                  <a:pt x="2747" y="10399"/>
                  <a:pt x="2779" y="10431"/>
                  <a:pt x="2826" y="10431"/>
                </a:cubicBezTo>
                <a:lnTo>
                  <a:pt x="2858" y="10431"/>
                </a:lnTo>
                <a:cubicBezTo>
                  <a:pt x="2968" y="10383"/>
                  <a:pt x="3095" y="10352"/>
                  <a:pt x="3221" y="10352"/>
                </a:cubicBezTo>
                <a:cubicBezTo>
                  <a:pt x="3268" y="10336"/>
                  <a:pt x="3316" y="10289"/>
                  <a:pt x="3300" y="10241"/>
                </a:cubicBezTo>
                <a:cubicBezTo>
                  <a:pt x="3300" y="10194"/>
                  <a:pt x="3252" y="10147"/>
                  <a:pt x="3205" y="10147"/>
                </a:cubicBezTo>
                <a:close/>
                <a:moveTo>
                  <a:pt x="3590" y="10174"/>
                </a:moveTo>
                <a:cubicBezTo>
                  <a:pt x="3548" y="10174"/>
                  <a:pt x="3505" y="10205"/>
                  <a:pt x="3505" y="10257"/>
                </a:cubicBezTo>
                <a:cubicBezTo>
                  <a:pt x="3489" y="10304"/>
                  <a:pt x="3537" y="10352"/>
                  <a:pt x="3584" y="10368"/>
                </a:cubicBezTo>
                <a:cubicBezTo>
                  <a:pt x="3710" y="10383"/>
                  <a:pt x="3821" y="10415"/>
                  <a:pt x="3947" y="10462"/>
                </a:cubicBezTo>
                <a:lnTo>
                  <a:pt x="3979" y="10462"/>
                </a:lnTo>
                <a:cubicBezTo>
                  <a:pt x="4026" y="10462"/>
                  <a:pt x="4058" y="10446"/>
                  <a:pt x="4073" y="10399"/>
                </a:cubicBezTo>
                <a:cubicBezTo>
                  <a:pt x="4089" y="10352"/>
                  <a:pt x="4073" y="10304"/>
                  <a:pt x="4010" y="10273"/>
                </a:cubicBezTo>
                <a:cubicBezTo>
                  <a:pt x="3884" y="10225"/>
                  <a:pt x="3742" y="10194"/>
                  <a:pt x="3616" y="10178"/>
                </a:cubicBezTo>
                <a:cubicBezTo>
                  <a:pt x="3607" y="10175"/>
                  <a:pt x="3599" y="10174"/>
                  <a:pt x="3590" y="10174"/>
                </a:cubicBezTo>
                <a:close/>
                <a:moveTo>
                  <a:pt x="4525" y="10288"/>
                </a:moveTo>
                <a:cubicBezTo>
                  <a:pt x="4492" y="10288"/>
                  <a:pt x="4462" y="10305"/>
                  <a:pt x="4452" y="10336"/>
                </a:cubicBezTo>
                <a:cubicBezTo>
                  <a:pt x="4421" y="10383"/>
                  <a:pt x="4405" y="10415"/>
                  <a:pt x="4373" y="10446"/>
                </a:cubicBezTo>
                <a:cubicBezTo>
                  <a:pt x="4365" y="10442"/>
                  <a:pt x="4355" y="10441"/>
                  <a:pt x="4345" y="10441"/>
                </a:cubicBezTo>
                <a:cubicBezTo>
                  <a:pt x="4312" y="10441"/>
                  <a:pt x="4271" y="10458"/>
                  <a:pt x="4247" y="10494"/>
                </a:cubicBezTo>
                <a:cubicBezTo>
                  <a:pt x="4231" y="10525"/>
                  <a:pt x="4247" y="10573"/>
                  <a:pt x="4279" y="10604"/>
                </a:cubicBezTo>
                <a:cubicBezTo>
                  <a:pt x="4263" y="10636"/>
                  <a:pt x="4247" y="10652"/>
                  <a:pt x="4231" y="10667"/>
                </a:cubicBezTo>
                <a:cubicBezTo>
                  <a:pt x="4200" y="10699"/>
                  <a:pt x="4215" y="10762"/>
                  <a:pt x="4247" y="10794"/>
                </a:cubicBezTo>
                <a:cubicBezTo>
                  <a:pt x="4268" y="10808"/>
                  <a:pt x="4293" y="10816"/>
                  <a:pt x="4316" y="10816"/>
                </a:cubicBezTo>
                <a:cubicBezTo>
                  <a:pt x="4345" y="10816"/>
                  <a:pt x="4372" y="10804"/>
                  <a:pt x="4389" y="10778"/>
                </a:cubicBezTo>
                <a:cubicBezTo>
                  <a:pt x="4405" y="10762"/>
                  <a:pt x="4421" y="10746"/>
                  <a:pt x="4436" y="10715"/>
                </a:cubicBezTo>
                <a:cubicBezTo>
                  <a:pt x="4484" y="10762"/>
                  <a:pt x="4547" y="10794"/>
                  <a:pt x="4594" y="10841"/>
                </a:cubicBezTo>
                <a:cubicBezTo>
                  <a:pt x="4610" y="10857"/>
                  <a:pt x="4642" y="10857"/>
                  <a:pt x="4657" y="10857"/>
                </a:cubicBezTo>
                <a:cubicBezTo>
                  <a:pt x="4689" y="10857"/>
                  <a:pt x="4720" y="10857"/>
                  <a:pt x="4736" y="10825"/>
                </a:cubicBezTo>
                <a:cubicBezTo>
                  <a:pt x="4768" y="10778"/>
                  <a:pt x="4768" y="10715"/>
                  <a:pt x="4720" y="10683"/>
                </a:cubicBezTo>
                <a:cubicBezTo>
                  <a:pt x="4673" y="10636"/>
                  <a:pt x="4610" y="10604"/>
                  <a:pt x="4547" y="10557"/>
                </a:cubicBezTo>
                <a:cubicBezTo>
                  <a:pt x="4563" y="10525"/>
                  <a:pt x="4594" y="10478"/>
                  <a:pt x="4610" y="10446"/>
                </a:cubicBezTo>
                <a:cubicBezTo>
                  <a:pt x="4642" y="10399"/>
                  <a:pt x="4626" y="10336"/>
                  <a:pt x="4578" y="10304"/>
                </a:cubicBezTo>
                <a:cubicBezTo>
                  <a:pt x="4562" y="10293"/>
                  <a:pt x="4543" y="10288"/>
                  <a:pt x="4525" y="10288"/>
                </a:cubicBezTo>
                <a:close/>
                <a:moveTo>
                  <a:pt x="2485" y="10424"/>
                </a:moveTo>
                <a:cubicBezTo>
                  <a:pt x="2462" y="10424"/>
                  <a:pt x="2437" y="10432"/>
                  <a:pt x="2416" y="10446"/>
                </a:cubicBezTo>
                <a:cubicBezTo>
                  <a:pt x="2305" y="10525"/>
                  <a:pt x="2211" y="10620"/>
                  <a:pt x="2132" y="10746"/>
                </a:cubicBezTo>
                <a:cubicBezTo>
                  <a:pt x="2084" y="10794"/>
                  <a:pt x="2100" y="10857"/>
                  <a:pt x="2147" y="10888"/>
                </a:cubicBezTo>
                <a:cubicBezTo>
                  <a:pt x="2163" y="10888"/>
                  <a:pt x="2179" y="10904"/>
                  <a:pt x="2211" y="10904"/>
                </a:cubicBezTo>
                <a:cubicBezTo>
                  <a:pt x="2226" y="10904"/>
                  <a:pt x="2258" y="10888"/>
                  <a:pt x="2290" y="10857"/>
                </a:cubicBezTo>
                <a:cubicBezTo>
                  <a:pt x="2353" y="10762"/>
                  <a:pt x="2447" y="10667"/>
                  <a:pt x="2542" y="10604"/>
                </a:cubicBezTo>
                <a:cubicBezTo>
                  <a:pt x="2589" y="10573"/>
                  <a:pt x="2589" y="10510"/>
                  <a:pt x="2558" y="10462"/>
                </a:cubicBezTo>
                <a:cubicBezTo>
                  <a:pt x="2541" y="10436"/>
                  <a:pt x="2514" y="10424"/>
                  <a:pt x="2485" y="10424"/>
                </a:cubicBezTo>
                <a:close/>
                <a:moveTo>
                  <a:pt x="4050" y="10916"/>
                </a:moveTo>
                <a:cubicBezTo>
                  <a:pt x="4026" y="10916"/>
                  <a:pt x="4002" y="10928"/>
                  <a:pt x="3979" y="10952"/>
                </a:cubicBezTo>
                <a:cubicBezTo>
                  <a:pt x="3884" y="11030"/>
                  <a:pt x="3789" y="11125"/>
                  <a:pt x="3694" y="11204"/>
                </a:cubicBezTo>
                <a:cubicBezTo>
                  <a:pt x="3647" y="11236"/>
                  <a:pt x="3647" y="11299"/>
                  <a:pt x="3679" y="11330"/>
                </a:cubicBezTo>
                <a:cubicBezTo>
                  <a:pt x="3694" y="11362"/>
                  <a:pt x="3726" y="11378"/>
                  <a:pt x="3758" y="11378"/>
                </a:cubicBezTo>
                <a:cubicBezTo>
                  <a:pt x="3773" y="11378"/>
                  <a:pt x="3789" y="11362"/>
                  <a:pt x="3821" y="11362"/>
                </a:cubicBezTo>
                <a:cubicBezTo>
                  <a:pt x="3915" y="11267"/>
                  <a:pt x="4026" y="11188"/>
                  <a:pt x="4121" y="11094"/>
                </a:cubicBezTo>
                <a:cubicBezTo>
                  <a:pt x="4152" y="11046"/>
                  <a:pt x="4152" y="10983"/>
                  <a:pt x="4121" y="10952"/>
                </a:cubicBezTo>
                <a:cubicBezTo>
                  <a:pt x="4097" y="10928"/>
                  <a:pt x="4073" y="10916"/>
                  <a:pt x="4050" y="10916"/>
                </a:cubicBezTo>
                <a:close/>
                <a:moveTo>
                  <a:pt x="4955" y="10932"/>
                </a:moveTo>
                <a:cubicBezTo>
                  <a:pt x="4930" y="10932"/>
                  <a:pt x="4902" y="10944"/>
                  <a:pt x="4878" y="10967"/>
                </a:cubicBezTo>
                <a:cubicBezTo>
                  <a:pt x="4847" y="10999"/>
                  <a:pt x="4831" y="11062"/>
                  <a:pt x="4878" y="11094"/>
                </a:cubicBezTo>
                <a:cubicBezTo>
                  <a:pt x="4957" y="11188"/>
                  <a:pt x="5036" y="11299"/>
                  <a:pt x="5115" y="11394"/>
                </a:cubicBezTo>
                <a:cubicBezTo>
                  <a:pt x="5131" y="11425"/>
                  <a:pt x="5162" y="11441"/>
                  <a:pt x="5194" y="11441"/>
                </a:cubicBezTo>
                <a:cubicBezTo>
                  <a:pt x="5210" y="11441"/>
                  <a:pt x="5226" y="11441"/>
                  <a:pt x="5257" y="11425"/>
                </a:cubicBezTo>
                <a:cubicBezTo>
                  <a:pt x="5289" y="11394"/>
                  <a:pt x="5305" y="11330"/>
                  <a:pt x="5273" y="11283"/>
                </a:cubicBezTo>
                <a:cubicBezTo>
                  <a:pt x="5194" y="11173"/>
                  <a:pt x="5115" y="11062"/>
                  <a:pt x="5020" y="10967"/>
                </a:cubicBezTo>
                <a:cubicBezTo>
                  <a:pt x="5005" y="10944"/>
                  <a:pt x="4981" y="10932"/>
                  <a:pt x="4955" y="10932"/>
                </a:cubicBezTo>
                <a:close/>
                <a:moveTo>
                  <a:pt x="2021" y="11042"/>
                </a:moveTo>
                <a:cubicBezTo>
                  <a:pt x="1973" y="11042"/>
                  <a:pt x="1937" y="11070"/>
                  <a:pt x="1911" y="11109"/>
                </a:cubicBezTo>
                <a:cubicBezTo>
                  <a:pt x="1879" y="11204"/>
                  <a:pt x="1863" y="11299"/>
                  <a:pt x="1863" y="11378"/>
                </a:cubicBezTo>
                <a:cubicBezTo>
                  <a:pt x="1863" y="11441"/>
                  <a:pt x="1879" y="11504"/>
                  <a:pt x="1895" y="11567"/>
                </a:cubicBezTo>
                <a:cubicBezTo>
                  <a:pt x="1911" y="11599"/>
                  <a:pt x="1958" y="11630"/>
                  <a:pt x="1990" y="11630"/>
                </a:cubicBezTo>
                <a:cubicBezTo>
                  <a:pt x="2005" y="11630"/>
                  <a:pt x="2021" y="11630"/>
                  <a:pt x="2021" y="11615"/>
                </a:cubicBezTo>
                <a:cubicBezTo>
                  <a:pt x="2084" y="11599"/>
                  <a:pt x="2100" y="11536"/>
                  <a:pt x="2084" y="11488"/>
                </a:cubicBezTo>
                <a:cubicBezTo>
                  <a:pt x="2069" y="11457"/>
                  <a:pt x="2053" y="11425"/>
                  <a:pt x="2053" y="11378"/>
                </a:cubicBezTo>
                <a:cubicBezTo>
                  <a:pt x="2053" y="11315"/>
                  <a:pt x="2069" y="11251"/>
                  <a:pt x="2100" y="11173"/>
                </a:cubicBezTo>
                <a:cubicBezTo>
                  <a:pt x="2116" y="11125"/>
                  <a:pt x="2100" y="11078"/>
                  <a:pt x="2053" y="11046"/>
                </a:cubicBezTo>
                <a:cubicBezTo>
                  <a:pt x="2042" y="11043"/>
                  <a:pt x="2031" y="11042"/>
                  <a:pt x="2021" y="11042"/>
                </a:cubicBezTo>
                <a:close/>
                <a:moveTo>
                  <a:pt x="3432" y="11393"/>
                </a:moveTo>
                <a:cubicBezTo>
                  <a:pt x="3414" y="11393"/>
                  <a:pt x="3396" y="11398"/>
                  <a:pt x="3379" y="11409"/>
                </a:cubicBezTo>
                <a:cubicBezTo>
                  <a:pt x="3268" y="11472"/>
                  <a:pt x="3142" y="11520"/>
                  <a:pt x="3031" y="11567"/>
                </a:cubicBezTo>
                <a:cubicBezTo>
                  <a:pt x="2984" y="11583"/>
                  <a:pt x="2953" y="11646"/>
                  <a:pt x="2968" y="11693"/>
                </a:cubicBezTo>
                <a:cubicBezTo>
                  <a:pt x="2984" y="11741"/>
                  <a:pt x="3031" y="11757"/>
                  <a:pt x="3063" y="11757"/>
                </a:cubicBezTo>
                <a:lnTo>
                  <a:pt x="3110" y="11757"/>
                </a:lnTo>
                <a:cubicBezTo>
                  <a:pt x="3221" y="11709"/>
                  <a:pt x="3347" y="11646"/>
                  <a:pt x="3473" y="11583"/>
                </a:cubicBezTo>
                <a:cubicBezTo>
                  <a:pt x="3521" y="11551"/>
                  <a:pt x="3537" y="11488"/>
                  <a:pt x="3505" y="11441"/>
                </a:cubicBezTo>
                <a:cubicBezTo>
                  <a:pt x="3495" y="11410"/>
                  <a:pt x="3465" y="11393"/>
                  <a:pt x="3432" y="11393"/>
                </a:cubicBezTo>
                <a:close/>
                <a:moveTo>
                  <a:pt x="2289" y="11658"/>
                </a:moveTo>
                <a:cubicBezTo>
                  <a:pt x="2242" y="11658"/>
                  <a:pt x="2208" y="11686"/>
                  <a:pt x="2195" y="11725"/>
                </a:cubicBezTo>
                <a:cubicBezTo>
                  <a:pt x="2179" y="11788"/>
                  <a:pt x="2226" y="11836"/>
                  <a:pt x="2274" y="11851"/>
                </a:cubicBezTo>
                <a:cubicBezTo>
                  <a:pt x="2337" y="11867"/>
                  <a:pt x="2416" y="11867"/>
                  <a:pt x="2495" y="11867"/>
                </a:cubicBezTo>
                <a:lnTo>
                  <a:pt x="2495" y="11883"/>
                </a:lnTo>
                <a:cubicBezTo>
                  <a:pt x="2558" y="11883"/>
                  <a:pt x="2637" y="11867"/>
                  <a:pt x="2700" y="11867"/>
                </a:cubicBezTo>
                <a:cubicBezTo>
                  <a:pt x="2763" y="11851"/>
                  <a:pt x="2795" y="11804"/>
                  <a:pt x="2779" y="11741"/>
                </a:cubicBezTo>
                <a:cubicBezTo>
                  <a:pt x="2779" y="11693"/>
                  <a:pt x="2732" y="11662"/>
                  <a:pt x="2668" y="11662"/>
                </a:cubicBezTo>
                <a:cubicBezTo>
                  <a:pt x="2605" y="11670"/>
                  <a:pt x="2542" y="11674"/>
                  <a:pt x="2483" y="11674"/>
                </a:cubicBezTo>
                <a:cubicBezTo>
                  <a:pt x="2424" y="11674"/>
                  <a:pt x="2368" y="11670"/>
                  <a:pt x="2321" y="11662"/>
                </a:cubicBezTo>
                <a:cubicBezTo>
                  <a:pt x="2310" y="11659"/>
                  <a:pt x="2299" y="11658"/>
                  <a:pt x="2289" y="11658"/>
                </a:cubicBezTo>
                <a:close/>
                <a:moveTo>
                  <a:pt x="5394" y="11586"/>
                </a:moveTo>
                <a:cubicBezTo>
                  <a:pt x="5380" y="11586"/>
                  <a:pt x="5365" y="11590"/>
                  <a:pt x="5352" y="11599"/>
                </a:cubicBezTo>
                <a:cubicBezTo>
                  <a:pt x="5305" y="11615"/>
                  <a:pt x="5273" y="11678"/>
                  <a:pt x="5305" y="11725"/>
                </a:cubicBezTo>
                <a:cubicBezTo>
                  <a:pt x="5352" y="11836"/>
                  <a:pt x="5399" y="11962"/>
                  <a:pt x="5447" y="12072"/>
                </a:cubicBezTo>
                <a:cubicBezTo>
                  <a:pt x="5462" y="12120"/>
                  <a:pt x="5494" y="12151"/>
                  <a:pt x="5541" y="12151"/>
                </a:cubicBezTo>
                <a:lnTo>
                  <a:pt x="5573" y="12151"/>
                </a:lnTo>
                <a:cubicBezTo>
                  <a:pt x="5620" y="12135"/>
                  <a:pt x="5652" y="12072"/>
                  <a:pt x="5636" y="12025"/>
                </a:cubicBezTo>
                <a:cubicBezTo>
                  <a:pt x="5589" y="11899"/>
                  <a:pt x="5541" y="11757"/>
                  <a:pt x="5478" y="11646"/>
                </a:cubicBezTo>
                <a:cubicBezTo>
                  <a:pt x="5467" y="11612"/>
                  <a:pt x="5431" y="11586"/>
                  <a:pt x="5394" y="11586"/>
                </a:cubicBezTo>
                <a:close/>
                <a:moveTo>
                  <a:pt x="5639" y="12338"/>
                </a:moveTo>
                <a:cubicBezTo>
                  <a:pt x="5633" y="12338"/>
                  <a:pt x="5627" y="12339"/>
                  <a:pt x="5620" y="12341"/>
                </a:cubicBezTo>
                <a:cubicBezTo>
                  <a:pt x="5557" y="12341"/>
                  <a:pt x="5526" y="12388"/>
                  <a:pt x="5526" y="12451"/>
                </a:cubicBezTo>
                <a:cubicBezTo>
                  <a:pt x="5557" y="12562"/>
                  <a:pt x="5557" y="12688"/>
                  <a:pt x="5557" y="12830"/>
                </a:cubicBezTo>
                <a:cubicBezTo>
                  <a:pt x="5557" y="12877"/>
                  <a:pt x="5604" y="12925"/>
                  <a:pt x="5652" y="12925"/>
                </a:cubicBezTo>
                <a:cubicBezTo>
                  <a:pt x="5715" y="12925"/>
                  <a:pt x="5762" y="12877"/>
                  <a:pt x="5762" y="12830"/>
                </a:cubicBezTo>
                <a:lnTo>
                  <a:pt x="5762" y="12814"/>
                </a:lnTo>
                <a:cubicBezTo>
                  <a:pt x="5762" y="12672"/>
                  <a:pt x="5747" y="12546"/>
                  <a:pt x="5731" y="12420"/>
                </a:cubicBezTo>
                <a:cubicBezTo>
                  <a:pt x="5717" y="12379"/>
                  <a:pt x="5680" y="12338"/>
                  <a:pt x="5639" y="12338"/>
                </a:cubicBezTo>
                <a:close/>
                <a:moveTo>
                  <a:pt x="5636" y="13114"/>
                </a:moveTo>
                <a:cubicBezTo>
                  <a:pt x="5589" y="13114"/>
                  <a:pt x="5526" y="13146"/>
                  <a:pt x="5526" y="13209"/>
                </a:cubicBezTo>
                <a:cubicBezTo>
                  <a:pt x="5494" y="13335"/>
                  <a:pt x="5462" y="13446"/>
                  <a:pt x="5431" y="13556"/>
                </a:cubicBezTo>
                <a:cubicBezTo>
                  <a:pt x="5399" y="13619"/>
                  <a:pt x="5431" y="13667"/>
                  <a:pt x="5478" y="13698"/>
                </a:cubicBezTo>
                <a:lnTo>
                  <a:pt x="5526" y="13698"/>
                </a:lnTo>
                <a:cubicBezTo>
                  <a:pt x="5557" y="13698"/>
                  <a:pt x="5589" y="13667"/>
                  <a:pt x="5604" y="13635"/>
                </a:cubicBezTo>
                <a:cubicBezTo>
                  <a:pt x="5652" y="13509"/>
                  <a:pt x="5699" y="13383"/>
                  <a:pt x="5715" y="13240"/>
                </a:cubicBezTo>
                <a:cubicBezTo>
                  <a:pt x="5731" y="13177"/>
                  <a:pt x="5683" y="13130"/>
                  <a:pt x="5636" y="13114"/>
                </a:cubicBezTo>
                <a:close/>
                <a:moveTo>
                  <a:pt x="5345" y="13840"/>
                </a:moveTo>
                <a:cubicBezTo>
                  <a:pt x="5311" y="13840"/>
                  <a:pt x="5278" y="13857"/>
                  <a:pt x="5257" y="13888"/>
                </a:cubicBezTo>
                <a:cubicBezTo>
                  <a:pt x="5194" y="13998"/>
                  <a:pt x="5099" y="14077"/>
                  <a:pt x="5005" y="14172"/>
                </a:cubicBezTo>
                <a:cubicBezTo>
                  <a:pt x="4973" y="14203"/>
                  <a:pt x="4973" y="14266"/>
                  <a:pt x="5005" y="14314"/>
                </a:cubicBezTo>
                <a:cubicBezTo>
                  <a:pt x="5020" y="14330"/>
                  <a:pt x="5052" y="14345"/>
                  <a:pt x="5084" y="14345"/>
                </a:cubicBezTo>
                <a:cubicBezTo>
                  <a:pt x="5099" y="14345"/>
                  <a:pt x="5131" y="14330"/>
                  <a:pt x="5147" y="14314"/>
                </a:cubicBezTo>
                <a:cubicBezTo>
                  <a:pt x="5241" y="14219"/>
                  <a:pt x="5336" y="14109"/>
                  <a:pt x="5415" y="13998"/>
                </a:cubicBezTo>
                <a:cubicBezTo>
                  <a:pt x="5447" y="13951"/>
                  <a:pt x="5431" y="13888"/>
                  <a:pt x="5399" y="13856"/>
                </a:cubicBezTo>
                <a:cubicBezTo>
                  <a:pt x="5382" y="13845"/>
                  <a:pt x="5364" y="13840"/>
                  <a:pt x="5345" y="13840"/>
                </a:cubicBezTo>
                <a:close/>
                <a:moveTo>
                  <a:pt x="4742" y="14371"/>
                </a:moveTo>
                <a:cubicBezTo>
                  <a:pt x="4729" y="14371"/>
                  <a:pt x="4717" y="14373"/>
                  <a:pt x="4705" y="14377"/>
                </a:cubicBezTo>
                <a:cubicBezTo>
                  <a:pt x="4610" y="14440"/>
                  <a:pt x="4484" y="14503"/>
                  <a:pt x="4357" y="14535"/>
                </a:cubicBezTo>
                <a:cubicBezTo>
                  <a:pt x="4310" y="14566"/>
                  <a:pt x="4294" y="14614"/>
                  <a:pt x="4310" y="14661"/>
                </a:cubicBezTo>
                <a:cubicBezTo>
                  <a:pt x="4326" y="14708"/>
                  <a:pt x="4357" y="14740"/>
                  <a:pt x="4405" y="14740"/>
                </a:cubicBezTo>
                <a:cubicBezTo>
                  <a:pt x="4405" y="14740"/>
                  <a:pt x="4421" y="14724"/>
                  <a:pt x="4436" y="14724"/>
                </a:cubicBezTo>
                <a:cubicBezTo>
                  <a:pt x="4563" y="14677"/>
                  <a:pt x="4689" y="14614"/>
                  <a:pt x="4799" y="14551"/>
                </a:cubicBezTo>
                <a:cubicBezTo>
                  <a:pt x="4847" y="14535"/>
                  <a:pt x="4863" y="14472"/>
                  <a:pt x="4847" y="14424"/>
                </a:cubicBezTo>
                <a:cubicBezTo>
                  <a:pt x="4823" y="14389"/>
                  <a:pt x="4782" y="14371"/>
                  <a:pt x="4742" y="14371"/>
                </a:cubicBezTo>
                <a:close/>
                <a:moveTo>
                  <a:pt x="4014" y="14642"/>
                </a:moveTo>
                <a:cubicBezTo>
                  <a:pt x="4007" y="14642"/>
                  <a:pt x="4001" y="14643"/>
                  <a:pt x="3994" y="14645"/>
                </a:cubicBezTo>
                <a:cubicBezTo>
                  <a:pt x="3884" y="14677"/>
                  <a:pt x="3742" y="14693"/>
                  <a:pt x="3616" y="14708"/>
                </a:cubicBezTo>
                <a:cubicBezTo>
                  <a:pt x="3568" y="14708"/>
                  <a:pt x="3521" y="14772"/>
                  <a:pt x="3537" y="14819"/>
                </a:cubicBezTo>
                <a:cubicBezTo>
                  <a:pt x="3537" y="14866"/>
                  <a:pt x="3584" y="14898"/>
                  <a:pt x="3631" y="14898"/>
                </a:cubicBezTo>
                <a:lnTo>
                  <a:pt x="3631" y="14914"/>
                </a:lnTo>
                <a:cubicBezTo>
                  <a:pt x="3773" y="14898"/>
                  <a:pt x="3915" y="14866"/>
                  <a:pt x="4042" y="14835"/>
                </a:cubicBezTo>
                <a:cubicBezTo>
                  <a:pt x="4089" y="14835"/>
                  <a:pt x="4121" y="14772"/>
                  <a:pt x="4121" y="14724"/>
                </a:cubicBezTo>
                <a:cubicBezTo>
                  <a:pt x="4107" y="14683"/>
                  <a:pt x="4058" y="14642"/>
                  <a:pt x="4014" y="14642"/>
                </a:cubicBezTo>
                <a:close/>
                <a:moveTo>
                  <a:pt x="2842" y="14724"/>
                </a:moveTo>
                <a:cubicBezTo>
                  <a:pt x="2795" y="14724"/>
                  <a:pt x="2747" y="14772"/>
                  <a:pt x="2747" y="14819"/>
                </a:cubicBezTo>
                <a:cubicBezTo>
                  <a:pt x="2732" y="14882"/>
                  <a:pt x="2779" y="14929"/>
                  <a:pt x="2842" y="14929"/>
                </a:cubicBezTo>
                <a:lnTo>
                  <a:pt x="3237" y="14929"/>
                </a:lnTo>
                <a:cubicBezTo>
                  <a:pt x="3300" y="14929"/>
                  <a:pt x="3331" y="14882"/>
                  <a:pt x="3331" y="14835"/>
                </a:cubicBezTo>
                <a:cubicBezTo>
                  <a:pt x="3331" y="14780"/>
                  <a:pt x="3296" y="14737"/>
                  <a:pt x="3255" y="14737"/>
                </a:cubicBezTo>
                <a:cubicBezTo>
                  <a:pt x="3249" y="14737"/>
                  <a:pt x="3243" y="14738"/>
                  <a:pt x="3237" y="14740"/>
                </a:cubicBezTo>
                <a:cubicBezTo>
                  <a:pt x="3095" y="14740"/>
                  <a:pt x="2968" y="14740"/>
                  <a:pt x="2842" y="14724"/>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6" name="Google Shape;216;p16"/>
          <p:cNvGrpSpPr/>
          <p:nvPr/>
        </p:nvGrpSpPr>
        <p:grpSpPr>
          <a:xfrm>
            <a:off x="256830" y="233257"/>
            <a:ext cx="1092079" cy="645905"/>
            <a:chOff x="1179586" y="3966425"/>
            <a:chExt cx="501444" cy="296596"/>
          </a:xfrm>
        </p:grpSpPr>
        <p:sp>
          <p:nvSpPr>
            <p:cNvPr id="217" name="Google Shape;217;p16"/>
            <p:cNvSpPr/>
            <p:nvPr/>
          </p:nvSpPr>
          <p:spPr>
            <a:xfrm>
              <a:off x="1179586" y="3973450"/>
              <a:ext cx="501444" cy="283107"/>
            </a:xfrm>
            <a:custGeom>
              <a:avLst/>
              <a:gdLst/>
              <a:ahLst/>
              <a:cxnLst/>
              <a:rect l="l" t="t" r="r" b="b"/>
              <a:pathLst>
                <a:path w="7138" h="4030" extrusionOk="0">
                  <a:moveTo>
                    <a:pt x="4359" y="0"/>
                  </a:moveTo>
                  <a:cubicBezTo>
                    <a:pt x="4033" y="0"/>
                    <a:pt x="3742" y="176"/>
                    <a:pt x="3541" y="411"/>
                  </a:cubicBezTo>
                  <a:lnTo>
                    <a:pt x="3541" y="411"/>
                  </a:lnTo>
                  <a:cubicBezTo>
                    <a:pt x="3406" y="297"/>
                    <a:pt x="3229" y="193"/>
                    <a:pt x="3001" y="112"/>
                  </a:cubicBezTo>
                  <a:cubicBezTo>
                    <a:pt x="2807" y="44"/>
                    <a:pt x="2645" y="15"/>
                    <a:pt x="2508" y="15"/>
                  </a:cubicBezTo>
                  <a:cubicBezTo>
                    <a:pt x="1690" y="15"/>
                    <a:pt x="1817" y="1059"/>
                    <a:pt x="1817" y="1059"/>
                  </a:cubicBezTo>
                  <a:cubicBezTo>
                    <a:pt x="1729" y="1003"/>
                    <a:pt x="1633" y="978"/>
                    <a:pt x="1535" y="978"/>
                  </a:cubicBezTo>
                  <a:cubicBezTo>
                    <a:pt x="828" y="978"/>
                    <a:pt x="1" y="2294"/>
                    <a:pt x="902" y="3001"/>
                  </a:cubicBezTo>
                  <a:cubicBezTo>
                    <a:pt x="1192" y="3221"/>
                    <a:pt x="1469" y="3322"/>
                    <a:pt x="1706" y="3339"/>
                  </a:cubicBezTo>
                  <a:lnTo>
                    <a:pt x="1706" y="3339"/>
                  </a:lnTo>
                  <a:cubicBezTo>
                    <a:pt x="1781" y="3696"/>
                    <a:pt x="2032" y="4010"/>
                    <a:pt x="2575" y="4027"/>
                  </a:cubicBezTo>
                  <a:cubicBezTo>
                    <a:pt x="2627" y="4028"/>
                    <a:pt x="2677" y="4029"/>
                    <a:pt x="2726" y="4029"/>
                  </a:cubicBezTo>
                  <a:cubicBezTo>
                    <a:pt x="3414" y="4029"/>
                    <a:pt x="3884" y="3872"/>
                    <a:pt x="4157" y="3636"/>
                  </a:cubicBezTo>
                  <a:lnTo>
                    <a:pt x="4157" y="3636"/>
                  </a:lnTo>
                  <a:cubicBezTo>
                    <a:pt x="4214" y="3717"/>
                    <a:pt x="4285" y="3795"/>
                    <a:pt x="4375" y="3869"/>
                  </a:cubicBezTo>
                  <a:cubicBezTo>
                    <a:pt x="4502" y="3972"/>
                    <a:pt x="4658" y="4018"/>
                    <a:pt x="4827" y="4018"/>
                  </a:cubicBezTo>
                  <a:cubicBezTo>
                    <a:pt x="5771" y="4018"/>
                    <a:pt x="7137" y="2594"/>
                    <a:pt x="6348" y="1738"/>
                  </a:cubicBezTo>
                  <a:cubicBezTo>
                    <a:pt x="6128" y="1495"/>
                    <a:pt x="5890" y="1404"/>
                    <a:pt x="5666" y="1404"/>
                  </a:cubicBezTo>
                  <a:cubicBezTo>
                    <a:pt x="5646" y="1404"/>
                    <a:pt x="5626" y="1404"/>
                    <a:pt x="5605" y="1406"/>
                  </a:cubicBezTo>
                  <a:lnTo>
                    <a:pt x="5605" y="1406"/>
                  </a:lnTo>
                  <a:cubicBezTo>
                    <a:pt x="5621" y="990"/>
                    <a:pt x="5421" y="507"/>
                    <a:pt x="4911" y="175"/>
                  </a:cubicBezTo>
                  <a:cubicBezTo>
                    <a:pt x="4723" y="52"/>
                    <a:pt x="4535" y="0"/>
                    <a:pt x="4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16"/>
            <p:cNvSpPr/>
            <p:nvPr/>
          </p:nvSpPr>
          <p:spPr>
            <a:xfrm>
              <a:off x="1196306" y="3966425"/>
              <a:ext cx="463650" cy="296596"/>
            </a:xfrm>
            <a:custGeom>
              <a:avLst/>
              <a:gdLst/>
              <a:ahLst/>
              <a:cxnLst/>
              <a:rect l="l" t="t" r="r" b="b"/>
              <a:pathLst>
                <a:path w="6600" h="4222" extrusionOk="0">
                  <a:moveTo>
                    <a:pt x="3316" y="654"/>
                  </a:moveTo>
                  <a:cubicBezTo>
                    <a:pt x="3521" y="875"/>
                    <a:pt x="3568" y="1080"/>
                    <a:pt x="3568" y="1175"/>
                  </a:cubicBezTo>
                  <a:cubicBezTo>
                    <a:pt x="3568" y="1333"/>
                    <a:pt x="3521" y="1475"/>
                    <a:pt x="3426" y="1522"/>
                  </a:cubicBezTo>
                  <a:cubicBezTo>
                    <a:pt x="3408" y="1529"/>
                    <a:pt x="3391" y="1533"/>
                    <a:pt x="3373" y="1533"/>
                  </a:cubicBezTo>
                  <a:cubicBezTo>
                    <a:pt x="3313" y="1533"/>
                    <a:pt x="3258" y="1496"/>
                    <a:pt x="3221" y="1459"/>
                  </a:cubicBezTo>
                  <a:cubicBezTo>
                    <a:pt x="3047" y="1317"/>
                    <a:pt x="3079" y="970"/>
                    <a:pt x="3316" y="654"/>
                  </a:cubicBezTo>
                  <a:close/>
                  <a:moveTo>
                    <a:pt x="5257" y="1633"/>
                  </a:moveTo>
                  <a:cubicBezTo>
                    <a:pt x="5257" y="1649"/>
                    <a:pt x="5242" y="1680"/>
                    <a:pt x="5242" y="1712"/>
                  </a:cubicBezTo>
                  <a:cubicBezTo>
                    <a:pt x="5163" y="2012"/>
                    <a:pt x="4957" y="2217"/>
                    <a:pt x="4705" y="2248"/>
                  </a:cubicBezTo>
                  <a:cubicBezTo>
                    <a:pt x="4686" y="2253"/>
                    <a:pt x="4669" y="2255"/>
                    <a:pt x="4654" y="2255"/>
                  </a:cubicBezTo>
                  <a:cubicBezTo>
                    <a:pt x="4618" y="2255"/>
                    <a:pt x="4594" y="2244"/>
                    <a:pt x="4594" y="2233"/>
                  </a:cubicBezTo>
                  <a:cubicBezTo>
                    <a:pt x="4563" y="2154"/>
                    <a:pt x="4689" y="1901"/>
                    <a:pt x="4989" y="1743"/>
                  </a:cubicBezTo>
                  <a:cubicBezTo>
                    <a:pt x="5052" y="1696"/>
                    <a:pt x="5147" y="1649"/>
                    <a:pt x="5257" y="1633"/>
                  </a:cubicBezTo>
                  <a:close/>
                  <a:moveTo>
                    <a:pt x="1863" y="2454"/>
                  </a:moveTo>
                  <a:cubicBezTo>
                    <a:pt x="1895" y="2454"/>
                    <a:pt x="1927" y="2485"/>
                    <a:pt x="1990" y="2548"/>
                  </a:cubicBezTo>
                  <a:cubicBezTo>
                    <a:pt x="2148" y="2769"/>
                    <a:pt x="2163" y="3022"/>
                    <a:pt x="1990" y="3180"/>
                  </a:cubicBezTo>
                  <a:cubicBezTo>
                    <a:pt x="1895" y="3274"/>
                    <a:pt x="1737" y="3338"/>
                    <a:pt x="1548" y="3338"/>
                  </a:cubicBezTo>
                  <a:cubicBezTo>
                    <a:pt x="1500" y="2943"/>
                    <a:pt x="1658" y="2533"/>
                    <a:pt x="1816" y="2469"/>
                  </a:cubicBezTo>
                  <a:cubicBezTo>
                    <a:pt x="1832" y="2469"/>
                    <a:pt x="1848" y="2454"/>
                    <a:pt x="1863" y="2454"/>
                  </a:cubicBezTo>
                  <a:close/>
                  <a:moveTo>
                    <a:pt x="3994" y="2769"/>
                  </a:moveTo>
                  <a:cubicBezTo>
                    <a:pt x="4010" y="2769"/>
                    <a:pt x="4042" y="2801"/>
                    <a:pt x="4073" y="2896"/>
                  </a:cubicBezTo>
                  <a:cubicBezTo>
                    <a:pt x="4137" y="3132"/>
                    <a:pt x="4105" y="3353"/>
                    <a:pt x="3963" y="3543"/>
                  </a:cubicBezTo>
                  <a:cubicBezTo>
                    <a:pt x="3963" y="3559"/>
                    <a:pt x="3947" y="3559"/>
                    <a:pt x="3931" y="3574"/>
                  </a:cubicBezTo>
                  <a:cubicBezTo>
                    <a:pt x="3805" y="3322"/>
                    <a:pt x="3821" y="3069"/>
                    <a:pt x="3884" y="2927"/>
                  </a:cubicBezTo>
                  <a:cubicBezTo>
                    <a:pt x="3916" y="2817"/>
                    <a:pt x="3979" y="2769"/>
                    <a:pt x="3994" y="2769"/>
                  </a:cubicBezTo>
                  <a:close/>
                  <a:moveTo>
                    <a:pt x="4129" y="197"/>
                  </a:moveTo>
                  <a:cubicBezTo>
                    <a:pt x="4287" y="197"/>
                    <a:pt x="4456" y="243"/>
                    <a:pt x="4626" y="354"/>
                  </a:cubicBezTo>
                  <a:cubicBezTo>
                    <a:pt x="5084" y="670"/>
                    <a:pt x="5257" y="1080"/>
                    <a:pt x="5273" y="1428"/>
                  </a:cubicBezTo>
                  <a:cubicBezTo>
                    <a:pt x="5147" y="1443"/>
                    <a:pt x="5005" y="1491"/>
                    <a:pt x="4878" y="1570"/>
                  </a:cubicBezTo>
                  <a:cubicBezTo>
                    <a:pt x="4547" y="1759"/>
                    <a:pt x="4342" y="2091"/>
                    <a:pt x="4405" y="2296"/>
                  </a:cubicBezTo>
                  <a:cubicBezTo>
                    <a:pt x="4419" y="2338"/>
                    <a:pt x="4471" y="2443"/>
                    <a:pt x="4660" y="2443"/>
                  </a:cubicBezTo>
                  <a:cubicBezTo>
                    <a:pt x="4684" y="2443"/>
                    <a:pt x="4709" y="2441"/>
                    <a:pt x="4736" y="2438"/>
                  </a:cubicBezTo>
                  <a:cubicBezTo>
                    <a:pt x="5068" y="2406"/>
                    <a:pt x="5336" y="2138"/>
                    <a:pt x="5431" y="1743"/>
                  </a:cubicBezTo>
                  <a:cubicBezTo>
                    <a:pt x="5447" y="1712"/>
                    <a:pt x="5463" y="1664"/>
                    <a:pt x="5463" y="1601"/>
                  </a:cubicBezTo>
                  <a:cubicBezTo>
                    <a:pt x="5636" y="1617"/>
                    <a:pt x="5841" y="1696"/>
                    <a:pt x="6047" y="1917"/>
                  </a:cubicBezTo>
                  <a:cubicBezTo>
                    <a:pt x="6457" y="2375"/>
                    <a:pt x="6189" y="2975"/>
                    <a:pt x="5794" y="3401"/>
                  </a:cubicBezTo>
                  <a:cubicBezTo>
                    <a:pt x="5461" y="3745"/>
                    <a:pt x="4978" y="4014"/>
                    <a:pt x="4588" y="4014"/>
                  </a:cubicBezTo>
                  <a:cubicBezTo>
                    <a:pt x="4441" y="4014"/>
                    <a:pt x="4307" y="3976"/>
                    <a:pt x="4200" y="3890"/>
                  </a:cubicBezTo>
                  <a:cubicBezTo>
                    <a:pt x="4152" y="3843"/>
                    <a:pt x="4105" y="3795"/>
                    <a:pt x="4058" y="3748"/>
                  </a:cubicBezTo>
                  <a:cubicBezTo>
                    <a:pt x="4073" y="3716"/>
                    <a:pt x="4105" y="3685"/>
                    <a:pt x="4121" y="3669"/>
                  </a:cubicBezTo>
                  <a:cubicBezTo>
                    <a:pt x="4310" y="3432"/>
                    <a:pt x="4358" y="3148"/>
                    <a:pt x="4263" y="2848"/>
                  </a:cubicBezTo>
                  <a:cubicBezTo>
                    <a:pt x="4200" y="2611"/>
                    <a:pt x="4073" y="2580"/>
                    <a:pt x="4010" y="2564"/>
                  </a:cubicBezTo>
                  <a:cubicBezTo>
                    <a:pt x="3884" y="2564"/>
                    <a:pt x="3758" y="2675"/>
                    <a:pt x="3695" y="2848"/>
                  </a:cubicBezTo>
                  <a:cubicBezTo>
                    <a:pt x="3600" y="3085"/>
                    <a:pt x="3616" y="3417"/>
                    <a:pt x="3789" y="3716"/>
                  </a:cubicBezTo>
                  <a:cubicBezTo>
                    <a:pt x="3508" y="3924"/>
                    <a:pt x="3047" y="4034"/>
                    <a:pt x="2457" y="4034"/>
                  </a:cubicBezTo>
                  <a:cubicBezTo>
                    <a:pt x="2418" y="4034"/>
                    <a:pt x="2378" y="4033"/>
                    <a:pt x="2337" y="4032"/>
                  </a:cubicBezTo>
                  <a:cubicBezTo>
                    <a:pt x="1879" y="4016"/>
                    <a:pt x="1674" y="3780"/>
                    <a:pt x="1595" y="3543"/>
                  </a:cubicBezTo>
                  <a:cubicBezTo>
                    <a:pt x="1832" y="3527"/>
                    <a:pt x="2006" y="3448"/>
                    <a:pt x="2132" y="3322"/>
                  </a:cubicBezTo>
                  <a:cubicBezTo>
                    <a:pt x="2369" y="3085"/>
                    <a:pt x="2384" y="2738"/>
                    <a:pt x="2148" y="2422"/>
                  </a:cubicBezTo>
                  <a:cubicBezTo>
                    <a:pt x="2054" y="2300"/>
                    <a:pt x="1955" y="2267"/>
                    <a:pt x="1873" y="2267"/>
                  </a:cubicBezTo>
                  <a:cubicBezTo>
                    <a:pt x="1817" y="2267"/>
                    <a:pt x="1769" y="2283"/>
                    <a:pt x="1737" y="2296"/>
                  </a:cubicBezTo>
                  <a:cubicBezTo>
                    <a:pt x="1485" y="2406"/>
                    <a:pt x="1311" y="2880"/>
                    <a:pt x="1358" y="3322"/>
                  </a:cubicBezTo>
                  <a:cubicBezTo>
                    <a:pt x="1169" y="3290"/>
                    <a:pt x="948" y="3180"/>
                    <a:pt x="727" y="3022"/>
                  </a:cubicBezTo>
                  <a:cubicBezTo>
                    <a:pt x="238" y="2643"/>
                    <a:pt x="301" y="2043"/>
                    <a:pt x="601" y="1633"/>
                  </a:cubicBezTo>
                  <a:cubicBezTo>
                    <a:pt x="781" y="1380"/>
                    <a:pt x="1054" y="1173"/>
                    <a:pt x="1306" y="1173"/>
                  </a:cubicBezTo>
                  <a:cubicBezTo>
                    <a:pt x="1384" y="1173"/>
                    <a:pt x="1461" y="1193"/>
                    <a:pt x="1532" y="1238"/>
                  </a:cubicBezTo>
                  <a:cubicBezTo>
                    <a:pt x="1548" y="1254"/>
                    <a:pt x="1564" y="1262"/>
                    <a:pt x="1579" y="1262"/>
                  </a:cubicBezTo>
                  <a:cubicBezTo>
                    <a:pt x="1595" y="1262"/>
                    <a:pt x="1611" y="1254"/>
                    <a:pt x="1627" y="1238"/>
                  </a:cubicBezTo>
                  <a:cubicBezTo>
                    <a:pt x="1658" y="1222"/>
                    <a:pt x="1674" y="1191"/>
                    <a:pt x="1674" y="1143"/>
                  </a:cubicBezTo>
                  <a:cubicBezTo>
                    <a:pt x="1674" y="1143"/>
                    <a:pt x="1611" y="575"/>
                    <a:pt x="1911" y="323"/>
                  </a:cubicBezTo>
                  <a:cubicBezTo>
                    <a:pt x="2008" y="249"/>
                    <a:pt x="2127" y="214"/>
                    <a:pt x="2270" y="214"/>
                  </a:cubicBezTo>
                  <a:cubicBezTo>
                    <a:pt x="2406" y="214"/>
                    <a:pt x="2564" y="246"/>
                    <a:pt x="2747" y="307"/>
                  </a:cubicBezTo>
                  <a:cubicBezTo>
                    <a:pt x="2921" y="370"/>
                    <a:pt x="3063" y="449"/>
                    <a:pt x="3174" y="528"/>
                  </a:cubicBezTo>
                  <a:cubicBezTo>
                    <a:pt x="2905" y="875"/>
                    <a:pt x="2795" y="1349"/>
                    <a:pt x="3095" y="1617"/>
                  </a:cubicBezTo>
                  <a:cubicBezTo>
                    <a:pt x="3178" y="1690"/>
                    <a:pt x="3274" y="1728"/>
                    <a:pt x="3371" y="1728"/>
                  </a:cubicBezTo>
                  <a:cubicBezTo>
                    <a:pt x="3422" y="1728"/>
                    <a:pt x="3472" y="1718"/>
                    <a:pt x="3521" y="1696"/>
                  </a:cubicBezTo>
                  <a:cubicBezTo>
                    <a:pt x="3679" y="1617"/>
                    <a:pt x="3789" y="1396"/>
                    <a:pt x="3774" y="1159"/>
                  </a:cubicBezTo>
                  <a:cubicBezTo>
                    <a:pt x="3758" y="1049"/>
                    <a:pt x="3710" y="765"/>
                    <a:pt x="3442" y="496"/>
                  </a:cubicBezTo>
                  <a:cubicBezTo>
                    <a:pt x="3620" y="328"/>
                    <a:pt x="3861" y="197"/>
                    <a:pt x="4129" y="197"/>
                  </a:cubicBezTo>
                  <a:close/>
                  <a:moveTo>
                    <a:pt x="4130" y="0"/>
                  </a:moveTo>
                  <a:cubicBezTo>
                    <a:pt x="3809" y="0"/>
                    <a:pt x="3515" y="155"/>
                    <a:pt x="3300" y="370"/>
                  </a:cubicBezTo>
                  <a:cubicBezTo>
                    <a:pt x="3174" y="291"/>
                    <a:pt x="3000" y="196"/>
                    <a:pt x="2795" y="133"/>
                  </a:cubicBezTo>
                  <a:cubicBezTo>
                    <a:pt x="2601" y="61"/>
                    <a:pt x="2424" y="26"/>
                    <a:pt x="2266" y="26"/>
                  </a:cubicBezTo>
                  <a:cubicBezTo>
                    <a:pt x="2076" y="26"/>
                    <a:pt x="1914" y="77"/>
                    <a:pt x="1785" y="181"/>
                  </a:cubicBezTo>
                  <a:cubicBezTo>
                    <a:pt x="1516" y="402"/>
                    <a:pt x="1469" y="780"/>
                    <a:pt x="1469" y="1017"/>
                  </a:cubicBezTo>
                  <a:cubicBezTo>
                    <a:pt x="1408" y="999"/>
                    <a:pt x="1346" y="991"/>
                    <a:pt x="1284" y="991"/>
                  </a:cubicBezTo>
                  <a:cubicBezTo>
                    <a:pt x="962" y="991"/>
                    <a:pt x="639" y="1218"/>
                    <a:pt x="427" y="1522"/>
                  </a:cubicBezTo>
                  <a:cubicBezTo>
                    <a:pt x="80" y="2012"/>
                    <a:pt x="1" y="2722"/>
                    <a:pt x="601" y="3180"/>
                  </a:cubicBezTo>
                  <a:cubicBezTo>
                    <a:pt x="885" y="3385"/>
                    <a:pt x="1153" y="3495"/>
                    <a:pt x="1390" y="3527"/>
                  </a:cubicBezTo>
                  <a:cubicBezTo>
                    <a:pt x="1500" y="3953"/>
                    <a:pt x="1848" y="4206"/>
                    <a:pt x="2321" y="4222"/>
                  </a:cubicBezTo>
                  <a:lnTo>
                    <a:pt x="2479" y="4222"/>
                  </a:lnTo>
                  <a:cubicBezTo>
                    <a:pt x="3095" y="4222"/>
                    <a:pt x="3584" y="4111"/>
                    <a:pt x="3900" y="3874"/>
                  </a:cubicBezTo>
                  <a:cubicBezTo>
                    <a:pt x="3963" y="3937"/>
                    <a:pt x="4010" y="3985"/>
                    <a:pt x="4073" y="4048"/>
                  </a:cubicBezTo>
                  <a:cubicBezTo>
                    <a:pt x="4219" y="4165"/>
                    <a:pt x="4395" y="4217"/>
                    <a:pt x="4584" y="4217"/>
                  </a:cubicBezTo>
                  <a:cubicBezTo>
                    <a:pt x="5033" y="4217"/>
                    <a:pt x="5559" y="3927"/>
                    <a:pt x="5936" y="3527"/>
                  </a:cubicBezTo>
                  <a:cubicBezTo>
                    <a:pt x="6504" y="2927"/>
                    <a:pt x="6599" y="2233"/>
                    <a:pt x="6189" y="1775"/>
                  </a:cubicBezTo>
                  <a:cubicBezTo>
                    <a:pt x="5983" y="1554"/>
                    <a:pt x="5731" y="1428"/>
                    <a:pt x="5463" y="1412"/>
                  </a:cubicBezTo>
                  <a:cubicBezTo>
                    <a:pt x="5447" y="1017"/>
                    <a:pt x="5257" y="544"/>
                    <a:pt x="4736" y="196"/>
                  </a:cubicBezTo>
                  <a:cubicBezTo>
                    <a:pt x="4532" y="58"/>
                    <a:pt x="4326" y="0"/>
                    <a:pt x="4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19"/>
        <p:cNvGrpSpPr/>
        <p:nvPr/>
      </p:nvGrpSpPr>
      <p:grpSpPr>
        <a:xfrm>
          <a:off x="0" y="0"/>
          <a:ext cx="0" cy="0"/>
          <a:chOff x="0" y="0"/>
          <a:chExt cx="0" cy="0"/>
        </a:xfrm>
      </p:grpSpPr>
      <p:grpSp>
        <p:nvGrpSpPr>
          <p:cNvPr id="220" name="Google Shape;220;p17"/>
          <p:cNvGrpSpPr/>
          <p:nvPr/>
        </p:nvGrpSpPr>
        <p:grpSpPr>
          <a:xfrm>
            <a:off x="107626" y="54347"/>
            <a:ext cx="6288772" cy="6803879"/>
            <a:chOff x="80719" y="40760"/>
            <a:chExt cx="4716579" cy="5102909"/>
          </a:xfrm>
        </p:grpSpPr>
        <p:sp>
          <p:nvSpPr>
            <p:cNvPr id="221" name="Google Shape;221;p17"/>
            <p:cNvSpPr/>
            <p:nvPr/>
          </p:nvSpPr>
          <p:spPr>
            <a:xfrm>
              <a:off x="80719" y="1157634"/>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17"/>
            <p:cNvSpPr/>
            <p:nvPr/>
          </p:nvSpPr>
          <p:spPr>
            <a:xfrm>
              <a:off x="4159123" y="40760"/>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17"/>
            <p:cNvSpPr/>
            <p:nvPr/>
          </p:nvSpPr>
          <p:spPr>
            <a:xfrm>
              <a:off x="4346724" y="4710781"/>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4" name="Google Shape;224;p17"/>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225" name="Google Shape;225;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6" name="Google Shape;226;p17"/>
          <p:cNvSpPr txBox="1">
            <a:spLocks noGrp="1"/>
          </p:cNvSpPr>
          <p:nvPr>
            <p:ph type="subTitle" idx="1"/>
          </p:nvPr>
        </p:nvSpPr>
        <p:spPr>
          <a:xfrm>
            <a:off x="2055285" y="1592143"/>
            <a:ext cx="4029200" cy="14328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27" name="Google Shape;227;p17"/>
          <p:cNvSpPr txBox="1">
            <a:spLocks noGrp="1"/>
          </p:cNvSpPr>
          <p:nvPr>
            <p:ph type="subTitle" idx="2"/>
          </p:nvPr>
        </p:nvSpPr>
        <p:spPr>
          <a:xfrm>
            <a:off x="2055285" y="3155109"/>
            <a:ext cx="4029200" cy="14328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28" name="Google Shape;228;p17"/>
          <p:cNvSpPr txBox="1">
            <a:spLocks noGrp="1"/>
          </p:cNvSpPr>
          <p:nvPr>
            <p:ph type="subTitle" idx="3"/>
          </p:nvPr>
        </p:nvSpPr>
        <p:spPr>
          <a:xfrm>
            <a:off x="7207519" y="1592185"/>
            <a:ext cx="4029200" cy="14328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29" name="Google Shape;229;p17"/>
          <p:cNvSpPr txBox="1">
            <a:spLocks noGrp="1"/>
          </p:cNvSpPr>
          <p:nvPr>
            <p:ph type="subTitle" idx="4"/>
          </p:nvPr>
        </p:nvSpPr>
        <p:spPr>
          <a:xfrm>
            <a:off x="2055285" y="4718076"/>
            <a:ext cx="4029200" cy="14328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30" name="Google Shape;230;p17"/>
          <p:cNvSpPr txBox="1">
            <a:spLocks noGrp="1"/>
          </p:cNvSpPr>
          <p:nvPr>
            <p:ph type="subTitle" idx="5"/>
          </p:nvPr>
        </p:nvSpPr>
        <p:spPr>
          <a:xfrm>
            <a:off x="7207519" y="4718081"/>
            <a:ext cx="4029200" cy="14328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31" name="Google Shape;231;p17"/>
          <p:cNvSpPr txBox="1">
            <a:spLocks noGrp="1"/>
          </p:cNvSpPr>
          <p:nvPr>
            <p:ph type="subTitle" idx="6"/>
          </p:nvPr>
        </p:nvSpPr>
        <p:spPr>
          <a:xfrm>
            <a:off x="7207519" y="3155133"/>
            <a:ext cx="4029200" cy="14328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232" name="Google Shape;232;p17"/>
          <p:cNvGrpSpPr/>
          <p:nvPr/>
        </p:nvGrpSpPr>
        <p:grpSpPr>
          <a:xfrm>
            <a:off x="252769" y="142067"/>
            <a:ext cx="11352401" cy="6488328"/>
            <a:chOff x="189576" y="106550"/>
            <a:chExt cx="8514301" cy="4866246"/>
          </a:xfrm>
        </p:grpSpPr>
        <p:sp>
          <p:nvSpPr>
            <p:cNvPr id="233" name="Google Shape;233;p17"/>
            <p:cNvSpPr/>
            <p:nvPr/>
          </p:nvSpPr>
          <p:spPr>
            <a:xfrm>
              <a:off x="8306414" y="193200"/>
              <a:ext cx="397463" cy="399389"/>
            </a:xfrm>
            <a:custGeom>
              <a:avLst/>
              <a:gdLst/>
              <a:ahLst/>
              <a:cxnLst/>
              <a:rect l="l" t="t" r="r" b="b"/>
              <a:pathLst>
                <a:path w="5494" h="5521" extrusionOk="0">
                  <a:moveTo>
                    <a:pt x="1986" y="0"/>
                  </a:moveTo>
                  <a:cubicBezTo>
                    <a:pt x="1739" y="0"/>
                    <a:pt x="1752" y="1967"/>
                    <a:pt x="1752" y="1967"/>
                  </a:cubicBezTo>
                  <a:cubicBezTo>
                    <a:pt x="1752" y="1967"/>
                    <a:pt x="300" y="2567"/>
                    <a:pt x="142" y="2803"/>
                  </a:cubicBezTo>
                  <a:cubicBezTo>
                    <a:pt x="0" y="3056"/>
                    <a:pt x="1642" y="3672"/>
                    <a:pt x="1642" y="3672"/>
                  </a:cubicBezTo>
                  <a:cubicBezTo>
                    <a:pt x="1642" y="3672"/>
                    <a:pt x="1547" y="5045"/>
                    <a:pt x="1831" y="5487"/>
                  </a:cubicBezTo>
                  <a:cubicBezTo>
                    <a:pt x="1845" y="5510"/>
                    <a:pt x="1864" y="5520"/>
                    <a:pt x="1889" y="5520"/>
                  </a:cubicBezTo>
                  <a:cubicBezTo>
                    <a:pt x="2193" y="5520"/>
                    <a:pt x="3284" y="3972"/>
                    <a:pt x="3284" y="3972"/>
                  </a:cubicBezTo>
                  <a:cubicBezTo>
                    <a:pt x="3284" y="3972"/>
                    <a:pt x="4504" y="4267"/>
                    <a:pt x="5009" y="4267"/>
                  </a:cubicBezTo>
                  <a:cubicBezTo>
                    <a:pt x="5064" y="4267"/>
                    <a:pt x="5111" y="4263"/>
                    <a:pt x="5146" y="4256"/>
                  </a:cubicBezTo>
                  <a:cubicBezTo>
                    <a:pt x="5494" y="4177"/>
                    <a:pt x="4215" y="2772"/>
                    <a:pt x="4215" y="2772"/>
                  </a:cubicBezTo>
                  <a:cubicBezTo>
                    <a:pt x="4215" y="2772"/>
                    <a:pt x="4988" y="1209"/>
                    <a:pt x="4957" y="1067"/>
                  </a:cubicBezTo>
                  <a:cubicBezTo>
                    <a:pt x="4952" y="1047"/>
                    <a:pt x="4916" y="1038"/>
                    <a:pt x="4857" y="1038"/>
                  </a:cubicBezTo>
                  <a:cubicBezTo>
                    <a:pt x="4502" y="1038"/>
                    <a:pt x="3331" y="1351"/>
                    <a:pt x="3331" y="1351"/>
                  </a:cubicBezTo>
                  <a:cubicBezTo>
                    <a:pt x="3331" y="1351"/>
                    <a:pt x="2352" y="325"/>
                    <a:pt x="2037" y="25"/>
                  </a:cubicBezTo>
                  <a:cubicBezTo>
                    <a:pt x="2019" y="8"/>
                    <a:pt x="2002" y="0"/>
                    <a:pt x="1986" y="0"/>
                  </a:cubicBezTo>
                  <a:close/>
                </a:path>
              </a:pathLst>
            </a:custGeom>
            <a:solidFill>
              <a:srgbClr val="DEB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4" name="Google Shape;234;p17"/>
            <p:cNvGrpSpPr/>
            <p:nvPr/>
          </p:nvGrpSpPr>
          <p:grpSpPr>
            <a:xfrm>
              <a:off x="189576" y="106550"/>
              <a:ext cx="773734" cy="572688"/>
              <a:chOff x="3179042" y="3205618"/>
              <a:chExt cx="424802" cy="314439"/>
            </a:xfrm>
          </p:grpSpPr>
          <p:grpSp>
            <p:nvGrpSpPr>
              <p:cNvPr id="235" name="Google Shape;235;p17"/>
              <p:cNvGrpSpPr/>
              <p:nvPr/>
            </p:nvGrpSpPr>
            <p:grpSpPr>
              <a:xfrm>
                <a:off x="3179042" y="3205618"/>
                <a:ext cx="424802" cy="314439"/>
                <a:chOff x="3179042" y="3205618"/>
                <a:chExt cx="424802" cy="314439"/>
              </a:xfrm>
            </p:grpSpPr>
            <p:sp>
              <p:nvSpPr>
                <p:cNvPr id="236" name="Google Shape;236;p17"/>
                <p:cNvSpPr/>
                <p:nvPr/>
              </p:nvSpPr>
              <p:spPr>
                <a:xfrm>
                  <a:off x="3179042" y="3207093"/>
                  <a:ext cx="424802" cy="308679"/>
                </a:xfrm>
                <a:custGeom>
                  <a:avLst/>
                  <a:gdLst/>
                  <a:ahLst/>
                  <a:cxnLst/>
                  <a:rect l="l" t="t" r="r" b="b"/>
                  <a:pathLst>
                    <a:path w="6047" h="4394" extrusionOk="0">
                      <a:moveTo>
                        <a:pt x="2586" y="0"/>
                      </a:moveTo>
                      <a:cubicBezTo>
                        <a:pt x="2433" y="0"/>
                        <a:pt x="2293" y="10"/>
                        <a:pt x="2179" y="35"/>
                      </a:cubicBezTo>
                      <a:cubicBezTo>
                        <a:pt x="1721" y="129"/>
                        <a:pt x="538" y="1724"/>
                        <a:pt x="269" y="2008"/>
                      </a:cubicBezTo>
                      <a:cubicBezTo>
                        <a:pt x="1" y="2276"/>
                        <a:pt x="1627" y="4060"/>
                        <a:pt x="2006" y="4328"/>
                      </a:cubicBezTo>
                      <a:cubicBezTo>
                        <a:pt x="2075" y="4379"/>
                        <a:pt x="2367" y="4394"/>
                        <a:pt x="2692" y="4394"/>
                      </a:cubicBezTo>
                      <a:cubicBezTo>
                        <a:pt x="3179" y="4394"/>
                        <a:pt x="3742" y="4360"/>
                        <a:pt x="3742" y="4360"/>
                      </a:cubicBezTo>
                      <a:cubicBezTo>
                        <a:pt x="3756" y="4370"/>
                        <a:pt x="3774" y="4374"/>
                        <a:pt x="3795" y="4374"/>
                      </a:cubicBezTo>
                      <a:cubicBezTo>
                        <a:pt x="4201" y="4374"/>
                        <a:pt x="5739" y="2539"/>
                        <a:pt x="5889" y="2434"/>
                      </a:cubicBezTo>
                      <a:cubicBezTo>
                        <a:pt x="6047" y="2323"/>
                        <a:pt x="4642" y="603"/>
                        <a:pt x="4137" y="177"/>
                      </a:cubicBezTo>
                      <a:lnTo>
                        <a:pt x="4137" y="161"/>
                      </a:lnTo>
                      <a:lnTo>
                        <a:pt x="4121" y="161"/>
                      </a:lnTo>
                      <a:cubicBezTo>
                        <a:pt x="4042" y="113"/>
                        <a:pt x="3995" y="82"/>
                        <a:pt x="3979" y="82"/>
                      </a:cubicBezTo>
                      <a:cubicBezTo>
                        <a:pt x="3963" y="82"/>
                        <a:pt x="3931" y="98"/>
                        <a:pt x="3900" y="129"/>
                      </a:cubicBezTo>
                      <a:cubicBezTo>
                        <a:pt x="3583" y="82"/>
                        <a:pt x="3031" y="0"/>
                        <a:pt x="2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17"/>
                <p:cNvSpPr/>
                <p:nvPr/>
              </p:nvSpPr>
              <p:spPr>
                <a:xfrm>
                  <a:off x="3190141" y="3205618"/>
                  <a:ext cx="276223" cy="314439"/>
                </a:xfrm>
                <a:custGeom>
                  <a:avLst/>
                  <a:gdLst/>
                  <a:ahLst/>
                  <a:cxnLst/>
                  <a:rect l="l" t="t" r="r" b="b"/>
                  <a:pathLst>
                    <a:path w="3932" h="4476" extrusionOk="0">
                      <a:moveTo>
                        <a:pt x="3821" y="0"/>
                      </a:moveTo>
                      <a:cubicBezTo>
                        <a:pt x="3797" y="0"/>
                        <a:pt x="3773" y="8"/>
                        <a:pt x="3758" y="24"/>
                      </a:cubicBezTo>
                      <a:cubicBezTo>
                        <a:pt x="3742" y="40"/>
                        <a:pt x="2148" y="1602"/>
                        <a:pt x="1690" y="2076"/>
                      </a:cubicBezTo>
                      <a:lnTo>
                        <a:pt x="111" y="1918"/>
                      </a:lnTo>
                      <a:cubicBezTo>
                        <a:pt x="64" y="1918"/>
                        <a:pt x="17" y="1966"/>
                        <a:pt x="17" y="2013"/>
                      </a:cubicBezTo>
                      <a:cubicBezTo>
                        <a:pt x="1" y="2060"/>
                        <a:pt x="48" y="2123"/>
                        <a:pt x="95" y="2123"/>
                      </a:cubicBezTo>
                      <a:lnTo>
                        <a:pt x="1611" y="2265"/>
                      </a:lnTo>
                      <a:cubicBezTo>
                        <a:pt x="1721" y="2692"/>
                        <a:pt x="3079" y="4033"/>
                        <a:pt x="3521" y="4444"/>
                      </a:cubicBezTo>
                      <a:cubicBezTo>
                        <a:pt x="3537" y="4460"/>
                        <a:pt x="3552" y="4475"/>
                        <a:pt x="3584" y="4475"/>
                      </a:cubicBezTo>
                      <a:cubicBezTo>
                        <a:pt x="3616" y="4475"/>
                        <a:pt x="3631" y="4460"/>
                        <a:pt x="3647" y="4444"/>
                      </a:cubicBezTo>
                      <a:cubicBezTo>
                        <a:pt x="3694" y="4396"/>
                        <a:pt x="3694" y="4333"/>
                        <a:pt x="3647" y="4302"/>
                      </a:cubicBezTo>
                      <a:cubicBezTo>
                        <a:pt x="2779" y="3465"/>
                        <a:pt x="1848" y="2439"/>
                        <a:pt x="1800" y="2218"/>
                      </a:cubicBezTo>
                      <a:cubicBezTo>
                        <a:pt x="2242" y="1776"/>
                        <a:pt x="3868" y="182"/>
                        <a:pt x="3884" y="166"/>
                      </a:cubicBezTo>
                      <a:cubicBezTo>
                        <a:pt x="3931" y="134"/>
                        <a:pt x="3931" y="71"/>
                        <a:pt x="3884" y="24"/>
                      </a:cubicBezTo>
                      <a:cubicBezTo>
                        <a:pt x="3868" y="8"/>
                        <a:pt x="3844" y="0"/>
                        <a:pt x="3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17"/>
                <p:cNvSpPr/>
                <p:nvPr/>
              </p:nvSpPr>
              <p:spPr>
                <a:xfrm>
                  <a:off x="3347642" y="3341832"/>
                  <a:ext cx="57746" cy="52477"/>
                </a:xfrm>
                <a:custGeom>
                  <a:avLst/>
                  <a:gdLst/>
                  <a:ahLst/>
                  <a:cxnLst/>
                  <a:rect l="l" t="t" r="r" b="b"/>
                  <a:pathLst>
                    <a:path w="822" h="747" extrusionOk="0">
                      <a:moveTo>
                        <a:pt x="418" y="1"/>
                      </a:moveTo>
                      <a:cubicBezTo>
                        <a:pt x="390" y="1"/>
                        <a:pt x="361" y="4"/>
                        <a:pt x="332" y="11"/>
                      </a:cubicBezTo>
                      <a:cubicBezTo>
                        <a:pt x="127" y="42"/>
                        <a:pt x="0" y="248"/>
                        <a:pt x="48" y="453"/>
                      </a:cubicBezTo>
                      <a:cubicBezTo>
                        <a:pt x="75" y="617"/>
                        <a:pt x="233" y="746"/>
                        <a:pt x="409" y="746"/>
                      </a:cubicBezTo>
                      <a:cubicBezTo>
                        <a:pt x="436" y="746"/>
                        <a:pt x="463" y="743"/>
                        <a:pt x="490" y="737"/>
                      </a:cubicBezTo>
                      <a:cubicBezTo>
                        <a:pt x="679" y="690"/>
                        <a:pt x="821" y="500"/>
                        <a:pt x="774" y="295"/>
                      </a:cubicBezTo>
                      <a:cubicBezTo>
                        <a:pt x="733" y="119"/>
                        <a:pt x="588" y="1"/>
                        <a:pt x="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17"/>
                <p:cNvSpPr/>
                <p:nvPr/>
              </p:nvSpPr>
              <p:spPr>
                <a:xfrm>
                  <a:off x="3316591" y="3225428"/>
                  <a:ext cx="57746" cy="52477"/>
                </a:xfrm>
                <a:custGeom>
                  <a:avLst/>
                  <a:gdLst/>
                  <a:ahLst/>
                  <a:cxnLst/>
                  <a:rect l="l" t="t" r="r" b="b"/>
                  <a:pathLst>
                    <a:path w="822" h="747" extrusionOk="0">
                      <a:moveTo>
                        <a:pt x="418" y="0"/>
                      </a:moveTo>
                      <a:cubicBezTo>
                        <a:pt x="390" y="0"/>
                        <a:pt x="361" y="4"/>
                        <a:pt x="332" y="10"/>
                      </a:cubicBezTo>
                      <a:cubicBezTo>
                        <a:pt x="127" y="42"/>
                        <a:pt x="0" y="247"/>
                        <a:pt x="32" y="452"/>
                      </a:cubicBezTo>
                      <a:cubicBezTo>
                        <a:pt x="72" y="628"/>
                        <a:pt x="229" y="746"/>
                        <a:pt x="393" y="746"/>
                      </a:cubicBezTo>
                      <a:cubicBezTo>
                        <a:pt x="420" y="746"/>
                        <a:pt x="447" y="743"/>
                        <a:pt x="474" y="736"/>
                      </a:cubicBezTo>
                      <a:cubicBezTo>
                        <a:pt x="679" y="705"/>
                        <a:pt x="821" y="500"/>
                        <a:pt x="774" y="294"/>
                      </a:cubicBezTo>
                      <a:cubicBezTo>
                        <a:pt x="733" y="118"/>
                        <a:pt x="588" y="0"/>
                        <a:pt x="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17"/>
                <p:cNvSpPr/>
                <p:nvPr/>
              </p:nvSpPr>
              <p:spPr>
                <a:xfrm>
                  <a:off x="3263342" y="3281979"/>
                  <a:ext cx="57746" cy="52477"/>
                </a:xfrm>
                <a:custGeom>
                  <a:avLst/>
                  <a:gdLst/>
                  <a:ahLst/>
                  <a:cxnLst/>
                  <a:rect l="l" t="t" r="r" b="b"/>
                  <a:pathLst>
                    <a:path w="822" h="747" extrusionOk="0">
                      <a:moveTo>
                        <a:pt x="419" y="0"/>
                      </a:moveTo>
                      <a:cubicBezTo>
                        <a:pt x="390" y="0"/>
                        <a:pt x="361" y="4"/>
                        <a:pt x="332" y="10"/>
                      </a:cubicBezTo>
                      <a:cubicBezTo>
                        <a:pt x="143" y="42"/>
                        <a:pt x="1" y="247"/>
                        <a:pt x="48" y="452"/>
                      </a:cubicBezTo>
                      <a:cubicBezTo>
                        <a:pt x="89" y="628"/>
                        <a:pt x="234" y="746"/>
                        <a:pt x="404" y="746"/>
                      </a:cubicBezTo>
                      <a:cubicBezTo>
                        <a:pt x="432" y="746"/>
                        <a:pt x="461" y="743"/>
                        <a:pt x="490" y="736"/>
                      </a:cubicBezTo>
                      <a:cubicBezTo>
                        <a:pt x="695" y="705"/>
                        <a:pt x="821" y="500"/>
                        <a:pt x="774" y="294"/>
                      </a:cubicBezTo>
                      <a:cubicBezTo>
                        <a:pt x="747" y="118"/>
                        <a:pt x="59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17"/>
                <p:cNvSpPr/>
                <p:nvPr/>
              </p:nvSpPr>
              <p:spPr>
                <a:xfrm>
                  <a:off x="3276619" y="3407657"/>
                  <a:ext cx="57745" cy="52828"/>
                </a:xfrm>
                <a:custGeom>
                  <a:avLst/>
                  <a:gdLst/>
                  <a:ahLst/>
                  <a:cxnLst/>
                  <a:rect l="l" t="t" r="r" b="b"/>
                  <a:pathLst>
                    <a:path w="822" h="752" extrusionOk="0">
                      <a:moveTo>
                        <a:pt x="395" y="0"/>
                      </a:moveTo>
                      <a:cubicBezTo>
                        <a:pt x="374" y="0"/>
                        <a:pt x="354" y="2"/>
                        <a:pt x="332" y="5"/>
                      </a:cubicBezTo>
                      <a:cubicBezTo>
                        <a:pt x="127" y="52"/>
                        <a:pt x="1" y="242"/>
                        <a:pt x="48" y="447"/>
                      </a:cubicBezTo>
                      <a:cubicBezTo>
                        <a:pt x="77" y="631"/>
                        <a:pt x="245" y="752"/>
                        <a:pt x="427" y="752"/>
                      </a:cubicBezTo>
                      <a:cubicBezTo>
                        <a:pt x="448" y="752"/>
                        <a:pt x="469" y="750"/>
                        <a:pt x="490" y="747"/>
                      </a:cubicBezTo>
                      <a:cubicBezTo>
                        <a:pt x="680" y="700"/>
                        <a:pt x="822" y="510"/>
                        <a:pt x="774" y="305"/>
                      </a:cubicBezTo>
                      <a:cubicBezTo>
                        <a:pt x="732" y="121"/>
                        <a:pt x="575"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17"/>
                <p:cNvSpPr/>
                <p:nvPr/>
              </p:nvSpPr>
              <p:spPr>
                <a:xfrm>
                  <a:off x="3429694" y="3259780"/>
                  <a:ext cx="57746" cy="52477"/>
                </a:xfrm>
                <a:custGeom>
                  <a:avLst/>
                  <a:gdLst/>
                  <a:ahLst/>
                  <a:cxnLst/>
                  <a:rect l="l" t="t" r="r" b="b"/>
                  <a:pathLst>
                    <a:path w="822" h="747" extrusionOk="0">
                      <a:moveTo>
                        <a:pt x="419" y="1"/>
                      </a:moveTo>
                      <a:cubicBezTo>
                        <a:pt x="390" y="1"/>
                        <a:pt x="361" y="4"/>
                        <a:pt x="332" y="11"/>
                      </a:cubicBezTo>
                      <a:cubicBezTo>
                        <a:pt x="127" y="42"/>
                        <a:pt x="0" y="247"/>
                        <a:pt x="48" y="453"/>
                      </a:cubicBezTo>
                      <a:cubicBezTo>
                        <a:pt x="75" y="629"/>
                        <a:pt x="230" y="747"/>
                        <a:pt x="403" y="747"/>
                      </a:cubicBezTo>
                      <a:cubicBezTo>
                        <a:pt x="431" y="747"/>
                        <a:pt x="461" y="743"/>
                        <a:pt x="490" y="737"/>
                      </a:cubicBezTo>
                      <a:cubicBezTo>
                        <a:pt x="695" y="705"/>
                        <a:pt x="821" y="500"/>
                        <a:pt x="774" y="295"/>
                      </a:cubicBezTo>
                      <a:cubicBezTo>
                        <a:pt x="747" y="119"/>
                        <a:pt x="592"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17"/>
                <p:cNvSpPr/>
                <p:nvPr/>
              </p:nvSpPr>
              <p:spPr>
                <a:xfrm>
                  <a:off x="3429694" y="3340779"/>
                  <a:ext cx="57746" cy="53179"/>
                </a:xfrm>
                <a:custGeom>
                  <a:avLst/>
                  <a:gdLst/>
                  <a:ahLst/>
                  <a:cxnLst/>
                  <a:rect l="l" t="t" r="r" b="b"/>
                  <a:pathLst>
                    <a:path w="822" h="757" extrusionOk="0">
                      <a:moveTo>
                        <a:pt x="412" y="1"/>
                      </a:moveTo>
                      <a:cubicBezTo>
                        <a:pt x="385" y="1"/>
                        <a:pt x="359" y="4"/>
                        <a:pt x="332" y="10"/>
                      </a:cubicBezTo>
                      <a:cubicBezTo>
                        <a:pt x="127" y="57"/>
                        <a:pt x="0" y="247"/>
                        <a:pt x="48" y="452"/>
                      </a:cubicBezTo>
                      <a:cubicBezTo>
                        <a:pt x="76" y="636"/>
                        <a:pt x="244" y="757"/>
                        <a:pt x="427" y="757"/>
                      </a:cubicBezTo>
                      <a:cubicBezTo>
                        <a:pt x="448" y="757"/>
                        <a:pt x="469" y="755"/>
                        <a:pt x="490" y="752"/>
                      </a:cubicBezTo>
                      <a:cubicBezTo>
                        <a:pt x="695" y="705"/>
                        <a:pt x="821" y="499"/>
                        <a:pt x="774" y="310"/>
                      </a:cubicBezTo>
                      <a:cubicBezTo>
                        <a:pt x="746" y="132"/>
                        <a:pt x="588"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17"/>
                <p:cNvSpPr/>
                <p:nvPr/>
              </p:nvSpPr>
              <p:spPr>
                <a:xfrm>
                  <a:off x="3429694" y="3423182"/>
                  <a:ext cx="57746" cy="52828"/>
                </a:xfrm>
                <a:custGeom>
                  <a:avLst/>
                  <a:gdLst/>
                  <a:ahLst/>
                  <a:cxnLst/>
                  <a:rect l="l" t="t" r="r" b="b"/>
                  <a:pathLst>
                    <a:path w="822" h="752" extrusionOk="0">
                      <a:moveTo>
                        <a:pt x="395" y="0"/>
                      </a:moveTo>
                      <a:cubicBezTo>
                        <a:pt x="374" y="0"/>
                        <a:pt x="353" y="2"/>
                        <a:pt x="332" y="5"/>
                      </a:cubicBezTo>
                      <a:cubicBezTo>
                        <a:pt x="127" y="52"/>
                        <a:pt x="0" y="242"/>
                        <a:pt x="48" y="447"/>
                      </a:cubicBezTo>
                      <a:cubicBezTo>
                        <a:pt x="76" y="631"/>
                        <a:pt x="244" y="752"/>
                        <a:pt x="427" y="752"/>
                      </a:cubicBezTo>
                      <a:cubicBezTo>
                        <a:pt x="448" y="752"/>
                        <a:pt x="469" y="750"/>
                        <a:pt x="490" y="747"/>
                      </a:cubicBezTo>
                      <a:cubicBezTo>
                        <a:pt x="695" y="700"/>
                        <a:pt x="821" y="510"/>
                        <a:pt x="774" y="305"/>
                      </a:cubicBezTo>
                      <a:cubicBezTo>
                        <a:pt x="745" y="121"/>
                        <a:pt x="577"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 name="Google Shape;245;p17"/>
              <p:cNvSpPr/>
              <p:nvPr/>
            </p:nvSpPr>
            <p:spPr>
              <a:xfrm>
                <a:off x="3512870" y="3341270"/>
                <a:ext cx="58799" cy="52828"/>
              </a:xfrm>
              <a:custGeom>
                <a:avLst/>
                <a:gdLst/>
                <a:ahLst/>
                <a:cxnLst/>
                <a:rect l="l" t="t" r="r" b="b"/>
                <a:pathLst>
                  <a:path w="837" h="752" extrusionOk="0">
                    <a:moveTo>
                      <a:pt x="424" y="0"/>
                    </a:moveTo>
                    <a:cubicBezTo>
                      <a:pt x="336" y="0"/>
                      <a:pt x="247" y="32"/>
                      <a:pt x="174" y="98"/>
                    </a:cubicBezTo>
                    <a:cubicBezTo>
                      <a:pt x="16" y="240"/>
                      <a:pt x="0" y="477"/>
                      <a:pt x="142" y="634"/>
                    </a:cubicBezTo>
                    <a:cubicBezTo>
                      <a:pt x="220" y="712"/>
                      <a:pt x="325" y="752"/>
                      <a:pt x="430" y="752"/>
                    </a:cubicBezTo>
                    <a:cubicBezTo>
                      <a:pt x="519" y="752"/>
                      <a:pt x="607" y="724"/>
                      <a:pt x="679" y="666"/>
                    </a:cubicBezTo>
                    <a:cubicBezTo>
                      <a:pt x="821" y="524"/>
                      <a:pt x="837" y="287"/>
                      <a:pt x="695" y="129"/>
                    </a:cubicBezTo>
                    <a:cubicBezTo>
                      <a:pt x="627" y="44"/>
                      <a:pt x="526" y="0"/>
                      <a:pt x="424" y="0"/>
                    </a:cubicBezTo>
                    <a:close/>
                  </a:path>
                </a:pathLst>
              </a:custGeom>
              <a:solidFill>
                <a:srgbClr val="403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 name="Google Shape;246;p17"/>
            <p:cNvGrpSpPr/>
            <p:nvPr/>
          </p:nvGrpSpPr>
          <p:grpSpPr>
            <a:xfrm>
              <a:off x="247797" y="4488367"/>
              <a:ext cx="819059" cy="484429"/>
              <a:chOff x="1179586" y="3966425"/>
              <a:chExt cx="501444" cy="296596"/>
            </a:xfrm>
          </p:grpSpPr>
          <p:sp>
            <p:nvSpPr>
              <p:cNvPr id="247" name="Google Shape;247;p17"/>
              <p:cNvSpPr/>
              <p:nvPr/>
            </p:nvSpPr>
            <p:spPr>
              <a:xfrm>
                <a:off x="1179586" y="3973450"/>
                <a:ext cx="501444" cy="283107"/>
              </a:xfrm>
              <a:custGeom>
                <a:avLst/>
                <a:gdLst/>
                <a:ahLst/>
                <a:cxnLst/>
                <a:rect l="l" t="t" r="r" b="b"/>
                <a:pathLst>
                  <a:path w="7138" h="4030" extrusionOk="0">
                    <a:moveTo>
                      <a:pt x="4359" y="0"/>
                    </a:moveTo>
                    <a:cubicBezTo>
                      <a:pt x="4033" y="0"/>
                      <a:pt x="3742" y="176"/>
                      <a:pt x="3541" y="411"/>
                    </a:cubicBezTo>
                    <a:lnTo>
                      <a:pt x="3541" y="411"/>
                    </a:lnTo>
                    <a:cubicBezTo>
                      <a:pt x="3406" y="297"/>
                      <a:pt x="3229" y="193"/>
                      <a:pt x="3001" y="112"/>
                    </a:cubicBezTo>
                    <a:cubicBezTo>
                      <a:pt x="2807" y="44"/>
                      <a:pt x="2645" y="15"/>
                      <a:pt x="2508" y="15"/>
                    </a:cubicBezTo>
                    <a:cubicBezTo>
                      <a:pt x="1690" y="15"/>
                      <a:pt x="1817" y="1059"/>
                      <a:pt x="1817" y="1059"/>
                    </a:cubicBezTo>
                    <a:cubicBezTo>
                      <a:pt x="1729" y="1003"/>
                      <a:pt x="1633" y="978"/>
                      <a:pt x="1535" y="978"/>
                    </a:cubicBezTo>
                    <a:cubicBezTo>
                      <a:pt x="828" y="978"/>
                      <a:pt x="1" y="2294"/>
                      <a:pt x="902" y="3001"/>
                    </a:cubicBezTo>
                    <a:cubicBezTo>
                      <a:pt x="1192" y="3221"/>
                      <a:pt x="1469" y="3322"/>
                      <a:pt x="1706" y="3339"/>
                    </a:cubicBezTo>
                    <a:lnTo>
                      <a:pt x="1706" y="3339"/>
                    </a:lnTo>
                    <a:cubicBezTo>
                      <a:pt x="1781" y="3696"/>
                      <a:pt x="2032" y="4010"/>
                      <a:pt x="2575" y="4027"/>
                    </a:cubicBezTo>
                    <a:cubicBezTo>
                      <a:pt x="2627" y="4028"/>
                      <a:pt x="2677" y="4029"/>
                      <a:pt x="2726" y="4029"/>
                    </a:cubicBezTo>
                    <a:cubicBezTo>
                      <a:pt x="3414" y="4029"/>
                      <a:pt x="3884" y="3872"/>
                      <a:pt x="4157" y="3636"/>
                    </a:cubicBezTo>
                    <a:lnTo>
                      <a:pt x="4157" y="3636"/>
                    </a:lnTo>
                    <a:cubicBezTo>
                      <a:pt x="4214" y="3717"/>
                      <a:pt x="4285" y="3795"/>
                      <a:pt x="4375" y="3869"/>
                    </a:cubicBezTo>
                    <a:cubicBezTo>
                      <a:pt x="4502" y="3972"/>
                      <a:pt x="4658" y="4018"/>
                      <a:pt x="4827" y="4018"/>
                    </a:cubicBezTo>
                    <a:cubicBezTo>
                      <a:pt x="5771" y="4018"/>
                      <a:pt x="7137" y="2594"/>
                      <a:pt x="6348" y="1738"/>
                    </a:cubicBezTo>
                    <a:cubicBezTo>
                      <a:pt x="6128" y="1495"/>
                      <a:pt x="5890" y="1404"/>
                      <a:pt x="5666" y="1404"/>
                    </a:cubicBezTo>
                    <a:cubicBezTo>
                      <a:pt x="5646" y="1404"/>
                      <a:pt x="5626" y="1404"/>
                      <a:pt x="5605" y="1406"/>
                    </a:cubicBezTo>
                    <a:lnTo>
                      <a:pt x="5605" y="1406"/>
                    </a:lnTo>
                    <a:cubicBezTo>
                      <a:pt x="5621" y="990"/>
                      <a:pt x="5421" y="507"/>
                      <a:pt x="4911" y="175"/>
                    </a:cubicBezTo>
                    <a:cubicBezTo>
                      <a:pt x="4723" y="52"/>
                      <a:pt x="4535" y="0"/>
                      <a:pt x="4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17"/>
              <p:cNvSpPr/>
              <p:nvPr/>
            </p:nvSpPr>
            <p:spPr>
              <a:xfrm>
                <a:off x="1196306" y="3966425"/>
                <a:ext cx="463650" cy="296596"/>
              </a:xfrm>
              <a:custGeom>
                <a:avLst/>
                <a:gdLst/>
                <a:ahLst/>
                <a:cxnLst/>
                <a:rect l="l" t="t" r="r" b="b"/>
                <a:pathLst>
                  <a:path w="6600" h="4222" extrusionOk="0">
                    <a:moveTo>
                      <a:pt x="3316" y="654"/>
                    </a:moveTo>
                    <a:cubicBezTo>
                      <a:pt x="3521" y="875"/>
                      <a:pt x="3568" y="1080"/>
                      <a:pt x="3568" y="1175"/>
                    </a:cubicBezTo>
                    <a:cubicBezTo>
                      <a:pt x="3568" y="1333"/>
                      <a:pt x="3521" y="1475"/>
                      <a:pt x="3426" y="1522"/>
                    </a:cubicBezTo>
                    <a:cubicBezTo>
                      <a:pt x="3408" y="1529"/>
                      <a:pt x="3391" y="1533"/>
                      <a:pt x="3373" y="1533"/>
                    </a:cubicBezTo>
                    <a:cubicBezTo>
                      <a:pt x="3313" y="1533"/>
                      <a:pt x="3258" y="1496"/>
                      <a:pt x="3221" y="1459"/>
                    </a:cubicBezTo>
                    <a:cubicBezTo>
                      <a:pt x="3047" y="1317"/>
                      <a:pt x="3079" y="970"/>
                      <a:pt x="3316" y="654"/>
                    </a:cubicBezTo>
                    <a:close/>
                    <a:moveTo>
                      <a:pt x="5257" y="1633"/>
                    </a:moveTo>
                    <a:cubicBezTo>
                      <a:pt x="5257" y="1649"/>
                      <a:pt x="5242" y="1680"/>
                      <a:pt x="5242" y="1712"/>
                    </a:cubicBezTo>
                    <a:cubicBezTo>
                      <a:pt x="5163" y="2012"/>
                      <a:pt x="4957" y="2217"/>
                      <a:pt x="4705" y="2248"/>
                    </a:cubicBezTo>
                    <a:cubicBezTo>
                      <a:pt x="4686" y="2253"/>
                      <a:pt x="4669" y="2255"/>
                      <a:pt x="4654" y="2255"/>
                    </a:cubicBezTo>
                    <a:cubicBezTo>
                      <a:pt x="4618" y="2255"/>
                      <a:pt x="4594" y="2244"/>
                      <a:pt x="4594" y="2233"/>
                    </a:cubicBezTo>
                    <a:cubicBezTo>
                      <a:pt x="4563" y="2154"/>
                      <a:pt x="4689" y="1901"/>
                      <a:pt x="4989" y="1743"/>
                    </a:cubicBezTo>
                    <a:cubicBezTo>
                      <a:pt x="5052" y="1696"/>
                      <a:pt x="5147" y="1649"/>
                      <a:pt x="5257" y="1633"/>
                    </a:cubicBezTo>
                    <a:close/>
                    <a:moveTo>
                      <a:pt x="1863" y="2454"/>
                    </a:moveTo>
                    <a:cubicBezTo>
                      <a:pt x="1895" y="2454"/>
                      <a:pt x="1927" y="2485"/>
                      <a:pt x="1990" y="2548"/>
                    </a:cubicBezTo>
                    <a:cubicBezTo>
                      <a:pt x="2148" y="2769"/>
                      <a:pt x="2163" y="3022"/>
                      <a:pt x="1990" y="3180"/>
                    </a:cubicBezTo>
                    <a:cubicBezTo>
                      <a:pt x="1895" y="3274"/>
                      <a:pt x="1737" y="3338"/>
                      <a:pt x="1548" y="3338"/>
                    </a:cubicBezTo>
                    <a:cubicBezTo>
                      <a:pt x="1500" y="2943"/>
                      <a:pt x="1658" y="2533"/>
                      <a:pt x="1816" y="2469"/>
                    </a:cubicBezTo>
                    <a:cubicBezTo>
                      <a:pt x="1832" y="2469"/>
                      <a:pt x="1848" y="2454"/>
                      <a:pt x="1863" y="2454"/>
                    </a:cubicBezTo>
                    <a:close/>
                    <a:moveTo>
                      <a:pt x="3994" y="2769"/>
                    </a:moveTo>
                    <a:cubicBezTo>
                      <a:pt x="4010" y="2769"/>
                      <a:pt x="4042" y="2801"/>
                      <a:pt x="4073" y="2896"/>
                    </a:cubicBezTo>
                    <a:cubicBezTo>
                      <a:pt x="4137" y="3132"/>
                      <a:pt x="4105" y="3353"/>
                      <a:pt x="3963" y="3543"/>
                    </a:cubicBezTo>
                    <a:cubicBezTo>
                      <a:pt x="3963" y="3559"/>
                      <a:pt x="3947" y="3559"/>
                      <a:pt x="3931" y="3574"/>
                    </a:cubicBezTo>
                    <a:cubicBezTo>
                      <a:pt x="3805" y="3322"/>
                      <a:pt x="3821" y="3069"/>
                      <a:pt x="3884" y="2927"/>
                    </a:cubicBezTo>
                    <a:cubicBezTo>
                      <a:pt x="3916" y="2817"/>
                      <a:pt x="3979" y="2769"/>
                      <a:pt x="3994" y="2769"/>
                    </a:cubicBezTo>
                    <a:close/>
                    <a:moveTo>
                      <a:pt x="4129" y="197"/>
                    </a:moveTo>
                    <a:cubicBezTo>
                      <a:pt x="4287" y="197"/>
                      <a:pt x="4456" y="243"/>
                      <a:pt x="4626" y="354"/>
                    </a:cubicBezTo>
                    <a:cubicBezTo>
                      <a:pt x="5084" y="670"/>
                      <a:pt x="5257" y="1080"/>
                      <a:pt x="5273" y="1428"/>
                    </a:cubicBezTo>
                    <a:cubicBezTo>
                      <a:pt x="5147" y="1443"/>
                      <a:pt x="5005" y="1491"/>
                      <a:pt x="4878" y="1570"/>
                    </a:cubicBezTo>
                    <a:cubicBezTo>
                      <a:pt x="4547" y="1759"/>
                      <a:pt x="4342" y="2091"/>
                      <a:pt x="4405" y="2296"/>
                    </a:cubicBezTo>
                    <a:cubicBezTo>
                      <a:pt x="4419" y="2338"/>
                      <a:pt x="4471" y="2443"/>
                      <a:pt x="4660" y="2443"/>
                    </a:cubicBezTo>
                    <a:cubicBezTo>
                      <a:pt x="4684" y="2443"/>
                      <a:pt x="4709" y="2441"/>
                      <a:pt x="4736" y="2438"/>
                    </a:cubicBezTo>
                    <a:cubicBezTo>
                      <a:pt x="5068" y="2406"/>
                      <a:pt x="5336" y="2138"/>
                      <a:pt x="5431" y="1743"/>
                    </a:cubicBezTo>
                    <a:cubicBezTo>
                      <a:pt x="5447" y="1712"/>
                      <a:pt x="5463" y="1664"/>
                      <a:pt x="5463" y="1601"/>
                    </a:cubicBezTo>
                    <a:cubicBezTo>
                      <a:pt x="5636" y="1617"/>
                      <a:pt x="5841" y="1696"/>
                      <a:pt x="6047" y="1917"/>
                    </a:cubicBezTo>
                    <a:cubicBezTo>
                      <a:pt x="6457" y="2375"/>
                      <a:pt x="6189" y="2975"/>
                      <a:pt x="5794" y="3401"/>
                    </a:cubicBezTo>
                    <a:cubicBezTo>
                      <a:pt x="5461" y="3745"/>
                      <a:pt x="4978" y="4014"/>
                      <a:pt x="4588" y="4014"/>
                    </a:cubicBezTo>
                    <a:cubicBezTo>
                      <a:pt x="4441" y="4014"/>
                      <a:pt x="4307" y="3976"/>
                      <a:pt x="4200" y="3890"/>
                    </a:cubicBezTo>
                    <a:cubicBezTo>
                      <a:pt x="4152" y="3843"/>
                      <a:pt x="4105" y="3795"/>
                      <a:pt x="4058" y="3748"/>
                    </a:cubicBezTo>
                    <a:cubicBezTo>
                      <a:pt x="4073" y="3716"/>
                      <a:pt x="4105" y="3685"/>
                      <a:pt x="4121" y="3669"/>
                    </a:cubicBezTo>
                    <a:cubicBezTo>
                      <a:pt x="4310" y="3432"/>
                      <a:pt x="4358" y="3148"/>
                      <a:pt x="4263" y="2848"/>
                    </a:cubicBezTo>
                    <a:cubicBezTo>
                      <a:pt x="4200" y="2611"/>
                      <a:pt x="4073" y="2580"/>
                      <a:pt x="4010" y="2564"/>
                    </a:cubicBezTo>
                    <a:cubicBezTo>
                      <a:pt x="3884" y="2564"/>
                      <a:pt x="3758" y="2675"/>
                      <a:pt x="3695" y="2848"/>
                    </a:cubicBezTo>
                    <a:cubicBezTo>
                      <a:pt x="3600" y="3085"/>
                      <a:pt x="3616" y="3417"/>
                      <a:pt x="3789" y="3716"/>
                    </a:cubicBezTo>
                    <a:cubicBezTo>
                      <a:pt x="3508" y="3924"/>
                      <a:pt x="3047" y="4034"/>
                      <a:pt x="2457" y="4034"/>
                    </a:cubicBezTo>
                    <a:cubicBezTo>
                      <a:pt x="2418" y="4034"/>
                      <a:pt x="2378" y="4033"/>
                      <a:pt x="2337" y="4032"/>
                    </a:cubicBezTo>
                    <a:cubicBezTo>
                      <a:pt x="1879" y="4016"/>
                      <a:pt x="1674" y="3780"/>
                      <a:pt x="1595" y="3543"/>
                    </a:cubicBezTo>
                    <a:cubicBezTo>
                      <a:pt x="1832" y="3527"/>
                      <a:pt x="2006" y="3448"/>
                      <a:pt x="2132" y="3322"/>
                    </a:cubicBezTo>
                    <a:cubicBezTo>
                      <a:pt x="2369" y="3085"/>
                      <a:pt x="2384" y="2738"/>
                      <a:pt x="2148" y="2422"/>
                    </a:cubicBezTo>
                    <a:cubicBezTo>
                      <a:pt x="2054" y="2300"/>
                      <a:pt x="1955" y="2267"/>
                      <a:pt x="1873" y="2267"/>
                    </a:cubicBezTo>
                    <a:cubicBezTo>
                      <a:pt x="1817" y="2267"/>
                      <a:pt x="1769" y="2283"/>
                      <a:pt x="1737" y="2296"/>
                    </a:cubicBezTo>
                    <a:cubicBezTo>
                      <a:pt x="1485" y="2406"/>
                      <a:pt x="1311" y="2880"/>
                      <a:pt x="1358" y="3322"/>
                    </a:cubicBezTo>
                    <a:cubicBezTo>
                      <a:pt x="1169" y="3290"/>
                      <a:pt x="948" y="3180"/>
                      <a:pt x="727" y="3022"/>
                    </a:cubicBezTo>
                    <a:cubicBezTo>
                      <a:pt x="238" y="2643"/>
                      <a:pt x="301" y="2043"/>
                      <a:pt x="601" y="1633"/>
                    </a:cubicBezTo>
                    <a:cubicBezTo>
                      <a:pt x="781" y="1380"/>
                      <a:pt x="1054" y="1173"/>
                      <a:pt x="1306" y="1173"/>
                    </a:cubicBezTo>
                    <a:cubicBezTo>
                      <a:pt x="1384" y="1173"/>
                      <a:pt x="1461" y="1193"/>
                      <a:pt x="1532" y="1238"/>
                    </a:cubicBezTo>
                    <a:cubicBezTo>
                      <a:pt x="1548" y="1254"/>
                      <a:pt x="1564" y="1262"/>
                      <a:pt x="1579" y="1262"/>
                    </a:cubicBezTo>
                    <a:cubicBezTo>
                      <a:pt x="1595" y="1262"/>
                      <a:pt x="1611" y="1254"/>
                      <a:pt x="1627" y="1238"/>
                    </a:cubicBezTo>
                    <a:cubicBezTo>
                      <a:pt x="1658" y="1222"/>
                      <a:pt x="1674" y="1191"/>
                      <a:pt x="1674" y="1143"/>
                    </a:cubicBezTo>
                    <a:cubicBezTo>
                      <a:pt x="1674" y="1143"/>
                      <a:pt x="1611" y="575"/>
                      <a:pt x="1911" y="323"/>
                    </a:cubicBezTo>
                    <a:cubicBezTo>
                      <a:pt x="2008" y="249"/>
                      <a:pt x="2127" y="214"/>
                      <a:pt x="2270" y="214"/>
                    </a:cubicBezTo>
                    <a:cubicBezTo>
                      <a:pt x="2406" y="214"/>
                      <a:pt x="2564" y="246"/>
                      <a:pt x="2747" y="307"/>
                    </a:cubicBezTo>
                    <a:cubicBezTo>
                      <a:pt x="2921" y="370"/>
                      <a:pt x="3063" y="449"/>
                      <a:pt x="3174" y="528"/>
                    </a:cubicBezTo>
                    <a:cubicBezTo>
                      <a:pt x="2905" y="875"/>
                      <a:pt x="2795" y="1349"/>
                      <a:pt x="3095" y="1617"/>
                    </a:cubicBezTo>
                    <a:cubicBezTo>
                      <a:pt x="3178" y="1690"/>
                      <a:pt x="3274" y="1728"/>
                      <a:pt x="3371" y="1728"/>
                    </a:cubicBezTo>
                    <a:cubicBezTo>
                      <a:pt x="3422" y="1728"/>
                      <a:pt x="3472" y="1718"/>
                      <a:pt x="3521" y="1696"/>
                    </a:cubicBezTo>
                    <a:cubicBezTo>
                      <a:pt x="3679" y="1617"/>
                      <a:pt x="3789" y="1396"/>
                      <a:pt x="3774" y="1159"/>
                    </a:cubicBezTo>
                    <a:cubicBezTo>
                      <a:pt x="3758" y="1049"/>
                      <a:pt x="3710" y="765"/>
                      <a:pt x="3442" y="496"/>
                    </a:cubicBezTo>
                    <a:cubicBezTo>
                      <a:pt x="3620" y="328"/>
                      <a:pt x="3861" y="197"/>
                      <a:pt x="4129" y="197"/>
                    </a:cubicBezTo>
                    <a:close/>
                    <a:moveTo>
                      <a:pt x="4130" y="0"/>
                    </a:moveTo>
                    <a:cubicBezTo>
                      <a:pt x="3809" y="0"/>
                      <a:pt x="3515" y="155"/>
                      <a:pt x="3300" y="370"/>
                    </a:cubicBezTo>
                    <a:cubicBezTo>
                      <a:pt x="3174" y="291"/>
                      <a:pt x="3000" y="196"/>
                      <a:pt x="2795" y="133"/>
                    </a:cubicBezTo>
                    <a:cubicBezTo>
                      <a:pt x="2601" y="61"/>
                      <a:pt x="2424" y="26"/>
                      <a:pt x="2266" y="26"/>
                    </a:cubicBezTo>
                    <a:cubicBezTo>
                      <a:pt x="2076" y="26"/>
                      <a:pt x="1914" y="77"/>
                      <a:pt x="1785" y="181"/>
                    </a:cubicBezTo>
                    <a:cubicBezTo>
                      <a:pt x="1516" y="402"/>
                      <a:pt x="1469" y="780"/>
                      <a:pt x="1469" y="1017"/>
                    </a:cubicBezTo>
                    <a:cubicBezTo>
                      <a:pt x="1408" y="999"/>
                      <a:pt x="1346" y="991"/>
                      <a:pt x="1284" y="991"/>
                    </a:cubicBezTo>
                    <a:cubicBezTo>
                      <a:pt x="962" y="991"/>
                      <a:pt x="639" y="1218"/>
                      <a:pt x="427" y="1522"/>
                    </a:cubicBezTo>
                    <a:cubicBezTo>
                      <a:pt x="80" y="2012"/>
                      <a:pt x="1" y="2722"/>
                      <a:pt x="601" y="3180"/>
                    </a:cubicBezTo>
                    <a:cubicBezTo>
                      <a:pt x="885" y="3385"/>
                      <a:pt x="1153" y="3495"/>
                      <a:pt x="1390" y="3527"/>
                    </a:cubicBezTo>
                    <a:cubicBezTo>
                      <a:pt x="1500" y="3953"/>
                      <a:pt x="1848" y="4206"/>
                      <a:pt x="2321" y="4222"/>
                    </a:cubicBezTo>
                    <a:lnTo>
                      <a:pt x="2479" y="4222"/>
                    </a:lnTo>
                    <a:cubicBezTo>
                      <a:pt x="3095" y="4222"/>
                      <a:pt x="3584" y="4111"/>
                      <a:pt x="3900" y="3874"/>
                    </a:cubicBezTo>
                    <a:cubicBezTo>
                      <a:pt x="3963" y="3937"/>
                      <a:pt x="4010" y="3985"/>
                      <a:pt x="4073" y="4048"/>
                    </a:cubicBezTo>
                    <a:cubicBezTo>
                      <a:pt x="4219" y="4165"/>
                      <a:pt x="4395" y="4217"/>
                      <a:pt x="4584" y="4217"/>
                    </a:cubicBezTo>
                    <a:cubicBezTo>
                      <a:pt x="5033" y="4217"/>
                      <a:pt x="5559" y="3927"/>
                      <a:pt x="5936" y="3527"/>
                    </a:cubicBezTo>
                    <a:cubicBezTo>
                      <a:pt x="6504" y="2927"/>
                      <a:pt x="6599" y="2233"/>
                      <a:pt x="6189" y="1775"/>
                    </a:cubicBezTo>
                    <a:cubicBezTo>
                      <a:pt x="5983" y="1554"/>
                      <a:pt x="5731" y="1428"/>
                      <a:pt x="5463" y="1412"/>
                    </a:cubicBezTo>
                    <a:cubicBezTo>
                      <a:pt x="5447" y="1017"/>
                      <a:pt x="5257" y="544"/>
                      <a:pt x="4736" y="196"/>
                    </a:cubicBezTo>
                    <a:cubicBezTo>
                      <a:pt x="4532" y="58"/>
                      <a:pt x="4326" y="0"/>
                      <a:pt x="4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49"/>
        <p:cNvGrpSpPr/>
        <p:nvPr/>
      </p:nvGrpSpPr>
      <p:grpSpPr>
        <a:xfrm>
          <a:off x="0" y="0"/>
          <a:ext cx="0" cy="0"/>
          <a:chOff x="0" y="0"/>
          <a:chExt cx="0" cy="0"/>
        </a:xfrm>
      </p:grpSpPr>
      <p:sp>
        <p:nvSpPr>
          <p:cNvPr id="250" name="Google Shape;250;p18"/>
          <p:cNvSpPr/>
          <p:nvPr/>
        </p:nvSpPr>
        <p:spPr>
          <a:xfrm>
            <a:off x="608883" y="519867"/>
            <a:ext cx="10974400" cy="58072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 name="Google Shape;251;p18"/>
          <p:cNvSpPr txBox="1">
            <a:spLocks noGrp="1"/>
          </p:cNvSpPr>
          <p:nvPr>
            <p:ph type="ctrTitle"/>
          </p:nvPr>
        </p:nvSpPr>
        <p:spPr>
          <a:xfrm>
            <a:off x="4945229" y="893100"/>
            <a:ext cx="5712000" cy="1330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252" name="Google Shape;252;p18"/>
          <p:cNvSpPr txBox="1">
            <a:spLocks noGrp="1"/>
          </p:cNvSpPr>
          <p:nvPr>
            <p:ph type="subTitle" idx="1"/>
          </p:nvPr>
        </p:nvSpPr>
        <p:spPr>
          <a:xfrm>
            <a:off x="4982200" y="3171072"/>
            <a:ext cx="5725200" cy="1330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p:txBody>
      </p:sp>
      <p:grpSp>
        <p:nvGrpSpPr>
          <p:cNvPr id="253" name="Google Shape;253;p18"/>
          <p:cNvGrpSpPr/>
          <p:nvPr/>
        </p:nvGrpSpPr>
        <p:grpSpPr>
          <a:xfrm>
            <a:off x="193633" y="146862"/>
            <a:ext cx="11817583" cy="638564"/>
            <a:chOff x="145224" y="110146"/>
            <a:chExt cx="8863187" cy="478923"/>
          </a:xfrm>
        </p:grpSpPr>
        <p:sp>
          <p:nvSpPr>
            <p:cNvPr id="254" name="Google Shape;254;p18"/>
            <p:cNvSpPr/>
            <p:nvPr/>
          </p:nvSpPr>
          <p:spPr>
            <a:xfrm>
              <a:off x="145224" y="156181"/>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18"/>
            <p:cNvSpPr/>
            <p:nvPr/>
          </p:nvSpPr>
          <p:spPr>
            <a:xfrm>
              <a:off x="8739819" y="1101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6" name="Google Shape;256;p18"/>
          <p:cNvSpPr txBox="1"/>
          <p:nvPr/>
        </p:nvSpPr>
        <p:spPr>
          <a:xfrm>
            <a:off x="4982200" y="4570067"/>
            <a:ext cx="4778800" cy="6572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None/>
            </a:pPr>
            <a:r>
              <a:rPr lang="en-US" sz="1335" b="1">
                <a:solidFill>
                  <a:schemeClr val="dk1"/>
                </a:solidFill>
                <a:latin typeface="Source Sans 3"/>
                <a:ea typeface="Source Sans 3"/>
                <a:cs typeface="Source Sans 3"/>
                <a:sym typeface="Source Sans 3"/>
              </a:rPr>
              <a:t>CREDITS</a:t>
            </a:r>
            <a:r>
              <a:rPr lang="en-US" sz="1335">
                <a:solidFill>
                  <a:schemeClr val="dk1"/>
                </a:solidFill>
                <a:latin typeface="Source Sans 3"/>
                <a:ea typeface="Source Sans 3"/>
                <a:cs typeface="Source Sans 3"/>
                <a:sym typeface="Source Sans 3"/>
              </a:rPr>
              <a:t>: This template has been created by </a:t>
            </a:r>
            <a:r>
              <a:rPr lang="en-US" sz="1335" b="1">
                <a:solidFill>
                  <a:schemeClr val="dk1"/>
                </a:solidFill>
                <a:uFill>
                  <a:noFill/>
                </a:uFill>
                <a:latin typeface="Source Sans 3"/>
                <a:ea typeface="Source Sans 3"/>
                <a:cs typeface="Source Sans 3"/>
                <a:sym typeface="Source Sans 3"/>
                <a:hlinkClick r:id="rId2"/>
              </a:rPr>
              <a:t>Slidesgo</a:t>
            </a:r>
            <a:r>
              <a:rPr lang="en-US" sz="1335">
                <a:solidFill>
                  <a:schemeClr val="dk1"/>
                </a:solidFill>
                <a:latin typeface="Source Sans 3"/>
                <a:ea typeface="Source Sans 3"/>
                <a:cs typeface="Source Sans 3"/>
                <a:sym typeface="Source Sans 3"/>
              </a:rPr>
              <a:t>, and includes icons by </a:t>
            </a:r>
            <a:r>
              <a:rPr lang="en-US" sz="1335" b="1">
                <a:solidFill>
                  <a:schemeClr val="dk1"/>
                </a:solidFill>
                <a:uFill>
                  <a:noFill/>
                </a:uFill>
                <a:latin typeface="Source Sans 3"/>
                <a:ea typeface="Source Sans 3"/>
                <a:cs typeface="Source Sans 3"/>
                <a:sym typeface="Source Sans 3"/>
                <a:hlinkClick r:id="rId3"/>
              </a:rPr>
              <a:t>Flaticon</a:t>
            </a:r>
            <a:r>
              <a:rPr lang="en-US" sz="1335">
                <a:solidFill>
                  <a:schemeClr val="dk1"/>
                </a:solidFill>
                <a:latin typeface="Source Sans 3"/>
                <a:ea typeface="Source Sans 3"/>
                <a:cs typeface="Source Sans 3"/>
                <a:sym typeface="Source Sans 3"/>
              </a:rPr>
              <a:t>, infographics &amp; images by </a:t>
            </a:r>
            <a:r>
              <a:rPr lang="en-US" sz="1335" b="1">
                <a:solidFill>
                  <a:schemeClr val="dk1"/>
                </a:solidFill>
                <a:uFill>
                  <a:noFill/>
                </a:uFill>
                <a:latin typeface="Source Sans 3"/>
                <a:ea typeface="Source Sans 3"/>
                <a:cs typeface="Source Sans 3"/>
                <a:sym typeface="Source Sans 3"/>
                <a:hlinkClick r:id="rId4"/>
              </a:rPr>
              <a:t>Freepik</a:t>
            </a:r>
            <a:r>
              <a:rPr lang="en-US" sz="1335" b="1">
                <a:solidFill>
                  <a:schemeClr val="dk1"/>
                </a:solidFill>
                <a:latin typeface="Source Sans 3"/>
                <a:ea typeface="Source Sans 3"/>
                <a:cs typeface="Source Sans 3"/>
                <a:sym typeface="Source Sans 3"/>
              </a:rPr>
              <a:t> </a:t>
            </a:r>
            <a:r>
              <a:rPr lang="en-US" sz="1335">
                <a:solidFill>
                  <a:schemeClr val="dk1"/>
                </a:solidFill>
                <a:latin typeface="Source Sans 3"/>
                <a:ea typeface="Source Sans 3"/>
                <a:cs typeface="Source Sans 3"/>
                <a:sym typeface="Source Sans 3"/>
              </a:rPr>
              <a:t>and content by</a:t>
            </a:r>
            <a:r>
              <a:rPr lang="en-US" sz="1335" b="1">
                <a:solidFill>
                  <a:schemeClr val="dk1"/>
                </a:solidFill>
                <a:latin typeface="Source Sans 3"/>
                <a:ea typeface="Source Sans 3"/>
                <a:cs typeface="Source Sans 3"/>
                <a:sym typeface="Source Sans 3"/>
              </a:rPr>
              <a:t> Sandra Medina</a:t>
            </a:r>
            <a:endParaRPr sz="1335" b="1">
              <a:solidFill>
                <a:schemeClr val="dk1"/>
              </a:solidFill>
              <a:latin typeface="Source Sans 3"/>
              <a:ea typeface="Source Sans 3"/>
              <a:cs typeface="Source Sans 3"/>
              <a:sym typeface="Source Sans 3"/>
            </a:endParaRPr>
          </a:p>
        </p:txBody>
      </p:sp>
      <p:grpSp>
        <p:nvGrpSpPr>
          <p:cNvPr id="257" name="Google Shape;257;p18"/>
          <p:cNvGrpSpPr/>
          <p:nvPr/>
        </p:nvGrpSpPr>
        <p:grpSpPr>
          <a:xfrm>
            <a:off x="642548" y="146877"/>
            <a:ext cx="11594859" cy="6275116"/>
            <a:chOff x="481911" y="110157"/>
            <a:chExt cx="8696144" cy="4706337"/>
          </a:xfrm>
        </p:grpSpPr>
        <p:sp>
          <p:nvSpPr>
            <p:cNvPr id="258" name="Google Shape;258;p18"/>
            <p:cNvSpPr/>
            <p:nvPr/>
          </p:nvSpPr>
          <p:spPr>
            <a:xfrm>
              <a:off x="481911" y="4400531"/>
              <a:ext cx="466401" cy="415963"/>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9" name="Google Shape;259;p18"/>
            <p:cNvGrpSpPr/>
            <p:nvPr/>
          </p:nvGrpSpPr>
          <p:grpSpPr>
            <a:xfrm>
              <a:off x="7262694" y="110157"/>
              <a:ext cx="1915360" cy="1273604"/>
              <a:chOff x="1719600" y="414750"/>
              <a:chExt cx="370025" cy="246050"/>
            </a:xfrm>
          </p:grpSpPr>
          <p:sp>
            <p:nvSpPr>
              <p:cNvPr id="260" name="Google Shape;260;p18"/>
              <p:cNvSpPr/>
              <p:nvPr/>
            </p:nvSpPr>
            <p:spPr>
              <a:xfrm>
                <a:off x="1809975" y="489225"/>
                <a:ext cx="167350" cy="125000"/>
              </a:xfrm>
              <a:custGeom>
                <a:avLst/>
                <a:gdLst/>
                <a:ahLst/>
                <a:cxnLst/>
                <a:rect l="l" t="t" r="r" b="b"/>
                <a:pathLst>
                  <a:path w="6694" h="5000" extrusionOk="0">
                    <a:moveTo>
                      <a:pt x="2157" y="0"/>
                    </a:moveTo>
                    <a:cubicBezTo>
                      <a:pt x="1247" y="0"/>
                      <a:pt x="521" y="312"/>
                      <a:pt x="1" y="658"/>
                    </a:cubicBezTo>
                    <a:lnTo>
                      <a:pt x="238" y="911"/>
                    </a:lnTo>
                    <a:cubicBezTo>
                      <a:pt x="238" y="911"/>
                      <a:pt x="1016" y="709"/>
                      <a:pt x="1990" y="709"/>
                    </a:cubicBezTo>
                    <a:cubicBezTo>
                      <a:pt x="3740" y="709"/>
                      <a:pt x="6123" y="1360"/>
                      <a:pt x="5778" y="4999"/>
                    </a:cubicBezTo>
                    <a:lnTo>
                      <a:pt x="6662" y="4968"/>
                    </a:lnTo>
                    <a:cubicBezTo>
                      <a:pt x="6694" y="4321"/>
                      <a:pt x="6631" y="1590"/>
                      <a:pt x="4121" y="453"/>
                    </a:cubicBezTo>
                    <a:cubicBezTo>
                      <a:pt x="3395" y="127"/>
                      <a:pt x="2738" y="0"/>
                      <a:pt x="2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18"/>
              <p:cNvSpPr/>
              <p:nvPr/>
            </p:nvSpPr>
            <p:spPr>
              <a:xfrm>
                <a:off x="1773675" y="422475"/>
                <a:ext cx="266800" cy="188975"/>
              </a:xfrm>
              <a:custGeom>
                <a:avLst/>
                <a:gdLst/>
                <a:ahLst/>
                <a:cxnLst/>
                <a:rect l="l" t="t" r="r" b="b"/>
                <a:pathLst>
                  <a:path w="10672" h="7559" extrusionOk="0">
                    <a:moveTo>
                      <a:pt x="4128" y="1"/>
                    </a:moveTo>
                    <a:cubicBezTo>
                      <a:pt x="1649" y="1"/>
                      <a:pt x="1" y="1766"/>
                      <a:pt x="1" y="1766"/>
                    </a:cubicBezTo>
                    <a:lnTo>
                      <a:pt x="395" y="2176"/>
                    </a:lnTo>
                    <a:cubicBezTo>
                      <a:pt x="1059" y="1591"/>
                      <a:pt x="2348" y="701"/>
                      <a:pt x="4017" y="701"/>
                    </a:cubicBezTo>
                    <a:cubicBezTo>
                      <a:pt x="4690" y="701"/>
                      <a:pt x="5424" y="846"/>
                      <a:pt x="6204" y="1213"/>
                    </a:cubicBezTo>
                    <a:cubicBezTo>
                      <a:pt x="9156" y="2618"/>
                      <a:pt x="9787" y="6217"/>
                      <a:pt x="9930" y="7559"/>
                    </a:cubicBezTo>
                    <a:lnTo>
                      <a:pt x="10466" y="7401"/>
                    </a:lnTo>
                    <a:cubicBezTo>
                      <a:pt x="10466" y="7401"/>
                      <a:pt x="10671" y="2681"/>
                      <a:pt x="6772" y="677"/>
                    </a:cubicBezTo>
                    <a:cubicBezTo>
                      <a:pt x="5822" y="186"/>
                      <a:pt x="4932" y="1"/>
                      <a:pt x="4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18"/>
              <p:cNvSpPr/>
              <p:nvPr/>
            </p:nvSpPr>
            <p:spPr>
              <a:xfrm>
                <a:off x="1783550" y="440000"/>
                <a:ext cx="238375" cy="172650"/>
              </a:xfrm>
              <a:custGeom>
                <a:avLst/>
                <a:gdLst/>
                <a:ahLst/>
                <a:cxnLst/>
                <a:rect l="l" t="t" r="r" b="b"/>
                <a:pathLst>
                  <a:path w="9535" h="6906" extrusionOk="0">
                    <a:moveTo>
                      <a:pt x="3629" y="0"/>
                    </a:moveTo>
                    <a:cubicBezTo>
                      <a:pt x="1961" y="0"/>
                      <a:pt x="664" y="890"/>
                      <a:pt x="0" y="1475"/>
                    </a:cubicBezTo>
                    <a:lnTo>
                      <a:pt x="474" y="1980"/>
                    </a:lnTo>
                    <a:cubicBezTo>
                      <a:pt x="1135" y="1556"/>
                      <a:pt x="2240" y="1008"/>
                      <a:pt x="3532" y="1008"/>
                    </a:cubicBezTo>
                    <a:cubicBezTo>
                      <a:pt x="4306" y="1008"/>
                      <a:pt x="5147" y="1205"/>
                      <a:pt x="5999" y="1743"/>
                    </a:cubicBezTo>
                    <a:cubicBezTo>
                      <a:pt x="8272" y="3180"/>
                      <a:pt x="8587" y="5769"/>
                      <a:pt x="8619" y="6905"/>
                    </a:cubicBezTo>
                    <a:lnTo>
                      <a:pt x="9535" y="6858"/>
                    </a:lnTo>
                    <a:cubicBezTo>
                      <a:pt x="9392" y="5516"/>
                      <a:pt x="8761" y="1917"/>
                      <a:pt x="5809" y="512"/>
                    </a:cubicBezTo>
                    <a:cubicBezTo>
                      <a:pt x="5034" y="145"/>
                      <a:pt x="4301" y="0"/>
                      <a:pt x="3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18"/>
              <p:cNvSpPr/>
              <p:nvPr/>
            </p:nvSpPr>
            <p:spPr>
              <a:xfrm>
                <a:off x="1794975" y="465200"/>
                <a:ext cx="204050" cy="148225"/>
              </a:xfrm>
              <a:custGeom>
                <a:avLst/>
                <a:gdLst/>
                <a:ahLst/>
                <a:cxnLst/>
                <a:rect l="l" t="t" r="r" b="b"/>
                <a:pathLst>
                  <a:path w="8162" h="5929" extrusionOk="0">
                    <a:moveTo>
                      <a:pt x="3067" y="0"/>
                    </a:moveTo>
                    <a:cubicBezTo>
                      <a:pt x="1775" y="0"/>
                      <a:pt x="672" y="548"/>
                      <a:pt x="1" y="972"/>
                    </a:cubicBezTo>
                    <a:lnTo>
                      <a:pt x="601" y="1604"/>
                    </a:lnTo>
                    <a:cubicBezTo>
                      <a:pt x="1120" y="1267"/>
                      <a:pt x="1844" y="960"/>
                      <a:pt x="2751" y="960"/>
                    </a:cubicBezTo>
                    <a:cubicBezTo>
                      <a:pt x="3334" y="960"/>
                      <a:pt x="3992" y="1087"/>
                      <a:pt x="4721" y="1414"/>
                    </a:cubicBezTo>
                    <a:cubicBezTo>
                      <a:pt x="7231" y="2551"/>
                      <a:pt x="7294" y="5282"/>
                      <a:pt x="7262" y="5929"/>
                    </a:cubicBezTo>
                    <a:lnTo>
                      <a:pt x="8162" y="5881"/>
                    </a:lnTo>
                    <a:cubicBezTo>
                      <a:pt x="8130" y="4745"/>
                      <a:pt x="7815" y="2172"/>
                      <a:pt x="5542" y="735"/>
                    </a:cubicBezTo>
                    <a:cubicBezTo>
                      <a:pt x="4684" y="197"/>
                      <a:pt x="3841" y="0"/>
                      <a:pt x="3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18"/>
              <p:cNvSpPr/>
              <p:nvPr/>
            </p:nvSpPr>
            <p:spPr>
              <a:xfrm>
                <a:off x="1780775" y="438800"/>
                <a:ext cx="244700" cy="175425"/>
              </a:xfrm>
              <a:custGeom>
                <a:avLst/>
                <a:gdLst/>
                <a:ahLst/>
                <a:cxnLst/>
                <a:rect l="l" t="t" r="r" b="b"/>
                <a:pathLst>
                  <a:path w="9788" h="7017" extrusionOk="0">
                    <a:moveTo>
                      <a:pt x="3921" y="0"/>
                    </a:moveTo>
                    <a:cubicBezTo>
                      <a:pt x="1770" y="0"/>
                      <a:pt x="71" y="1421"/>
                      <a:pt x="48" y="1444"/>
                    </a:cubicBezTo>
                    <a:cubicBezTo>
                      <a:pt x="1" y="1476"/>
                      <a:pt x="1" y="1539"/>
                      <a:pt x="32" y="1586"/>
                    </a:cubicBezTo>
                    <a:cubicBezTo>
                      <a:pt x="50" y="1604"/>
                      <a:pt x="76" y="1616"/>
                      <a:pt x="105" y="1616"/>
                    </a:cubicBezTo>
                    <a:cubicBezTo>
                      <a:pt x="128" y="1616"/>
                      <a:pt x="153" y="1608"/>
                      <a:pt x="174" y="1586"/>
                    </a:cubicBezTo>
                    <a:cubicBezTo>
                      <a:pt x="174" y="1586"/>
                      <a:pt x="979" y="907"/>
                      <a:pt x="2148" y="497"/>
                    </a:cubicBezTo>
                    <a:cubicBezTo>
                      <a:pt x="2751" y="290"/>
                      <a:pt x="3339" y="186"/>
                      <a:pt x="3908" y="186"/>
                    </a:cubicBezTo>
                    <a:cubicBezTo>
                      <a:pt x="4811" y="186"/>
                      <a:pt x="5669" y="448"/>
                      <a:pt x="6473" y="971"/>
                    </a:cubicBezTo>
                    <a:cubicBezTo>
                      <a:pt x="9582" y="3039"/>
                      <a:pt x="9551" y="6874"/>
                      <a:pt x="9551" y="6906"/>
                    </a:cubicBezTo>
                    <a:cubicBezTo>
                      <a:pt x="9551" y="6969"/>
                      <a:pt x="9582" y="7016"/>
                      <a:pt x="9646" y="7016"/>
                    </a:cubicBezTo>
                    <a:lnTo>
                      <a:pt x="9646" y="7001"/>
                    </a:lnTo>
                    <a:cubicBezTo>
                      <a:pt x="9693" y="7001"/>
                      <a:pt x="9740" y="6969"/>
                      <a:pt x="9740" y="6906"/>
                    </a:cubicBezTo>
                    <a:cubicBezTo>
                      <a:pt x="9740" y="6874"/>
                      <a:pt x="9788" y="2928"/>
                      <a:pt x="6567" y="813"/>
                    </a:cubicBezTo>
                    <a:cubicBezTo>
                      <a:pt x="5665" y="216"/>
                      <a:pt x="4759" y="0"/>
                      <a:pt x="3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18"/>
              <p:cNvSpPr/>
              <p:nvPr/>
            </p:nvSpPr>
            <p:spPr>
              <a:xfrm>
                <a:off x="1792625" y="464525"/>
                <a:ext cx="208775" cy="150475"/>
              </a:xfrm>
              <a:custGeom>
                <a:avLst/>
                <a:gdLst/>
                <a:ahLst/>
                <a:cxnLst/>
                <a:rect l="l" t="t" r="r" b="b"/>
                <a:pathLst>
                  <a:path w="8351" h="6019" extrusionOk="0">
                    <a:moveTo>
                      <a:pt x="3306" y="1"/>
                    </a:moveTo>
                    <a:cubicBezTo>
                      <a:pt x="1545" y="1"/>
                      <a:pt x="70" y="909"/>
                      <a:pt x="48" y="920"/>
                    </a:cubicBezTo>
                    <a:cubicBezTo>
                      <a:pt x="0" y="952"/>
                      <a:pt x="0" y="1015"/>
                      <a:pt x="16" y="1062"/>
                    </a:cubicBezTo>
                    <a:cubicBezTo>
                      <a:pt x="36" y="1093"/>
                      <a:pt x="70" y="1110"/>
                      <a:pt x="104" y="1110"/>
                    </a:cubicBezTo>
                    <a:cubicBezTo>
                      <a:pt x="123" y="1110"/>
                      <a:pt x="141" y="1105"/>
                      <a:pt x="158" y="1094"/>
                    </a:cubicBezTo>
                    <a:cubicBezTo>
                      <a:pt x="180" y="1072"/>
                      <a:pt x="1600" y="199"/>
                      <a:pt x="3290" y="199"/>
                    </a:cubicBezTo>
                    <a:cubicBezTo>
                      <a:pt x="4036" y="199"/>
                      <a:pt x="4834" y="369"/>
                      <a:pt x="5588" y="857"/>
                    </a:cubicBezTo>
                    <a:cubicBezTo>
                      <a:pt x="7924" y="2357"/>
                      <a:pt x="8130" y="5340"/>
                      <a:pt x="8145" y="5924"/>
                    </a:cubicBezTo>
                    <a:cubicBezTo>
                      <a:pt x="8161" y="5972"/>
                      <a:pt x="8193" y="6019"/>
                      <a:pt x="8256" y="6019"/>
                    </a:cubicBezTo>
                    <a:cubicBezTo>
                      <a:pt x="8303" y="6019"/>
                      <a:pt x="8351" y="5972"/>
                      <a:pt x="8351" y="5908"/>
                    </a:cubicBezTo>
                    <a:cubicBezTo>
                      <a:pt x="8335" y="5309"/>
                      <a:pt x="8114" y="2246"/>
                      <a:pt x="5699" y="684"/>
                    </a:cubicBezTo>
                    <a:cubicBezTo>
                      <a:pt x="4912" y="177"/>
                      <a:pt x="4081" y="1"/>
                      <a:pt x="3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18"/>
              <p:cNvSpPr/>
              <p:nvPr/>
            </p:nvSpPr>
            <p:spPr>
              <a:xfrm>
                <a:off x="1806825" y="488300"/>
                <a:ext cx="172475" cy="127500"/>
              </a:xfrm>
              <a:custGeom>
                <a:avLst/>
                <a:gdLst/>
                <a:ahLst/>
                <a:cxnLst/>
                <a:rect l="l" t="t" r="r" b="b"/>
                <a:pathLst>
                  <a:path w="6899" h="5100" extrusionOk="0">
                    <a:moveTo>
                      <a:pt x="2439" y="1"/>
                    </a:moveTo>
                    <a:cubicBezTo>
                      <a:pt x="1085" y="1"/>
                      <a:pt x="85" y="590"/>
                      <a:pt x="64" y="601"/>
                    </a:cubicBezTo>
                    <a:cubicBezTo>
                      <a:pt x="16" y="632"/>
                      <a:pt x="1" y="695"/>
                      <a:pt x="32" y="743"/>
                    </a:cubicBezTo>
                    <a:cubicBezTo>
                      <a:pt x="53" y="773"/>
                      <a:pt x="86" y="791"/>
                      <a:pt x="120" y="791"/>
                    </a:cubicBezTo>
                    <a:cubicBezTo>
                      <a:pt x="139" y="791"/>
                      <a:pt x="157" y="786"/>
                      <a:pt x="174" y="774"/>
                    </a:cubicBezTo>
                    <a:cubicBezTo>
                      <a:pt x="185" y="764"/>
                      <a:pt x="1146" y="195"/>
                      <a:pt x="2443" y="195"/>
                    </a:cubicBezTo>
                    <a:cubicBezTo>
                      <a:pt x="3073" y="195"/>
                      <a:pt x="3782" y="330"/>
                      <a:pt x="4499" y="727"/>
                    </a:cubicBezTo>
                    <a:cubicBezTo>
                      <a:pt x="6693" y="1927"/>
                      <a:pt x="6693" y="4973"/>
                      <a:pt x="6693" y="4989"/>
                    </a:cubicBezTo>
                    <a:cubicBezTo>
                      <a:pt x="6693" y="5052"/>
                      <a:pt x="6741" y="5100"/>
                      <a:pt x="6788" y="5100"/>
                    </a:cubicBezTo>
                    <a:cubicBezTo>
                      <a:pt x="6836" y="5100"/>
                      <a:pt x="6883" y="5052"/>
                      <a:pt x="6883" y="5005"/>
                    </a:cubicBezTo>
                    <a:cubicBezTo>
                      <a:pt x="6883" y="4957"/>
                      <a:pt x="6899" y="1816"/>
                      <a:pt x="4594" y="553"/>
                    </a:cubicBezTo>
                    <a:cubicBezTo>
                      <a:pt x="3840" y="140"/>
                      <a:pt x="3098" y="1"/>
                      <a:pt x="2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18"/>
              <p:cNvSpPr/>
              <p:nvPr/>
            </p:nvSpPr>
            <p:spPr>
              <a:xfrm>
                <a:off x="1909875" y="550225"/>
                <a:ext cx="179750" cy="108225"/>
              </a:xfrm>
              <a:custGeom>
                <a:avLst/>
                <a:gdLst/>
                <a:ahLst/>
                <a:cxnLst/>
                <a:rect l="l" t="t" r="r" b="b"/>
                <a:pathLst>
                  <a:path w="7190" h="4329" extrusionOk="0">
                    <a:moveTo>
                      <a:pt x="4266" y="0"/>
                    </a:moveTo>
                    <a:cubicBezTo>
                      <a:pt x="3914" y="0"/>
                      <a:pt x="3613" y="214"/>
                      <a:pt x="3417" y="489"/>
                    </a:cubicBezTo>
                    <a:lnTo>
                      <a:pt x="3417" y="489"/>
                    </a:lnTo>
                    <a:cubicBezTo>
                      <a:pt x="3274" y="382"/>
                      <a:pt x="3089" y="289"/>
                      <a:pt x="2856" y="223"/>
                    </a:cubicBezTo>
                    <a:cubicBezTo>
                      <a:pt x="2691" y="176"/>
                      <a:pt x="2550" y="156"/>
                      <a:pt x="2428" y="156"/>
                    </a:cubicBezTo>
                    <a:cubicBezTo>
                      <a:pt x="1526" y="156"/>
                      <a:pt x="1735" y="1297"/>
                      <a:pt x="1735" y="1297"/>
                    </a:cubicBezTo>
                    <a:cubicBezTo>
                      <a:pt x="1657" y="1254"/>
                      <a:pt x="1575" y="1235"/>
                      <a:pt x="1492" y="1235"/>
                    </a:cubicBezTo>
                    <a:cubicBezTo>
                      <a:pt x="775" y="1235"/>
                      <a:pt x="1" y="2701"/>
                      <a:pt x="977" y="3380"/>
                    </a:cubicBezTo>
                    <a:cubicBezTo>
                      <a:pt x="1281" y="3584"/>
                      <a:pt x="1562" y="3669"/>
                      <a:pt x="1798" y="3671"/>
                    </a:cubicBezTo>
                    <a:lnTo>
                      <a:pt x="1798" y="3671"/>
                    </a:lnTo>
                    <a:cubicBezTo>
                      <a:pt x="1894" y="4027"/>
                      <a:pt x="2150" y="4329"/>
                      <a:pt x="2657" y="4329"/>
                    </a:cubicBezTo>
                    <a:cubicBezTo>
                      <a:pt x="2676" y="4329"/>
                      <a:pt x="2694" y="4328"/>
                      <a:pt x="2714" y="4327"/>
                    </a:cubicBezTo>
                    <a:cubicBezTo>
                      <a:pt x="3498" y="4286"/>
                      <a:pt x="4005" y="4077"/>
                      <a:pt x="4278" y="3789"/>
                    </a:cubicBezTo>
                    <a:lnTo>
                      <a:pt x="4278" y="3789"/>
                    </a:lnTo>
                    <a:cubicBezTo>
                      <a:pt x="4341" y="3867"/>
                      <a:pt x="4418" y="3942"/>
                      <a:pt x="4513" y="4012"/>
                    </a:cubicBezTo>
                    <a:cubicBezTo>
                      <a:pt x="4631" y="4098"/>
                      <a:pt x="4768" y="4137"/>
                      <a:pt x="4914" y="4137"/>
                    </a:cubicBezTo>
                    <a:cubicBezTo>
                      <a:pt x="5860" y="4137"/>
                      <a:pt x="7190" y="2507"/>
                      <a:pt x="6328" y="1660"/>
                    </a:cubicBezTo>
                    <a:cubicBezTo>
                      <a:pt x="6106" y="1444"/>
                      <a:pt x="5879" y="1361"/>
                      <a:pt x="5670" y="1361"/>
                    </a:cubicBezTo>
                    <a:cubicBezTo>
                      <a:pt x="5630" y="1361"/>
                      <a:pt x="5592" y="1364"/>
                      <a:pt x="5554" y="1369"/>
                    </a:cubicBezTo>
                    <a:lnTo>
                      <a:pt x="5554" y="1369"/>
                    </a:lnTo>
                    <a:cubicBezTo>
                      <a:pt x="5535" y="937"/>
                      <a:pt x="5297" y="452"/>
                      <a:pt x="4766" y="144"/>
                    </a:cubicBezTo>
                    <a:cubicBezTo>
                      <a:pt x="4592" y="44"/>
                      <a:pt x="4424" y="0"/>
                      <a:pt x="4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18"/>
              <p:cNvSpPr/>
              <p:nvPr/>
            </p:nvSpPr>
            <p:spPr>
              <a:xfrm>
                <a:off x="1916925" y="547825"/>
                <a:ext cx="167350" cy="112975"/>
              </a:xfrm>
              <a:custGeom>
                <a:avLst/>
                <a:gdLst/>
                <a:ahLst/>
                <a:cxnLst/>
                <a:rect l="l" t="t" r="r" b="b"/>
                <a:pathLst>
                  <a:path w="6694" h="4519" extrusionOk="0">
                    <a:moveTo>
                      <a:pt x="3158" y="730"/>
                    </a:moveTo>
                    <a:cubicBezTo>
                      <a:pt x="3379" y="935"/>
                      <a:pt x="3442" y="1172"/>
                      <a:pt x="3442" y="1251"/>
                    </a:cubicBezTo>
                    <a:cubicBezTo>
                      <a:pt x="3473" y="1456"/>
                      <a:pt x="3394" y="1582"/>
                      <a:pt x="3331" y="1629"/>
                    </a:cubicBezTo>
                    <a:cubicBezTo>
                      <a:pt x="3308" y="1643"/>
                      <a:pt x="3285" y="1649"/>
                      <a:pt x="3263" y="1649"/>
                    </a:cubicBezTo>
                    <a:cubicBezTo>
                      <a:pt x="3209" y="1649"/>
                      <a:pt x="3160" y="1615"/>
                      <a:pt x="3126" y="1582"/>
                    </a:cubicBezTo>
                    <a:cubicBezTo>
                      <a:pt x="2937" y="1440"/>
                      <a:pt x="2952" y="1077"/>
                      <a:pt x="3158" y="730"/>
                    </a:cubicBezTo>
                    <a:close/>
                    <a:moveTo>
                      <a:pt x="5162" y="1598"/>
                    </a:moveTo>
                    <a:cubicBezTo>
                      <a:pt x="5162" y="1629"/>
                      <a:pt x="5162" y="1661"/>
                      <a:pt x="5162" y="1692"/>
                    </a:cubicBezTo>
                    <a:cubicBezTo>
                      <a:pt x="5099" y="2008"/>
                      <a:pt x="4910" y="2245"/>
                      <a:pt x="4673" y="2292"/>
                    </a:cubicBezTo>
                    <a:cubicBezTo>
                      <a:pt x="4657" y="2292"/>
                      <a:pt x="4630" y="2296"/>
                      <a:pt x="4604" y="2296"/>
                    </a:cubicBezTo>
                    <a:cubicBezTo>
                      <a:pt x="4578" y="2296"/>
                      <a:pt x="4555" y="2292"/>
                      <a:pt x="4547" y="2277"/>
                    </a:cubicBezTo>
                    <a:cubicBezTo>
                      <a:pt x="4515" y="2198"/>
                      <a:pt x="4642" y="1898"/>
                      <a:pt x="4926" y="1708"/>
                    </a:cubicBezTo>
                    <a:cubicBezTo>
                      <a:pt x="4989" y="1661"/>
                      <a:pt x="5068" y="1629"/>
                      <a:pt x="5162" y="1598"/>
                    </a:cubicBezTo>
                    <a:close/>
                    <a:moveTo>
                      <a:pt x="1848" y="2719"/>
                    </a:moveTo>
                    <a:cubicBezTo>
                      <a:pt x="1879" y="2719"/>
                      <a:pt x="1926" y="2734"/>
                      <a:pt x="1974" y="2797"/>
                    </a:cubicBezTo>
                    <a:cubicBezTo>
                      <a:pt x="2163" y="3018"/>
                      <a:pt x="2179" y="3287"/>
                      <a:pt x="2021" y="3476"/>
                    </a:cubicBezTo>
                    <a:cubicBezTo>
                      <a:pt x="1926" y="3587"/>
                      <a:pt x="1784" y="3650"/>
                      <a:pt x="1595" y="3666"/>
                    </a:cubicBezTo>
                    <a:cubicBezTo>
                      <a:pt x="1516" y="3239"/>
                      <a:pt x="1658" y="2813"/>
                      <a:pt x="1816" y="2719"/>
                    </a:cubicBezTo>
                    <a:close/>
                    <a:moveTo>
                      <a:pt x="3994" y="2876"/>
                    </a:moveTo>
                    <a:cubicBezTo>
                      <a:pt x="4010" y="2876"/>
                      <a:pt x="4042" y="2892"/>
                      <a:pt x="4089" y="3003"/>
                    </a:cubicBezTo>
                    <a:cubicBezTo>
                      <a:pt x="4184" y="3255"/>
                      <a:pt x="4152" y="3492"/>
                      <a:pt x="4010" y="3697"/>
                    </a:cubicBezTo>
                    <a:cubicBezTo>
                      <a:pt x="4010" y="3713"/>
                      <a:pt x="4010" y="3713"/>
                      <a:pt x="4010" y="3729"/>
                    </a:cubicBezTo>
                    <a:cubicBezTo>
                      <a:pt x="3836" y="3460"/>
                      <a:pt x="3852" y="3176"/>
                      <a:pt x="3900" y="3034"/>
                    </a:cubicBezTo>
                    <a:cubicBezTo>
                      <a:pt x="3931" y="2924"/>
                      <a:pt x="3979" y="2876"/>
                      <a:pt x="3994" y="2876"/>
                    </a:cubicBezTo>
                    <a:close/>
                    <a:moveTo>
                      <a:pt x="3995" y="195"/>
                    </a:moveTo>
                    <a:cubicBezTo>
                      <a:pt x="4135" y="195"/>
                      <a:pt x="4283" y="232"/>
                      <a:pt x="4436" y="319"/>
                    </a:cubicBezTo>
                    <a:cubicBezTo>
                      <a:pt x="4926" y="619"/>
                      <a:pt x="5131" y="1030"/>
                      <a:pt x="5162" y="1393"/>
                    </a:cubicBezTo>
                    <a:cubicBezTo>
                      <a:pt x="5020" y="1424"/>
                      <a:pt x="4894" y="1503"/>
                      <a:pt x="4815" y="1550"/>
                    </a:cubicBezTo>
                    <a:cubicBezTo>
                      <a:pt x="4499" y="1771"/>
                      <a:pt x="4278" y="2150"/>
                      <a:pt x="4373" y="2355"/>
                    </a:cubicBezTo>
                    <a:cubicBezTo>
                      <a:pt x="4387" y="2396"/>
                      <a:pt x="4445" y="2492"/>
                      <a:pt x="4606" y="2492"/>
                    </a:cubicBezTo>
                    <a:cubicBezTo>
                      <a:pt x="4636" y="2492"/>
                      <a:pt x="4668" y="2489"/>
                      <a:pt x="4705" y="2482"/>
                    </a:cubicBezTo>
                    <a:cubicBezTo>
                      <a:pt x="5036" y="2419"/>
                      <a:pt x="5289" y="2134"/>
                      <a:pt x="5352" y="1724"/>
                    </a:cubicBezTo>
                    <a:cubicBezTo>
                      <a:pt x="5368" y="1677"/>
                      <a:pt x="5368" y="1614"/>
                      <a:pt x="5368" y="1566"/>
                    </a:cubicBezTo>
                    <a:lnTo>
                      <a:pt x="5383" y="1566"/>
                    </a:lnTo>
                    <a:cubicBezTo>
                      <a:pt x="5557" y="1566"/>
                      <a:pt x="5762" y="1629"/>
                      <a:pt x="5967" y="1835"/>
                    </a:cubicBezTo>
                    <a:cubicBezTo>
                      <a:pt x="6457" y="2308"/>
                      <a:pt x="6157" y="3003"/>
                      <a:pt x="5778" y="3476"/>
                    </a:cubicBezTo>
                    <a:cubicBezTo>
                      <a:pt x="5459" y="3842"/>
                      <a:pt x="5008" y="4138"/>
                      <a:pt x="4635" y="4138"/>
                    </a:cubicBezTo>
                    <a:cubicBezTo>
                      <a:pt x="4510" y="4138"/>
                      <a:pt x="4394" y="4104"/>
                      <a:pt x="4294" y="4029"/>
                    </a:cubicBezTo>
                    <a:cubicBezTo>
                      <a:pt x="4231" y="3981"/>
                      <a:pt x="4168" y="3934"/>
                      <a:pt x="4121" y="3887"/>
                    </a:cubicBezTo>
                    <a:cubicBezTo>
                      <a:pt x="4152" y="3855"/>
                      <a:pt x="4168" y="3839"/>
                      <a:pt x="4184" y="3808"/>
                    </a:cubicBezTo>
                    <a:cubicBezTo>
                      <a:pt x="4357" y="3555"/>
                      <a:pt x="4389" y="3255"/>
                      <a:pt x="4278" y="2940"/>
                    </a:cubicBezTo>
                    <a:cubicBezTo>
                      <a:pt x="4200" y="2719"/>
                      <a:pt x="4089" y="2671"/>
                      <a:pt x="3994" y="2671"/>
                    </a:cubicBezTo>
                    <a:cubicBezTo>
                      <a:pt x="3868" y="2687"/>
                      <a:pt x="3758" y="2782"/>
                      <a:pt x="3710" y="2971"/>
                    </a:cubicBezTo>
                    <a:cubicBezTo>
                      <a:pt x="3631" y="3224"/>
                      <a:pt x="3663" y="3571"/>
                      <a:pt x="3868" y="3871"/>
                    </a:cubicBezTo>
                    <a:cubicBezTo>
                      <a:pt x="3584" y="4139"/>
                      <a:pt x="3079" y="4297"/>
                      <a:pt x="2432" y="4313"/>
                    </a:cubicBezTo>
                    <a:cubicBezTo>
                      <a:pt x="2404" y="4315"/>
                      <a:pt x="2377" y="4316"/>
                      <a:pt x="2351" y="4316"/>
                    </a:cubicBezTo>
                    <a:cubicBezTo>
                      <a:pt x="1947" y="4316"/>
                      <a:pt x="1747" y="4092"/>
                      <a:pt x="1658" y="3855"/>
                    </a:cubicBezTo>
                    <a:cubicBezTo>
                      <a:pt x="1879" y="3839"/>
                      <a:pt x="2037" y="3745"/>
                      <a:pt x="2163" y="3618"/>
                    </a:cubicBezTo>
                    <a:cubicBezTo>
                      <a:pt x="2400" y="3350"/>
                      <a:pt x="2384" y="2971"/>
                      <a:pt x="2116" y="2671"/>
                    </a:cubicBezTo>
                    <a:cubicBezTo>
                      <a:pt x="2020" y="2558"/>
                      <a:pt x="1928" y="2526"/>
                      <a:pt x="1855" y="2526"/>
                    </a:cubicBezTo>
                    <a:cubicBezTo>
                      <a:pt x="1796" y="2526"/>
                      <a:pt x="1749" y="2547"/>
                      <a:pt x="1721" y="2561"/>
                    </a:cubicBezTo>
                    <a:cubicBezTo>
                      <a:pt x="1453" y="2687"/>
                      <a:pt x="1327" y="3208"/>
                      <a:pt x="1406" y="3666"/>
                    </a:cubicBezTo>
                    <a:cubicBezTo>
                      <a:pt x="1216" y="3634"/>
                      <a:pt x="995" y="3555"/>
                      <a:pt x="758" y="3397"/>
                    </a:cubicBezTo>
                    <a:cubicBezTo>
                      <a:pt x="206" y="3018"/>
                      <a:pt x="269" y="2355"/>
                      <a:pt x="537" y="1913"/>
                    </a:cubicBezTo>
                    <a:cubicBezTo>
                      <a:pt x="698" y="1654"/>
                      <a:pt x="956" y="1433"/>
                      <a:pt x="1204" y="1433"/>
                    </a:cubicBezTo>
                    <a:cubicBezTo>
                      <a:pt x="1273" y="1433"/>
                      <a:pt x="1341" y="1450"/>
                      <a:pt x="1406" y="1487"/>
                    </a:cubicBezTo>
                    <a:cubicBezTo>
                      <a:pt x="1425" y="1494"/>
                      <a:pt x="1442" y="1498"/>
                      <a:pt x="1457" y="1498"/>
                    </a:cubicBezTo>
                    <a:cubicBezTo>
                      <a:pt x="1479" y="1498"/>
                      <a:pt x="1498" y="1490"/>
                      <a:pt x="1516" y="1472"/>
                    </a:cubicBezTo>
                    <a:cubicBezTo>
                      <a:pt x="1548" y="1456"/>
                      <a:pt x="1563" y="1408"/>
                      <a:pt x="1563" y="1377"/>
                    </a:cubicBezTo>
                    <a:cubicBezTo>
                      <a:pt x="1548" y="1377"/>
                      <a:pt x="1437" y="761"/>
                      <a:pt x="1737" y="493"/>
                    </a:cubicBezTo>
                    <a:cubicBezTo>
                      <a:pt x="1840" y="399"/>
                      <a:pt x="1977" y="355"/>
                      <a:pt x="2151" y="355"/>
                    </a:cubicBezTo>
                    <a:cubicBezTo>
                      <a:pt x="2269" y="355"/>
                      <a:pt x="2404" y="376"/>
                      <a:pt x="2558" y="414"/>
                    </a:cubicBezTo>
                    <a:cubicBezTo>
                      <a:pt x="2731" y="477"/>
                      <a:pt x="2889" y="540"/>
                      <a:pt x="3000" y="619"/>
                    </a:cubicBezTo>
                    <a:cubicBezTo>
                      <a:pt x="2763" y="998"/>
                      <a:pt x="2684" y="1503"/>
                      <a:pt x="3000" y="1740"/>
                    </a:cubicBezTo>
                    <a:cubicBezTo>
                      <a:pt x="3088" y="1809"/>
                      <a:pt x="3183" y="1847"/>
                      <a:pt x="3272" y="1847"/>
                    </a:cubicBezTo>
                    <a:cubicBezTo>
                      <a:pt x="3326" y="1847"/>
                      <a:pt x="3378" y="1833"/>
                      <a:pt x="3426" y="1803"/>
                    </a:cubicBezTo>
                    <a:cubicBezTo>
                      <a:pt x="3584" y="1708"/>
                      <a:pt x="3679" y="1487"/>
                      <a:pt x="3647" y="1235"/>
                    </a:cubicBezTo>
                    <a:cubicBezTo>
                      <a:pt x="3631" y="1124"/>
                      <a:pt x="3568" y="824"/>
                      <a:pt x="3268" y="572"/>
                    </a:cubicBezTo>
                    <a:cubicBezTo>
                      <a:pt x="3450" y="358"/>
                      <a:pt x="3704" y="195"/>
                      <a:pt x="3995" y="195"/>
                    </a:cubicBezTo>
                    <a:close/>
                    <a:moveTo>
                      <a:pt x="3991" y="0"/>
                    </a:moveTo>
                    <a:cubicBezTo>
                      <a:pt x="3631" y="0"/>
                      <a:pt x="3328" y="206"/>
                      <a:pt x="3126" y="461"/>
                    </a:cubicBezTo>
                    <a:cubicBezTo>
                      <a:pt x="2984" y="367"/>
                      <a:pt x="2826" y="288"/>
                      <a:pt x="2605" y="224"/>
                    </a:cubicBezTo>
                    <a:cubicBezTo>
                      <a:pt x="2440" y="183"/>
                      <a:pt x="2291" y="162"/>
                      <a:pt x="2156" y="162"/>
                    </a:cubicBezTo>
                    <a:cubicBezTo>
                      <a:pt x="1931" y="162"/>
                      <a:pt x="1749" y="222"/>
                      <a:pt x="1611" y="351"/>
                    </a:cubicBezTo>
                    <a:cubicBezTo>
                      <a:pt x="1342" y="588"/>
                      <a:pt x="1327" y="1014"/>
                      <a:pt x="1342" y="1251"/>
                    </a:cubicBezTo>
                    <a:cubicBezTo>
                      <a:pt x="1298" y="1240"/>
                      <a:pt x="1252" y="1235"/>
                      <a:pt x="1206" y="1235"/>
                    </a:cubicBezTo>
                    <a:cubicBezTo>
                      <a:pt x="911" y="1235"/>
                      <a:pt x="598" y="1448"/>
                      <a:pt x="379" y="1803"/>
                    </a:cubicBezTo>
                    <a:cubicBezTo>
                      <a:pt x="48" y="2340"/>
                      <a:pt x="1" y="3113"/>
                      <a:pt x="648" y="3555"/>
                    </a:cubicBezTo>
                    <a:cubicBezTo>
                      <a:pt x="932" y="3760"/>
                      <a:pt x="1216" y="3839"/>
                      <a:pt x="1453" y="3871"/>
                    </a:cubicBezTo>
                    <a:cubicBezTo>
                      <a:pt x="1595" y="4281"/>
                      <a:pt x="1926" y="4518"/>
                      <a:pt x="2384" y="4518"/>
                    </a:cubicBezTo>
                    <a:lnTo>
                      <a:pt x="2447" y="4518"/>
                    </a:lnTo>
                    <a:cubicBezTo>
                      <a:pt x="3126" y="4486"/>
                      <a:pt x="3663" y="4313"/>
                      <a:pt x="3994" y="4029"/>
                    </a:cubicBezTo>
                    <a:cubicBezTo>
                      <a:pt x="4042" y="4092"/>
                      <a:pt x="4105" y="4139"/>
                      <a:pt x="4168" y="4187"/>
                    </a:cubicBezTo>
                    <a:cubicBezTo>
                      <a:pt x="4306" y="4290"/>
                      <a:pt x="4464" y="4336"/>
                      <a:pt x="4629" y="4336"/>
                    </a:cubicBezTo>
                    <a:cubicBezTo>
                      <a:pt x="5068" y="4336"/>
                      <a:pt x="5565" y="4015"/>
                      <a:pt x="5920" y="3603"/>
                    </a:cubicBezTo>
                    <a:cubicBezTo>
                      <a:pt x="6378" y="3082"/>
                      <a:pt x="6694" y="2261"/>
                      <a:pt x="6110" y="1692"/>
                    </a:cubicBezTo>
                    <a:cubicBezTo>
                      <a:pt x="5841" y="1440"/>
                      <a:pt x="5589" y="1361"/>
                      <a:pt x="5368" y="1361"/>
                    </a:cubicBezTo>
                    <a:cubicBezTo>
                      <a:pt x="5320" y="951"/>
                      <a:pt x="5099" y="477"/>
                      <a:pt x="4547" y="161"/>
                    </a:cubicBezTo>
                    <a:cubicBezTo>
                      <a:pt x="4352" y="48"/>
                      <a:pt x="4165" y="0"/>
                      <a:pt x="3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18"/>
              <p:cNvSpPr/>
              <p:nvPr/>
            </p:nvSpPr>
            <p:spPr>
              <a:xfrm>
                <a:off x="1719600" y="417350"/>
                <a:ext cx="179975" cy="109775"/>
              </a:xfrm>
              <a:custGeom>
                <a:avLst/>
                <a:gdLst/>
                <a:ahLst/>
                <a:cxnLst/>
                <a:rect l="l" t="t" r="r" b="b"/>
                <a:pathLst>
                  <a:path w="7199" h="4391" extrusionOk="0">
                    <a:moveTo>
                      <a:pt x="4187" y="0"/>
                    </a:moveTo>
                    <a:cubicBezTo>
                      <a:pt x="3819" y="0"/>
                      <a:pt x="3513" y="233"/>
                      <a:pt x="3324" y="525"/>
                    </a:cubicBezTo>
                    <a:lnTo>
                      <a:pt x="3324" y="525"/>
                    </a:lnTo>
                    <a:cubicBezTo>
                      <a:pt x="3176" y="423"/>
                      <a:pt x="2986" y="337"/>
                      <a:pt x="2748" y="282"/>
                    </a:cubicBezTo>
                    <a:cubicBezTo>
                      <a:pt x="2610" y="251"/>
                      <a:pt x="2489" y="237"/>
                      <a:pt x="2383" y="237"/>
                    </a:cubicBezTo>
                    <a:cubicBezTo>
                      <a:pt x="1408" y="237"/>
                      <a:pt x="1690" y="1418"/>
                      <a:pt x="1690" y="1418"/>
                    </a:cubicBezTo>
                    <a:cubicBezTo>
                      <a:pt x="1613" y="1380"/>
                      <a:pt x="1535" y="1362"/>
                      <a:pt x="1456" y="1362"/>
                    </a:cubicBezTo>
                    <a:cubicBezTo>
                      <a:pt x="725" y="1362"/>
                      <a:pt x="1" y="2890"/>
                      <a:pt x="1027" y="3518"/>
                    </a:cubicBezTo>
                    <a:cubicBezTo>
                      <a:pt x="1323" y="3701"/>
                      <a:pt x="1596" y="3777"/>
                      <a:pt x="1825" y="3777"/>
                    </a:cubicBezTo>
                    <a:cubicBezTo>
                      <a:pt x="1837" y="3777"/>
                      <a:pt x="1848" y="3777"/>
                      <a:pt x="1860" y="3776"/>
                    </a:cubicBezTo>
                    <a:lnTo>
                      <a:pt x="1860" y="3776"/>
                    </a:lnTo>
                    <a:cubicBezTo>
                      <a:pt x="1972" y="4112"/>
                      <a:pt x="2230" y="4391"/>
                      <a:pt x="2701" y="4391"/>
                    </a:cubicBezTo>
                    <a:cubicBezTo>
                      <a:pt x="2737" y="4391"/>
                      <a:pt x="2773" y="4389"/>
                      <a:pt x="2811" y="4386"/>
                    </a:cubicBezTo>
                    <a:cubicBezTo>
                      <a:pt x="3584" y="4319"/>
                      <a:pt x="4081" y="4087"/>
                      <a:pt x="4339" y="3784"/>
                    </a:cubicBezTo>
                    <a:lnTo>
                      <a:pt x="4339" y="3784"/>
                    </a:lnTo>
                    <a:cubicBezTo>
                      <a:pt x="4405" y="3858"/>
                      <a:pt x="4484" y="3928"/>
                      <a:pt x="4579" y="3991"/>
                    </a:cubicBezTo>
                    <a:cubicBezTo>
                      <a:pt x="4688" y="4064"/>
                      <a:pt x="4812" y="4097"/>
                      <a:pt x="4942" y="4097"/>
                    </a:cubicBezTo>
                    <a:cubicBezTo>
                      <a:pt x="5885" y="4097"/>
                      <a:pt x="7199" y="2378"/>
                      <a:pt x="6284" y="1560"/>
                    </a:cubicBezTo>
                    <a:cubicBezTo>
                      <a:pt x="6067" y="1367"/>
                      <a:pt x="5852" y="1291"/>
                      <a:pt x="5654" y="1291"/>
                    </a:cubicBezTo>
                    <a:cubicBezTo>
                      <a:pt x="5600" y="1291"/>
                      <a:pt x="5548" y="1297"/>
                      <a:pt x="5498" y="1307"/>
                    </a:cubicBezTo>
                    <a:lnTo>
                      <a:pt x="5498" y="1307"/>
                    </a:lnTo>
                    <a:cubicBezTo>
                      <a:pt x="5460" y="878"/>
                      <a:pt x="5203" y="408"/>
                      <a:pt x="4658" y="124"/>
                    </a:cubicBezTo>
                    <a:cubicBezTo>
                      <a:pt x="4493" y="38"/>
                      <a:pt x="4335" y="0"/>
                      <a:pt x="4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18"/>
              <p:cNvSpPr/>
              <p:nvPr/>
            </p:nvSpPr>
            <p:spPr>
              <a:xfrm>
                <a:off x="1727100" y="414750"/>
                <a:ext cx="166175" cy="115025"/>
              </a:xfrm>
              <a:custGeom>
                <a:avLst/>
                <a:gdLst/>
                <a:ahLst/>
                <a:cxnLst/>
                <a:rect l="l" t="t" r="r" b="b"/>
                <a:pathLst>
                  <a:path w="6647" h="4601" extrusionOk="0">
                    <a:moveTo>
                      <a:pt x="3063" y="780"/>
                    </a:moveTo>
                    <a:cubicBezTo>
                      <a:pt x="3300" y="970"/>
                      <a:pt x="3363" y="1191"/>
                      <a:pt x="3379" y="1285"/>
                    </a:cubicBezTo>
                    <a:cubicBezTo>
                      <a:pt x="3411" y="1475"/>
                      <a:pt x="3347" y="1617"/>
                      <a:pt x="3268" y="1664"/>
                    </a:cubicBezTo>
                    <a:cubicBezTo>
                      <a:pt x="3249" y="1679"/>
                      <a:pt x="3229" y="1684"/>
                      <a:pt x="3207" y="1684"/>
                    </a:cubicBezTo>
                    <a:cubicBezTo>
                      <a:pt x="3159" y="1684"/>
                      <a:pt x="3107" y="1655"/>
                      <a:pt x="3063" y="1633"/>
                    </a:cubicBezTo>
                    <a:cubicBezTo>
                      <a:pt x="2874" y="1491"/>
                      <a:pt x="2874" y="1128"/>
                      <a:pt x="3063" y="780"/>
                    </a:cubicBezTo>
                    <a:close/>
                    <a:moveTo>
                      <a:pt x="5100" y="1538"/>
                    </a:moveTo>
                    <a:cubicBezTo>
                      <a:pt x="5100" y="1585"/>
                      <a:pt x="5100" y="1617"/>
                      <a:pt x="5100" y="1648"/>
                    </a:cubicBezTo>
                    <a:cubicBezTo>
                      <a:pt x="5068" y="1964"/>
                      <a:pt x="4879" y="2201"/>
                      <a:pt x="4642" y="2264"/>
                    </a:cubicBezTo>
                    <a:cubicBezTo>
                      <a:pt x="4634" y="2264"/>
                      <a:pt x="4606" y="2268"/>
                      <a:pt x="4579" y="2268"/>
                    </a:cubicBezTo>
                    <a:cubicBezTo>
                      <a:pt x="4551" y="2268"/>
                      <a:pt x="4523" y="2264"/>
                      <a:pt x="4516" y="2248"/>
                    </a:cubicBezTo>
                    <a:cubicBezTo>
                      <a:pt x="4484" y="2169"/>
                      <a:pt x="4594" y="1869"/>
                      <a:pt x="4863" y="1664"/>
                    </a:cubicBezTo>
                    <a:cubicBezTo>
                      <a:pt x="4926" y="1633"/>
                      <a:pt x="5005" y="1585"/>
                      <a:pt x="5100" y="1538"/>
                    </a:cubicBezTo>
                    <a:close/>
                    <a:moveTo>
                      <a:pt x="3995" y="2880"/>
                    </a:moveTo>
                    <a:cubicBezTo>
                      <a:pt x="4010" y="2880"/>
                      <a:pt x="4042" y="2896"/>
                      <a:pt x="4089" y="3006"/>
                    </a:cubicBezTo>
                    <a:cubicBezTo>
                      <a:pt x="4184" y="3259"/>
                      <a:pt x="4184" y="3495"/>
                      <a:pt x="4042" y="3701"/>
                    </a:cubicBezTo>
                    <a:cubicBezTo>
                      <a:pt x="4042" y="3716"/>
                      <a:pt x="4042" y="3716"/>
                      <a:pt x="4042" y="3732"/>
                    </a:cubicBezTo>
                    <a:cubicBezTo>
                      <a:pt x="3853" y="3464"/>
                      <a:pt x="3853" y="3195"/>
                      <a:pt x="3900" y="3038"/>
                    </a:cubicBezTo>
                    <a:cubicBezTo>
                      <a:pt x="3931" y="2927"/>
                      <a:pt x="3979" y="2880"/>
                      <a:pt x="3995" y="2880"/>
                    </a:cubicBezTo>
                    <a:close/>
                    <a:moveTo>
                      <a:pt x="1848" y="2817"/>
                    </a:moveTo>
                    <a:cubicBezTo>
                      <a:pt x="1864" y="2817"/>
                      <a:pt x="1911" y="2832"/>
                      <a:pt x="1958" y="2896"/>
                    </a:cubicBezTo>
                    <a:cubicBezTo>
                      <a:pt x="2164" y="3101"/>
                      <a:pt x="2195" y="3369"/>
                      <a:pt x="2037" y="3574"/>
                    </a:cubicBezTo>
                    <a:cubicBezTo>
                      <a:pt x="1943" y="3685"/>
                      <a:pt x="1816" y="3748"/>
                      <a:pt x="1627" y="3780"/>
                    </a:cubicBezTo>
                    <a:cubicBezTo>
                      <a:pt x="1532" y="3369"/>
                      <a:pt x="1658" y="2911"/>
                      <a:pt x="1800" y="2832"/>
                    </a:cubicBezTo>
                    <a:cubicBezTo>
                      <a:pt x="1800" y="2832"/>
                      <a:pt x="1816" y="2817"/>
                      <a:pt x="1848" y="2817"/>
                    </a:cubicBezTo>
                    <a:close/>
                    <a:moveTo>
                      <a:pt x="3891" y="197"/>
                    </a:moveTo>
                    <a:cubicBezTo>
                      <a:pt x="4022" y="197"/>
                      <a:pt x="4163" y="231"/>
                      <a:pt x="4310" y="307"/>
                    </a:cubicBezTo>
                    <a:cubicBezTo>
                      <a:pt x="4815" y="575"/>
                      <a:pt x="5036" y="986"/>
                      <a:pt x="5084" y="1349"/>
                    </a:cubicBezTo>
                    <a:cubicBezTo>
                      <a:pt x="4942" y="1396"/>
                      <a:pt x="4815" y="1459"/>
                      <a:pt x="4752" y="1522"/>
                    </a:cubicBezTo>
                    <a:cubicBezTo>
                      <a:pt x="4437" y="1759"/>
                      <a:pt x="4231" y="2138"/>
                      <a:pt x="4342" y="2343"/>
                    </a:cubicBezTo>
                    <a:cubicBezTo>
                      <a:pt x="4355" y="2381"/>
                      <a:pt x="4419" y="2471"/>
                      <a:pt x="4559" y="2471"/>
                    </a:cubicBezTo>
                    <a:cubicBezTo>
                      <a:pt x="4593" y="2471"/>
                      <a:pt x="4631" y="2466"/>
                      <a:pt x="4673" y="2454"/>
                    </a:cubicBezTo>
                    <a:cubicBezTo>
                      <a:pt x="5005" y="2375"/>
                      <a:pt x="5242" y="2075"/>
                      <a:pt x="5289" y="1680"/>
                    </a:cubicBezTo>
                    <a:cubicBezTo>
                      <a:pt x="5305" y="1617"/>
                      <a:pt x="5305" y="1570"/>
                      <a:pt x="5305" y="1506"/>
                    </a:cubicBezTo>
                    <a:cubicBezTo>
                      <a:pt x="5322" y="1505"/>
                      <a:pt x="5339" y="1504"/>
                      <a:pt x="5356" y="1504"/>
                    </a:cubicBezTo>
                    <a:cubicBezTo>
                      <a:pt x="5519" y="1504"/>
                      <a:pt x="5707" y="1572"/>
                      <a:pt x="5920" y="1743"/>
                    </a:cubicBezTo>
                    <a:cubicBezTo>
                      <a:pt x="6410" y="2201"/>
                      <a:pt x="6157" y="2911"/>
                      <a:pt x="5794" y="3401"/>
                    </a:cubicBezTo>
                    <a:cubicBezTo>
                      <a:pt x="5491" y="3789"/>
                      <a:pt x="5039" y="4112"/>
                      <a:pt x="4659" y="4112"/>
                    </a:cubicBezTo>
                    <a:cubicBezTo>
                      <a:pt x="4545" y="4112"/>
                      <a:pt x="4437" y="4082"/>
                      <a:pt x="4342" y="4016"/>
                    </a:cubicBezTo>
                    <a:cubicBezTo>
                      <a:pt x="4279" y="3985"/>
                      <a:pt x="4216" y="3937"/>
                      <a:pt x="4168" y="3890"/>
                    </a:cubicBezTo>
                    <a:cubicBezTo>
                      <a:pt x="4184" y="3858"/>
                      <a:pt x="4200" y="3843"/>
                      <a:pt x="4216" y="3811"/>
                    </a:cubicBezTo>
                    <a:cubicBezTo>
                      <a:pt x="4373" y="3543"/>
                      <a:pt x="4389" y="3243"/>
                      <a:pt x="4279" y="2943"/>
                    </a:cubicBezTo>
                    <a:cubicBezTo>
                      <a:pt x="4184" y="2722"/>
                      <a:pt x="4058" y="2675"/>
                      <a:pt x="3979" y="2675"/>
                    </a:cubicBezTo>
                    <a:cubicBezTo>
                      <a:pt x="3853" y="2690"/>
                      <a:pt x="3758" y="2801"/>
                      <a:pt x="3710" y="2990"/>
                    </a:cubicBezTo>
                    <a:cubicBezTo>
                      <a:pt x="3632" y="3243"/>
                      <a:pt x="3679" y="3590"/>
                      <a:pt x="3900" y="3890"/>
                    </a:cubicBezTo>
                    <a:cubicBezTo>
                      <a:pt x="3632" y="4158"/>
                      <a:pt x="3142" y="4332"/>
                      <a:pt x="2495" y="4395"/>
                    </a:cubicBezTo>
                    <a:cubicBezTo>
                      <a:pt x="2465" y="4397"/>
                      <a:pt x="2437" y="4398"/>
                      <a:pt x="2409" y="4398"/>
                    </a:cubicBezTo>
                    <a:cubicBezTo>
                      <a:pt x="2009" y="4398"/>
                      <a:pt x="1809" y="4190"/>
                      <a:pt x="1706" y="3969"/>
                    </a:cubicBezTo>
                    <a:cubicBezTo>
                      <a:pt x="1911" y="3937"/>
                      <a:pt x="2085" y="3827"/>
                      <a:pt x="2195" y="3701"/>
                    </a:cubicBezTo>
                    <a:cubicBezTo>
                      <a:pt x="2416" y="3416"/>
                      <a:pt x="2385" y="3053"/>
                      <a:pt x="2116" y="2753"/>
                    </a:cubicBezTo>
                    <a:cubicBezTo>
                      <a:pt x="2014" y="2652"/>
                      <a:pt x="1922" y="2623"/>
                      <a:pt x="1848" y="2623"/>
                    </a:cubicBezTo>
                    <a:cubicBezTo>
                      <a:pt x="1784" y="2623"/>
                      <a:pt x="1735" y="2644"/>
                      <a:pt x="1706" y="2659"/>
                    </a:cubicBezTo>
                    <a:cubicBezTo>
                      <a:pt x="1453" y="2817"/>
                      <a:pt x="1327" y="3322"/>
                      <a:pt x="1437" y="3780"/>
                    </a:cubicBezTo>
                    <a:cubicBezTo>
                      <a:pt x="1248" y="3764"/>
                      <a:pt x="1027" y="3685"/>
                      <a:pt x="774" y="3543"/>
                    </a:cubicBezTo>
                    <a:cubicBezTo>
                      <a:pt x="222" y="3195"/>
                      <a:pt x="238" y="2532"/>
                      <a:pt x="490" y="2075"/>
                    </a:cubicBezTo>
                    <a:cubicBezTo>
                      <a:pt x="644" y="1806"/>
                      <a:pt x="901" y="1558"/>
                      <a:pt x="1162" y="1558"/>
                    </a:cubicBezTo>
                    <a:cubicBezTo>
                      <a:pt x="1222" y="1558"/>
                      <a:pt x="1283" y="1571"/>
                      <a:pt x="1343" y="1601"/>
                    </a:cubicBezTo>
                    <a:cubicBezTo>
                      <a:pt x="1356" y="1608"/>
                      <a:pt x="1372" y="1612"/>
                      <a:pt x="1388" y="1612"/>
                    </a:cubicBezTo>
                    <a:cubicBezTo>
                      <a:pt x="1411" y="1612"/>
                      <a:pt x="1435" y="1604"/>
                      <a:pt x="1453" y="1585"/>
                    </a:cubicBezTo>
                    <a:cubicBezTo>
                      <a:pt x="1485" y="1570"/>
                      <a:pt x="1485" y="1522"/>
                      <a:pt x="1485" y="1491"/>
                    </a:cubicBezTo>
                    <a:cubicBezTo>
                      <a:pt x="1485" y="1491"/>
                      <a:pt x="1343" y="891"/>
                      <a:pt x="1627" y="591"/>
                    </a:cubicBezTo>
                    <a:cubicBezTo>
                      <a:pt x="1725" y="492"/>
                      <a:pt x="1867" y="443"/>
                      <a:pt x="2052" y="443"/>
                    </a:cubicBezTo>
                    <a:cubicBezTo>
                      <a:pt x="2163" y="443"/>
                      <a:pt x="2290" y="461"/>
                      <a:pt x="2432" y="496"/>
                    </a:cubicBezTo>
                    <a:cubicBezTo>
                      <a:pt x="2621" y="528"/>
                      <a:pt x="2763" y="591"/>
                      <a:pt x="2890" y="670"/>
                    </a:cubicBezTo>
                    <a:cubicBezTo>
                      <a:pt x="2669" y="1049"/>
                      <a:pt x="2621" y="1570"/>
                      <a:pt x="2937" y="1791"/>
                    </a:cubicBezTo>
                    <a:cubicBezTo>
                      <a:pt x="3029" y="1855"/>
                      <a:pt x="3121" y="1887"/>
                      <a:pt x="3204" y="1887"/>
                    </a:cubicBezTo>
                    <a:cubicBezTo>
                      <a:pt x="3263" y="1887"/>
                      <a:pt x="3317" y="1871"/>
                      <a:pt x="3363" y="1838"/>
                    </a:cubicBezTo>
                    <a:cubicBezTo>
                      <a:pt x="3521" y="1727"/>
                      <a:pt x="3600" y="1506"/>
                      <a:pt x="3568" y="1254"/>
                    </a:cubicBezTo>
                    <a:cubicBezTo>
                      <a:pt x="3537" y="1143"/>
                      <a:pt x="3458" y="843"/>
                      <a:pt x="3158" y="607"/>
                    </a:cubicBezTo>
                    <a:cubicBezTo>
                      <a:pt x="3334" y="375"/>
                      <a:pt x="3588" y="197"/>
                      <a:pt x="3891" y="197"/>
                    </a:cubicBezTo>
                    <a:close/>
                    <a:moveTo>
                      <a:pt x="3893" y="1"/>
                    </a:moveTo>
                    <a:cubicBezTo>
                      <a:pt x="3511" y="1"/>
                      <a:pt x="3201" y="229"/>
                      <a:pt x="3000" y="496"/>
                    </a:cubicBezTo>
                    <a:cubicBezTo>
                      <a:pt x="2858" y="417"/>
                      <a:pt x="2684" y="338"/>
                      <a:pt x="2479" y="291"/>
                    </a:cubicBezTo>
                    <a:cubicBezTo>
                      <a:pt x="2337" y="260"/>
                      <a:pt x="2206" y="245"/>
                      <a:pt x="2087" y="245"/>
                    </a:cubicBezTo>
                    <a:cubicBezTo>
                      <a:pt x="1835" y="245"/>
                      <a:pt x="1635" y="315"/>
                      <a:pt x="1485" y="465"/>
                    </a:cubicBezTo>
                    <a:cubicBezTo>
                      <a:pt x="1232" y="717"/>
                      <a:pt x="1232" y="1143"/>
                      <a:pt x="1264" y="1364"/>
                    </a:cubicBezTo>
                    <a:cubicBezTo>
                      <a:pt x="1234" y="1360"/>
                      <a:pt x="1205" y="1358"/>
                      <a:pt x="1175" y="1358"/>
                    </a:cubicBezTo>
                    <a:cubicBezTo>
                      <a:pt x="869" y="1358"/>
                      <a:pt x="547" y="1577"/>
                      <a:pt x="317" y="1980"/>
                    </a:cubicBezTo>
                    <a:cubicBezTo>
                      <a:pt x="17" y="2517"/>
                      <a:pt x="1" y="3290"/>
                      <a:pt x="680" y="3701"/>
                    </a:cubicBezTo>
                    <a:cubicBezTo>
                      <a:pt x="980" y="3890"/>
                      <a:pt x="1248" y="3969"/>
                      <a:pt x="1485" y="3985"/>
                    </a:cubicBezTo>
                    <a:cubicBezTo>
                      <a:pt x="1643" y="4379"/>
                      <a:pt x="1974" y="4600"/>
                      <a:pt x="2400" y="4600"/>
                    </a:cubicBezTo>
                    <a:cubicBezTo>
                      <a:pt x="2432" y="4600"/>
                      <a:pt x="2479" y="4585"/>
                      <a:pt x="2511" y="4585"/>
                    </a:cubicBezTo>
                    <a:cubicBezTo>
                      <a:pt x="3190" y="4521"/>
                      <a:pt x="3726" y="4332"/>
                      <a:pt x="4042" y="4032"/>
                    </a:cubicBezTo>
                    <a:cubicBezTo>
                      <a:pt x="4089" y="4079"/>
                      <a:pt x="4152" y="4143"/>
                      <a:pt x="4231" y="4190"/>
                    </a:cubicBezTo>
                    <a:cubicBezTo>
                      <a:pt x="4359" y="4271"/>
                      <a:pt x="4500" y="4308"/>
                      <a:pt x="4646" y="4308"/>
                    </a:cubicBezTo>
                    <a:cubicBezTo>
                      <a:pt x="5094" y="4308"/>
                      <a:pt x="5595" y="3963"/>
                      <a:pt x="5952" y="3511"/>
                    </a:cubicBezTo>
                    <a:cubicBezTo>
                      <a:pt x="6362" y="2959"/>
                      <a:pt x="6647" y="2138"/>
                      <a:pt x="6047" y="1601"/>
                    </a:cubicBezTo>
                    <a:cubicBezTo>
                      <a:pt x="5789" y="1372"/>
                      <a:pt x="5558" y="1299"/>
                      <a:pt x="5352" y="1299"/>
                    </a:cubicBezTo>
                    <a:cubicBezTo>
                      <a:pt x="5331" y="1299"/>
                      <a:pt x="5310" y="1300"/>
                      <a:pt x="5289" y="1301"/>
                    </a:cubicBezTo>
                    <a:cubicBezTo>
                      <a:pt x="5226" y="891"/>
                      <a:pt x="4973" y="433"/>
                      <a:pt x="4405" y="133"/>
                    </a:cubicBezTo>
                    <a:cubicBezTo>
                      <a:pt x="4224" y="40"/>
                      <a:pt x="4052" y="1"/>
                      <a:pt x="3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1" name="Google Shape;271;p18"/>
          <p:cNvGrpSpPr/>
          <p:nvPr/>
        </p:nvGrpSpPr>
        <p:grpSpPr>
          <a:xfrm>
            <a:off x="953467" y="4569319"/>
            <a:ext cx="10965276" cy="3150703"/>
            <a:chOff x="715100" y="3426989"/>
            <a:chExt cx="8223957" cy="2363027"/>
          </a:xfrm>
        </p:grpSpPr>
        <p:sp>
          <p:nvSpPr>
            <p:cNvPr id="272" name="Google Shape;272;p18"/>
            <p:cNvSpPr/>
            <p:nvPr/>
          </p:nvSpPr>
          <p:spPr>
            <a:xfrm>
              <a:off x="8534798" y="3622160"/>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18"/>
            <p:cNvSpPr/>
            <p:nvPr/>
          </p:nvSpPr>
          <p:spPr>
            <a:xfrm>
              <a:off x="7320752" y="4553060"/>
              <a:ext cx="709805" cy="454559"/>
            </a:xfrm>
            <a:custGeom>
              <a:avLst/>
              <a:gdLst/>
              <a:ahLst/>
              <a:cxnLst/>
              <a:rect l="l" t="t" r="r" b="b"/>
              <a:pathLst>
                <a:path w="6599" h="4226" extrusionOk="0">
                  <a:moveTo>
                    <a:pt x="3299" y="658"/>
                  </a:moveTo>
                  <a:cubicBezTo>
                    <a:pt x="3520" y="864"/>
                    <a:pt x="3552" y="1085"/>
                    <a:pt x="3552" y="1164"/>
                  </a:cubicBezTo>
                  <a:cubicBezTo>
                    <a:pt x="3568" y="1321"/>
                    <a:pt x="3505" y="1479"/>
                    <a:pt x="3410" y="1511"/>
                  </a:cubicBezTo>
                  <a:cubicBezTo>
                    <a:pt x="3387" y="1525"/>
                    <a:pt x="3365" y="1531"/>
                    <a:pt x="3344" y="1531"/>
                  </a:cubicBezTo>
                  <a:cubicBezTo>
                    <a:pt x="3294" y="1531"/>
                    <a:pt x="3249" y="1497"/>
                    <a:pt x="3205" y="1464"/>
                  </a:cubicBezTo>
                  <a:cubicBezTo>
                    <a:pt x="3031" y="1306"/>
                    <a:pt x="3078" y="958"/>
                    <a:pt x="3299" y="658"/>
                  </a:cubicBezTo>
                  <a:close/>
                  <a:moveTo>
                    <a:pt x="5241" y="1621"/>
                  </a:moveTo>
                  <a:cubicBezTo>
                    <a:pt x="5241" y="1653"/>
                    <a:pt x="5241" y="1685"/>
                    <a:pt x="5225" y="1700"/>
                  </a:cubicBezTo>
                  <a:cubicBezTo>
                    <a:pt x="5162" y="2016"/>
                    <a:pt x="4957" y="2221"/>
                    <a:pt x="4704" y="2253"/>
                  </a:cubicBezTo>
                  <a:cubicBezTo>
                    <a:pt x="4641" y="2253"/>
                    <a:pt x="4578" y="2253"/>
                    <a:pt x="4578" y="2237"/>
                  </a:cubicBezTo>
                  <a:cubicBezTo>
                    <a:pt x="4546" y="2158"/>
                    <a:pt x="4689" y="1906"/>
                    <a:pt x="4973" y="1732"/>
                  </a:cubicBezTo>
                  <a:cubicBezTo>
                    <a:pt x="5036" y="1700"/>
                    <a:pt x="5130" y="1653"/>
                    <a:pt x="5241" y="1621"/>
                  </a:cubicBezTo>
                  <a:close/>
                  <a:moveTo>
                    <a:pt x="1847" y="2458"/>
                  </a:moveTo>
                  <a:cubicBezTo>
                    <a:pt x="1879" y="2458"/>
                    <a:pt x="1926" y="2474"/>
                    <a:pt x="1973" y="2553"/>
                  </a:cubicBezTo>
                  <a:cubicBezTo>
                    <a:pt x="2147" y="2774"/>
                    <a:pt x="2147" y="3010"/>
                    <a:pt x="1973" y="3184"/>
                  </a:cubicBezTo>
                  <a:cubicBezTo>
                    <a:pt x="1879" y="3279"/>
                    <a:pt x="1721" y="3342"/>
                    <a:pt x="1531" y="3342"/>
                  </a:cubicBezTo>
                  <a:cubicBezTo>
                    <a:pt x="1484" y="2932"/>
                    <a:pt x="1658" y="2537"/>
                    <a:pt x="1816" y="2474"/>
                  </a:cubicBezTo>
                  <a:cubicBezTo>
                    <a:pt x="1816" y="2474"/>
                    <a:pt x="1831" y="2458"/>
                    <a:pt x="1847" y="2458"/>
                  </a:cubicBezTo>
                  <a:close/>
                  <a:moveTo>
                    <a:pt x="3985" y="2775"/>
                  </a:moveTo>
                  <a:lnTo>
                    <a:pt x="3985" y="2775"/>
                  </a:lnTo>
                  <a:cubicBezTo>
                    <a:pt x="4004" y="2782"/>
                    <a:pt x="4043" y="2816"/>
                    <a:pt x="4057" y="2900"/>
                  </a:cubicBezTo>
                  <a:cubicBezTo>
                    <a:pt x="4136" y="3137"/>
                    <a:pt x="4089" y="3358"/>
                    <a:pt x="3947" y="3547"/>
                  </a:cubicBezTo>
                  <a:cubicBezTo>
                    <a:pt x="3947" y="3547"/>
                    <a:pt x="3931" y="3563"/>
                    <a:pt x="3931" y="3579"/>
                  </a:cubicBezTo>
                  <a:cubicBezTo>
                    <a:pt x="3789" y="3310"/>
                    <a:pt x="3820" y="3058"/>
                    <a:pt x="3868" y="2916"/>
                  </a:cubicBezTo>
                  <a:cubicBezTo>
                    <a:pt x="3911" y="2830"/>
                    <a:pt x="3953" y="2783"/>
                    <a:pt x="3985" y="2775"/>
                  </a:cubicBezTo>
                  <a:close/>
                  <a:moveTo>
                    <a:pt x="4103" y="197"/>
                  </a:moveTo>
                  <a:cubicBezTo>
                    <a:pt x="4264" y="197"/>
                    <a:pt x="4436" y="245"/>
                    <a:pt x="4610" y="359"/>
                  </a:cubicBezTo>
                  <a:cubicBezTo>
                    <a:pt x="5083" y="658"/>
                    <a:pt x="5257" y="1069"/>
                    <a:pt x="5257" y="1416"/>
                  </a:cubicBezTo>
                  <a:cubicBezTo>
                    <a:pt x="5130" y="1448"/>
                    <a:pt x="5004" y="1495"/>
                    <a:pt x="4878" y="1558"/>
                  </a:cubicBezTo>
                  <a:cubicBezTo>
                    <a:pt x="4546" y="1763"/>
                    <a:pt x="4325" y="2079"/>
                    <a:pt x="4389" y="2284"/>
                  </a:cubicBezTo>
                  <a:cubicBezTo>
                    <a:pt x="4403" y="2341"/>
                    <a:pt x="4467" y="2447"/>
                    <a:pt x="4649" y="2447"/>
                  </a:cubicBezTo>
                  <a:cubicBezTo>
                    <a:pt x="4671" y="2447"/>
                    <a:pt x="4694" y="2446"/>
                    <a:pt x="4720" y="2442"/>
                  </a:cubicBezTo>
                  <a:cubicBezTo>
                    <a:pt x="5067" y="2395"/>
                    <a:pt x="5336" y="2142"/>
                    <a:pt x="5430" y="1748"/>
                  </a:cubicBezTo>
                  <a:cubicBezTo>
                    <a:pt x="5430" y="1700"/>
                    <a:pt x="5446" y="1653"/>
                    <a:pt x="5446" y="1606"/>
                  </a:cubicBezTo>
                  <a:cubicBezTo>
                    <a:pt x="5636" y="1606"/>
                    <a:pt x="5825" y="1685"/>
                    <a:pt x="6030" y="1906"/>
                  </a:cubicBezTo>
                  <a:cubicBezTo>
                    <a:pt x="6441" y="2363"/>
                    <a:pt x="6172" y="2979"/>
                    <a:pt x="5778" y="3389"/>
                  </a:cubicBezTo>
                  <a:cubicBezTo>
                    <a:pt x="5444" y="3746"/>
                    <a:pt x="4960" y="4018"/>
                    <a:pt x="4576" y="4018"/>
                  </a:cubicBezTo>
                  <a:cubicBezTo>
                    <a:pt x="4432" y="4018"/>
                    <a:pt x="4302" y="3980"/>
                    <a:pt x="4199" y="3894"/>
                  </a:cubicBezTo>
                  <a:cubicBezTo>
                    <a:pt x="4136" y="3831"/>
                    <a:pt x="4089" y="3784"/>
                    <a:pt x="4041" y="3737"/>
                  </a:cubicBezTo>
                  <a:cubicBezTo>
                    <a:pt x="4073" y="3721"/>
                    <a:pt x="4089" y="3689"/>
                    <a:pt x="4120" y="3658"/>
                  </a:cubicBezTo>
                  <a:cubicBezTo>
                    <a:pt x="4294" y="3421"/>
                    <a:pt x="4341" y="3137"/>
                    <a:pt x="4262" y="2853"/>
                  </a:cubicBezTo>
                  <a:cubicBezTo>
                    <a:pt x="4183" y="2616"/>
                    <a:pt x="4073" y="2569"/>
                    <a:pt x="3994" y="2569"/>
                  </a:cubicBezTo>
                  <a:cubicBezTo>
                    <a:pt x="3868" y="2569"/>
                    <a:pt x="3757" y="2679"/>
                    <a:pt x="3678" y="2853"/>
                  </a:cubicBezTo>
                  <a:cubicBezTo>
                    <a:pt x="3599" y="3089"/>
                    <a:pt x="3599" y="3421"/>
                    <a:pt x="3773" y="3705"/>
                  </a:cubicBezTo>
                  <a:cubicBezTo>
                    <a:pt x="3492" y="3927"/>
                    <a:pt x="3030" y="4038"/>
                    <a:pt x="2440" y="4038"/>
                  </a:cubicBezTo>
                  <a:cubicBezTo>
                    <a:pt x="2401" y="4038"/>
                    <a:pt x="2361" y="4038"/>
                    <a:pt x="2321" y="4037"/>
                  </a:cubicBezTo>
                  <a:cubicBezTo>
                    <a:pt x="1863" y="4021"/>
                    <a:pt x="1674" y="3784"/>
                    <a:pt x="1579" y="3531"/>
                  </a:cubicBezTo>
                  <a:lnTo>
                    <a:pt x="1595" y="3531"/>
                  </a:lnTo>
                  <a:cubicBezTo>
                    <a:pt x="1816" y="3516"/>
                    <a:pt x="2005" y="3437"/>
                    <a:pt x="2131" y="3310"/>
                  </a:cubicBezTo>
                  <a:cubicBezTo>
                    <a:pt x="2368" y="3074"/>
                    <a:pt x="2368" y="2726"/>
                    <a:pt x="2131" y="2426"/>
                  </a:cubicBezTo>
                  <a:cubicBezTo>
                    <a:pt x="2036" y="2292"/>
                    <a:pt x="1934" y="2257"/>
                    <a:pt x="1855" y="2257"/>
                  </a:cubicBezTo>
                  <a:cubicBezTo>
                    <a:pt x="1803" y="2257"/>
                    <a:pt x="1762" y="2272"/>
                    <a:pt x="1737" y="2284"/>
                  </a:cubicBezTo>
                  <a:cubicBezTo>
                    <a:pt x="1468" y="2411"/>
                    <a:pt x="1295" y="2884"/>
                    <a:pt x="1342" y="3326"/>
                  </a:cubicBezTo>
                  <a:cubicBezTo>
                    <a:pt x="1153" y="3279"/>
                    <a:pt x="947" y="3184"/>
                    <a:pt x="726" y="3010"/>
                  </a:cubicBezTo>
                  <a:cubicBezTo>
                    <a:pt x="221" y="2632"/>
                    <a:pt x="300" y="2048"/>
                    <a:pt x="584" y="1621"/>
                  </a:cubicBezTo>
                  <a:cubicBezTo>
                    <a:pt x="763" y="1371"/>
                    <a:pt x="1031" y="1175"/>
                    <a:pt x="1281" y="1175"/>
                  </a:cubicBezTo>
                  <a:cubicBezTo>
                    <a:pt x="1363" y="1175"/>
                    <a:pt x="1442" y="1196"/>
                    <a:pt x="1516" y="1243"/>
                  </a:cubicBezTo>
                  <a:cubicBezTo>
                    <a:pt x="1531" y="1250"/>
                    <a:pt x="1551" y="1254"/>
                    <a:pt x="1571" y="1254"/>
                  </a:cubicBezTo>
                  <a:cubicBezTo>
                    <a:pt x="1591" y="1254"/>
                    <a:pt x="1610" y="1250"/>
                    <a:pt x="1626" y="1243"/>
                  </a:cubicBezTo>
                  <a:cubicBezTo>
                    <a:pt x="1658" y="1227"/>
                    <a:pt x="1674" y="1179"/>
                    <a:pt x="1658" y="1148"/>
                  </a:cubicBezTo>
                  <a:cubicBezTo>
                    <a:pt x="1658" y="1148"/>
                    <a:pt x="1595" y="580"/>
                    <a:pt x="1910" y="327"/>
                  </a:cubicBezTo>
                  <a:cubicBezTo>
                    <a:pt x="2000" y="254"/>
                    <a:pt x="2114" y="218"/>
                    <a:pt x="2256" y="218"/>
                  </a:cubicBezTo>
                  <a:cubicBezTo>
                    <a:pt x="2389" y="218"/>
                    <a:pt x="2547" y="250"/>
                    <a:pt x="2731" y="311"/>
                  </a:cubicBezTo>
                  <a:cubicBezTo>
                    <a:pt x="2905" y="374"/>
                    <a:pt x="3047" y="437"/>
                    <a:pt x="3157" y="516"/>
                  </a:cubicBezTo>
                  <a:cubicBezTo>
                    <a:pt x="2889" y="879"/>
                    <a:pt x="2794" y="1353"/>
                    <a:pt x="3078" y="1606"/>
                  </a:cubicBezTo>
                  <a:cubicBezTo>
                    <a:pt x="3173" y="1690"/>
                    <a:pt x="3275" y="1732"/>
                    <a:pt x="3370" y="1732"/>
                  </a:cubicBezTo>
                  <a:cubicBezTo>
                    <a:pt x="3417" y="1732"/>
                    <a:pt x="3463" y="1721"/>
                    <a:pt x="3505" y="1700"/>
                  </a:cubicBezTo>
                  <a:cubicBezTo>
                    <a:pt x="3678" y="1606"/>
                    <a:pt x="3773" y="1400"/>
                    <a:pt x="3757" y="1148"/>
                  </a:cubicBezTo>
                  <a:cubicBezTo>
                    <a:pt x="3757" y="1053"/>
                    <a:pt x="3710" y="769"/>
                    <a:pt x="3441" y="501"/>
                  </a:cubicBezTo>
                  <a:cubicBezTo>
                    <a:pt x="3608" y="324"/>
                    <a:pt x="3841" y="197"/>
                    <a:pt x="4103" y="197"/>
                  </a:cubicBezTo>
                  <a:close/>
                  <a:moveTo>
                    <a:pt x="4103" y="0"/>
                  </a:moveTo>
                  <a:cubicBezTo>
                    <a:pt x="3787" y="0"/>
                    <a:pt x="3497" y="152"/>
                    <a:pt x="3284" y="374"/>
                  </a:cubicBezTo>
                  <a:cubicBezTo>
                    <a:pt x="3157" y="280"/>
                    <a:pt x="2999" y="201"/>
                    <a:pt x="2794" y="122"/>
                  </a:cubicBezTo>
                  <a:cubicBezTo>
                    <a:pt x="2600" y="59"/>
                    <a:pt x="2423" y="27"/>
                    <a:pt x="2268" y="27"/>
                  </a:cubicBezTo>
                  <a:cubicBezTo>
                    <a:pt x="2071" y="27"/>
                    <a:pt x="1908" y="79"/>
                    <a:pt x="1784" y="185"/>
                  </a:cubicBezTo>
                  <a:cubicBezTo>
                    <a:pt x="1500" y="390"/>
                    <a:pt x="1453" y="785"/>
                    <a:pt x="1453" y="1006"/>
                  </a:cubicBezTo>
                  <a:cubicBezTo>
                    <a:pt x="1396" y="989"/>
                    <a:pt x="1339" y="981"/>
                    <a:pt x="1280" y="981"/>
                  </a:cubicBezTo>
                  <a:cubicBezTo>
                    <a:pt x="962" y="981"/>
                    <a:pt x="624" y="1220"/>
                    <a:pt x="411" y="1527"/>
                  </a:cubicBezTo>
                  <a:cubicBezTo>
                    <a:pt x="79" y="2016"/>
                    <a:pt x="0" y="2711"/>
                    <a:pt x="600" y="3168"/>
                  </a:cubicBezTo>
                  <a:cubicBezTo>
                    <a:pt x="868" y="3389"/>
                    <a:pt x="1137" y="3500"/>
                    <a:pt x="1374" y="3531"/>
                  </a:cubicBezTo>
                  <a:cubicBezTo>
                    <a:pt x="1484" y="3958"/>
                    <a:pt x="1831" y="4210"/>
                    <a:pt x="2321" y="4226"/>
                  </a:cubicBezTo>
                  <a:lnTo>
                    <a:pt x="2463" y="4226"/>
                  </a:lnTo>
                  <a:cubicBezTo>
                    <a:pt x="3078" y="4226"/>
                    <a:pt x="3568" y="4100"/>
                    <a:pt x="3899" y="3879"/>
                  </a:cubicBezTo>
                  <a:cubicBezTo>
                    <a:pt x="3947" y="3926"/>
                    <a:pt x="4010" y="3989"/>
                    <a:pt x="4073" y="4037"/>
                  </a:cubicBezTo>
                  <a:cubicBezTo>
                    <a:pt x="4216" y="4156"/>
                    <a:pt x="4393" y="4209"/>
                    <a:pt x="4584" y="4209"/>
                  </a:cubicBezTo>
                  <a:cubicBezTo>
                    <a:pt x="5025" y="4209"/>
                    <a:pt x="5545" y="3928"/>
                    <a:pt x="5920" y="3531"/>
                  </a:cubicBezTo>
                  <a:cubicBezTo>
                    <a:pt x="6488" y="2916"/>
                    <a:pt x="6599" y="2237"/>
                    <a:pt x="6172" y="1779"/>
                  </a:cubicBezTo>
                  <a:cubicBezTo>
                    <a:pt x="5967" y="1542"/>
                    <a:pt x="5715" y="1432"/>
                    <a:pt x="5462" y="1416"/>
                  </a:cubicBezTo>
                  <a:cubicBezTo>
                    <a:pt x="5446" y="1022"/>
                    <a:pt x="5241" y="548"/>
                    <a:pt x="4720" y="201"/>
                  </a:cubicBezTo>
                  <a:cubicBezTo>
                    <a:pt x="4513" y="60"/>
                    <a:pt x="4303" y="0"/>
                    <a:pt x="4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18"/>
            <p:cNvSpPr/>
            <p:nvPr/>
          </p:nvSpPr>
          <p:spPr>
            <a:xfrm rot="3110361">
              <a:off x="1534230" y="3326164"/>
              <a:ext cx="989969" cy="2564677"/>
            </a:xfrm>
            <a:custGeom>
              <a:avLst/>
              <a:gdLst/>
              <a:ahLst/>
              <a:cxnLst/>
              <a:rect l="l" t="t" r="r" b="b"/>
              <a:pathLst>
                <a:path w="5763" h="14930" extrusionOk="0">
                  <a:moveTo>
                    <a:pt x="1076" y="1"/>
                  </a:moveTo>
                  <a:cubicBezTo>
                    <a:pt x="1011" y="1"/>
                    <a:pt x="948" y="4"/>
                    <a:pt x="885" y="12"/>
                  </a:cubicBezTo>
                  <a:cubicBezTo>
                    <a:pt x="822" y="12"/>
                    <a:pt x="790" y="60"/>
                    <a:pt x="790" y="107"/>
                  </a:cubicBezTo>
                  <a:cubicBezTo>
                    <a:pt x="790" y="154"/>
                    <a:pt x="837" y="202"/>
                    <a:pt x="885" y="202"/>
                  </a:cubicBezTo>
                  <a:lnTo>
                    <a:pt x="1279" y="202"/>
                  </a:lnTo>
                  <a:cubicBezTo>
                    <a:pt x="1327" y="202"/>
                    <a:pt x="1374" y="170"/>
                    <a:pt x="1374" y="107"/>
                  </a:cubicBezTo>
                  <a:cubicBezTo>
                    <a:pt x="1374" y="60"/>
                    <a:pt x="1342" y="12"/>
                    <a:pt x="1279" y="12"/>
                  </a:cubicBezTo>
                  <a:cubicBezTo>
                    <a:pt x="1208" y="4"/>
                    <a:pt x="1141" y="1"/>
                    <a:pt x="1076" y="1"/>
                  </a:cubicBezTo>
                  <a:close/>
                  <a:moveTo>
                    <a:pt x="490" y="28"/>
                  </a:moveTo>
                  <a:cubicBezTo>
                    <a:pt x="237" y="60"/>
                    <a:pt x="80" y="91"/>
                    <a:pt x="80" y="91"/>
                  </a:cubicBezTo>
                  <a:cubicBezTo>
                    <a:pt x="32" y="107"/>
                    <a:pt x="1" y="170"/>
                    <a:pt x="1" y="218"/>
                  </a:cubicBezTo>
                  <a:cubicBezTo>
                    <a:pt x="16" y="265"/>
                    <a:pt x="64" y="296"/>
                    <a:pt x="111" y="296"/>
                  </a:cubicBezTo>
                  <a:lnTo>
                    <a:pt x="127" y="296"/>
                  </a:lnTo>
                  <a:cubicBezTo>
                    <a:pt x="127" y="296"/>
                    <a:pt x="269" y="249"/>
                    <a:pt x="506" y="233"/>
                  </a:cubicBezTo>
                  <a:cubicBezTo>
                    <a:pt x="553" y="218"/>
                    <a:pt x="601" y="170"/>
                    <a:pt x="585" y="123"/>
                  </a:cubicBezTo>
                  <a:cubicBezTo>
                    <a:pt x="585" y="75"/>
                    <a:pt x="537" y="28"/>
                    <a:pt x="490" y="28"/>
                  </a:cubicBezTo>
                  <a:close/>
                  <a:moveTo>
                    <a:pt x="1690" y="44"/>
                  </a:moveTo>
                  <a:cubicBezTo>
                    <a:pt x="1627" y="44"/>
                    <a:pt x="1579" y="75"/>
                    <a:pt x="1579" y="139"/>
                  </a:cubicBezTo>
                  <a:cubicBezTo>
                    <a:pt x="1563" y="186"/>
                    <a:pt x="1611" y="233"/>
                    <a:pt x="1658" y="249"/>
                  </a:cubicBezTo>
                  <a:cubicBezTo>
                    <a:pt x="1784" y="265"/>
                    <a:pt x="1911" y="281"/>
                    <a:pt x="2037" y="312"/>
                  </a:cubicBezTo>
                  <a:lnTo>
                    <a:pt x="2053" y="312"/>
                  </a:lnTo>
                  <a:cubicBezTo>
                    <a:pt x="2100" y="312"/>
                    <a:pt x="2147" y="281"/>
                    <a:pt x="2163" y="249"/>
                  </a:cubicBezTo>
                  <a:cubicBezTo>
                    <a:pt x="2163" y="186"/>
                    <a:pt x="2132" y="139"/>
                    <a:pt x="2084" y="123"/>
                  </a:cubicBezTo>
                  <a:cubicBezTo>
                    <a:pt x="1958" y="91"/>
                    <a:pt x="1816" y="75"/>
                    <a:pt x="1690" y="44"/>
                  </a:cubicBezTo>
                  <a:close/>
                  <a:moveTo>
                    <a:pt x="2453" y="229"/>
                  </a:moveTo>
                  <a:cubicBezTo>
                    <a:pt x="2411" y="229"/>
                    <a:pt x="2366" y="258"/>
                    <a:pt x="2353" y="296"/>
                  </a:cubicBezTo>
                  <a:cubicBezTo>
                    <a:pt x="2337" y="344"/>
                    <a:pt x="2353" y="407"/>
                    <a:pt x="2416" y="423"/>
                  </a:cubicBezTo>
                  <a:cubicBezTo>
                    <a:pt x="2526" y="470"/>
                    <a:pt x="2653" y="517"/>
                    <a:pt x="2763" y="581"/>
                  </a:cubicBezTo>
                  <a:lnTo>
                    <a:pt x="2810" y="581"/>
                  </a:lnTo>
                  <a:cubicBezTo>
                    <a:pt x="2842" y="581"/>
                    <a:pt x="2874" y="565"/>
                    <a:pt x="2889" y="533"/>
                  </a:cubicBezTo>
                  <a:cubicBezTo>
                    <a:pt x="2921" y="486"/>
                    <a:pt x="2905" y="423"/>
                    <a:pt x="2842" y="407"/>
                  </a:cubicBezTo>
                  <a:cubicBezTo>
                    <a:pt x="2732" y="344"/>
                    <a:pt x="2605" y="281"/>
                    <a:pt x="2479" y="233"/>
                  </a:cubicBezTo>
                  <a:cubicBezTo>
                    <a:pt x="2471" y="231"/>
                    <a:pt x="2462" y="229"/>
                    <a:pt x="2453" y="229"/>
                  </a:cubicBezTo>
                  <a:close/>
                  <a:moveTo>
                    <a:pt x="3136" y="590"/>
                  </a:moveTo>
                  <a:cubicBezTo>
                    <a:pt x="3107" y="590"/>
                    <a:pt x="3080" y="602"/>
                    <a:pt x="3063" y="628"/>
                  </a:cubicBezTo>
                  <a:cubicBezTo>
                    <a:pt x="3031" y="675"/>
                    <a:pt x="3047" y="738"/>
                    <a:pt x="3095" y="770"/>
                  </a:cubicBezTo>
                  <a:cubicBezTo>
                    <a:pt x="3189" y="833"/>
                    <a:pt x="3300" y="912"/>
                    <a:pt x="3395" y="1007"/>
                  </a:cubicBezTo>
                  <a:cubicBezTo>
                    <a:pt x="3410" y="1023"/>
                    <a:pt x="3426" y="1023"/>
                    <a:pt x="3458" y="1023"/>
                  </a:cubicBezTo>
                  <a:cubicBezTo>
                    <a:pt x="3473" y="1023"/>
                    <a:pt x="3505" y="1023"/>
                    <a:pt x="3521" y="991"/>
                  </a:cubicBezTo>
                  <a:cubicBezTo>
                    <a:pt x="3568" y="959"/>
                    <a:pt x="3568" y="896"/>
                    <a:pt x="3521" y="849"/>
                  </a:cubicBezTo>
                  <a:cubicBezTo>
                    <a:pt x="3426" y="770"/>
                    <a:pt x="3316" y="675"/>
                    <a:pt x="3205" y="612"/>
                  </a:cubicBezTo>
                  <a:cubicBezTo>
                    <a:pt x="3184" y="598"/>
                    <a:pt x="3159" y="590"/>
                    <a:pt x="3136" y="590"/>
                  </a:cubicBezTo>
                  <a:close/>
                  <a:moveTo>
                    <a:pt x="3732" y="1111"/>
                  </a:moveTo>
                  <a:cubicBezTo>
                    <a:pt x="3709" y="1111"/>
                    <a:pt x="3684" y="1119"/>
                    <a:pt x="3663" y="1133"/>
                  </a:cubicBezTo>
                  <a:cubicBezTo>
                    <a:pt x="3631" y="1165"/>
                    <a:pt x="3616" y="1228"/>
                    <a:pt x="3663" y="1275"/>
                  </a:cubicBezTo>
                  <a:cubicBezTo>
                    <a:pt x="3742" y="1370"/>
                    <a:pt x="3821" y="1465"/>
                    <a:pt x="3884" y="1575"/>
                  </a:cubicBezTo>
                  <a:cubicBezTo>
                    <a:pt x="3915" y="1607"/>
                    <a:pt x="3931" y="1622"/>
                    <a:pt x="3963" y="1622"/>
                  </a:cubicBezTo>
                  <a:lnTo>
                    <a:pt x="3979" y="1622"/>
                  </a:lnTo>
                  <a:cubicBezTo>
                    <a:pt x="3994" y="1622"/>
                    <a:pt x="4010" y="1607"/>
                    <a:pt x="4026" y="1607"/>
                  </a:cubicBezTo>
                  <a:cubicBezTo>
                    <a:pt x="4073" y="1575"/>
                    <a:pt x="4089" y="1512"/>
                    <a:pt x="4058" y="1465"/>
                  </a:cubicBezTo>
                  <a:cubicBezTo>
                    <a:pt x="3979" y="1354"/>
                    <a:pt x="3900" y="1244"/>
                    <a:pt x="3805" y="1149"/>
                  </a:cubicBezTo>
                  <a:cubicBezTo>
                    <a:pt x="3788" y="1123"/>
                    <a:pt x="3761" y="1111"/>
                    <a:pt x="3732" y="1111"/>
                  </a:cubicBezTo>
                  <a:close/>
                  <a:moveTo>
                    <a:pt x="4158" y="1759"/>
                  </a:moveTo>
                  <a:cubicBezTo>
                    <a:pt x="4145" y="1759"/>
                    <a:pt x="4132" y="1761"/>
                    <a:pt x="4121" y="1765"/>
                  </a:cubicBezTo>
                  <a:cubicBezTo>
                    <a:pt x="4073" y="1796"/>
                    <a:pt x="4058" y="1859"/>
                    <a:pt x="4073" y="1907"/>
                  </a:cubicBezTo>
                  <a:cubicBezTo>
                    <a:pt x="4136" y="2017"/>
                    <a:pt x="4200" y="2128"/>
                    <a:pt x="4247" y="2254"/>
                  </a:cubicBezTo>
                  <a:cubicBezTo>
                    <a:pt x="4263" y="2301"/>
                    <a:pt x="4294" y="2317"/>
                    <a:pt x="4326" y="2317"/>
                  </a:cubicBezTo>
                  <a:lnTo>
                    <a:pt x="4373" y="2317"/>
                  </a:lnTo>
                  <a:cubicBezTo>
                    <a:pt x="4421" y="2285"/>
                    <a:pt x="4436" y="2238"/>
                    <a:pt x="4421" y="2191"/>
                  </a:cubicBezTo>
                  <a:cubicBezTo>
                    <a:pt x="4373" y="2049"/>
                    <a:pt x="4310" y="1938"/>
                    <a:pt x="4263" y="1812"/>
                  </a:cubicBezTo>
                  <a:cubicBezTo>
                    <a:pt x="4239" y="1776"/>
                    <a:pt x="4198" y="1759"/>
                    <a:pt x="4158" y="1759"/>
                  </a:cubicBezTo>
                  <a:close/>
                  <a:moveTo>
                    <a:pt x="4436" y="2491"/>
                  </a:moveTo>
                  <a:cubicBezTo>
                    <a:pt x="4373" y="2506"/>
                    <a:pt x="4342" y="2570"/>
                    <a:pt x="4357" y="2617"/>
                  </a:cubicBezTo>
                  <a:cubicBezTo>
                    <a:pt x="4405" y="2743"/>
                    <a:pt x="4421" y="2869"/>
                    <a:pt x="4436" y="2996"/>
                  </a:cubicBezTo>
                  <a:cubicBezTo>
                    <a:pt x="4452" y="3043"/>
                    <a:pt x="4484" y="3075"/>
                    <a:pt x="4531" y="3075"/>
                  </a:cubicBezTo>
                  <a:lnTo>
                    <a:pt x="4547" y="3075"/>
                  </a:lnTo>
                  <a:cubicBezTo>
                    <a:pt x="4594" y="3075"/>
                    <a:pt x="4642" y="3027"/>
                    <a:pt x="4626" y="2964"/>
                  </a:cubicBezTo>
                  <a:cubicBezTo>
                    <a:pt x="4610" y="2838"/>
                    <a:pt x="4594" y="2696"/>
                    <a:pt x="4547" y="2570"/>
                  </a:cubicBezTo>
                  <a:cubicBezTo>
                    <a:pt x="4531" y="2506"/>
                    <a:pt x="4484" y="2491"/>
                    <a:pt x="4436" y="2491"/>
                  </a:cubicBezTo>
                  <a:close/>
                  <a:moveTo>
                    <a:pt x="4563" y="3280"/>
                  </a:moveTo>
                  <a:cubicBezTo>
                    <a:pt x="4500" y="3280"/>
                    <a:pt x="4452" y="3311"/>
                    <a:pt x="4452" y="3375"/>
                  </a:cubicBezTo>
                  <a:cubicBezTo>
                    <a:pt x="4452" y="3501"/>
                    <a:pt x="4436" y="3627"/>
                    <a:pt x="4405" y="3738"/>
                  </a:cubicBezTo>
                  <a:cubicBezTo>
                    <a:pt x="4389" y="3801"/>
                    <a:pt x="4421" y="3848"/>
                    <a:pt x="4484" y="3864"/>
                  </a:cubicBezTo>
                  <a:lnTo>
                    <a:pt x="4500" y="3864"/>
                  </a:lnTo>
                  <a:cubicBezTo>
                    <a:pt x="4547" y="3864"/>
                    <a:pt x="4594" y="3832"/>
                    <a:pt x="4594" y="3785"/>
                  </a:cubicBezTo>
                  <a:cubicBezTo>
                    <a:pt x="4626" y="3659"/>
                    <a:pt x="4642" y="3517"/>
                    <a:pt x="4657" y="3375"/>
                  </a:cubicBezTo>
                  <a:cubicBezTo>
                    <a:pt x="4657" y="3327"/>
                    <a:pt x="4610" y="3280"/>
                    <a:pt x="4563" y="3280"/>
                  </a:cubicBezTo>
                  <a:close/>
                  <a:moveTo>
                    <a:pt x="4378" y="4032"/>
                  </a:moveTo>
                  <a:cubicBezTo>
                    <a:pt x="4336" y="4032"/>
                    <a:pt x="4303" y="4053"/>
                    <a:pt x="4279" y="4101"/>
                  </a:cubicBezTo>
                  <a:cubicBezTo>
                    <a:pt x="4231" y="4211"/>
                    <a:pt x="4168" y="4322"/>
                    <a:pt x="4105" y="4416"/>
                  </a:cubicBezTo>
                  <a:cubicBezTo>
                    <a:pt x="4073" y="4464"/>
                    <a:pt x="4073" y="4527"/>
                    <a:pt x="4121" y="4559"/>
                  </a:cubicBezTo>
                  <a:cubicBezTo>
                    <a:pt x="4136" y="4574"/>
                    <a:pt x="4168" y="4574"/>
                    <a:pt x="4184" y="4574"/>
                  </a:cubicBezTo>
                  <a:cubicBezTo>
                    <a:pt x="4215" y="4574"/>
                    <a:pt x="4247" y="4559"/>
                    <a:pt x="4263" y="4527"/>
                  </a:cubicBezTo>
                  <a:cubicBezTo>
                    <a:pt x="4342" y="4416"/>
                    <a:pt x="4405" y="4306"/>
                    <a:pt x="4468" y="4180"/>
                  </a:cubicBezTo>
                  <a:cubicBezTo>
                    <a:pt x="4484" y="4132"/>
                    <a:pt x="4468" y="4069"/>
                    <a:pt x="4421" y="4038"/>
                  </a:cubicBezTo>
                  <a:cubicBezTo>
                    <a:pt x="4406" y="4034"/>
                    <a:pt x="4392" y="4032"/>
                    <a:pt x="4378" y="4032"/>
                  </a:cubicBezTo>
                  <a:close/>
                  <a:moveTo>
                    <a:pt x="2337" y="4622"/>
                  </a:moveTo>
                  <a:cubicBezTo>
                    <a:pt x="2274" y="4622"/>
                    <a:pt x="2242" y="4669"/>
                    <a:pt x="2242" y="4716"/>
                  </a:cubicBezTo>
                  <a:cubicBezTo>
                    <a:pt x="2242" y="4780"/>
                    <a:pt x="2290" y="4811"/>
                    <a:pt x="2337" y="4811"/>
                  </a:cubicBezTo>
                  <a:lnTo>
                    <a:pt x="2384" y="4811"/>
                  </a:lnTo>
                  <a:cubicBezTo>
                    <a:pt x="2495" y="4811"/>
                    <a:pt x="2605" y="4827"/>
                    <a:pt x="2716" y="4843"/>
                  </a:cubicBezTo>
                  <a:lnTo>
                    <a:pt x="2732" y="4843"/>
                  </a:lnTo>
                  <a:cubicBezTo>
                    <a:pt x="2779" y="4843"/>
                    <a:pt x="2826" y="4811"/>
                    <a:pt x="2826" y="4764"/>
                  </a:cubicBezTo>
                  <a:cubicBezTo>
                    <a:pt x="2842" y="4716"/>
                    <a:pt x="2795" y="4669"/>
                    <a:pt x="2747" y="4653"/>
                  </a:cubicBezTo>
                  <a:cubicBezTo>
                    <a:pt x="2637" y="4637"/>
                    <a:pt x="2511" y="4622"/>
                    <a:pt x="2384" y="4622"/>
                  </a:cubicBezTo>
                  <a:close/>
                  <a:moveTo>
                    <a:pt x="1951" y="4665"/>
                  </a:moveTo>
                  <a:cubicBezTo>
                    <a:pt x="1943" y="4665"/>
                    <a:pt x="1935" y="4666"/>
                    <a:pt x="1927" y="4669"/>
                  </a:cubicBezTo>
                  <a:cubicBezTo>
                    <a:pt x="1784" y="4716"/>
                    <a:pt x="1642" y="4764"/>
                    <a:pt x="1532" y="4827"/>
                  </a:cubicBezTo>
                  <a:cubicBezTo>
                    <a:pt x="1485" y="4858"/>
                    <a:pt x="1469" y="4922"/>
                    <a:pt x="1485" y="4969"/>
                  </a:cubicBezTo>
                  <a:cubicBezTo>
                    <a:pt x="1516" y="5001"/>
                    <a:pt x="1548" y="5016"/>
                    <a:pt x="1579" y="5016"/>
                  </a:cubicBezTo>
                  <a:cubicBezTo>
                    <a:pt x="1595" y="5016"/>
                    <a:pt x="1611" y="5001"/>
                    <a:pt x="1627" y="5001"/>
                  </a:cubicBezTo>
                  <a:cubicBezTo>
                    <a:pt x="1721" y="4937"/>
                    <a:pt x="1848" y="4890"/>
                    <a:pt x="1974" y="4858"/>
                  </a:cubicBezTo>
                  <a:cubicBezTo>
                    <a:pt x="2021" y="4858"/>
                    <a:pt x="2053" y="4795"/>
                    <a:pt x="2037" y="4748"/>
                  </a:cubicBezTo>
                  <a:cubicBezTo>
                    <a:pt x="2024" y="4696"/>
                    <a:pt x="1989" y="4665"/>
                    <a:pt x="1951" y="4665"/>
                  </a:cubicBezTo>
                  <a:close/>
                  <a:moveTo>
                    <a:pt x="3941" y="4686"/>
                  </a:moveTo>
                  <a:cubicBezTo>
                    <a:pt x="3912" y="4686"/>
                    <a:pt x="3885" y="4699"/>
                    <a:pt x="3868" y="4716"/>
                  </a:cubicBezTo>
                  <a:cubicBezTo>
                    <a:pt x="3773" y="4811"/>
                    <a:pt x="3679" y="4890"/>
                    <a:pt x="3584" y="4969"/>
                  </a:cubicBezTo>
                  <a:cubicBezTo>
                    <a:pt x="3568" y="4985"/>
                    <a:pt x="3568" y="5001"/>
                    <a:pt x="3552" y="5001"/>
                  </a:cubicBezTo>
                  <a:cubicBezTo>
                    <a:pt x="3552" y="4985"/>
                    <a:pt x="3537" y="4953"/>
                    <a:pt x="3521" y="4937"/>
                  </a:cubicBezTo>
                  <a:cubicBezTo>
                    <a:pt x="3395" y="4874"/>
                    <a:pt x="3268" y="4811"/>
                    <a:pt x="3142" y="4764"/>
                  </a:cubicBezTo>
                  <a:cubicBezTo>
                    <a:pt x="3129" y="4755"/>
                    <a:pt x="3114" y="4751"/>
                    <a:pt x="3100" y="4751"/>
                  </a:cubicBezTo>
                  <a:cubicBezTo>
                    <a:pt x="3063" y="4751"/>
                    <a:pt x="3027" y="4777"/>
                    <a:pt x="3016" y="4811"/>
                  </a:cubicBezTo>
                  <a:cubicBezTo>
                    <a:pt x="3000" y="4858"/>
                    <a:pt x="3016" y="4922"/>
                    <a:pt x="3063" y="4937"/>
                  </a:cubicBezTo>
                  <a:cubicBezTo>
                    <a:pt x="3189" y="4985"/>
                    <a:pt x="3300" y="5048"/>
                    <a:pt x="3410" y="5111"/>
                  </a:cubicBezTo>
                  <a:cubicBezTo>
                    <a:pt x="3427" y="5122"/>
                    <a:pt x="3444" y="5127"/>
                    <a:pt x="3460" y="5127"/>
                  </a:cubicBezTo>
                  <a:cubicBezTo>
                    <a:pt x="3489" y="5127"/>
                    <a:pt x="3516" y="5110"/>
                    <a:pt x="3537" y="5079"/>
                  </a:cubicBezTo>
                  <a:lnTo>
                    <a:pt x="3552" y="5079"/>
                  </a:lnTo>
                  <a:cubicBezTo>
                    <a:pt x="3552" y="5095"/>
                    <a:pt x="3552" y="5095"/>
                    <a:pt x="3568" y="5111"/>
                  </a:cubicBezTo>
                  <a:cubicBezTo>
                    <a:pt x="3584" y="5143"/>
                    <a:pt x="3616" y="5158"/>
                    <a:pt x="3647" y="5158"/>
                  </a:cubicBezTo>
                  <a:cubicBezTo>
                    <a:pt x="3663" y="5158"/>
                    <a:pt x="3694" y="5143"/>
                    <a:pt x="3710" y="5127"/>
                  </a:cubicBezTo>
                  <a:cubicBezTo>
                    <a:pt x="3821" y="5048"/>
                    <a:pt x="3915" y="4953"/>
                    <a:pt x="4010" y="4858"/>
                  </a:cubicBezTo>
                  <a:cubicBezTo>
                    <a:pt x="4042" y="4811"/>
                    <a:pt x="4042" y="4748"/>
                    <a:pt x="4010" y="4716"/>
                  </a:cubicBezTo>
                  <a:cubicBezTo>
                    <a:pt x="3989" y="4695"/>
                    <a:pt x="3964" y="4686"/>
                    <a:pt x="3941" y="4686"/>
                  </a:cubicBezTo>
                  <a:close/>
                  <a:moveTo>
                    <a:pt x="3322" y="5174"/>
                  </a:moveTo>
                  <a:cubicBezTo>
                    <a:pt x="3304" y="5174"/>
                    <a:pt x="3285" y="5179"/>
                    <a:pt x="3268" y="5190"/>
                  </a:cubicBezTo>
                  <a:cubicBezTo>
                    <a:pt x="3158" y="5269"/>
                    <a:pt x="3047" y="5316"/>
                    <a:pt x="2937" y="5379"/>
                  </a:cubicBezTo>
                  <a:cubicBezTo>
                    <a:pt x="2889" y="5395"/>
                    <a:pt x="2858" y="5458"/>
                    <a:pt x="2889" y="5506"/>
                  </a:cubicBezTo>
                  <a:cubicBezTo>
                    <a:pt x="2905" y="5553"/>
                    <a:pt x="2937" y="5569"/>
                    <a:pt x="2968" y="5569"/>
                  </a:cubicBezTo>
                  <a:lnTo>
                    <a:pt x="2984" y="5569"/>
                  </a:lnTo>
                  <a:cubicBezTo>
                    <a:pt x="2984" y="5569"/>
                    <a:pt x="3000" y="5569"/>
                    <a:pt x="3016" y="5553"/>
                  </a:cubicBezTo>
                  <a:cubicBezTo>
                    <a:pt x="3142" y="5506"/>
                    <a:pt x="3268" y="5427"/>
                    <a:pt x="3379" y="5364"/>
                  </a:cubicBezTo>
                  <a:cubicBezTo>
                    <a:pt x="3426" y="5332"/>
                    <a:pt x="3426" y="5269"/>
                    <a:pt x="3410" y="5222"/>
                  </a:cubicBezTo>
                  <a:cubicBezTo>
                    <a:pt x="3390" y="5191"/>
                    <a:pt x="3356" y="5174"/>
                    <a:pt x="3322" y="5174"/>
                  </a:cubicBezTo>
                  <a:close/>
                  <a:moveTo>
                    <a:pt x="1284" y="5062"/>
                  </a:moveTo>
                  <a:cubicBezTo>
                    <a:pt x="1251" y="5062"/>
                    <a:pt x="1220" y="5076"/>
                    <a:pt x="1200" y="5095"/>
                  </a:cubicBezTo>
                  <a:cubicBezTo>
                    <a:pt x="1121" y="5190"/>
                    <a:pt x="1074" y="5300"/>
                    <a:pt x="1058" y="5411"/>
                  </a:cubicBezTo>
                  <a:cubicBezTo>
                    <a:pt x="1058" y="5427"/>
                    <a:pt x="1058" y="5458"/>
                    <a:pt x="1058" y="5474"/>
                  </a:cubicBezTo>
                  <a:cubicBezTo>
                    <a:pt x="1058" y="5506"/>
                    <a:pt x="1058" y="5521"/>
                    <a:pt x="1058" y="5553"/>
                  </a:cubicBezTo>
                  <a:cubicBezTo>
                    <a:pt x="1074" y="5585"/>
                    <a:pt x="1106" y="5632"/>
                    <a:pt x="1153" y="5632"/>
                  </a:cubicBezTo>
                  <a:lnTo>
                    <a:pt x="1153" y="5616"/>
                  </a:lnTo>
                  <a:lnTo>
                    <a:pt x="1169" y="5616"/>
                  </a:lnTo>
                  <a:cubicBezTo>
                    <a:pt x="1232" y="5616"/>
                    <a:pt x="1264" y="5553"/>
                    <a:pt x="1248" y="5506"/>
                  </a:cubicBezTo>
                  <a:cubicBezTo>
                    <a:pt x="1248" y="5490"/>
                    <a:pt x="1248" y="5490"/>
                    <a:pt x="1248" y="5474"/>
                  </a:cubicBezTo>
                  <a:cubicBezTo>
                    <a:pt x="1248" y="5458"/>
                    <a:pt x="1248" y="5458"/>
                    <a:pt x="1248" y="5442"/>
                  </a:cubicBezTo>
                  <a:cubicBezTo>
                    <a:pt x="1264" y="5364"/>
                    <a:pt x="1295" y="5300"/>
                    <a:pt x="1358" y="5222"/>
                  </a:cubicBezTo>
                  <a:cubicBezTo>
                    <a:pt x="1390" y="5174"/>
                    <a:pt x="1374" y="5111"/>
                    <a:pt x="1342" y="5079"/>
                  </a:cubicBezTo>
                  <a:cubicBezTo>
                    <a:pt x="1324" y="5067"/>
                    <a:pt x="1304" y="5062"/>
                    <a:pt x="1284" y="5062"/>
                  </a:cubicBezTo>
                  <a:close/>
                  <a:moveTo>
                    <a:pt x="3781" y="5168"/>
                  </a:moveTo>
                  <a:cubicBezTo>
                    <a:pt x="3755" y="5168"/>
                    <a:pt x="3728" y="5180"/>
                    <a:pt x="3710" y="5206"/>
                  </a:cubicBezTo>
                  <a:cubicBezTo>
                    <a:pt x="3663" y="5237"/>
                    <a:pt x="3663" y="5300"/>
                    <a:pt x="3710" y="5332"/>
                  </a:cubicBezTo>
                  <a:cubicBezTo>
                    <a:pt x="3805" y="5427"/>
                    <a:pt x="3884" y="5506"/>
                    <a:pt x="3979" y="5616"/>
                  </a:cubicBezTo>
                  <a:cubicBezTo>
                    <a:pt x="3994" y="5632"/>
                    <a:pt x="4026" y="5648"/>
                    <a:pt x="4042" y="5648"/>
                  </a:cubicBezTo>
                  <a:lnTo>
                    <a:pt x="4058" y="5648"/>
                  </a:lnTo>
                  <a:cubicBezTo>
                    <a:pt x="4073" y="5648"/>
                    <a:pt x="4105" y="5632"/>
                    <a:pt x="4121" y="5616"/>
                  </a:cubicBezTo>
                  <a:cubicBezTo>
                    <a:pt x="4152" y="5585"/>
                    <a:pt x="4168" y="5521"/>
                    <a:pt x="4121" y="5490"/>
                  </a:cubicBezTo>
                  <a:cubicBezTo>
                    <a:pt x="4042" y="5379"/>
                    <a:pt x="3947" y="5285"/>
                    <a:pt x="3837" y="5190"/>
                  </a:cubicBezTo>
                  <a:cubicBezTo>
                    <a:pt x="3822" y="5176"/>
                    <a:pt x="3802" y="5168"/>
                    <a:pt x="3781" y="5168"/>
                  </a:cubicBezTo>
                  <a:close/>
                  <a:moveTo>
                    <a:pt x="2600" y="5517"/>
                  </a:moveTo>
                  <a:cubicBezTo>
                    <a:pt x="2591" y="5517"/>
                    <a:pt x="2582" y="5519"/>
                    <a:pt x="2574" y="5521"/>
                  </a:cubicBezTo>
                  <a:cubicBezTo>
                    <a:pt x="2447" y="5569"/>
                    <a:pt x="2321" y="5600"/>
                    <a:pt x="2211" y="5632"/>
                  </a:cubicBezTo>
                  <a:cubicBezTo>
                    <a:pt x="2147" y="5648"/>
                    <a:pt x="2116" y="5695"/>
                    <a:pt x="2132" y="5742"/>
                  </a:cubicBezTo>
                  <a:cubicBezTo>
                    <a:pt x="2147" y="5790"/>
                    <a:pt x="2179" y="5821"/>
                    <a:pt x="2226" y="5821"/>
                  </a:cubicBezTo>
                  <a:lnTo>
                    <a:pt x="2258" y="5821"/>
                  </a:lnTo>
                  <a:cubicBezTo>
                    <a:pt x="2384" y="5790"/>
                    <a:pt x="2511" y="5758"/>
                    <a:pt x="2637" y="5711"/>
                  </a:cubicBezTo>
                  <a:cubicBezTo>
                    <a:pt x="2700" y="5695"/>
                    <a:pt x="2716" y="5632"/>
                    <a:pt x="2700" y="5585"/>
                  </a:cubicBezTo>
                  <a:cubicBezTo>
                    <a:pt x="2687" y="5546"/>
                    <a:pt x="2642" y="5517"/>
                    <a:pt x="2600" y="5517"/>
                  </a:cubicBezTo>
                  <a:close/>
                  <a:moveTo>
                    <a:pt x="1443" y="5659"/>
                  </a:moveTo>
                  <a:cubicBezTo>
                    <a:pt x="1402" y="5659"/>
                    <a:pt x="1358" y="5690"/>
                    <a:pt x="1358" y="5742"/>
                  </a:cubicBezTo>
                  <a:cubicBezTo>
                    <a:pt x="1342" y="5790"/>
                    <a:pt x="1374" y="5837"/>
                    <a:pt x="1421" y="5853"/>
                  </a:cubicBezTo>
                  <a:cubicBezTo>
                    <a:pt x="1516" y="5869"/>
                    <a:pt x="1611" y="5884"/>
                    <a:pt x="1721" y="5884"/>
                  </a:cubicBezTo>
                  <a:lnTo>
                    <a:pt x="1848" y="5884"/>
                  </a:lnTo>
                  <a:cubicBezTo>
                    <a:pt x="1895" y="5884"/>
                    <a:pt x="1942" y="5837"/>
                    <a:pt x="1942" y="5774"/>
                  </a:cubicBezTo>
                  <a:cubicBezTo>
                    <a:pt x="1927" y="5727"/>
                    <a:pt x="1895" y="5679"/>
                    <a:pt x="1832" y="5679"/>
                  </a:cubicBezTo>
                  <a:cubicBezTo>
                    <a:pt x="1790" y="5684"/>
                    <a:pt x="1750" y="5686"/>
                    <a:pt x="1711" y="5686"/>
                  </a:cubicBezTo>
                  <a:cubicBezTo>
                    <a:pt x="1618" y="5686"/>
                    <a:pt x="1536" y="5675"/>
                    <a:pt x="1469" y="5663"/>
                  </a:cubicBezTo>
                  <a:cubicBezTo>
                    <a:pt x="1461" y="5661"/>
                    <a:pt x="1452" y="5659"/>
                    <a:pt x="1443" y="5659"/>
                  </a:cubicBezTo>
                  <a:close/>
                  <a:moveTo>
                    <a:pt x="4285" y="5773"/>
                  </a:moveTo>
                  <a:cubicBezTo>
                    <a:pt x="4267" y="5773"/>
                    <a:pt x="4248" y="5779"/>
                    <a:pt x="4231" y="5790"/>
                  </a:cubicBezTo>
                  <a:cubicBezTo>
                    <a:pt x="4184" y="5806"/>
                    <a:pt x="4168" y="5869"/>
                    <a:pt x="4200" y="5916"/>
                  </a:cubicBezTo>
                  <a:cubicBezTo>
                    <a:pt x="4263" y="6027"/>
                    <a:pt x="4326" y="6137"/>
                    <a:pt x="4389" y="6248"/>
                  </a:cubicBezTo>
                  <a:cubicBezTo>
                    <a:pt x="4405" y="6295"/>
                    <a:pt x="4436" y="6311"/>
                    <a:pt x="4468" y="6311"/>
                  </a:cubicBezTo>
                  <a:cubicBezTo>
                    <a:pt x="4484" y="6311"/>
                    <a:pt x="4500" y="6311"/>
                    <a:pt x="4515" y="6295"/>
                  </a:cubicBezTo>
                  <a:cubicBezTo>
                    <a:pt x="4563" y="6279"/>
                    <a:pt x="4594" y="6216"/>
                    <a:pt x="4563" y="6169"/>
                  </a:cubicBezTo>
                  <a:cubicBezTo>
                    <a:pt x="4500" y="6042"/>
                    <a:pt x="4436" y="5932"/>
                    <a:pt x="4357" y="5821"/>
                  </a:cubicBezTo>
                  <a:cubicBezTo>
                    <a:pt x="4347" y="5791"/>
                    <a:pt x="4317" y="5773"/>
                    <a:pt x="4285" y="5773"/>
                  </a:cubicBezTo>
                  <a:close/>
                  <a:moveTo>
                    <a:pt x="4632" y="6478"/>
                  </a:moveTo>
                  <a:cubicBezTo>
                    <a:pt x="4619" y="6478"/>
                    <a:pt x="4606" y="6480"/>
                    <a:pt x="4594" y="6484"/>
                  </a:cubicBezTo>
                  <a:cubicBezTo>
                    <a:pt x="4547" y="6500"/>
                    <a:pt x="4515" y="6563"/>
                    <a:pt x="4531" y="6611"/>
                  </a:cubicBezTo>
                  <a:cubicBezTo>
                    <a:pt x="4578" y="6721"/>
                    <a:pt x="4626" y="6847"/>
                    <a:pt x="4657" y="6974"/>
                  </a:cubicBezTo>
                  <a:cubicBezTo>
                    <a:pt x="4673" y="7021"/>
                    <a:pt x="4705" y="7053"/>
                    <a:pt x="4752" y="7053"/>
                  </a:cubicBezTo>
                  <a:cubicBezTo>
                    <a:pt x="4752" y="7053"/>
                    <a:pt x="4768" y="7037"/>
                    <a:pt x="4784" y="7037"/>
                  </a:cubicBezTo>
                  <a:cubicBezTo>
                    <a:pt x="4831" y="7021"/>
                    <a:pt x="4863" y="6974"/>
                    <a:pt x="4847" y="6926"/>
                  </a:cubicBezTo>
                  <a:cubicBezTo>
                    <a:pt x="4799" y="6784"/>
                    <a:pt x="4768" y="6658"/>
                    <a:pt x="4720" y="6532"/>
                  </a:cubicBezTo>
                  <a:cubicBezTo>
                    <a:pt x="4709" y="6496"/>
                    <a:pt x="4670" y="6478"/>
                    <a:pt x="4632" y="6478"/>
                  </a:cubicBezTo>
                  <a:close/>
                  <a:moveTo>
                    <a:pt x="4831" y="7226"/>
                  </a:moveTo>
                  <a:cubicBezTo>
                    <a:pt x="4768" y="7242"/>
                    <a:pt x="4736" y="7289"/>
                    <a:pt x="4752" y="7353"/>
                  </a:cubicBezTo>
                  <a:cubicBezTo>
                    <a:pt x="4784" y="7479"/>
                    <a:pt x="4799" y="7605"/>
                    <a:pt x="4831" y="7731"/>
                  </a:cubicBezTo>
                  <a:cubicBezTo>
                    <a:pt x="4831" y="7779"/>
                    <a:pt x="4878" y="7810"/>
                    <a:pt x="4926" y="7810"/>
                  </a:cubicBezTo>
                  <a:lnTo>
                    <a:pt x="4941" y="7810"/>
                  </a:lnTo>
                  <a:cubicBezTo>
                    <a:pt x="4989" y="7810"/>
                    <a:pt x="5020" y="7747"/>
                    <a:pt x="5020" y="7700"/>
                  </a:cubicBezTo>
                  <a:cubicBezTo>
                    <a:pt x="5005" y="7558"/>
                    <a:pt x="4973" y="7431"/>
                    <a:pt x="4941" y="7305"/>
                  </a:cubicBezTo>
                  <a:cubicBezTo>
                    <a:pt x="4941" y="7258"/>
                    <a:pt x="4878" y="7226"/>
                    <a:pt x="4831" y="7226"/>
                  </a:cubicBezTo>
                  <a:close/>
                  <a:moveTo>
                    <a:pt x="4982" y="8012"/>
                  </a:moveTo>
                  <a:cubicBezTo>
                    <a:pt x="4974" y="8012"/>
                    <a:pt x="4966" y="8013"/>
                    <a:pt x="4957" y="8016"/>
                  </a:cubicBezTo>
                  <a:cubicBezTo>
                    <a:pt x="4910" y="8016"/>
                    <a:pt x="4863" y="8063"/>
                    <a:pt x="4878" y="8110"/>
                  </a:cubicBezTo>
                  <a:cubicBezTo>
                    <a:pt x="4894" y="8252"/>
                    <a:pt x="4894" y="8379"/>
                    <a:pt x="4894" y="8505"/>
                  </a:cubicBezTo>
                  <a:cubicBezTo>
                    <a:pt x="4894" y="8552"/>
                    <a:pt x="4941" y="8600"/>
                    <a:pt x="4989" y="8600"/>
                  </a:cubicBezTo>
                  <a:cubicBezTo>
                    <a:pt x="5052" y="8600"/>
                    <a:pt x="5099" y="8552"/>
                    <a:pt x="5099" y="8505"/>
                  </a:cubicBezTo>
                  <a:cubicBezTo>
                    <a:pt x="5084" y="8363"/>
                    <a:pt x="5084" y="8236"/>
                    <a:pt x="5068" y="8094"/>
                  </a:cubicBezTo>
                  <a:cubicBezTo>
                    <a:pt x="5068" y="8053"/>
                    <a:pt x="5032" y="8012"/>
                    <a:pt x="4982" y="8012"/>
                  </a:cubicBezTo>
                  <a:close/>
                  <a:moveTo>
                    <a:pt x="4970" y="8802"/>
                  </a:moveTo>
                  <a:cubicBezTo>
                    <a:pt x="4929" y="8802"/>
                    <a:pt x="4892" y="8843"/>
                    <a:pt x="4878" y="8884"/>
                  </a:cubicBezTo>
                  <a:cubicBezTo>
                    <a:pt x="4878" y="9026"/>
                    <a:pt x="4863" y="9152"/>
                    <a:pt x="4831" y="9278"/>
                  </a:cubicBezTo>
                  <a:cubicBezTo>
                    <a:pt x="4831" y="9326"/>
                    <a:pt x="4863" y="9373"/>
                    <a:pt x="4910" y="9389"/>
                  </a:cubicBezTo>
                  <a:lnTo>
                    <a:pt x="4926" y="9389"/>
                  </a:lnTo>
                  <a:cubicBezTo>
                    <a:pt x="4973" y="9389"/>
                    <a:pt x="5020" y="9357"/>
                    <a:pt x="5036" y="9310"/>
                  </a:cubicBezTo>
                  <a:cubicBezTo>
                    <a:pt x="5052" y="9184"/>
                    <a:pt x="5068" y="9042"/>
                    <a:pt x="5084" y="8899"/>
                  </a:cubicBezTo>
                  <a:cubicBezTo>
                    <a:pt x="5084" y="8852"/>
                    <a:pt x="5036" y="8805"/>
                    <a:pt x="4989" y="8805"/>
                  </a:cubicBezTo>
                  <a:cubicBezTo>
                    <a:pt x="4983" y="8803"/>
                    <a:pt x="4976" y="8802"/>
                    <a:pt x="4970" y="8802"/>
                  </a:cubicBezTo>
                  <a:close/>
                  <a:moveTo>
                    <a:pt x="4838" y="9574"/>
                  </a:moveTo>
                  <a:cubicBezTo>
                    <a:pt x="4799" y="9574"/>
                    <a:pt x="4765" y="9602"/>
                    <a:pt x="4752" y="9641"/>
                  </a:cubicBezTo>
                  <a:cubicBezTo>
                    <a:pt x="4705" y="9768"/>
                    <a:pt x="4657" y="9878"/>
                    <a:pt x="4610" y="10004"/>
                  </a:cubicBezTo>
                  <a:cubicBezTo>
                    <a:pt x="4594" y="10052"/>
                    <a:pt x="4610" y="10115"/>
                    <a:pt x="4673" y="10131"/>
                  </a:cubicBezTo>
                  <a:cubicBezTo>
                    <a:pt x="4673" y="10131"/>
                    <a:pt x="4689" y="10147"/>
                    <a:pt x="4705" y="10147"/>
                  </a:cubicBezTo>
                  <a:lnTo>
                    <a:pt x="4705" y="10131"/>
                  </a:lnTo>
                  <a:cubicBezTo>
                    <a:pt x="4736" y="10131"/>
                    <a:pt x="4784" y="10115"/>
                    <a:pt x="4799" y="10083"/>
                  </a:cubicBezTo>
                  <a:cubicBezTo>
                    <a:pt x="4847" y="9957"/>
                    <a:pt x="4894" y="9831"/>
                    <a:pt x="4941" y="9689"/>
                  </a:cubicBezTo>
                  <a:cubicBezTo>
                    <a:pt x="4957" y="9641"/>
                    <a:pt x="4926" y="9594"/>
                    <a:pt x="4863" y="9578"/>
                  </a:cubicBezTo>
                  <a:cubicBezTo>
                    <a:pt x="4854" y="9575"/>
                    <a:pt x="4846" y="9574"/>
                    <a:pt x="4838" y="9574"/>
                  </a:cubicBezTo>
                  <a:close/>
                  <a:moveTo>
                    <a:pt x="3205" y="10147"/>
                  </a:moveTo>
                  <a:cubicBezTo>
                    <a:pt x="3063" y="10162"/>
                    <a:pt x="2921" y="10194"/>
                    <a:pt x="2795" y="10241"/>
                  </a:cubicBezTo>
                  <a:cubicBezTo>
                    <a:pt x="2732" y="10257"/>
                    <a:pt x="2716" y="10320"/>
                    <a:pt x="2732" y="10368"/>
                  </a:cubicBezTo>
                  <a:cubicBezTo>
                    <a:pt x="2747" y="10399"/>
                    <a:pt x="2779" y="10431"/>
                    <a:pt x="2826" y="10431"/>
                  </a:cubicBezTo>
                  <a:lnTo>
                    <a:pt x="2858" y="10431"/>
                  </a:lnTo>
                  <a:cubicBezTo>
                    <a:pt x="2968" y="10383"/>
                    <a:pt x="3095" y="10352"/>
                    <a:pt x="3221" y="10352"/>
                  </a:cubicBezTo>
                  <a:cubicBezTo>
                    <a:pt x="3268" y="10336"/>
                    <a:pt x="3316" y="10289"/>
                    <a:pt x="3300" y="10241"/>
                  </a:cubicBezTo>
                  <a:cubicBezTo>
                    <a:pt x="3300" y="10194"/>
                    <a:pt x="3252" y="10147"/>
                    <a:pt x="3205" y="10147"/>
                  </a:cubicBezTo>
                  <a:close/>
                  <a:moveTo>
                    <a:pt x="3590" y="10174"/>
                  </a:moveTo>
                  <a:cubicBezTo>
                    <a:pt x="3548" y="10174"/>
                    <a:pt x="3505" y="10205"/>
                    <a:pt x="3505" y="10257"/>
                  </a:cubicBezTo>
                  <a:cubicBezTo>
                    <a:pt x="3489" y="10304"/>
                    <a:pt x="3537" y="10352"/>
                    <a:pt x="3584" y="10368"/>
                  </a:cubicBezTo>
                  <a:cubicBezTo>
                    <a:pt x="3710" y="10383"/>
                    <a:pt x="3821" y="10415"/>
                    <a:pt x="3947" y="10462"/>
                  </a:cubicBezTo>
                  <a:lnTo>
                    <a:pt x="3979" y="10462"/>
                  </a:lnTo>
                  <a:cubicBezTo>
                    <a:pt x="4026" y="10462"/>
                    <a:pt x="4058" y="10446"/>
                    <a:pt x="4073" y="10399"/>
                  </a:cubicBezTo>
                  <a:cubicBezTo>
                    <a:pt x="4089" y="10352"/>
                    <a:pt x="4073" y="10304"/>
                    <a:pt x="4010" y="10273"/>
                  </a:cubicBezTo>
                  <a:cubicBezTo>
                    <a:pt x="3884" y="10225"/>
                    <a:pt x="3742" y="10194"/>
                    <a:pt x="3616" y="10178"/>
                  </a:cubicBezTo>
                  <a:cubicBezTo>
                    <a:pt x="3607" y="10175"/>
                    <a:pt x="3599" y="10174"/>
                    <a:pt x="3590" y="10174"/>
                  </a:cubicBezTo>
                  <a:close/>
                  <a:moveTo>
                    <a:pt x="4525" y="10288"/>
                  </a:moveTo>
                  <a:cubicBezTo>
                    <a:pt x="4492" y="10288"/>
                    <a:pt x="4462" y="10305"/>
                    <a:pt x="4452" y="10336"/>
                  </a:cubicBezTo>
                  <a:cubicBezTo>
                    <a:pt x="4421" y="10383"/>
                    <a:pt x="4405" y="10415"/>
                    <a:pt x="4373" y="10446"/>
                  </a:cubicBezTo>
                  <a:cubicBezTo>
                    <a:pt x="4365" y="10442"/>
                    <a:pt x="4355" y="10441"/>
                    <a:pt x="4345" y="10441"/>
                  </a:cubicBezTo>
                  <a:cubicBezTo>
                    <a:pt x="4312" y="10441"/>
                    <a:pt x="4271" y="10458"/>
                    <a:pt x="4247" y="10494"/>
                  </a:cubicBezTo>
                  <a:cubicBezTo>
                    <a:pt x="4231" y="10525"/>
                    <a:pt x="4247" y="10573"/>
                    <a:pt x="4279" y="10604"/>
                  </a:cubicBezTo>
                  <a:cubicBezTo>
                    <a:pt x="4263" y="10636"/>
                    <a:pt x="4247" y="10652"/>
                    <a:pt x="4231" y="10667"/>
                  </a:cubicBezTo>
                  <a:cubicBezTo>
                    <a:pt x="4200" y="10699"/>
                    <a:pt x="4215" y="10762"/>
                    <a:pt x="4247" y="10794"/>
                  </a:cubicBezTo>
                  <a:cubicBezTo>
                    <a:pt x="4268" y="10808"/>
                    <a:pt x="4293" y="10816"/>
                    <a:pt x="4316" y="10816"/>
                  </a:cubicBezTo>
                  <a:cubicBezTo>
                    <a:pt x="4345" y="10816"/>
                    <a:pt x="4372" y="10804"/>
                    <a:pt x="4389" y="10778"/>
                  </a:cubicBezTo>
                  <a:cubicBezTo>
                    <a:pt x="4405" y="10762"/>
                    <a:pt x="4421" y="10746"/>
                    <a:pt x="4436" y="10715"/>
                  </a:cubicBezTo>
                  <a:cubicBezTo>
                    <a:pt x="4484" y="10762"/>
                    <a:pt x="4547" y="10794"/>
                    <a:pt x="4594" y="10841"/>
                  </a:cubicBezTo>
                  <a:cubicBezTo>
                    <a:pt x="4610" y="10857"/>
                    <a:pt x="4642" y="10857"/>
                    <a:pt x="4657" y="10857"/>
                  </a:cubicBezTo>
                  <a:cubicBezTo>
                    <a:pt x="4689" y="10857"/>
                    <a:pt x="4720" y="10857"/>
                    <a:pt x="4736" y="10825"/>
                  </a:cubicBezTo>
                  <a:cubicBezTo>
                    <a:pt x="4768" y="10778"/>
                    <a:pt x="4768" y="10715"/>
                    <a:pt x="4720" y="10683"/>
                  </a:cubicBezTo>
                  <a:cubicBezTo>
                    <a:pt x="4673" y="10636"/>
                    <a:pt x="4610" y="10604"/>
                    <a:pt x="4547" y="10557"/>
                  </a:cubicBezTo>
                  <a:cubicBezTo>
                    <a:pt x="4563" y="10525"/>
                    <a:pt x="4594" y="10478"/>
                    <a:pt x="4610" y="10446"/>
                  </a:cubicBezTo>
                  <a:cubicBezTo>
                    <a:pt x="4642" y="10399"/>
                    <a:pt x="4626" y="10336"/>
                    <a:pt x="4578" y="10304"/>
                  </a:cubicBezTo>
                  <a:cubicBezTo>
                    <a:pt x="4562" y="10293"/>
                    <a:pt x="4543" y="10288"/>
                    <a:pt x="4525" y="10288"/>
                  </a:cubicBezTo>
                  <a:close/>
                  <a:moveTo>
                    <a:pt x="2485" y="10424"/>
                  </a:moveTo>
                  <a:cubicBezTo>
                    <a:pt x="2462" y="10424"/>
                    <a:pt x="2437" y="10432"/>
                    <a:pt x="2416" y="10446"/>
                  </a:cubicBezTo>
                  <a:cubicBezTo>
                    <a:pt x="2305" y="10525"/>
                    <a:pt x="2211" y="10620"/>
                    <a:pt x="2132" y="10746"/>
                  </a:cubicBezTo>
                  <a:cubicBezTo>
                    <a:pt x="2084" y="10794"/>
                    <a:pt x="2100" y="10857"/>
                    <a:pt x="2147" y="10888"/>
                  </a:cubicBezTo>
                  <a:cubicBezTo>
                    <a:pt x="2163" y="10888"/>
                    <a:pt x="2179" y="10904"/>
                    <a:pt x="2211" y="10904"/>
                  </a:cubicBezTo>
                  <a:cubicBezTo>
                    <a:pt x="2226" y="10904"/>
                    <a:pt x="2258" y="10888"/>
                    <a:pt x="2290" y="10857"/>
                  </a:cubicBezTo>
                  <a:cubicBezTo>
                    <a:pt x="2353" y="10762"/>
                    <a:pt x="2447" y="10667"/>
                    <a:pt x="2542" y="10604"/>
                  </a:cubicBezTo>
                  <a:cubicBezTo>
                    <a:pt x="2589" y="10573"/>
                    <a:pt x="2589" y="10510"/>
                    <a:pt x="2558" y="10462"/>
                  </a:cubicBezTo>
                  <a:cubicBezTo>
                    <a:pt x="2541" y="10436"/>
                    <a:pt x="2514" y="10424"/>
                    <a:pt x="2485" y="10424"/>
                  </a:cubicBezTo>
                  <a:close/>
                  <a:moveTo>
                    <a:pt x="4050" y="10916"/>
                  </a:moveTo>
                  <a:cubicBezTo>
                    <a:pt x="4026" y="10916"/>
                    <a:pt x="4002" y="10928"/>
                    <a:pt x="3979" y="10952"/>
                  </a:cubicBezTo>
                  <a:cubicBezTo>
                    <a:pt x="3884" y="11030"/>
                    <a:pt x="3789" y="11125"/>
                    <a:pt x="3694" y="11204"/>
                  </a:cubicBezTo>
                  <a:cubicBezTo>
                    <a:pt x="3647" y="11236"/>
                    <a:pt x="3647" y="11299"/>
                    <a:pt x="3679" y="11330"/>
                  </a:cubicBezTo>
                  <a:cubicBezTo>
                    <a:pt x="3694" y="11362"/>
                    <a:pt x="3726" y="11378"/>
                    <a:pt x="3758" y="11378"/>
                  </a:cubicBezTo>
                  <a:cubicBezTo>
                    <a:pt x="3773" y="11378"/>
                    <a:pt x="3789" y="11362"/>
                    <a:pt x="3821" y="11362"/>
                  </a:cubicBezTo>
                  <a:cubicBezTo>
                    <a:pt x="3915" y="11267"/>
                    <a:pt x="4026" y="11188"/>
                    <a:pt x="4121" y="11094"/>
                  </a:cubicBezTo>
                  <a:cubicBezTo>
                    <a:pt x="4152" y="11046"/>
                    <a:pt x="4152" y="10983"/>
                    <a:pt x="4121" y="10952"/>
                  </a:cubicBezTo>
                  <a:cubicBezTo>
                    <a:pt x="4097" y="10928"/>
                    <a:pt x="4073" y="10916"/>
                    <a:pt x="4050" y="10916"/>
                  </a:cubicBezTo>
                  <a:close/>
                  <a:moveTo>
                    <a:pt x="4955" y="10932"/>
                  </a:moveTo>
                  <a:cubicBezTo>
                    <a:pt x="4930" y="10932"/>
                    <a:pt x="4902" y="10944"/>
                    <a:pt x="4878" y="10967"/>
                  </a:cubicBezTo>
                  <a:cubicBezTo>
                    <a:pt x="4847" y="10999"/>
                    <a:pt x="4831" y="11062"/>
                    <a:pt x="4878" y="11094"/>
                  </a:cubicBezTo>
                  <a:cubicBezTo>
                    <a:pt x="4957" y="11188"/>
                    <a:pt x="5036" y="11299"/>
                    <a:pt x="5115" y="11394"/>
                  </a:cubicBezTo>
                  <a:cubicBezTo>
                    <a:pt x="5131" y="11425"/>
                    <a:pt x="5162" y="11441"/>
                    <a:pt x="5194" y="11441"/>
                  </a:cubicBezTo>
                  <a:cubicBezTo>
                    <a:pt x="5210" y="11441"/>
                    <a:pt x="5226" y="11441"/>
                    <a:pt x="5257" y="11425"/>
                  </a:cubicBezTo>
                  <a:cubicBezTo>
                    <a:pt x="5289" y="11394"/>
                    <a:pt x="5305" y="11330"/>
                    <a:pt x="5273" y="11283"/>
                  </a:cubicBezTo>
                  <a:cubicBezTo>
                    <a:pt x="5194" y="11173"/>
                    <a:pt x="5115" y="11062"/>
                    <a:pt x="5020" y="10967"/>
                  </a:cubicBezTo>
                  <a:cubicBezTo>
                    <a:pt x="5005" y="10944"/>
                    <a:pt x="4981" y="10932"/>
                    <a:pt x="4955" y="10932"/>
                  </a:cubicBezTo>
                  <a:close/>
                  <a:moveTo>
                    <a:pt x="2021" y="11042"/>
                  </a:moveTo>
                  <a:cubicBezTo>
                    <a:pt x="1973" y="11042"/>
                    <a:pt x="1937" y="11070"/>
                    <a:pt x="1911" y="11109"/>
                  </a:cubicBezTo>
                  <a:cubicBezTo>
                    <a:pt x="1879" y="11204"/>
                    <a:pt x="1863" y="11299"/>
                    <a:pt x="1863" y="11378"/>
                  </a:cubicBezTo>
                  <a:cubicBezTo>
                    <a:pt x="1863" y="11441"/>
                    <a:pt x="1879" y="11504"/>
                    <a:pt x="1895" y="11567"/>
                  </a:cubicBezTo>
                  <a:cubicBezTo>
                    <a:pt x="1911" y="11599"/>
                    <a:pt x="1958" y="11630"/>
                    <a:pt x="1990" y="11630"/>
                  </a:cubicBezTo>
                  <a:cubicBezTo>
                    <a:pt x="2005" y="11630"/>
                    <a:pt x="2021" y="11630"/>
                    <a:pt x="2021" y="11615"/>
                  </a:cubicBezTo>
                  <a:cubicBezTo>
                    <a:pt x="2084" y="11599"/>
                    <a:pt x="2100" y="11536"/>
                    <a:pt x="2084" y="11488"/>
                  </a:cubicBezTo>
                  <a:cubicBezTo>
                    <a:pt x="2069" y="11457"/>
                    <a:pt x="2053" y="11425"/>
                    <a:pt x="2053" y="11378"/>
                  </a:cubicBezTo>
                  <a:cubicBezTo>
                    <a:pt x="2053" y="11315"/>
                    <a:pt x="2069" y="11251"/>
                    <a:pt x="2100" y="11173"/>
                  </a:cubicBezTo>
                  <a:cubicBezTo>
                    <a:pt x="2116" y="11125"/>
                    <a:pt x="2100" y="11078"/>
                    <a:pt x="2053" y="11046"/>
                  </a:cubicBezTo>
                  <a:cubicBezTo>
                    <a:pt x="2042" y="11043"/>
                    <a:pt x="2031" y="11042"/>
                    <a:pt x="2021" y="11042"/>
                  </a:cubicBezTo>
                  <a:close/>
                  <a:moveTo>
                    <a:pt x="3432" y="11393"/>
                  </a:moveTo>
                  <a:cubicBezTo>
                    <a:pt x="3414" y="11393"/>
                    <a:pt x="3396" y="11398"/>
                    <a:pt x="3379" y="11409"/>
                  </a:cubicBezTo>
                  <a:cubicBezTo>
                    <a:pt x="3268" y="11472"/>
                    <a:pt x="3142" y="11520"/>
                    <a:pt x="3031" y="11567"/>
                  </a:cubicBezTo>
                  <a:cubicBezTo>
                    <a:pt x="2984" y="11583"/>
                    <a:pt x="2953" y="11646"/>
                    <a:pt x="2968" y="11693"/>
                  </a:cubicBezTo>
                  <a:cubicBezTo>
                    <a:pt x="2984" y="11741"/>
                    <a:pt x="3031" y="11757"/>
                    <a:pt x="3063" y="11757"/>
                  </a:cubicBezTo>
                  <a:lnTo>
                    <a:pt x="3110" y="11757"/>
                  </a:lnTo>
                  <a:cubicBezTo>
                    <a:pt x="3221" y="11709"/>
                    <a:pt x="3347" y="11646"/>
                    <a:pt x="3473" y="11583"/>
                  </a:cubicBezTo>
                  <a:cubicBezTo>
                    <a:pt x="3521" y="11551"/>
                    <a:pt x="3537" y="11488"/>
                    <a:pt x="3505" y="11441"/>
                  </a:cubicBezTo>
                  <a:cubicBezTo>
                    <a:pt x="3495" y="11410"/>
                    <a:pt x="3465" y="11393"/>
                    <a:pt x="3432" y="11393"/>
                  </a:cubicBezTo>
                  <a:close/>
                  <a:moveTo>
                    <a:pt x="2289" y="11658"/>
                  </a:moveTo>
                  <a:cubicBezTo>
                    <a:pt x="2242" y="11658"/>
                    <a:pt x="2208" y="11686"/>
                    <a:pt x="2195" y="11725"/>
                  </a:cubicBezTo>
                  <a:cubicBezTo>
                    <a:pt x="2179" y="11788"/>
                    <a:pt x="2226" y="11836"/>
                    <a:pt x="2274" y="11851"/>
                  </a:cubicBezTo>
                  <a:cubicBezTo>
                    <a:pt x="2337" y="11867"/>
                    <a:pt x="2416" y="11867"/>
                    <a:pt x="2495" y="11867"/>
                  </a:cubicBezTo>
                  <a:lnTo>
                    <a:pt x="2495" y="11883"/>
                  </a:lnTo>
                  <a:cubicBezTo>
                    <a:pt x="2558" y="11883"/>
                    <a:pt x="2637" y="11867"/>
                    <a:pt x="2700" y="11867"/>
                  </a:cubicBezTo>
                  <a:cubicBezTo>
                    <a:pt x="2763" y="11851"/>
                    <a:pt x="2795" y="11804"/>
                    <a:pt x="2779" y="11741"/>
                  </a:cubicBezTo>
                  <a:cubicBezTo>
                    <a:pt x="2779" y="11693"/>
                    <a:pt x="2732" y="11662"/>
                    <a:pt x="2668" y="11662"/>
                  </a:cubicBezTo>
                  <a:cubicBezTo>
                    <a:pt x="2605" y="11670"/>
                    <a:pt x="2542" y="11674"/>
                    <a:pt x="2483" y="11674"/>
                  </a:cubicBezTo>
                  <a:cubicBezTo>
                    <a:pt x="2424" y="11674"/>
                    <a:pt x="2368" y="11670"/>
                    <a:pt x="2321" y="11662"/>
                  </a:cubicBezTo>
                  <a:cubicBezTo>
                    <a:pt x="2310" y="11659"/>
                    <a:pt x="2299" y="11658"/>
                    <a:pt x="2289" y="11658"/>
                  </a:cubicBezTo>
                  <a:close/>
                  <a:moveTo>
                    <a:pt x="5394" y="11586"/>
                  </a:moveTo>
                  <a:cubicBezTo>
                    <a:pt x="5380" y="11586"/>
                    <a:pt x="5365" y="11590"/>
                    <a:pt x="5352" y="11599"/>
                  </a:cubicBezTo>
                  <a:cubicBezTo>
                    <a:pt x="5305" y="11615"/>
                    <a:pt x="5273" y="11678"/>
                    <a:pt x="5305" y="11725"/>
                  </a:cubicBezTo>
                  <a:cubicBezTo>
                    <a:pt x="5352" y="11836"/>
                    <a:pt x="5399" y="11962"/>
                    <a:pt x="5447" y="12072"/>
                  </a:cubicBezTo>
                  <a:cubicBezTo>
                    <a:pt x="5462" y="12120"/>
                    <a:pt x="5494" y="12151"/>
                    <a:pt x="5541" y="12151"/>
                  </a:cubicBezTo>
                  <a:lnTo>
                    <a:pt x="5573" y="12151"/>
                  </a:lnTo>
                  <a:cubicBezTo>
                    <a:pt x="5620" y="12135"/>
                    <a:pt x="5652" y="12072"/>
                    <a:pt x="5636" y="12025"/>
                  </a:cubicBezTo>
                  <a:cubicBezTo>
                    <a:pt x="5589" y="11899"/>
                    <a:pt x="5541" y="11757"/>
                    <a:pt x="5478" y="11646"/>
                  </a:cubicBezTo>
                  <a:cubicBezTo>
                    <a:pt x="5467" y="11612"/>
                    <a:pt x="5431" y="11586"/>
                    <a:pt x="5394" y="11586"/>
                  </a:cubicBezTo>
                  <a:close/>
                  <a:moveTo>
                    <a:pt x="5639" y="12338"/>
                  </a:moveTo>
                  <a:cubicBezTo>
                    <a:pt x="5633" y="12338"/>
                    <a:pt x="5627" y="12339"/>
                    <a:pt x="5620" y="12341"/>
                  </a:cubicBezTo>
                  <a:cubicBezTo>
                    <a:pt x="5557" y="12341"/>
                    <a:pt x="5526" y="12388"/>
                    <a:pt x="5526" y="12451"/>
                  </a:cubicBezTo>
                  <a:cubicBezTo>
                    <a:pt x="5557" y="12562"/>
                    <a:pt x="5557" y="12688"/>
                    <a:pt x="5557" y="12830"/>
                  </a:cubicBezTo>
                  <a:cubicBezTo>
                    <a:pt x="5557" y="12877"/>
                    <a:pt x="5604" y="12925"/>
                    <a:pt x="5652" y="12925"/>
                  </a:cubicBezTo>
                  <a:cubicBezTo>
                    <a:pt x="5715" y="12925"/>
                    <a:pt x="5762" y="12877"/>
                    <a:pt x="5762" y="12830"/>
                  </a:cubicBezTo>
                  <a:lnTo>
                    <a:pt x="5762" y="12814"/>
                  </a:lnTo>
                  <a:cubicBezTo>
                    <a:pt x="5762" y="12672"/>
                    <a:pt x="5747" y="12546"/>
                    <a:pt x="5731" y="12420"/>
                  </a:cubicBezTo>
                  <a:cubicBezTo>
                    <a:pt x="5717" y="12379"/>
                    <a:pt x="5680" y="12338"/>
                    <a:pt x="5639" y="12338"/>
                  </a:cubicBezTo>
                  <a:close/>
                  <a:moveTo>
                    <a:pt x="5636" y="13114"/>
                  </a:moveTo>
                  <a:cubicBezTo>
                    <a:pt x="5589" y="13114"/>
                    <a:pt x="5526" y="13146"/>
                    <a:pt x="5526" y="13209"/>
                  </a:cubicBezTo>
                  <a:cubicBezTo>
                    <a:pt x="5494" y="13335"/>
                    <a:pt x="5462" y="13446"/>
                    <a:pt x="5431" y="13556"/>
                  </a:cubicBezTo>
                  <a:cubicBezTo>
                    <a:pt x="5399" y="13619"/>
                    <a:pt x="5431" y="13667"/>
                    <a:pt x="5478" y="13698"/>
                  </a:cubicBezTo>
                  <a:lnTo>
                    <a:pt x="5526" y="13698"/>
                  </a:lnTo>
                  <a:cubicBezTo>
                    <a:pt x="5557" y="13698"/>
                    <a:pt x="5589" y="13667"/>
                    <a:pt x="5604" y="13635"/>
                  </a:cubicBezTo>
                  <a:cubicBezTo>
                    <a:pt x="5652" y="13509"/>
                    <a:pt x="5699" y="13383"/>
                    <a:pt x="5715" y="13240"/>
                  </a:cubicBezTo>
                  <a:cubicBezTo>
                    <a:pt x="5731" y="13177"/>
                    <a:pt x="5683" y="13130"/>
                    <a:pt x="5636" y="13114"/>
                  </a:cubicBezTo>
                  <a:close/>
                  <a:moveTo>
                    <a:pt x="5345" y="13840"/>
                  </a:moveTo>
                  <a:cubicBezTo>
                    <a:pt x="5311" y="13840"/>
                    <a:pt x="5278" y="13857"/>
                    <a:pt x="5257" y="13888"/>
                  </a:cubicBezTo>
                  <a:cubicBezTo>
                    <a:pt x="5194" y="13998"/>
                    <a:pt x="5099" y="14077"/>
                    <a:pt x="5005" y="14172"/>
                  </a:cubicBezTo>
                  <a:cubicBezTo>
                    <a:pt x="4973" y="14203"/>
                    <a:pt x="4973" y="14266"/>
                    <a:pt x="5005" y="14314"/>
                  </a:cubicBezTo>
                  <a:cubicBezTo>
                    <a:pt x="5020" y="14330"/>
                    <a:pt x="5052" y="14345"/>
                    <a:pt x="5084" y="14345"/>
                  </a:cubicBezTo>
                  <a:cubicBezTo>
                    <a:pt x="5099" y="14345"/>
                    <a:pt x="5131" y="14330"/>
                    <a:pt x="5147" y="14314"/>
                  </a:cubicBezTo>
                  <a:cubicBezTo>
                    <a:pt x="5241" y="14219"/>
                    <a:pt x="5336" y="14109"/>
                    <a:pt x="5415" y="13998"/>
                  </a:cubicBezTo>
                  <a:cubicBezTo>
                    <a:pt x="5447" y="13951"/>
                    <a:pt x="5431" y="13888"/>
                    <a:pt x="5399" y="13856"/>
                  </a:cubicBezTo>
                  <a:cubicBezTo>
                    <a:pt x="5382" y="13845"/>
                    <a:pt x="5364" y="13840"/>
                    <a:pt x="5345" y="13840"/>
                  </a:cubicBezTo>
                  <a:close/>
                  <a:moveTo>
                    <a:pt x="4742" y="14371"/>
                  </a:moveTo>
                  <a:cubicBezTo>
                    <a:pt x="4729" y="14371"/>
                    <a:pt x="4717" y="14373"/>
                    <a:pt x="4705" y="14377"/>
                  </a:cubicBezTo>
                  <a:cubicBezTo>
                    <a:pt x="4610" y="14440"/>
                    <a:pt x="4484" y="14503"/>
                    <a:pt x="4357" y="14535"/>
                  </a:cubicBezTo>
                  <a:cubicBezTo>
                    <a:pt x="4310" y="14566"/>
                    <a:pt x="4294" y="14614"/>
                    <a:pt x="4310" y="14661"/>
                  </a:cubicBezTo>
                  <a:cubicBezTo>
                    <a:pt x="4326" y="14708"/>
                    <a:pt x="4357" y="14740"/>
                    <a:pt x="4405" y="14740"/>
                  </a:cubicBezTo>
                  <a:cubicBezTo>
                    <a:pt x="4405" y="14740"/>
                    <a:pt x="4421" y="14724"/>
                    <a:pt x="4436" y="14724"/>
                  </a:cubicBezTo>
                  <a:cubicBezTo>
                    <a:pt x="4563" y="14677"/>
                    <a:pt x="4689" y="14614"/>
                    <a:pt x="4799" y="14551"/>
                  </a:cubicBezTo>
                  <a:cubicBezTo>
                    <a:pt x="4847" y="14535"/>
                    <a:pt x="4863" y="14472"/>
                    <a:pt x="4847" y="14424"/>
                  </a:cubicBezTo>
                  <a:cubicBezTo>
                    <a:pt x="4823" y="14389"/>
                    <a:pt x="4782" y="14371"/>
                    <a:pt x="4742" y="14371"/>
                  </a:cubicBezTo>
                  <a:close/>
                  <a:moveTo>
                    <a:pt x="4014" y="14642"/>
                  </a:moveTo>
                  <a:cubicBezTo>
                    <a:pt x="4007" y="14642"/>
                    <a:pt x="4001" y="14643"/>
                    <a:pt x="3994" y="14645"/>
                  </a:cubicBezTo>
                  <a:cubicBezTo>
                    <a:pt x="3884" y="14677"/>
                    <a:pt x="3742" y="14693"/>
                    <a:pt x="3616" y="14708"/>
                  </a:cubicBezTo>
                  <a:cubicBezTo>
                    <a:pt x="3568" y="14708"/>
                    <a:pt x="3521" y="14772"/>
                    <a:pt x="3537" y="14819"/>
                  </a:cubicBezTo>
                  <a:cubicBezTo>
                    <a:pt x="3537" y="14866"/>
                    <a:pt x="3584" y="14898"/>
                    <a:pt x="3631" y="14898"/>
                  </a:cubicBezTo>
                  <a:lnTo>
                    <a:pt x="3631" y="14914"/>
                  </a:lnTo>
                  <a:cubicBezTo>
                    <a:pt x="3773" y="14898"/>
                    <a:pt x="3915" y="14866"/>
                    <a:pt x="4042" y="14835"/>
                  </a:cubicBezTo>
                  <a:cubicBezTo>
                    <a:pt x="4089" y="14835"/>
                    <a:pt x="4121" y="14772"/>
                    <a:pt x="4121" y="14724"/>
                  </a:cubicBezTo>
                  <a:cubicBezTo>
                    <a:pt x="4107" y="14683"/>
                    <a:pt x="4058" y="14642"/>
                    <a:pt x="4014" y="14642"/>
                  </a:cubicBezTo>
                  <a:close/>
                  <a:moveTo>
                    <a:pt x="2842" y="14724"/>
                  </a:moveTo>
                  <a:cubicBezTo>
                    <a:pt x="2795" y="14724"/>
                    <a:pt x="2747" y="14772"/>
                    <a:pt x="2747" y="14819"/>
                  </a:cubicBezTo>
                  <a:cubicBezTo>
                    <a:pt x="2732" y="14882"/>
                    <a:pt x="2779" y="14929"/>
                    <a:pt x="2842" y="14929"/>
                  </a:cubicBezTo>
                  <a:lnTo>
                    <a:pt x="3237" y="14929"/>
                  </a:lnTo>
                  <a:cubicBezTo>
                    <a:pt x="3300" y="14929"/>
                    <a:pt x="3331" y="14882"/>
                    <a:pt x="3331" y="14835"/>
                  </a:cubicBezTo>
                  <a:cubicBezTo>
                    <a:pt x="3331" y="14780"/>
                    <a:pt x="3296" y="14737"/>
                    <a:pt x="3255" y="14737"/>
                  </a:cubicBezTo>
                  <a:cubicBezTo>
                    <a:pt x="3249" y="14737"/>
                    <a:pt x="3243" y="14738"/>
                    <a:pt x="3237" y="14740"/>
                  </a:cubicBezTo>
                  <a:cubicBezTo>
                    <a:pt x="3095" y="14740"/>
                    <a:pt x="2968" y="14740"/>
                    <a:pt x="2842" y="147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5" name="chimes.wav"/>
          </p:stSnd>
        </p:sndAc>
      </p:transition>
    </mc:Choice>
    <mc:Fallback>
      <p:transition spd="slow">
        <p:sndAc>
          <p:stSnd>
            <p:snd r:embed="rId5" name="chimes.wav"/>
          </p:stSnd>
        </p:sndAc>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75"/>
        <p:cNvGrpSpPr/>
        <p:nvPr/>
      </p:nvGrpSpPr>
      <p:grpSpPr>
        <a:xfrm>
          <a:off x="0" y="0"/>
          <a:ext cx="0" cy="0"/>
          <a:chOff x="0" y="0"/>
          <a:chExt cx="0" cy="0"/>
        </a:xfrm>
      </p:grpSpPr>
      <p:sp>
        <p:nvSpPr>
          <p:cNvPr id="276" name="Google Shape;276;p19"/>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grpSp>
        <p:nvGrpSpPr>
          <p:cNvPr id="277" name="Google Shape;277;p19"/>
          <p:cNvGrpSpPr/>
          <p:nvPr/>
        </p:nvGrpSpPr>
        <p:grpSpPr>
          <a:xfrm>
            <a:off x="135359" y="54347"/>
            <a:ext cx="11805589" cy="6669084"/>
            <a:chOff x="101519" y="40760"/>
            <a:chExt cx="8854192" cy="5001813"/>
          </a:xfrm>
        </p:grpSpPr>
        <p:sp>
          <p:nvSpPr>
            <p:cNvPr id="278" name="Google Shape;278;p19"/>
            <p:cNvSpPr/>
            <p:nvPr/>
          </p:nvSpPr>
          <p:spPr>
            <a:xfrm>
              <a:off x="101519" y="2266734"/>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19"/>
            <p:cNvSpPr/>
            <p:nvPr/>
          </p:nvSpPr>
          <p:spPr>
            <a:xfrm>
              <a:off x="4281723" y="40760"/>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19"/>
            <p:cNvSpPr/>
            <p:nvPr/>
          </p:nvSpPr>
          <p:spPr>
            <a:xfrm>
              <a:off x="8687119" y="479299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 name="Google Shape;281;p19"/>
          <p:cNvGrpSpPr/>
          <p:nvPr/>
        </p:nvGrpSpPr>
        <p:grpSpPr>
          <a:xfrm>
            <a:off x="841166" y="939921"/>
            <a:ext cx="9745417" cy="5167947"/>
            <a:chOff x="630874" y="704941"/>
            <a:chExt cx="7309063" cy="3875960"/>
          </a:xfrm>
        </p:grpSpPr>
        <p:sp>
          <p:nvSpPr>
            <p:cNvPr id="282" name="Google Shape;282;p19"/>
            <p:cNvSpPr/>
            <p:nvPr/>
          </p:nvSpPr>
          <p:spPr>
            <a:xfrm>
              <a:off x="7836740" y="1078560"/>
              <a:ext cx="103197" cy="95751"/>
            </a:xfrm>
            <a:custGeom>
              <a:avLst/>
              <a:gdLst/>
              <a:ahLst/>
              <a:cxnLst/>
              <a:rect l="l" t="t" r="r" b="b"/>
              <a:pathLst>
                <a:path w="1469" h="1363" extrusionOk="0">
                  <a:moveTo>
                    <a:pt x="756" y="196"/>
                  </a:moveTo>
                  <a:cubicBezTo>
                    <a:pt x="859" y="196"/>
                    <a:pt x="965" y="230"/>
                    <a:pt x="1058" y="303"/>
                  </a:cubicBezTo>
                  <a:cubicBezTo>
                    <a:pt x="1152" y="382"/>
                    <a:pt x="1216" y="492"/>
                    <a:pt x="1231" y="618"/>
                  </a:cubicBezTo>
                  <a:cubicBezTo>
                    <a:pt x="1263" y="745"/>
                    <a:pt x="1216" y="871"/>
                    <a:pt x="1137" y="981"/>
                  </a:cubicBezTo>
                  <a:cubicBezTo>
                    <a:pt x="1045" y="1101"/>
                    <a:pt x="905" y="1167"/>
                    <a:pt x="760" y="1167"/>
                  </a:cubicBezTo>
                  <a:cubicBezTo>
                    <a:pt x="656" y="1167"/>
                    <a:pt x="550" y="1133"/>
                    <a:pt x="458" y="1060"/>
                  </a:cubicBezTo>
                  <a:cubicBezTo>
                    <a:pt x="253" y="903"/>
                    <a:pt x="205" y="603"/>
                    <a:pt x="379" y="382"/>
                  </a:cubicBezTo>
                  <a:cubicBezTo>
                    <a:pt x="471" y="262"/>
                    <a:pt x="611" y="196"/>
                    <a:pt x="756" y="196"/>
                  </a:cubicBezTo>
                  <a:close/>
                  <a:moveTo>
                    <a:pt x="770" y="0"/>
                  </a:moveTo>
                  <a:cubicBezTo>
                    <a:pt x="565" y="0"/>
                    <a:pt x="360" y="95"/>
                    <a:pt x="221" y="271"/>
                  </a:cubicBezTo>
                  <a:cubicBezTo>
                    <a:pt x="0" y="555"/>
                    <a:pt x="47" y="997"/>
                    <a:pt x="347" y="1218"/>
                  </a:cubicBezTo>
                  <a:cubicBezTo>
                    <a:pt x="471" y="1316"/>
                    <a:pt x="616" y="1363"/>
                    <a:pt x="760" y="1363"/>
                  </a:cubicBezTo>
                  <a:cubicBezTo>
                    <a:pt x="964" y="1363"/>
                    <a:pt x="1165" y="1268"/>
                    <a:pt x="1294" y="1092"/>
                  </a:cubicBezTo>
                  <a:cubicBezTo>
                    <a:pt x="1421" y="950"/>
                    <a:pt x="1468" y="776"/>
                    <a:pt x="1437" y="603"/>
                  </a:cubicBezTo>
                  <a:cubicBezTo>
                    <a:pt x="1421" y="413"/>
                    <a:pt x="1326" y="255"/>
                    <a:pt x="1184" y="145"/>
                  </a:cubicBezTo>
                  <a:cubicBezTo>
                    <a:pt x="1060" y="47"/>
                    <a:pt x="915"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19"/>
            <p:cNvSpPr/>
            <p:nvPr/>
          </p:nvSpPr>
          <p:spPr>
            <a:xfrm>
              <a:off x="1211219" y="704941"/>
              <a:ext cx="154199" cy="156447"/>
            </a:xfrm>
            <a:custGeom>
              <a:avLst/>
              <a:gdLst/>
              <a:ahLst/>
              <a:cxnLst/>
              <a:rect l="l" t="t" r="r" b="b"/>
              <a:pathLst>
                <a:path w="2195" h="2227" extrusionOk="0">
                  <a:moveTo>
                    <a:pt x="1168" y="285"/>
                  </a:moveTo>
                  <a:cubicBezTo>
                    <a:pt x="1200" y="380"/>
                    <a:pt x="1231" y="506"/>
                    <a:pt x="1247" y="585"/>
                  </a:cubicBezTo>
                  <a:cubicBezTo>
                    <a:pt x="1310" y="806"/>
                    <a:pt x="1326" y="869"/>
                    <a:pt x="1342" y="900"/>
                  </a:cubicBezTo>
                  <a:cubicBezTo>
                    <a:pt x="1373" y="932"/>
                    <a:pt x="1421" y="948"/>
                    <a:pt x="1626" y="1027"/>
                  </a:cubicBezTo>
                  <a:cubicBezTo>
                    <a:pt x="1705" y="1058"/>
                    <a:pt x="1831" y="1090"/>
                    <a:pt x="1910" y="1137"/>
                  </a:cubicBezTo>
                  <a:cubicBezTo>
                    <a:pt x="1784" y="1185"/>
                    <a:pt x="1594" y="1263"/>
                    <a:pt x="1421" y="1327"/>
                  </a:cubicBezTo>
                  <a:cubicBezTo>
                    <a:pt x="1389" y="1342"/>
                    <a:pt x="1373" y="1358"/>
                    <a:pt x="1358" y="1374"/>
                  </a:cubicBezTo>
                  <a:cubicBezTo>
                    <a:pt x="1263" y="1579"/>
                    <a:pt x="1168" y="1816"/>
                    <a:pt x="1089" y="1942"/>
                  </a:cubicBezTo>
                  <a:cubicBezTo>
                    <a:pt x="1042" y="1800"/>
                    <a:pt x="963" y="1563"/>
                    <a:pt x="916" y="1342"/>
                  </a:cubicBezTo>
                  <a:cubicBezTo>
                    <a:pt x="916" y="1311"/>
                    <a:pt x="884" y="1279"/>
                    <a:pt x="837" y="1279"/>
                  </a:cubicBezTo>
                  <a:cubicBezTo>
                    <a:pt x="640" y="1234"/>
                    <a:pt x="414" y="1188"/>
                    <a:pt x="285" y="1143"/>
                  </a:cubicBezTo>
                  <a:lnTo>
                    <a:pt x="285" y="1143"/>
                  </a:lnTo>
                  <a:cubicBezTo>
                    <a:pt x="417" y="1064"/>
                    <a:pt x="672" y="945"/>
                    <a:pt x="884" y="869"/>
                  </a:cubicBezTo>
                  <a:cubicBezTo>
                    <a:pt x="916" y="853"/>
                    <a:pt x="932" y="837"/>
                    <a:pt x="947" y="806"/>
                  </a:cubicBezTo>
                  <a:cubicBezTo>
                    <a:pt x="1010" y="616"/>
                    <a:pt x="1105" y="411"/>
                    <a:pt x="1168" y="285"/>
                  </a:cubicBezTo>
                  <a:close/>
                  <a:moveTo>
                    <a:pt x="1200" y="1"/>
                  </a:moveTo>
                  <a:cubicBezTo>
                    <a:pt x="1137" y="1"/>
                    <a:pt x="1042" y="1"/>
                    <a:pt x="774" y="695"/>
                  </a:cubicBezTo>
                  <a:cubicBezTo>
                    <a:pt x="48" y="995"/>
                    <a:pt x="16" y="1090"/>
                    <a:pt x="0" y="1137"/>
                  </a:cubicBezTo>
                  <a:cubicBezTo>
                    <a:pt x="0" y="1153"/>
                    <a:pt x="0" y="1200"/>
                    <a:pt x="16" y="1232"/>
                  </a:cubicBezTo>
                  <a:cubicBezTo>
                    <a:pt x="32" y="1248"/>
                    <a:pt x="95" y="1327"/>
                    <a:pt x="742" y="1453"/>
                  </a:cubicBezTo>
                  <a:cubicBezTo>
                    <a:pt x="932" y="2226"/>
                    <a:pt x="1010" y="2226"/>
                    <a:pt x="1074" y="2226"/>
                  </a:cubicBezTo>
                  <a:lnTo>
                    <a:pt x="1074" y="2211"/>
                  </a:lnTo>
                  <a:lnTo>
                    <a:pt x="1089" y="2211"/>
                  </a:lnTo>
                  <a:cubicBezTo>
                    <a:pt x="1137" y="2211"/>
                    <a:pt x="1216" y="2211"/>
                    <a:pt x="1516" y="1500"/>
                  </a:cubicBezTo>
                  <a:cubicBezTo>
                    <a:pt x="1721" y="1437"/>
                    <a:pt x="2084" y="1295"/>
                    <a:pt x="2163" y="1232"/>
                  </a:cubicBezTo>
                  <a:cubicBezTo>
                    <a:pt x="2194" y="1200"/>
                    <a:pt x="2194" y="1153"/>
                    <a:pt x="2194" y="1121"/>
                  </a:cubicBezTo>
                  <a:cubicBezTo>
                    <a:pt x="2179" y="1027"/>
                    <a:pt x="2084" y="979"/>
                    <a:pt x="1705" y="837"/>
                  </a:cubicBezTo>
                  <a:cubicBezTo>
                    <a:pt x="1626" y="822"/>
                    <a:pt x="1547" y="790"/>
                    <a:pt x="1500" y="774"/>
                  </a:cubicBezTo>
                  <a:cubicBezTo>
                    <a:pt x="1484" y="727"/>
                    <a:pt x="1468" y="632"/>
                    <a:pt x="1452" y="537"/>
                  </a:cubicBezTo>
                  <a:cubicBezTo>
                    <a:pt x="1373" y="285"/>
                    <a:pt x="1342" y="111"/>
                    <a:pt x="1295" y="48"/>
                  </a:cubicBezTo>
                  <a:cubicBezTo>
                    <a:pt x="1263" y="16"/>
                    <a:pt x="1231" y="1"/>
                    <a:pt x="1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19"/>
            <p:cNvSpPr/>
            <p:nvPr/>
          </p:nvSpPr>
          <p:spPr>
            <a:xfrm>
              <a:off x="4559520" y="4451148"/>
              <a:ext cx="126450" cy="129752"/>
            </a:xfrm>
            <a:custGeom>
              <a:avLst/>
              <a:gdLst/>
              <a:ahLst/>
              <a:cxnLst/>
              <a:rect l="l" t="t" r="r" b="b"/>
              <a:pathLst>
                <a:path w="1800" h="1847" extrusionOk="0">
                  <a:moveTo>
                    <a:pt x="979" y="0"/>
                  </a:moveTo>
                  <a:cubicBezTo>
                    <a:pt x="932" y="0"/>
                    <a:pt x="884" y="32"/>
                    <a:pt x="884" y="95"/>
                  </a:cubicBezTo>
                  <a:lnTo>
                    <a:pt x="869" y="647"/>
                  </a:lnTo>
                  <a:lnTo>
                    <a:pt x="537" y="284"/>
                  </a:lnTo>
                  <a:cubicBezTo>
                    <a:pt x="513" y="268"/>
                    <a:pt x="490" y="260"/>
                    <a:pt x="466" y="260"/>
                  </a:cubicBezTo>
                  <a:cubicBezTo>
                    <a:pt x="442" y="260"/>
                    <a:pt x="419" y="268"/>
                    <a:pt x="395" y="284"/>
                  </a:cubicBezTo>
                  <a:cubicBezTo>
                    <a:pt x="348" y="316"/>
                    <a:pt x="348" y="379"/>
                    <a:pt x="395" y="426"/>
                  </a:cubicBezTo>
                  <a:lnTo>
                    <a:pt x="727" y="805"/>
                  </a:lnTo>
                  <a:lnTo>
                    <a:pt x="95" y="805"/>
                  </a:lnTo>
                  <a:cubicBezTo>
                    <a:pt x="89" y="803"/>
                    <a:pt x="83" y="802"/>
                    <a:pt x="77" y="802"/>
                  </a:cubicBezTo>
                  <a:cubicBezTo>
                    <a:pt x="36" y="802"/>
                    <a:pt x="0" y="845"/>
                    <a:pt x="0" y="900"/>
                  </a:cubicBezTo>
                  <a:cubicBezTo>
                    <a:pt x="0" y="947"/>
                    <a:pt x="48" y="994"/>
                    <a:pt x="95" y="994"/>
                  </a:cubicBezTo>
                  <a:lnTo>
                    <a:pt x="679" y="994"/>
                  </a:lnTo>
                  <a:lnTo>
                    <a:pt x="221" y="1294"/>
                  </a:lnTo>
                  <a:cubicBezTo>
                    <a:pt x="174" y="1326"/>
                    <a:pt x="174" y="1389"/>
                    <a:pt x="206" y="1436"/>
                  </a:cubicBezTo>
                  <a:cubicBezTo>
                    <a:pt x="221" y="1468"/>
                    <a:pt x="253" y="1484"/>
                    <a:pt x="285" y="1484"/>
                  </a:cubicBezTo>
                  <a:cubicBezTo>
                    <a:pt x="300" y="1484"/>
                    <a:pt x="316" y="1468"/>
                    <a:pt x="332" y="1468"/>
                  </a:cubicBezTo>
                  <a:lnTo>
                    <a:pt x="853" y="1105"/>
                  </a:lnTo>
                  <a:lnTo>
                    <a:pt x="853" y="1752"/>
                  </a:lnTo>
                  <a:cubicBezTo>
                    <a:pt x="853" y="1800"/>
                    <a:pt x="884" y="1847"/>
                    <a:pt x="948" y="1847"/>
                  </a:cubicBezTo>
                  <a:cubicBezTo>
                    <a:pt x="995" y="1847"/>
                    <a:pt x="1042" y="1800"/>
                    <a:pt x="1042" y="1752"/>
                  </a:cubicBezTo>
                  <a:lnTo>
                    <a:pt x="1058" y="1152"/>
                  </a:lnTo>
                  <a:lnTo>
                    <a:pt x="1405" y="1531"/>
                  </a:lnTo>
                  <a:cubicBezTo>
                    <a:pt x="1437" y="1547"/>
                    <a:pt x="1453" y="1563"/>
                    <a:pt x="1484" y="1563"/>
                  </a:cubicBezTo>
                  <a:cubicBezTo>
                    <a:pt x="1500" y="1563"/>
                    <a:pt x="1532" y="1563"/>
                    <a:pt x="1547" y="1531"/>
                  </a:cubicBezTo>
                  <a:cubicBezTo>
                    <a:pt x="1595" y="1500"/>
                    <a:pt x="1595" y="1436"/>
                    <a:pt x="1563" y="1405"/>
                  </a:cubicBezTo>
                  <a:lnTo>
                    <a:pt x="1184" y="994"/>
                  </a:lnTo>
                  <a:lnTo>
                    <a:pt x="1705" y="994"/>
                  </a:lnTo>
                  <a:cubicBezTo>
                    <a:pt x="1753" y="994"/>
                    <a:pt x="1800" y="947"/>
                    <a:pt x="1800" y="900"/>
                  </a:cubicBezTo>
                  <a:cubicBezTo>
                    <a:pt x="1800" y="837"/>
                    <a:pt x="1753" y="805"/>
                    <a:pt x="1705" y="805"/>
                  </a:cubicBezTo>
                  <a:lnTo>
                    <a:pt x="1311" y="805"/>
                  </a:lnTo>
                  <a:lnTo>
                    <a:pt x="1721" y="521"/>
                  </a:lnTo>
                  <a:cubicBezTo>
                    <a:pt x="1768" y="489"/>
                    <a:pt x="1768" y="426"/>
                    <a:pt x="1737" y="395"/>
                  </a:cubicBezTo>
                  <a:cubicBezTo>
                    <a:pt x="1716" y="364"/>
                    <a:pt x="1689" y="347"/>
                    <a:pt x="1660" y="347"/>
                  </a:cubicBezTo>
                  <a:cubicBezTo>
                    <a:pt x="1644" y="347"/>
                    <a:pt x="1627" y="352"/>
                    <a:pt x="1610" y="363"/>
                  </a:cubicBezTo>
                  <a:lnTo>
                    <a:pt x="1058" y="726"/>
                  </a:lnTo>
                  <a:lnTo>
                    <a:pt x="1074" y="95"/>
                  </a:lnTo>
                  <a:cubicBezTo>
                    <a:pt x="1074" y="32"/>
                    <a:pt x="1026"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19"/>
            <p:cNvSpPr/>
            <p:nvPr/>
          </p:nvSpPr>
          <p:spPr>
            <a:xfrm>
              <a:off x="630874" y="41480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86"/>
        <p:cNvGrpSpPr/>
        <p:nvPr/>
      </p:nvGrpSpPr>
      <p:grpSpPr>
        <a:xfrm>
          <a:off x="0" y="0"/>
          <a:ext cx="0" cy="0"/>
          <a:chOff x="0" y="0"/>
          <a:chExt cx="0" cy="0"/>
        </a:xfrm>
      </p:grpSpPr>
      <p:sp>
        <p:nvSpPr>
          <p:cNvPr id="287" name="Google Shape;287;p20"/>
          <p:cNvSpPr/>
          <p:nvPr/>
        </p:nvSpPr>
        <p:spPr>
          <a:xfrm>
            <a:off x="608883" y="519867"/>
            <a:ext cx="10974400" cy="58072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20"/>
          <p:cNvSpPr/>
          <p:nvPr/>
        </p:nvSpPr>
        <p:spPr>
          <a:xfrm>
            <a:off x="11368698" y="6144676"/>
            <a:ext cx="621868" cy="554617"/>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9" name="Google Shape;289;p20"/>
          <p:cNvGrpSpPr/>
          <p:nvPr/>
        </p:nvGrpSpPr>
        <p:grpSpPr>
          <a:xfrm>
            <a:off x="1596526" y="1330667"/>
            <a:ext cx="9296236" cy="4641367"/>
            <a:chOff x="1197394" y="998000"/>
            <a:chExt cx="6972177" cy="3481025"/>
          </a:xfrm>
        </p:grpSpPr>
        <p:sp>
          <p:nvSpPr>
            <p:cNvPr id="290" name="Google Shape;290;p20"/>
            <p:cNvSpPr/>
            <p:nvPr/>
          </p:nvSpPr>
          <p:spPr>
            <a:xfrm>
              <a:off x="8066373" y="998000"/>
              <a:ext cx="103197" cy="95751"/>
            </a:xfrm>
            <a:custGeom>
              <a:avLst/>
              <a:gdLst/>
              <a:ahLst/>
              <a:cxnLst/>
              <a:rect l="l" t="t" r="r" b="b"/>
              <a:pathLst>
                <a:path w="1469" h="1363" extrusionOk="0">
                  <a:moveTo>
                    <a:pt x="763" y="196"/>
                  </a:moveTo>
                  <a:cubicBezTo>
                    <a:pt x="867" y="196"/>
                    <a:pt x="972" y="230"/>
                    <a:pt x="1058" y="303"/>
                  </a:cubicBezTo>
                  <a:cubicBezTo>
                    <a:pt x="1153" y="382"/>
                    <a:pt x="1216" y="492"/>
                    <a:pt x="1247" y="618"/>
                  </a:cubicBezTo>
                  <a:cubicBezTo>
                    <a:pt x="1263" y="745"/>
                    <a:pt x="1216" y="871"/>
                    <a:pt x="1137" y="981"/>
                  </a:cubicBezTo>
                  <a:cubicBezTo>
                    <a:pt x="1045" y="1101"/>
                    <a:pt x="905" y="1167"/>
                    <a:pt x="760" y="1167"/>
                  </a:cubicBezTo>
                  <a:cubicBezTo>
                    <a:pt x="657" y="1167"/>
                    <a:pt x="551" y="1133"/>
                    <a:pt x="458" y="1060"/>
                  </a:cubicBezTo>
                  <a:cubicBezTo>
                    <a:pt x="253" y="902"/>
                    <a:pt x="206" y="603"/>
                    <a:pt x="379" y="382"/>
                  </a:cubicBezTo>
                  <a:cubicBezTo>
                    <a:pt x="471" y="262"/>
                    <a:pt x="617" y="196"/>
                    <a:pt x="763" y="196"/>
                  </a:cubicBezTo>
                  <a:close/>
                  <a:moveTo>
                    <a:pt x="771" y="0"/>
                  </a:moveTo>
                  <a:cubicBezTo>
                    <a:pt x="565" y="0"/>
                    <a:pt x="361" y="95"/>
                    <a:pt x="221" y="271"/>
                  </a:cubicBezTo>
                  <a:cubicBezTo>
                    <a:pt x="0" y="555"/>
                    <a:pt x="48" y="997"/>
                    <a:pt x="348" y="1218"/>
                  </a:cubicBezTo>
                  <a:cubicBezTo>
                    <a:pt x="471" y="1316"/>
                    <a:pt x="617" y="1363"/>
                    <a:pt x="760" y="1363"/>
                  </a:cubicBezTo>
                  <a:cubicBezTo>
                    <a:pt x="964" y="1363"/>
                    <a:pt x="1165" y="1268"/>
                    <a:pt x="1295" y="1092"/>
                  </a:cubicBezTo>
                  <a:cubicBezTo>
                    <a:pt x="1421" y="950"/>
                    <a:pt x="1468" y="776"/>
                    <a:pt x="1437" y="603"/>
                  </a:cubicBezTo>
                  <a:cubicBezTo>
                    <a:pt x="1421" y="413"/>
                    <a:pt x="1326" y="255"/>
                    <a:pt x="1184" y="145"/>
                  </a:cubicBezTo>
                  <a:cubicBezTo>
                    <a:pt x="1061" y="47"/>
                    <a:pt x="915" y="0"/>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0"/>
            <p:cNvSpPr/>
            <p:nvPr/>
          </p:nvSpPr>
          <p:spPr>
            <a:xfrm>
              <a:off x="1197394" y="1961191"/>
              <a:ext cx="154199" cy="156447"/>
            </a:xfrm>
            <a:custGeom>
              <a:avLst/>
              <a:gdLst/>
              <a:ahLst/>
              <a:cxnLst/>
              <a:rect l="l" t="t" r="r" b="b"/>
              <a:pathLst>
                <a:path w="2195" h="2227" extrusionOk="0">
                  <a:moveTo>
                    <a:pt x="1168" y="285"/>
                  </a:moveTo>
                  <a:cubicBezTo>
                    <a:pt x="1200" y="380"/>
                    <a:pt x="1231" y="506"/>
                    <a:pt x="1247" y="585"/>
                  </a:cubicBezTo>
                  <a:cubicBezTo>
                    <a:pt x="1310" y="806"/>
                    <a:pt x="1326" y="869"/>
                    <a:pt x="1342" y="900"/>
                  </a:cubicBezTo>
                  <a:cubicBezTo>
                    <a:pt x="1373" y="932"/>
                    <a:pt x="1421" y="948"/>
                    <a:pt x="1626" y="1027"/>
                  </a:cubicBezTo>
                  <a:cubicBezTo>
                    <a:pt x="1705" y="1058"/>
                    <a:pt x="1831" y="1090"/>
                    <a:pt x="1910" y="1137"/>
                  </a:cubicBezTo>
                  <a:cubicBezTo>
                    <a:pt x="1784" y="1185"/>
                    <a:pt x="1594" y="1263"/>
                    <a:pt x="1421" y="1327"/>
                  </a:cubicBezTo>
                  <a:cubicBezTo>
                    <a:pt x="1389" y="1342"/>
                    <a:pt x="1373" y="1358"/>
                    <a:pt x="1358" y="1374"/>
                  </a:cubicBezTo>
                  <a:cubicBezTo>
                    <a:pt x="1263" y="1579"/>
                    <a:pt x="1168" y="1816"/>
                    <a:pt x="1089" y="1942"/>
                  </a:cubicBezTo>
                  <a:cubicBezTo>
                    <a:pt x="1042" y="1800"/>
                    <a:pt x="963" y="1563"/>
                    <a:pt x="916" y="1342"/>
                  </a:cubicBezTo>
                  <a:cubicBezTo>
                    <a:pt x="916" y="1311"/>
                    <a:pt x="884" y="1279"/>
                    <a:pt x="837" y="1279"/>
                  </a:cubicBezTo>
                  <a:cubicBezTo>
                    <a:pt x="640" y="1234"/>
                    <a:pt x="414" y="1188"/>
                    <a:pt x="285" y="1143"/>
                  </a:cubicBezTo>
                  <a:lnTo>
                    <a:pt x="285" y="1143"/>
                  </a:lnTo>
                  <a:cubicBezTo>
                    <a:pt x="417" y="1064"/>
                    <a:pt x="672" y="945"/>
                    <a:pt x="884" y="869"/>
                  </a:cubicBezTo>
                  <a:cubicBezTo>
                    <a:pt x="916" y="853"/>
                    <a:pt x="932" y="837"/>
                    <a:pt x="947" y="806"/>
                  </a:cubicBezTo>
                  <a:cubicBezTo>
                    <a:pt x="1010" y="616"/>
                    <a:pt x="1105" y="411"/>
                    <a:pt x="1168" y="285"/>
                  </a:cubicBezTo>
                  <a:close/>
                  <a:moveTo>
                    <a:pt x="1200" y="1"/>
                  </a:moveTo>
                  <a:cubicBezTo>
                    <a:pt x="1137" y="1"/>
                    <a:pt x="1042" y="1"/>
                    <a:pt x="774" y="695"/>
                  </a:cubicBezTo>
                  <a:cubicBezTo>
                    <a:pt x="48" y="995"/>
                    <a:pt x="16" y="1090"/>
                    <a:pt x="0" y="1137"/>
                  </a:cubicBezTo>
                  <a:cubicBezTo>
                    <a:pt x="0" y="1153"/>
                    <a:pt x="0" y="1200"/>
                    <a:pt x="16" y="1232"/>
                  </a:cubicBezTo>
                  <a:cubicBezTo>
                    <a:pt x="32" y="1248"/>
                    <a:pt x="95" y="1327"/>
                    <a:pt x="742" y="1453"/>
                  </a:cubicBezTo>
                  <a:cubicBezTo>
                    <a:pt x="932" y="2226"/>
                    <a:pt x="1010" y="2226"/>
                    <a:pt x="1074" y="2226"/>
                  </a:cubicBezTo>
                  <a:lnTo>
                    <a:pt x="1074" y="2211"/>
                  </a:lnTo>
                  <a:lnTo>
                    <a:pt x="1089" y="2211"/>
                  </a:lnTo>
                  <a:cubicBezTo>
                    <a:pt x="1137" y="2211"/>
                    <a:pt x="1216" y="2211"/>
                    <a:pt x="1516" y="1500"/>
                  </a:cubicBezTo>
                  <a:cubicBezTo>
                    <a:pt x="1721" y="1437"/>
                    <a:pt x="2084" y="1295"/>
                    <a:pt x="2163" y="1232"/>
                  </a:cubicBezTo>
                  <a:cubicBezTo>
                    <a:pt x="2194" y="1200"/>
                    <a:pt x="2194" y="1153"/>
                    <a:pt x="2194" y="1121"/>
                  </a:cubicBezTo>
                  <a:cubicBezTo>
                    <a:pt x="2179" y="1027"/>
                    <a:pt x="2084" y="979"/>
                    <a:pt x="1705" y="837"/>
                  </a:cubicBezTo>
                  <a:cubicBezTo>
                    <a:pt x="1626" y="822"/>
                    <a:pt x="1547" y="790"/>
                    <a:pt x="1500" y="774"/>
                  </a:cubicBezTo>
                  <a:cubicBezTo>
                    <a:pt x="1484" y="727"/>
                    <a:pt x="1468" y="632"/>
                    <a:pt x="1452" y="537"/>
                  </a:cubicBezTo>
                  <a:cubicBezTo>
                    <a:pt x="1373" y="285"/>
                    <a:pt x="1342" y="111"/>
                    <a:pt x="1295" y="48"/>
                  </a:cubicBezTo>
                  <a:cubicBezTo>
                    <a:pt x="1263" y="16"/>
                    <a:pt x="1231" y="1"/>
                    <a:pt x="1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0"/>
            <p:cNvSpPr/>
            <p:nvPr/>
          </p:nvSpPr>
          <p:spPr>
            <a:xfrm>
              <a:off x="7939920" y="4349273"/>
              <a:ext cx="126450" cy="129752"/>
            </a:xfrm>
            <a:custGeom>
              <a:avLst/>
              <a:gdLst/>
              <a:ahLst/>
              <a:cxnLst/>
              <a:rect l="l" t="t" r="r" b="b"/>
              <a:pathLst>
                <a:path w="1800" h="1847" extrusionOk="0">
                  <a:moveTo>
                    <a:pt x="979" y="0"/>
                  </a:moveTo>
                  <a:cubicBezTo>
                    <a:pt x="932" y="0"/>
                    <a:pt x="884" y="32"/>
                    <a:pt x="884" y="95"/>
                  </a:cubicBezTo>
                  <a:lnTo>
                    <a:pt x="869" y="647"/>
                  </a:lnTo>
                  <a:lnTo>
                    <a:pt x="537" y="284"/>
                  </a:lnTo>
                  <a:cubicBezTo>
                    <a:pt x="513" y="268"/>
                    <a:pt x="490" y="260"/>
                    <a:pt x="466" y="260"/>
                  </a:cubicBezTo>
                  <a:cubicBezTo>
                    <a:pt x="442" y="260"/>
                    <a:pt x="419" y="268"/>
                    <a:pt x="395" y="284"/>
                  </a:cubicBezTo>
                  <a:cubicBezTo>
                    <a:pt x="348" y="316"/>
                    <a:pt x="348" y="379"/>
                    <a:pt x="395" y="426"/>
                  </a:cubicBezTo>
                  <a:lnTo>
                    <a:pt x="727" y="805"/>
                  </a:lnTo>
                  <a:lnTo>
                    <a:pt x="95" y="805"/>
                  </a:lnTo>
                  <a:cubicBezTo>
                    <a:pt x="89" y="803"/>
                    <a:pt x="83" y="802"/>
                    <a:pt x="77" y="802"/>
                  </a:cubicBezTo>
                  <a:cubicBezTo>
                    <a:pt x="36" y="802"/>
                    <a:pt x="0" y="845"/>
                    <a:pt x="0" y="900"/>
                  </a:cubicBezTo>
                  <a:cubicBezTo>
                    <a:pt x="0" y="947"/>
                    <a:pt x="48" y="994"/>
                    <a:pt x="95" y="994"/>
                  </a:cubicBezTo>
                  <a:lnTo>
                    <a:pt x="679" y="994"/>
                  </a:lnTo>
                  <a:lnTo>
                    <a:pt x="221" y="1294"/>
                  </a:lnTo>
                  <a:cubicBezTo>
                    <a:pt x="174" y="1326"/>
                    <a:pt x="174" y="1389"/>
                    <a:pt x="206" y="1436"/>
                  </a:cubicBezTo>
                  <a:cubicBezTo>
                    <a:pt x="221" y="1468"/>
                    <a:pt x="253" y="1484"/>
                    <a:pt x="285" y="1484"/>
                  </a:cubicBezTo>
                  <a:cubicBezTo>
                    <a:pt x="300" y="1484"/>
                    <a:pt x="316" y="1468"/>
                    <a:pt x="332" y="1468"/>
                  </a:cubicBezTo>
                  <a:lnTo>
                    <a:pt x="853" y="1105"/>
                  </a:lnTo>
                  <a:lnTo>
                    <a:pt x="853" y="1752"/>
                  </a:lnTo>
                  <a:cubicBezTo>
                    <a:pt x="853" y="1800"/>
                    <a:pt x="884" y="1847"/>
                    <a:pt x="948" y="1847"/>
                  </a:cubicBezTo>
                  <a:cubicBezTo>
                    <a:pt x="995" y="1847"/>
                    <a:pt x="1042" y="1800"/>
                    <a:pt x="1042" y="1752"/>
                  </a:cubicBezTo>
                  <a:lnTo>
                    <a:pt x="1058" y="1152"/>
                  </a:lnTo>
                  <a:lnTo>
                    <a:pt x="1405" y="1531"/>
                  </a:lnTo>
                  <a:cubicBezTo>
                    <a:pt x="1437" y="1547"/>
                    <a:pt x="1453" y="1563"/>
                    <a:pt x="1484" y="1563"/>
                  </a:cubicBezTo>
                  <a:cubicBezTo>
                    <a:pt x="1500" y="1563"/>
                    <a:pt x="1532" y="1563"/>
                    <a:pt x="1547" y="1531"/>
                  </a:cubicBezTo>
                  <a:cubicBezTo>
                    <a:pt x="1595" y="1500"/>
                    <a:pt x="1595" y="1436"/>
                    <a:pt x="1563" y="1405"/>
                  </a:cubicBezTo>
                  <a:lnTo>
                    <a:pt x="1184" y="994"/>
                  </a:lnTo>
                  <a:lnTo>
                    <a:pt x="1705" y="994"/>
                  </a:lnTo>
                  <a:cubicBezTo>
                    <a:pt x="1753" y="994"/>
                    <a:pt x="1800" y="947"/>
                    <a:pt x="1800" y="900"/>
                  </a:cubicBezTo>
                  <a:cubicBezTo>
                    <a:pt x="1800" y="837"/>
                    <a:pt x="1753" y="805"/>
                    <a:pt x="1705" y="805"/>
                  </a:cubicBezTo>
                  <a:lnTo>
                    <a:pt x="1311" y="805"/>
                  </a:lnTo>
                  <a:lnTo>
                    <a:pt x="1721" y="521"/>
                  </a:lnTo>
                  <a:cubicBezTo>
                    <a:pt x="1768" y="489"/>
                    <a:pt x="1768" y="426"/>
                    <a:pt x="1737" y="395"/>
                  </a:cubicBezTo>
                  <a:cubicBezTo>
                    <a:pt x="1716" y="364"/>
                    <a:pt x="1689" y="347"/>
                    <a:pt x="1660" y="347"/>
                  </a:cubicBezTo>
                  <a:cubicBezTo>
                    <a:pt x="1644" y="347"/>
                    <a:pt x="1627" y="352"/>
                    <a:pt x="1610" y="363"/>
                  </a:cubicBezTo>
                  <a:lnTo>
                    <a:pt x="1058" y="726"/>
                  </a:lnTo>
                  <a:lnTo>
                    <a:pt x="1074" y="95"/>
                  </a:lnTo>
                  <a:cubicBezTo>
                    <a:pt x="1074" y="32"/>
                    <a:pt x="1026"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 name="Google Shape;293;p20"/>
          <p:cNvGrpSpPr/>
          <p:nvPr/>
        </p:nvGrpSpPr>
        <p:grpSpPr>
          <a:xfrm>
            <a:off x="116297" y="139163"/>
            <a:ext cx="11784251" cy="6294096"/>
            <a:chOff x="87223" y="104372"/>
            <a:chExt cx="8838188" cy="4720572"/>
          </a:xfrm>
        </p:grpSpPr>
        <p:grpSp>
          <p:nvGrpSpPr>
            <p:cNvPr id="294" name="Google Shape;294;p20"/>
            <p:cNvGrpSpPr/>
            <p:nvPr/>
          </p:nvGrpSpPr>
          <p:grpSpPr>
            <a:xfrm>
              <a:off x="87223" y="104372"/>
              <a:ext cx="8838188" cy="404259"/>
              <a:chOff x="87223" y="104372"/>
              <a:chExt cx="8838188" cy="404259"/>
            </a:xfrm>
          </p:grpSpPr>
          <p:sp>
            <p:nvSpPr>
              <p:cNvPr id="295" name="Google Shape;295;p20"/>
              <p:cNvSpPr/>
              <p:nvPr/>
            </p:nvSpPr>
            <p:spPr>
              <a:xfrm>
                <a:off x="8656819" y="181709"/>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0"/>
              <p:cNvSpPr/>
              <p:nvPr/>
            </p:nvSpPr>
            <p:spPr>
              <a:xfrm>
                <a:off x="87223" y="104372"/>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7" name="Google Shape;297;p20"/>
            <p:cNvSpPr/>
            <p:nvPr/>
          </p:nvSpPr>
          <p:spPr>
            <a:xfrm>
              <a:off x="4190424" y="439205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269"/>
        <p:cNvGrpSpPr/>
        <p:nvPr/>
      </p:nvGrpSpPr>
      <p:grpSpPr>
        <a:xfrm>
          <a:off x="0" y="0"/>
          <a:ext cx="0" cy="0"/>
          <a:chOff x="0" y="0"/>
          <a:chExt cx="0" cy="0"/>
        </a:xfrm>
      </p:grpSpPr>
      <p:sp>
        <p:nvSpPr>
          <p:cNvPr id="270" name="Google Shape;270;p3"/>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3"/>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3" name="Google Shape;273;p3"/>
          <p:cNvGrpSpPr/>
          <p:nvPr/>
        </p:nvGrpSpPr>
        <p:grpSpPr>
          <a:xfrm>
            <a:off x="137451" y="6118346"/>
            <a:ext cx="11970264" cy="661941"/>
            <a:chOff x="103088" y="4588759"/>
            <a:chExt cx="8977698" cy="496456"/>
          </a:xfrm>
        </p:grpSpPr>
        <p:sp>
          <p:nvSpPr>
            <p:cNvPr id="274" name="Google Shape;274;p3"/>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5" name="Google Shape;275;p3"/>
            <p:cNvGrpSpPr/>
            <p:nvPr/>
          </p:nvGrpSpPr>
          <p:grpSpPr>
            <a:xfrm>
              <a:off x="103087" y="4641588"/>
              <a:ext cx="142923" cy="130526"/>
              <a:chOff x="178100" y="3904645"/>
              <a:chExt cx="142923" cy="130526"/>
            </a:xfrm>
          </p:grpSpPr>
          <p:sp>
            <p:nvSpPr>
              <p:cNvPr id="276" name="Google Shape;276;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 name="Google Shape;279;p3"/>
            <p:cNvGrpSpPr/>
            <p:nvPr/>
          </p:nvGrpSpPr>
          <p:grpSpPr>
            <a:xfrm>
              <a:off x="779951" y="4682022"/>
              <a:ext cx="88313" cy="132981"/>
              <a:chOff x="712664" y="4070529"/>
              <a:chExt cx="88313" cy="132981"/>
            </a:xfrm>
          </p:grpSpPr>
          <p:sp>
            <p:nvSpPr>
              <p:cNvPr id="280" name="Google Shape;280;p3"/>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 name="Google Shape;282;p3"/>
            <p:cNvGrpSpPr/>
            <p:nvPr/>
          </p:nvGrpSpPr>
          <p:grpSpPr>
            <a:xfrm>
              <a:off x="432325" y="4835818"/>
              <a:ext cx="148749" cy="138123"/>
              <a:chOff x="417563" y="4145250"/>
              <a:chExt cx="148749" cy="138123"/>
            </a:xfrm>
          </p:grpSpPr>
          <p:sp>
            <p:nvSpPr>
              <p:cNvPr id="283" name="Google Shape;283;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6" name="Google Shape;286;p3"/>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7" name="Google Shape;287;p3"/>
            <p:cNvGrpSpPr/>
            <p:nvPr/>
          </p:nvGrpSpPr>
          <p:grpSpPr>
            <a:xfrm>
              <a:off x="834763" y="4933213"/>
              <a:ext cx="142923" cy="130526"/>
              <a:chOff x="178100" y="3904645"/>
              <a:chExt cx="142923" cy="130526"/>
            </a:xfrm>
          </p:grpSpPr>
          <p:sp>
            <p:nvSpPr>
              <p:cNvPr id="288" name="Google Shape;288;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 name="Google Shape;291;p3"/>
            <p:cNvGrpSpPr/>
            <p:nvPr/>
          </p:nvGrpSpPr>
          <p:grpSpPr>
            <a:xfrm>
              <a:off x="5901800" y="4851518"/>
              <a:ext cx="148749" cy="138123"/>
              <a:chOff x="417563" y="4145250"/>
              <a:chExt cx="148749" cy="138123"/>
            </a:xfrm>
          </p:grpSpPr>
          <p:sp>
            <p:nvSpPr>
              <p:cNvPr id="292" name="Google Shape;292;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5" name="Google Shape;295;p3"/>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6" name="Google Shape;296;p3"/>
            <p:cNvGrpSpPr/>
            <p:nvPr/>
          </p:nvGrpSpPr>
          <p:grpSpPr>
            <a:xfrm>
              <a:off x="1088463" y="4638600"/>
              <a:ext cx="142923" cy="130526"/>
              <a:chOff x="178100" y="3904645"/>
              <a:chExt cx="142923" cy="130526"/>
            </a:xfrm>
          </p:grpSpPr>
          <p:sp>
            <p:nvSpPr>
              <p:cNvPr id="297" name="Google Shape;297;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0" name="Google Shape;300;p3"/>
            <p:cNvGrpSpPr/>
            <p:nvPr/>
          </p:nvGrpSpPr>
          <p:grpSpPr>
            <a:xfrm>
              <a:off x="1631214" y="4654247"/>
              <a:ext cx="88313" cy="132981"/>
              <a:chOff x="712664" y="3994329"/>
              <a:chExt cx="88313" cy="132981"/>
            </a:xfrm>
          </p:grpSpPr>
          <p:sp>
            <p:nvSpPr>
              <p:cNvPr id="301" name="Google Shape;301;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3" name="Google Shape;303;p3"/>
            <p:cNvGrpSpPr/>
            <p:nvPr/>
          </p:nvGrpSpPr>
          <p:grpSpPr>
            <a:xfrm>
              <a:off x="1430650" y="4814993"/>
              <a:ext cx="148749" cy="138123"/>
              <a:chOff x="417563" y="4145250"/>
              <a:chExt cx="148749" cy="138123"/>
            </a:xfrm>
          </p:grpSpPr>
          <p:sp>
            <p:nvSpPr>
              <p:cNvPr id="304" name="Google Shape;304;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 name="Google Shape;307;p3"/>
            <p:cNvGrpSpPr/>
            <p:nvPr/>
          </p:nvGrpSpPr>
          <p:grpSpPr>
            <a:xfrm>
              <a:off x="2621688" y="4908138"/>
              <a:ext cx="142923" cy="130526"/>
              <a:chOff x="178100" y="3904645"/>
              <a:chExt cx="142923" cy="130526"/>
            </a:xfrm>
          </p:grpSpPr>
          <p:sp>
            <p:nvSpPr>
              <p:cNvPr id="308" name="Google Shape;308;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 name="Google Shape;311;p3"/>
            <p:cNvGrpSpPr/>
            <p:nvPr/>
          </p:nvGrpSpPr>
          <p:grpSpPr>
            <a:xfrm>
              <a:off x="4349951" y="4706647"/>
              <a:ext cx="88313" cy="132981"/>
              <a:chOff x="712664" y="3994329"/>
              <a:chExt cx="88313" cy="132981"/>
            </a:xfrm>
          </p:grpSpPr>
          <p:sp>
            <p:nvSpPr>
              <p:cNvPr id="312" name="Google Shape;312;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4" name="Google Shape;314;p3"/>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5" name="Google Shape;315;p3"/>
            <p:cNvGrpSpPr/>
            <p:nvPr/>
          </p:nvGrpSpPr>
          <p:grpSpPr>
            <a:xfrm>
              <a:off x="1927025" y="4603875"/>
              <a:ext cx="142923" cy="130526"/>
              <a:chOff x="178100" y="3904645"/>
              <a:chExt cx="142923" cy="130526"/>
            </a:xfrm>
          </p:grpSpPr>
          <p:sp>
            <p:nvSpPr>
              <p:cNvPr id="316" name="Google Shape;316;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 name="Google Shape;319;p3"/>
            <p:cNvGrpSpPr/>
            <p:nvPr/>
          </p:nvGrpSpPr>
          <p:grpSpPr>
            <a:xfrm>
              <a:off x="2464539" y="4706647"/>
              <a:ext cx="88313" cy="132981"/>
              <a:chOff x="712664" y="3994329"/>
              <a:chExt cx="88313" cy="132981"/>
            </a:xfrm>
          </p:grpSpPr>
          <p:sp>
            <p:nvSpPr>
              <p:cNvPr id="320" name="Google Shape;320;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 name="Google Shape;322;p3"/>
            <p:cNvGrpSpPr/>
            <p:nvPr/>
          </p:nvGrpSpPr>
          <p:grpSpPr>
            <a:xfrm>
              <a:off x="1995663" y="4835818"/>
              <a:ext cx="148749" cy="138123"/>
              <a:chOff x="417563" y="4145250"/>
              <a:chExt cx="148749" cy="138123"/>
            </a:xfrm>
          </p:grpSpPr>
          <p:sp>
            <p:nvSpPr>
              <p:cNvPr id="323" name="Google Shape;323;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6" name="Google Shape;326;p3"/>
            <p:cNvGrpSpPr/>
            <p:nvPr/>
          </p:nvGrpSpPr>
          <p:grpSpPr>
            <a:xfrm>
              <a:off x="1735864" y="4896184"/>
              <a:ext cx="88313" cy="132981"/>
              <a:chOff x="712664" y="3994329"/>
              <a:chExt cx="88313" cy="132981"/>
            </a:xfrm>
          </p:grpSpPr>
          <p:sp>
            <p:nvSpPr>
              <p:cNvPr id="327" name="Google Shape;327;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 name="Google Shape;329;p3"/>
            <p:cNvGrpSpPr/>
            <p:nvPr/>
          </p:nvGrpSpPr>
          <p:grpSpPr>
            <a:xfrm>
              <a:off x="140200" y="4947093"/>
              <a:ext cx="148749" cy="138123"/>
              <a:chOff x="417563" y="4145250"/>
              <a:chExt cx="148749" cy="138123"/>
            </a:xfrm>
          </p:grpSpPr>
          <p:sp>
            <p:nvSpPr>
              <p:cNvPr id="330" name="Google Shape;330;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 name="Google Shape;333;p3"/>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4" name="Google Shape;334;p3"/>
            <p:cNvGrpSpPr/>
            <p:nvPr/>
          </p:nvGrpSpPr>
          <p:grpSpPr>
            <a:xfrm flipH="1">
              <a:off x="8761575" y="4655463"/>
              <a:ext cx="142923" cy="130526"/>
              <a:chOff x="178100" y="3904645"/>
              <a:chExt cx="142923" cy="130526"/>
            </a:xfrm>
          </p:grpSpPr>
          <p:sp>
            <p:nvSpPr>
              <p:cNvPr id="335" name="Google Shape;335;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 name="Google Shape;338;p3"/>
            <p:cNvGrpSpPr/>
            <p:nvPr/>
          </p:nvGrpSpPr>
          <p:grpSpPr>
            <a:xfrm flipH="1">
              <a:off x="8309559" y="4588759"/>
              <a:ext cx="88313" cy="132981"/>
              <a:chOff x="712664" y="3994329"/>
              <a:chExt cx="88313" cy="132981"/>
            </a:xfrm>
          </p:grpSpPr>
          <p:sp>
            <p:nvSpPr>
              <p:cNvPr id="339" name="Google Shape;339;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 name="Google Shape;341;p3"/>
            <p:cNvGrpSpPr/>
            <p:nvPr/>
          </p:nvGrpSpPr>
          <p:grpSpPr>
            <a:xfrm flipH="1">
              <a:off x="8475836" y="4893605"/>
              <a:ext cx="148749" cy="138123"/>
              <a:chOff x="417563" y="4145250"/>
              <a:chExt cx="148749" cy="138123"/>
            </a:xfrm>
          </p:grpSpPr>
          <p:sp>
            <p:nvSpPr>
              <p:cNvPr id="342" name="Google Shape;342;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5" name="Google Shape;345;p3"/>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7" name="Google Shape;347;p3"/>
            <p:cNvGrpSpPr/>
            <p:nvPr/>
          </p:nvGrpSpPr>
          <p:grpSpPr>
            <a:xfrm flipH="1">
              <a:off x="8078788" y="4799888"/>
              <a:ext cx="142923" cy="130526"/>
              <a:chOff x="178100" y="3904645"/>
              <a:chExt cx="142923" cy="130526"/>
            </a:xfrm>
          </p:grpSpPr>
          <p:sp>
            <p:nvSpPr>
              <p:cNvPr id="348" name="Google Shape;348;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 name="Google Shape;351;p3"/>
            <p:cNvGrpSpPr/>
            <p:nvPr/>
          </p:nvGrpSpPr>
          <p:grpSpPr>
            <a:xfrm flipH="1">
              <a:off x="7317309" y="4602647"/>
              <a:ext cx="88313" cy="132981"/>
              <a:chOff x="712664" y="3994329"/>
              <a:chExt cx="88313" cy="132981"/>
            </a:xfrm>
          </p:grpSpPr>
          <p:sp>
            <p:nvSpPr>
              <p:cNvPr id="352" name="Google Shape;352;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4" name="Google Shape;354;p3"/>
            <p:cNvGrpSpPr/>
            <p:nvPr/>
          </p:nvGrpSpPr>
          <p:grpSpPr>
            <a:xfrm flipH="1">
              <a:off x="7434236" y="4851518"/>
              <a:ext cx="148749" cy="138123"/>
              <a:chOff x="417563" y="4145250"/>
              <a:chExt cx="148749" cy="138123"/>
            </a:xfrm>
          </p:grpSpPr>
          <p:sp>
            <p:nvSpPr>
              <p:cNvPr id="355" name="Google Shape;355;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8" name="Google Shape;358;p3"/>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9" name="Google Shape;359;p3"/>
            <p:cNvGrpSpPr/>
            <p:nvPr/>
          </p:nvGrpSpPr>
          <p:grpSpPr>
            <a:xfrm flipH="1">
              <a:off x="5467046" y="4869472"/>
              <a:ext cx="88313" cy="132981"/>
              <a:chOff x="712664" y="3994329"/>
              <a:chExt cx="88313" cy="132981"/>
            </a:xfrm>
          </p:grpSpPr>
          <p:sp>
            <p:nvSpPr>
              <p:cNvPr id="360" name="Google Shape;360;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2" name="Google Shape;362;p3"/>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3" name="Google Shape;363;p3"/>
            <p:cNvGrpSpPr/>
            <p:nvPr/>
          </p:nvGrpSpPr>
          <p:grpSpPr>
            <a:xfrm flipH="1">
              <a:off x="7047313" y="4735613"/>
              <a:ext cx="142923" cy="130526"/>
              <a:chOff x="178100" y="3904645"/>
              <a:chExt cx="142923" cy="130526"/>
            </a:xfrm>
          </p:grpSpPr>
          <p:sp>
            <p:nvSpPr>
              <p:cNvPr id="364" name="Google Shape;364;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 name="Google Shape;367;p3"/>
            <p:cNvGrpSpPr/>
            <p:nvPr/>
          </p:nvGrpSpPr>
          <p:grpSpPr>
            <a:xfrm flipH="1">
              <a:off x="6533859" y="4689922"/>
              <a:ext cx="88313" cy="132981"/>
              <a:chOff x="712664" y="3994329"/>
              <a:chExt cx="88313" cy="132981"/>
            </a:xfrm>
          </p:grpSpPr>
          <p:sp>
            <p:nvSpPr>
              <p:cNvPr id="368" name="Google Shape;368;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 name="Google Shape;370;p3"/>
            <p:cNvGrpSpPr/>
            <p:nvPr/>
          </p:nvGrpSpPr>
          <p:grpSpPr>
            <a:xfrm flipH="1">
              <a:off x="6789661" y="4866893"/>
              <a:ext cx="148749" cy="138123"/>
              <a:chOff x="417563" y="4145250"/>
              <a:chExt cx="148749" cy="138123"/>
            </a:xfrm>
          </p:grpSpPr>
          <p:sp>
            <p:nvSpPr>
              <p:cNvPr id="371" name="Google Shape;371;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4" name="Google Shape;374;p3"/>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5" name="Google Shape;375;p3"/>
            <p:cNvGrpSpPr/>
            <p:nvPr/>
          </p:nvGrpSpPr>
          <p:grpSpPr>
            <a:xfrm flipH="1">
              <a:off x="8932036" y="4851518"/>
              <a:ext cx="148749" cy="138123"/>
              <a:chOff x="417563" y="4145250"/>
              <a:chExt cx="148749" cy="138123"/>
            </a:xfrm>
          </p:grpSpPr>
          <p:sp>
            <p:nvSpPr>
              <p:cNvPr id="376" name="Google Shape;376;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9" name="Google Shape;379;p3"/>
            <p:cNvGrpSpPr/>
            <p:nvPr/>
          </p:nvGrpSpPr>
          <p:grpSpPr>
            <a:xfrm flipH="1">
              <a:off x="3504875" y="4870688"/>
              <a:ext cx="142923" cy="130526"/>
              <a:chOff x="178100" y="3904645"/>
              <a:chExt cx="142923" cy="130526"/>
            </a:xfrm>
          </p:grpSpPr>
          <p:sp>
            <p:nvSpPr>
              <p:cNvPr id="380" name="Google Shape;380;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3" name="Google Shape;383;p3"/>
            <p:cNvGrpSpPr/>
            <p:nvPr/>
          </p:nvGrpSpPr>
          <p:grpSpPr>
            <a:xfrm flipH="1">
              <a:off x="4736159" y="4869472"/>
              <a:ext cx="88313" cy="132981"/>
              <a:chOff x="712664" y="3994329"/>
              <a:chExt cx="88313" cy="132981"/>
            </a:xfrm>
          </p:grpSpPr>
          <p:sp>
            <p:nvSpPr>
              <p:cNvPr id="384" name="Google Shape;384;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 name="Google Shape;386;p3"/>
            <p:cNvGrpSpPr/>
            <p:nvPr/>
          </p:nvGrpSpPr>
          <p:grpSpPr>
            <a:xfrm flipH="1">
              <a:off x="3950663" y="4855325"/>
              <a:ext cx="142923" cy="130526"/>
              <a:chOff x="178100" y="3904645"/>
              <a:chExt cx="142923" cy="130526"/>
            </a:xfrm>
          </p:grpSpPr>
          <p:sp>
            <p:nvSpPr>
              <p:cNvPr id="387" name="Google Shape;387;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0" name="Google Shape;390;p3"/>
            <p:cNvGrpSpPr/>
            <p:nvPr/>
          </p:nvGrpSpPr>
          <p:grpSpPr>
            <a:xfrm flipH="1">
              <a:off x="2932009" y="4854097"/>
              <a:ext cx="88313" cy="132981"/>
              <a:chOff x="712664" y="3994329"/>
              <a:chExt cx="88313" cy="132981"/>
            </a:xfrm>
          </p:grpSpPr>
          <p:sp>
            <p:nvSpPr>
              <p:cNvPr id="391" name="Google Shape;391;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3" name="Google Shape;393;p3"/>
            <p:cNvGrpSpPr/>
            <p:nvPr/>
          </p:nvGrpSpPr>
          <p:grpSpPr>
            <a:xfrm flipH="1">
              <a:off x="5023923" y="4866905"/>
              <a:ext cx="148749" cy="138123"/>
              <a:chOff x="417563" y="4145250"/>
              <a:chExt cx="148749" cy="138123"/>
            </a:xfrm>
          </p:grpSpPr>
          <p:sp>
            <p:nvSpPr>
              <p:cNvPr id="394" name="Google Shape;394;p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 name="Google Shape;397;p3"/>
            <p:cNvGrpSpPr/>
            <p:nvPr/>
          </p:nvGrpSpPr>
          <p:grpSpPr>
            <a:xfrm flipH="1">
              <a:off x="7857534" y="4654247"/>
              <a:ext cx="88313" cy="132981"/>
              <a:chOff x="712664" y="3994329"/>
              <a:chExt cx="88313" cy="132981"/>
            </a:xfrm>
          </p:grpSpPr>
          <p:sp>
            <p:nvSpPr>
              <p:cNvPr id="398" name="Google Shape;398;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0" name="Google Shape;400;p3"/>
            <p:cNvGrpSpPr/>
            <p:nvPr/>
          </p:nvGrpSpPr>
          <p:grpSpPr>
            <a:xfrm>
              <a:off x="2916488" y="4589988"/>
              <a:ext cx="142923" cy="130526"/>
              <a:chOff x="178100" y="3904645"/>
              <a:chExt cx="142923" cy="130526"/>
            </a:xfrm>
          </p:grpSpPr>
          <p:sp>
            <p:nvSpPr>
              <p:cNvPr id="401" name="Google Shape;401;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4" name="Google Shape;404;p3"/>
            <p:cNvGrpSpPr/>
            <p:nvPr/>
          </p:nvGrpSpPr>
          <p:grpSpPr>
            <a:xfrm flipH="1">
              <a:off x="3339346" y="4654247"/>
              <a:ext cx="88313" cy="132981"/>
              <a:chOff x="712664" y="3994329"/>
              <a:chExt cx="88313" cy="132981"/>
            </a:xfrm>
          </p:grpSpPr>
          <p:sp>
            <p:nvSpPr>
              <p:cNvPr id="405" name="Google Shape;405;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7" name="Google Shape;407;p3"/>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8" name="Google Shape;408;p3"/>
            <p:cNvGrpSpPr/>
            <p:nvPr/>
          </p:nvGrpSpPr>
          <p:grpSpPr>
            <a:xfrm>
              <a:off x="4632438" y="4603875"/>
              <a:ext cx="142923" cy="130526"/>
              <a:chOff x="178100" y="3904645"/>
              <a:chExt cx="142923" cy="130526"/>
            </a:xfrm>
          </p:grpSpPr>
          <p:sp>
            <p:nvSpPr>
              <p:cNvPr id="409" name="Google Shape;409;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 name="Google Shape;412;p3"/>
            <p:cNvGrpSpPr/>
            <p:nvPr/>
          </p:nvGrpSpPr>
          <p:grpSpPr>
            <a:xfrm>
              <a:off x="6178388" y="4603875"/>
              <a:ext cx="142923" cy="130526"/>
              <a:chOff x="178100" y="3904645"/>
              <a:chExt cx="142923" cy="130526"/>
            </a:xfrm>
          </p:grpSpPr>
          <p:sp>
            <p:nvSpPr>
              <p:cNvPr id="413" name="Google Shape;413;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6" name="Google Shape;416;p3"/>
            <p:cNvGrpSpPr/>
            <p:nvPr/>
          </p:nvGrpSpPr>
          <p:grpSpPr>
            <a:xfrm>
              <a:off x="5250150" y="4638600"/>
              <a:ext cx="142923" cy="130526"/>
              <a:chOff x="178100" y="3904645"/>
              <a:chExt cx="142923" cy="130526"/>
            </a:xfrm>
          </p:grpSpPr>
          <p:sp>
            <p:nvSpPr>
              <p:cNvPr id="417" name="Google Shape;417;p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 name="Google Shape;420;p3"/>
            <p:cNvGrpSpPr/>
            <p:nvPr/>
          </p:nvGrpSpPr>
          <p:grpSpPr>
            <a:xfrm flipH="1">
              <a:off x="3748221" y="4689922"/>
              <a:ext cx="88313" cy="132981"/>
              <a:chOff x="712664" y="3994329"/>
              <a:chExt cx="88313" cy="132981"/>
            </a:xfrm>
          </p:grpSpPr>
          <p:sp>
            <p:nvSpPr>
              <p:cNvPr id="421" name="Google Shape;421;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 name="Google Shape;423;p3"/>
            <p:cNvGrpSpPr/>
            <p:nvPr/>
          </p:nvGrpSpPr>
          <p:grpSpPr>
            <a:xfrm flipH="1">
              <a:off x="5698684" y="4628872"/>
              <a:ext cx="88313" cy="132981"/>
              <a:chOff x="712664" y="3994329"/>
              <a:chExt cx="88313" cy="132981"/>
            </a:xfrm>
          </p:grpSpPr>
          <p:sp>
            <p:nvSpPr>
              <p:cNvPr id="424" name="Google Shape;424;p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6" name="Google Shape;426;p3"/>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8" name="Google Shape;428;p3"/>
          <p:cNvSpPr txBox="1">
            <a:spLocks noGrp="1"/>
          </p:cNvSpPr>
          <p:nvPr>
            <p:ph type="title"/>
          </p:nvPr>
        </p:nvSpPr>
        <p:spPr>
          <a:xfrm>
            <a:off x="2295467" y="2535000"/>
            <a:ext cx="7623600" cy="158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9335"/>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p:txBody>
      </p:sp>
      <p:sp>
        <p:nvSpPr>
          <p:cNvPr id="429" name="Google Shape;429;p3"/>
          <p:cNvSpPr txBox="1">
            <a:spLocks noGrp="1"/>
          </p:cNvSpPr>
          <p:nvPr>
            <p:ph type="title" idx="2" hasCustomPrompt="1"/>
          </p:nvPr>
        </p:nvSpPr>
        <p:spPr>
          <a:xfrm>
            <a:off x="4766067" y="1162800"/>
            <a:ext cx="2682400" cy="182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3335">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30" name="Google Shape;430;p3"/>
          <p:cNvSpPr txBox="1">
            <a:spLocks noGrp="1"/>
          </p:cNvSpPr>
          <p:nvPr>
            <p:ph type="subTitle" idx="1"/>
          </p:nvPr>
        </p:nvSpPr>
        <p:spPr>
          <a:xfrm>
            <a:off x="3048000" y="4383033"/>
            <a:ext cx="60960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592"/>
        <p:cNvGrpSpPr/>
        <p:nvPr/>
      </p:nvGrpSpPr>
      <p:grpSpPr>
        <a:xfrm>
          <a:off x="0" y="0"/>
          <a:ext cx="0" cy="0"/>
          <a:chOff x="0" y="0"/>
          <a:chExt cx="0" cy="0"/>
        </a:xfrm>
      </p:grpSpPr>
      <p:sp>
        <p:nvSpPr>
          <p:cNvPr id="593" name="Google Shape;593;p5"/>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5" name="Google Shape;595;p5"/>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96" name="Google Shape;596;p5"/>
          <p:cNvGrpSpPr/>
          <p:nvPr/>
        </p:nvGrpSpPr>
        <p:grpSpPr>
          <a:xfrm>
            <a:off x="137451" y="6118346"/>
            <a:ext cx="11970264" cy="661941"/>
            <a:chOff x="103088" y="4588759"/>
            <a:chExt cx="8977698" cy="496456"/>
          </a:xfrm>
        </p:grpSpPr>
        <p:sp>
          <p:nvSpPr>
            <p:cNvPr id="597" name="Google Shape;597;p5"/>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98" name="Google Shape;598;p5"/>
            <p:cNvGrpSpPr/>
            <p:nvPr/>
          </p:nvGrpSpPr>
          <p:grpSpPr>
            <a:xfrm>
              <a:off x="103087" y="4641588"/>
              <a:ext cx="142923" cy="130526"/>
              <a:chOff x="178100" y="3904645"/>
              <a:chExt cx="142923" cy="130526"/>
            </a:xfrm>
          </p:grpSpPr>
          <p:sp>
            <p:nvSpPr>
              <p:cNvPr id="599" name="Google Shape;599;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2" name="Google Shape;602;p5"/>
            <p:cNvGrpSpPr/>
            <p:nvPr/>
          </p:nvGrpSpPr>
          <p:grpSpPr>
            <a:xfrm>
              <a:off x="779951" y="4682022"/>
              <a:ext cx="88313" cy="132981"/>
              <a:chOff x="712664" y="4070529"/>
              <a:chExt cx="88313" cy="132981"/>
            </a:xfrm>
          </p:grpSpPr>
          <p:sp>
            <p:nvSpPr>
              <p:cNvPr id="603" name="Google Shape;603;p5"/>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5"/>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5"/>
            <p:cNvGrpSpPr/>
            <p:nvPr/>
          </p:nvGrpSpPr>
          <p:grpSpPr>
            <a:xfrm>
              <a:off x="432325" y="4835818"/>
              <a:ext cx="148749" cy="138123"/>
              <a:chOff x="417563" y="4145250"/>
              <a:chExt cx="148749" cy="138123"/>
            </a:xfrm>
          </p:grpSpPr>
          <p:sp>
            <p:nvSpPr>
              <p:cNvPr id="606" name="Google Shape;606;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9" name="Google Shape;609;p5"/>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10" name="Google Shape;610;p5"/>
            <p:cNvGrpSpPr/>
            <p:nvPr/>
          </p:nvGrpSpPr>
          <p:grpSpPr>
            <a:xfrm>
              <a:off x="834763" y="4933213"/>
              <a:ext cx="142923" cy="130526"/>
              <a:chOff x="178100" y="3904645"/>
              <a:chExt cx="142923" cy="130526"/>
            </a:xfrm>
          </p:grpSpPr>
          <p:sp>
            <p:nvSpPr>
              <p:cNvPr id="611" name="Google Shape;611;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 name="Google Shape;614;p5"/>
            <p:cNvGrpSpPr/>
            <p:nvPr/>
          </p:nvGrpSpPr>
          <p:grpSpPr>
            <a:xfrm>
              <a:off x="5901800" y="4851518"/>
              <a:ext cx="148749" cy="138123"/>
              <a:chOff x="417563" y="4145250"/>
              <a:chExt cx="148749" cy="138123"/>
            </a:xfrm>
          </p:grpSpPr>
          <p:sp>
            <p:nvSpPr>
              <p:cNvPr id="615" name="Google Shape;615;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8" name="Google Shape;618;p5"/>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19" name="Google Shape;619;p5"/>
            <p:cNvGrpSpPr/>
            <p:nvPr/>
          </p:nvGrpSpPr>
          <p:grpSpPr>
            <a:xfrm>
              <a:off x="1088463" y="4638600"/>
              <a:ext cx="142923" cy="130526"/>
              <a:chOff x="178100" y="3904645"/>
              <a:chExt cx="142923" cy="130526"/>
            </a:xfrm>
          </p:grpSpPr>
          <p:sp>
            <p:nvSpPr>
              <p:cNvPr id="620" name="Google Shape;620;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 name="Google Shape;623;p5"/>
            <p:cNvGrpSpPr/>
            <p:nvPr/>
          </p:nvGrpSpPr>
          <p:grpSpPr>
            <a:xfrm>
              <a:off x="1631214" y="4654247"/>
              <a:ext cx="88313" cy="132981"/>
              <a:chOff x="712664" y="3994329"/>
              <a:chExt cx="88313" cy="132981"/>
            </a:xfrm>
          </p:grpSpPr>
          <p:sp>
            <p:nvSpPr>
              <p:cNvPr id="624" name="Google Shape;624;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6" name="Google Shape;626;p5"/>
            <p:cNvGrpSpPr/>
            <p:nvPr/>
          </p:nvGrpSpPr>
          <p:grpSpPr>
            <a:xfrm>
              <a:off x="1430650" y="4814993"/>
              <a:ext cx="148749" cy="138123"/>
              <a:chOff x="417563" y="4145250"/>
              <a:chExt cx="148749" cy="138123"/>
            </a:xfrm>
          </p:grpSpPr>
          <p:sp>
            <p:nvSpPr>
              <p:cNvPr id="627" name="Google Shape;627;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0" name="Google Shape;630;p5"/>
            <p:cNvGrpSpPr/>
            <p:nvPr/>
          </p:nvGrpSpPr>
          <p:grpSpPr>
            <a:xfrm>
              <a:off x="2621688" y="4908138"/>
              <a:ext cx="142923" cy="130526"/>
              <a:chOff x="178100" y="3904645"/>
              <a:chExt cx="142923" cy="130526"/>
            </a:xfrm>
          </p:grpSpPr>
          <p:sp>
            <p:nvSpPr>
              <p:cNvPr id="631" name="Google Shape;631;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 name="Google Shape;634;p5"/>
            <p:cNvGrpSpPr/>
            <p:nvPr/>
          </p:nvGrpSpPr>
          <p:grpSpPr>
            <a:xfrm>
              <a:off x="4349951" y="4706647"/>
              <a:ext cx="88313" cy="132981"/>
              <a:chOff x="712664" y="3994329"/>
              <a:chExt cx="88313" cy="132981"/>
            </a:xfrm>
          </p:grpSpPr>
          <p:sp>
            <p:nvSpPr>
              <p:cNvPr id="635" name="Google Shape;635;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7" name="Google Shape;637;p5"/>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38" name="Google Shape;638;p5"/>
            <p:cNvGrpSpPr/>
            <p:nvPr/>
          </p:nvGrpSpPr>
          <p:grpSpPr>
            <a:xfrm>
              <a:off x="1927025" y="4603875"/>
              <a:ext cx="142923" cy="130526"/>
              <a:chOff x="178100" y="3904645"/>
              <a:chExt cx="142923" cy="130526"/>
            </a:xfrm>
          </p:grpSpPr>
          <p:sp>
            <p:nvSpPr>
              <p:cNvPr id="639" name="Google Shape;639;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2" name="Google Shape;642;p5"/>
            <p:cNvGrpSpPr/>
            <p:nvPr/>
          </p:nvGrpSpPr>
          <p:grpSpPr>
            <a:xfrm>
              <a:off x="2464539" y="4706647"/>
              <a:ext cx="88313" cy="132981"/>
              <a:chOff x="712664" y="3994329"/>
              <a:chExt cx="88313" cy="132981"/>
            </a:xfrm>
          </p:grpSpPr>
          <p:sp>
            <p:nvSpPr>
              <p:cNvPr id="643" name="Google Shape;643;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5" name="Google Shape;645;p5"/>
            <p:cNvGrpSpPr/>
            <p:nvPr/>
          </p:nvGrpSpPr>
          <p:grpSpPr>
            <a:xfrm>
              <a:off x="1995663" y="4835818"/>
              <a:ext cx="148749" cy="138123"/>
              <a:chOff x="417563" y="4145250"/>
              <a:chExt cx="148749" cy="138123"/>
            </a:xfrm>
          </p:grpSpPr>
          <p:sp>
            <p:nvSpPr>
              <p:cNvPr id="646" name="Google Shape;646;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9" name="Google Shape;649;p5"/>
            <p:cNvGrpSpPr/>
            <p:nvPr/>
          </p:nvGrpSpPr>
          <p:grpSpPr>
            <a:xfrm>
              <a:off x="1735864" y="4896184"/>
              <a:ext cx="88313" cy="132981"/>
              <a:chOff x="712664" y="3994329"/>
              <a:chExt cx="88313" cy="132981"/>
            </a:xfrm>
          </p:grpSpPr>
          <p:sp>
            <p:nvSpPr>
              <p:cNvPr id="650" name="Google Shape;650;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2" name="Google Shape;652;p5"/>
            <p:cNvGrpSpPr/>
            <p:nvPr/>
          </p:nvGrpSpPr>
          <p:grpSpPr>
            <a:xfrm>
              <a:off x="140200" y="4947093"/>
              <a:ext cx="148749" cy="138123"/>
              <a:chOff x="417563" y="4145250"/>
              <a:chExt cx="148749" cy="138123"/>
            </a:xfrm>
          </p:grpSpPr>
          <p:sp>
            <p:nvSpPr>
              <p:cNvPr id="653" name="Google Shape;653;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6" name="Google Shape;656;p5"/>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 name="Google Shape;657;p5"/>
            <p:cNvGrpSpPr/>
            <p:nvPr/>
          </p:nvGrpSpPr>
          <p:grpSpPr>
            <a:xfrm flipH="1">
              <a:off x="8761575" y="4655463"/>
              <a:ext cx="142923" cy="130526"/>
              <a:chOff x="178100" y="3904645"/>
              <a:chExt cx="142923" cy="130526"/>
            </a:xfrm>
          </p:grpSpPr>
          <p:sp>
            <p:nvSpPr>
              <p:cNvPr id="658" name="Google Shape;658;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 name="Google Shape;661;p5"/>
            <p:cNvGrpSpPr/>
            <p:nvPr/>
          </p:nvGrpSpPr>
          <p:grpSpPr>
            <a:xfrm flipH="1">
              <a:off x="8309559" y="4588759"/>
              <a:ext cx="88313" cy="132981"/>
              <a:chOff x="712664" y="3994329"/>
              <a:chExt cx="88313" cy="132981"/>
            </a:xfrm>
          </p:grpSpPr>
          <p:sp>
            <p:nvSpPr>
              <p:cNvPr id="662" name="Google Shape;662;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4" name="Google Shape;664;p5"/>
            <p:cNvGrpSpPr/>
            <p:nvPr/>
          </p:nvGrpSpPr>
          <p:grpSpPr>
            <a:xfrm flipH="1">
              <a:off x="8475836" y="4893605"/>
              <a:ext cx="148749" cy="138123"/>
              <a:chOff x="417563" y="4145250"/>
              <a:chExt cx="148749" cy="138123"/>
            </a:xfrm>
          </p:grpSpPr>
          <p:sp>
            <p:nvSpPr>
              <p:cNvPr id="665" name="Google Shape;665;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 name="Google Shape;668;p5"/>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5"/>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0" name="Google Shape;670;p5"/>
            <p:cNvGrpSpPr/>
            <p:nvPr/>
          </p:nvGrpSpPr>
          <p:grpSpPr>
            <a:xfrm flipH="1">
              <a:off x="8078788" y="4799888"/>
              <a:ext cx="142923" cy="130526"/>
              <a:chOff x="178100" y="3904645"/>
              <a:chExt cx="142923" cy="130526"/>
            </a:xfrm>
          </p:grpSpPr>
          <p:sp>
            <p:nvSpPr>
              <p:cNvPr id="671" name="Google Shape;671;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4" name="Google Shape;674;p5"/>
            <p:cNvGrpSpPr/>
            <p:nvPr/>
          </p:nvGrpSpPr>
          <p:grpSpPr>
            <a:xfrm flipH="1">
              <a:off x="7317309" y="4602647"/>
              <a:ext cx="88313" cy="132981"/>
              <a:chOff x="712664" y="3994329"/>
              <a:chExt cx="88313" cy="132981"/>
            </a:xfrm>
          </p:grpSpPr>
          <p:sp>
            <p:nvSpPr>
              <p:cNvPr id="675" name="Google Shape;675;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7" name="Google Shape;677;p5"/>
            <p:cNvGrpSpPr/>
            <p:nvPr/>
          </p:nvGrpSpPr>
          <p:grpSpPr>
            <a:xfrm flipH="1">
              <a:off x="7434236" y="4851518"/>
              <a:ext cx="148749" cy="138123"/>
              <a:chOff x="417563" y="4145250"/>
              <a:chExt cx="148749" cy="138123"/>
            </a:xfrm>
          </p:grpSpPr>
          <p:sp>
            <p:nvSpPr>
              <p:cNvPr id="678" name="Google Shape;678;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1" name="Google Shape;681;p5"/>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2" name="Google Shape;682;p5"/>
            <p:cNvGrpSpPr/>
            <p:nvPr/>
          </p:nvGrpSpPr>
          <p:grpSpPr>
            <a:xfrm flipH="1">
              <a:off x="5467046" y="4869472"/>
              <a:ext cx="88313" cy="132981"/>
              <a:chOff x="712664" y="3994329"/>
              <a:chExt cx="88313" cy="132981"/>
            </a:xfrm>
          </p:grpSpPr>
          <p:sp>
            <p:nvSpPr>
              <p:cNvPr id="683" name="Google Shape;683;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5" name="Google Shape;685;p5"/>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6" name="Google Shape;686;p5"/>
            <p:cNvGrpSpPr/>
            <p:nvPr/>
          </p:nvGrpSpPr>
          <p:grpSpPr>
            <a:xfrm flipH="1">
              <a:off x="7047313" y="4735613"/>
              <a:ext cx="142923" cy="130526"/>
              <a:chOff x="178100" y="3904645"/>
              <a:chExt cx="142923" cy="130526"/>
            </a:xfrm>
          </p:grpSpPr>
          <p:sp>
            <p:nvSpPr>
              <p:cNvPr id="687" name="Google Shape;687;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0" name="Google Shape;690;p5"/>
            <p:cNvGrpSpPr/>
            <p:nvPr/>
          </p:nvGrpSpPr>
          <p:grpSpPr>
            <a:xfrm flipH="1">
              <a:off x="6533859" y="4689922"/>
              <a:ext cx="88313" cy="132981"/>
              <a:chOff x="712664" y="3994329"/>
              <a:chExt cx="88313" cy="132981"/>
            </a:xfrm>
          </p:grpSpPr>
          <p:sp>
            <p:nvSpPr>
              <p:cNvPr id="691" name="Google Shape;691;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3" name="Google Shape;693;p5"/>
            <p:cNvGrpSpPr/>
            <p:nvPr/>
          </p:nvGrpSpPr>
          <p:grpSpPr>
            <a:xfrm flipH="1">
              <a:off x="6789661" y="4866893"/>
              <a:ext cx="148749" cy="138123"/>
              <a:chOff x="417563" y="4145250"/>
              <a:chExt cx="148749" cy="138123"/>
            </a:xfrm>
          </p:grpSpPr>
          <p:sp>
            <p:nvSpPr>
              <p:cNvPr id="694" name="Google Shape;694;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7" name="Google Shape;697;p5"/>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8" name="Google Shape;698;p5"/>
            <p:cNvGrpSpPr/>
            <p:nvPr/>
          </p:nvGrpSpPr>
          <p:grpSpPr>
            <a:xfrm flipH="1">
              <a:off x="8932036" y="4851518"/>
              <a:ext cx="148749" cy="138123"/>
              <a:chOff x="417563" y="4145250"/>
              <a:chExt cx="148749" cy="138123"/>
            </a:xfrm>
          </p:grpSpPr>
          <p:sp>
            <p:nvSpPr>
              <p:cNvPr id="699" name="Google Shape;699;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2" name="Google Shape;702;p5"/>
            <p:cNvGrpSpPr/>
            <p:nvPr/>
          </p:nvGrpSpPr>
          <p:grpSpPr>
            <a:xfrm flipH="1">
              <a:off x="3504875" y="4870688"/>
              <a:ext cx="142923" cy="130526"/>
              <a:chOff x="178100" y="3904645"/>
              <a:chExt cx="142923" cy="130526"/>
            </a:xfrm>
          </p:grpSpPr>
          <p:sp>
            <p:nvSpPr>
              <p:cNvPr id="703" name="Google Shape;703;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6" name="Google Shape;706;p5"/>
            <p:cNvGrpSpPr/>
            <p:nvPr/>
          </p:nvGrpSpPr>
          <p:grpSpPr>
            <a:xfrm flipH="1">
              <a:off x="4736159" y="4869472"/>
              <a:ext cx="88313" cy="132981"/>
              <a:chOff x="712664" y="3994329"/>
              <a:chExt cx="88313" cy="132981"/>
            </a:xfrm>
          </p:grpSpPr>
          <p:sp>
            <p:nvSpPr>
              <p:cNvPr id="707" name="Google Shape;707;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9" name="Google Shape;709;p5"/>
            <p:cNvGrpSpPr/>
            <p:nvPr/>
          </p:nvGrpSpPr>
          <p:grpSpPr>
            <a:xfrm flipH="1">
              <a:off x="3950663" y="4855325"/>
              <a:ext cx="142923" cy="130526"/>
              <a:chOff x="178100" y="3904645"/>
              <a:chExt cx="142923" cy="130526"/>
            </a:xfrm>
          </p:grpSpPr>
          <p:sp>
            <p:nvSpPr>
              <p:cNvPr id="710" name="Google Shape;710;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3" name="Google Shape;713;p5"/>
            <p:cNvGrpSpPr/>
            <p:nvPr/>
          </p:nvGrpSpPr>
          <p:grpSpPr>
            <a:xfrm flipH="1">
              <a:off x="2932009" y="4854097"/>
              <a:ext cx="88313" cy="132981"/>
              <a:chOff x="712664" y="3994329"/>
              <a:chExt cx="88313" cy="132981"/>
            </a:xfrm>
          </p:grpSpPr>
          <p:sp>
            <p:nvSpPr>
              <p:cNvPr id="714" name="Google Shape;714;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6" name="Google Shape;716;p5"/>
            <p:cNvGrpSpPr/>
            <p:nvPr/>
          </p:nvGrpSpPr>
          <p:grpSpPr>
            <a:xfrm flipH="1">
              <a:off x="5023923" y="4866905"/>
              <a:ext cx="148749" cy="138123"/>
              <a:chOff x="417563" y="4145250"/>
              <a:chExt cx="148749" cy="138123"/>
            </a:xfrm>
          </p:grpSpPr>
          <p:sp>
            <p:nvSpPr>
              <p:cNvPr id="717" name="Google Shape;717;p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 name="Google Shape;720;p5"/>
            <p:cNvGrpSpPr/>
            <p:nvPr/>
          </p:nvGrpSpPr>
          <p:grpSpPr>
            <a:xfrm flipH="1">
              <a:off x="7857534" y="4654247"/>
              <a:ext cx="88313" cy="132981"/>
              <a:chOff x="712664" y="3994329"/>
              <a:chExt cx="88313" cy="132981"/>
            </a:xfrm>
          </p:grpSpPr>
          <p:sp>
            <p:nvSpPr>
              <p:cNvPr id="721" name="Google Shape;721;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3" name="Google Shape;723;p5"/>
            <p:cNvGrpSpPr/>
            <p:nvPr/>
          </p:nvGrpSpPr>
          <p:grpSpPr>
            <a:xfrm>
              <a:off x="2916488" y="4589988"/>
              <a:ext cx="142923" cy="130526"/>
              <a:chOff x="178100" y="3904645"/>
              <a:chExt cx="142923" cy="130526"/>
            </a:xfrm>
          </p:grpSpPr>
          <p:sp>
            <p:nvSpPr>
              <p:cNvPr id="724" name="Google Shape;724;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7" name="Google Shape;727;p5"/>
            <p:cNvGrpSpPr/>
            <p:nvPr/>
          </p:nvGrpSpPr>
          <p:grpSpPr>
            <a:xfrm flipH="1">
              <a:off x="3339346" y="4654247"/>
              <a:ext cx="88313" cy="132981"/>
              <a:chOff x="712664" y="3994329"/>
              <a:chExt cx="88313" cy="132981"/>
            </a:xfrm>
          </p:grpSpPr>
          <p:sp>
            <p:nvSpPr>
              <p:cNvPr id="728" name="Google Shape;728;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0" name="Google Shape;730;p5"/>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31" name="Google Shape;731;p5"/>
            <p:cNvGrpSpPr/>
            <p:nvPr/>
          </p:nvGrpSpPr>
          <p:grpSpPr>
            <a:xfrm>
              <a:off x="4632438" y="4603875"/>
              <a:ext cx="142923" cy="130526"/>
              <a:chOff x="178100" y="3904645"/>
              <a:chExt cx="142923" cy="130526"/>
            </a:xfrm>
          </p:grpSpPr>
          <p:sp>
            <p:nvSpPr>
              <p:cNvPr id="732" name="Google Shape;732;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5" name="Google Shape;735;p5"/>
            <p:cNvGrpSpPr/>
            <p:nvPr/>
          </p:nvGrpSpPr>
          <p:grpSpPr>
            <a:xfrm>
              <a:off x="6178388" y="4603875"/>
              <a:ext cx="142923" cy="130526"/>
              <a:chOff x="178100" y="3904645"/>
              <a:chExt cx="142923" cy="130526"/>
            </a:xfrm>
          </p:grpSpPr>
          <p:sp>
            <p:nvSpPr>
              <p:cNvPr id="736" name="Google Shape;736;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9" name="Google Shape;739;p5"/>
            <p:cNvGrpSpPr/>
            <p:nvPr/>
          </p:nvGrpSpPr>
          <p:grpSpPr>
            <a:xfrm>
              <a:off x="5250150" y="4638600"/>
              <a:ext cx="142923" cy="130526"/>
              <a:chOff x="178100" y="3904645"/>
              <a:chExt cx="142923" cy="130526"/>
            </a:xfrm>
          </p:grpSpPr>
          <p:sp>
            <p:nvSpPr>
              <p:cNvPr id="740" name="Google Shape;740;p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3" name="Google Shape;743;p5"/>
            <p:cNvGrpSpPr/>
            <p:nvPr/>
          </p:nvGrpSpPr>
          <p:grpSpPr>
            <a:xfrm flipH="1">
              <a:off x="3748221" y="4689922"/>
              <a:ext cx="88313" cy="132981"/>
              <a:chOff x="712664" y="3994329"/>
              <a:chExt cx="88313" cy="132981"/>
            </a:xfrm>
          </p:grpSpPr>
          <p:sp>
            <p:nvSpPr>
              <p:cNvPr id="744" name="Google Shape;744;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 name="Google Shape;746;p5"/>
            <p:cNvGrpSpPr/>
            <p:nvPr/>
          </p:nvGrpSpPr>
          <p:grpSpPr>
            <a:xfrm flipH="1">
              <a:off x="5698684" y="4628872"/>
              <a:ext cx="88313" cy="132981"/>
              <a:chOff x="712664" y="3994329"/>
              <a:chExt cx="88313" cy="132981"/>
            </a:xfrm>
          </p:grpSpPr>
          <p:sp>
            <p:nvSpPr>
              <p:cNvPr id="747" name="Google Shape;747;p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9" name="Google Shape;749;p5"/>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5"/>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1" name="Google Shape;751;p5"/>
          <p:cNvSpPr txBox="1">
            <a:spLocks noGrp="1"/>
          </p:cNvSpPr>
          <p:nvPr>
            <p:ph type="subTitle" idx="1"/>
          </p:nvPr>
        </p:nvSpPr>
        <p:spPr>
          <a:xfrm>
            <a:off x="2136467" y="4140200"/>
            <a:ext cx="33952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752" name="Google Shape;752;p5"/>
          <p:cNvSpPr txBox="1">
            <a:spLocks noGrp="1"/>
          </p:cNvSpPr>
          <p:nvPr>
            <p:ph type="subTitle" idx="2"/>
          </p:nvPr>
        </p:nvSpPr>
        <p:spPr>
          <a:xfrm>
            <a:off x="6660211" y="4140200"/>
            <a:ext cx="33952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753" name="Google Shape;753;p5"/>
          <p:cNvSpPr txBox="1">
            <a:spLocks noGrp="1"/>
          </p:cNvSpPr>
          <p:nvPr>
            <p:ph type="title"/>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54" name="Google Shape;754;p5"/>
          <p:cNvSpPr txBox="1">
            <a:spLocks noGrp="1"/>
          </p:cNvSpPr>
          <p:nvPr>
            <p:ph type="title" idx="3"/>
          </p:nvPr>
        </p:nvSpPr>
        <p:spPr>
          <a:xfrm>
            <a:off x="2136467" y="3632200"/>
            <a:ext cx="339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335"/>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p:txBody>
      </p:sp>
      <p:sp>
        <p:nvSpPr>
          <p:cNvPr id="755" name="Google Shape;755;p5"/>
          <p:cNvSpPr txBox="1">
            <a:spLocks noGrp="1"/>
          </p:cNvSpPr>
          <p:nvPr>
            <p:ph type="title" idx="4"/>
          </p:nvPr>
        </p:nvSpPr>
        <p:spPr>
          <a:xfrm>
            <a:off x="6660211" y="3632200"/>
            <a:ext cx="339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335"/>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x" matchingName="Title and body">
  <p:cSld name="Title and body">
    <p:spTree>
      <p:nvGrpSpPr>
        <p:cNvPr id="1" name="Shape 66"/>
        <p:cNvGrpSpPr/>
        <p:nvPr/>
      </p:nvGrpSpPr>
      <p:grpSpPr>
        <a:xfrm>
          <a:off x="0" y="0"/>
          <a:ext cx="0" cy="0"/>
          <a:chOff x="0" y="0"/>
          <a:chExt cx="0" cy="0"/>
        </a:xfrm>
      </p:grpSpPr>
      <p:grpSp>
        <p:nvGrpSpPr>
          <p:cNvPr id="67" name="Google Shape;67;p4"/>
          <p:cNvGrpSpPr/>
          <p:nvPr/>
        </p:nvGrpSpPr>
        <p:grpSpPr>
          <a:xfrm>
            <a:off x="95093" y="54363"/>
            <a:ext cx="12026305" cy="6667496"/>
            <a:chOff x="71319" y="40772"/>
            <a:chExt cx="9019729" cy="5000622"/>
          </a:xfrm>
        </p:grpSpPr>
        <p:sp>
          <p:nvSpPr>
            <p:cNvPr id="68" name="Google Shape;68;p4"/>
            <p:cNvSpPr/>
            <p:nvPr/>
          </p:nvSpPr>
          <p:spPr>
            <a:xfrm>
              <a:off x="4290573" y="40772"/>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4"/>
            <p:cNvSpPr/>
            <p:nvPr/>
          </p:nvSpPr>
          <p:spPr>
            <a:xfrm>
              <a:off x="71319" y="26022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4"/>
            <p:cNvSpPr/>
            <p:nvPr/>
          </p:nvSpPr>
          <p:spPr>
            <a:xfrm>
              <a:off x="8640474" y="46085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4"/>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72" name="Google Shape;72;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3" name="Google Shape;73;p4"/>
          <p:cNvSpPr txBox="1">
            <a:spLocks noGrp="1"/>
          </p:cNvSpPr>
          <p:nvPr>
            <p:ph type="body" idx="1"/>
          </p:nvPr>
        </p:nvSpPr>
        <p:spPr>
          <a:xfrm>
            <a:off x="960000" y="1536633"/>
            <a:ext cx="10272000" cy="2586000"/>
          </a:xfrm>
          <a:prstGeom prst="rect">
            <a:avLst/>
          </a:prstGeom>
        </p:spPr>
        <p:txBody>
          <a:bodyPr spcFirstLastPara="1" wrap="square" lIns="91425" tIns="91425" rIns="91425" bIns="91425" anchor="t" anchorCtr="0">
            <a:noAutofit/>
          </a:bodyPr>
          <a:lstStyle>
            <a:lvl1pPr marL="609600" lvl="0" indent="-423545" rtl="0">
              <a:lnSpc>
                <a:spcPct val="115000"/>
              </a:lnSpc>
              <a:spcBef>
                <a:spcPts val="0"/>
              </a:spcBef>
              <a:spcAft>
                <a:spcPts val="0"/>
              </a:spcAft>
              <a:buClr>
                <a:srgbClr val="434343"/>
              </a:buClr>
              <a:buSzPts val="1400"/>
              <a:buChar char="●"/>
              <a:defRPr sz="1865">
                <a:solidFill>
                  <a:srgbClr val="434343"/>
                </a:solidFill>
              </a:defRPr>
            </a:lvl1pPr>
            <a:lvl2pPr marL="1219200" lvl="1" indent="-423545" rtl="0">
              <a:lnSpc>
                <a:spcPct val="115000"/>
              </a:lnSpc>
              <a:spcBef>
                <a:spcPts val="0"/>
              </a:spcBef>
              <a:spcAft>
                <a:spcPts val="0"/>
              </a:spcAft>
              <a:buClr>
                <a:srgbClr val="434343"/>
              </a:buClr>
              <a:buSzPts val="1400"/>
              <a:buChar char="○"/>
              <a:defRPr>
                <a:solidFill>
                  <a:srgbClr val="434343"/>
                </a:solidFill>
              </a:defRPr>
            </a:lvl2pPr>
            <a:lvl3pPr marL="1828800" lvl="2" indent="-423545" rtl="0">
              <a:lnSpc>
                <a:spcPct val="115000"/>
              </a:lnSpc>
              <a:spcBef>
                <a:spcPts val="0"/>
              </a:spcBef>
              <a:spcAft>
                <a:spcPts val="0"/>
              </a:spcAft>
              <a:buClr>
                <a:srgbClr val="434343"/>
              </a:buClr>
              <a:buSzPts val="1400"/>
              <a:buChar char="■"/>
              <a:defRPr>
                <a:solidFill>
                  <a:srgbClr val="434343"/>
                </a:solidFill>
              </a:defRPr>
            </a:lvl3pPr>
            <a:lvl4pPr marL="2438400" lvl="3" indent="-423545" rtl="0">
              <a:lnSpc>
                <a:spcPct val="115000"/>
              </a:lnSpc>
              <a:spcBef>
                <a:spcPts val="0"/>
              </a:spcBef>
              <a:spcAft>
                <a:spcPts val="0"/>
              </a:spcAft>
              <a:buClr>
                <a:srgbClr val="434343"/>
              </a:buClr>
              <a:buSzPts val="1400"/>
              <a:buChar char="●"/>
              <a:defRPr>
                <a:solidFill>
                  <a:srgbClr val="434343"/>
                </a:solidFill>
              </a:defRPr>
            </a:lvl4pPr>
            <a:lvl5pPr marL="3048000" lvl="4" indent="-423545" rtl="0">
              <a:lnSpc>
                <a:spcPct val="115000"/>
              </a:lnSpc>
              <a:spcBef>
                <a:spcPts val="0"/>
              </a:spcBef>
              <a:spcAft>
                <a:spcPts val="0"/>
              </a:spcAft>
              <a:buClr>
                <a:srgbClr val="434343"/>
              </a:buClr>
              <a:buSzPts val="1400"/>
              <a:buChar char="○"/>
              <a:defRPr>
                <a:solidFill>
                  <a:srgbClr val="434343"/>
                </a:solidFill>
              </a:defRPr>
            </a:lvl5pPr>
            <a:lvl6pPr marL="3657600" lvl="5" indent="-423545" rtl="0">
              <a:lnSpc>
                <a:spcPct val="115000"/>
              </a:lnSpc>
              <a:spcBef>
                <a:spcPts val="0"/>
              </a:spcBef>
              <a:spcAft>
                <a:spcPts val="0"/>
              </a:spcAft>
              <a:buClr>
                <a:srgbClr val="434343"/>
              </a:buClr>
              <a:buSzPts val="1400"/>
              <a:buChar char="■"/>
              <a:defRPr>
                <a:solidFill>
                  <a:srgbClr val="434343"/>
                </a:solidFill>
              </a:defRPr>
            </a:lvl6pPr>
            <a:lvl7pPr marL="4267200" lvl="6" indent="-423545" rtl="0">
              <a:lnSpc>
                <a:spcPct val="115000"/>
              </a:lnSpc>
              <a:spcBef>
                <a:spcPts val="0"/>
              </a:spcBef>
              <a:spcAft>
                <a:spcPts val="0"/>
              </a:spcAft>
              <a:buClr>
                <a:srgbClr val="434343"/>
              </a:buClr>
              <a:buSzPts val="1400"/>
              <a:buChar char="●"/>
              <a:defRPr>
                <a:solidFill>
                  <a:srgbClr val="434343"/>
                </a:solidFill>
              </a:defRPr>
            </a:lvl7pPr>
            <a:lvl8pPr marL="4876800" lvl="7" indent="-423545" rtl="0">
              <a:lnSpc>
                <a:spcPct val="115000"/>
              </a:lnSpc>
              <a:spcBef>
                <a:spcPts val="0"/>
              </a:spcBef>
              <a:spcAft>
                <a:spcPts val="0"/>
              </a:spcAft>
              <a:buClr>
                <a:srgbClr val="434343"/>
              </a:buClr>
              <a:buSzPts val="1400"/>
              <a:buChar char="○"/>
              <a:defRPr>
                <a:solidFill>
                  <a:srgbClr val="434343"/>
                </a:solidFill>
              </a:defRPr>
            </a:lvl8pPr>
            <a:lvl9pPr marL="5486400" lvl="8" indent="-423545" rtl="0">
              <a:lnSpc>
                <a:spcPct val="115000"/>
              </a:lnSpc>
              <a:spcBef>
                <a:spcPts val="0"/>
              </a:spcBef>
              <a:spcAft>
                <a:spcPts val="0"/>
              </a:spcAft>
              <a:buClr>
                <a:srgbClr val="434343"/>
              </a:buClr>
              <a:buSzPts val="1400"/>
              <a:buChar char="■"/>
              <a:defRPr>
                <a:solidFill>
                  <a:srgbClr val="434343"/>
                </a:solidFill>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756"/>
        <p:cNvGrpSpPr/>
        <p:nvPr/>
      </p:nvGrpSpPr>
      <p:grpSpPr>
        <a:xfrm>
          <a:off x="0" y="0"/>
          <a:ext cx="0" cy="0"/>
          <a:chOff x="0" y="0"/>
          <a:chExt cx="0" cy="0"/>
        </a:xfrm>
      </p:grpSpPr>
      <p:sp>
        <p:nvSpPr>
          <p:cNvPr id="757" name="Google Shape;757;p6"/>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8" name="Google Shape;758;p6"/>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9" name="Google Shape;759;p6"/>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60" name="Google Shape;760;p6"/>
          <p:cNvGrpSpPr/>
          <p:nvPr/>
        </p:nvGrpSpPr>
        <p:grpSpPr>
          <a:xfrm>
            <a:off x="137451" y="6118346"/>
            <a:ext cx="11970264" cy="661941"/>
            <a:chOff x="103088" y="4588759"/>
            <a:chExt cx="8977698" cy="496456"/>
          </a:xfrm>
        </p:grpSpPr>
        <p:sp>
          <p:nvSpPr>
            <p:cNvPr id="761" name="Google Shape;761;p6"/>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62" name="Google Shape;762;p6"/>
            <p:cNvGrpSpPr/>
            <p:nvPr/>
          </p:nvGrpSpPr>
          <p:grpSpPr>
            <a:xfrm>
              <a:off x="103087" y="4641588"/>
              <a:ext cx="142923" cy="130526"/>
              <a:chOff x="178100" y="3904645"/>
              <a:chExt cx="142923" cy="130526"/>
            </a:xfrm>
          </p:grpSpPr>
          <p:sp>
            <p:nvSpPr>
              <p:cNvPr id="763" name="Google Shape;763;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6" name="Google Shape;766;p6"/>
            <p:cNvGrpSpPr/>
            <p:nvPr/>
          </p:nvGrpSpPr>
          <p:grpSpPr>
            <a:xfrm>
              <a:off x="779951" y="4682022"/>
              <a:ext cx="88313" cy="132981"/>
              <a:chOff x="712664" y="4070529"/>
              <a:chExt cx="88313" cy="132981"/>
            </a:xfrm>
          </p:grpSpPr>
          <p:sp>
            <p:nvSpPr>
              <p:cNvPr id="767" name="Google Shape;767;p6"/>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6"/>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9" name="Google Shape;769;p6"/>
            <p:cNvGrpSpPr/>
            <p:nvPr/>
          </p:nvGrpSpPr>
          <p:grpSpPr>
            <a:xfrm>
              <a:off x="432325" y="4835818"/>
              <a:ext cx="148749" cy="138123"/>
              <a:chOff x="417563" y="4145250"/>
              <a:chExt cx="148749" cy="138123"/>
            </a:xfrm>
          </p:grpSpPr>
          <p:sp>
            <p:nvSpPr>
              <p:cNvPr id="770" name="Google Shape;770;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3" name="Google Shape;773;p6"/>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74" name="Google Shape;774;p6"/>
            <p:cNvGrpSpPr/>
            <p:nvPr/>
          </p:nvGrpSpPr>
          <p:grpSpPr>
            <a:xfrm>
              <a:off x="834763" y="4933213"/>
              <a:ext cx="142923" cy="130526"/>
              <a:chOff x="178100" y="3904645"/>
              <a:chExt cx="142923" cy="130526"/>
            </a:xfrm>
          </p:grpSpPr>
          <p:sp>
            <p:nvSpPr>
              <p:cNvPr id="775" name="Google Shape;775;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 name="Google Shape;778;p6"/>
            <p:cNvGrpSpPr/>
            <p:nvPr/>
          </p:nvGrpSpPr>
          <p:grpSpPr>
            <a:xfrm>
              <a:off x="5901800" y="4851518"/>
              <a:ext cx="148749" cy="138123"/>
              <a:chOff x="417563" y="4145250"/>
              <a:chExt cx="148749" cy="138123"/>
            </a:xfrm>
          </p:grpSpPr>
          <p:sp>
            <p:nvSpPr>
              <p:cNvPr id="779" name="Google Shape;779;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2" name="Google Shape;782;p6"/>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83" name="Google Shape;783;p6"/>
            <p:cNvGrpSpPr/>
            <p:nvPr/>
          </p:nvGrpSpPr>
          <p:grpSpPr>
            <a:xfrm>
              <a:off x="1088463" y="4638600"/>
              <a:ext cx="142923" cy="130526"/>
              <a:chOff x="178100" y="3904645"/>
              <a:chExt cx="142923" cy="130526"/>
            </a:xfrm>
          </p:grpSpPr>
          <p:sp>
            <p:nvSpPr>
              <p:cNvPr id="784" name="Google Shape;784;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 name="Google Shape;787;p6"/>
            <p:cNvGrpSpPr/>
            <p:nvPr/>
          </p:nvGrpSpPr>
          <p:grpSpPr>
            <a:xfrm>
              <a:off x="1631214" y="4654247"/>
              <a:ext cx="88313" cy="132981"/>
              <a:chOff x="712664" y="3994329"/>
              <a:chExt cx="88313" cy="132981"/>
            </a:xfrm>
          </p:grpSpPr>
          <p:sp>
            <p:nvSpPr>
              <p:cNvPr id="788" name="Google Shape;788;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0" name="Google Shape;790;p6"/>
            <p:cNvGrpSpPr/>
            <p:nvPr/>
          </p:nvGrpSpPr>
          <p:grpSpPr>
            <a:xfrm>
              <a:off x="1430650" y="4814993"/>
              <a:ext cx="148749" cy="138123"/>
              <a:chOff x="417563" y="4145250"/>
              <a:chExt cx="148749" cy="138123"/>
            </a:xfrm>
          </p:grpSpPr>
          <p:sp>
            <p:nvSpPr>
              <p:cNvPr id="791" name="Google Shape;791;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4" name="Google Shape;794;p6"/>
            <p:cNvGrpSpPr/>
            <p:nvPr/>
          </p:nvGrpSpPr>
          <p:grpSpPr>
            <a:xfrm>
              <a:off x="2621688" y="4908138"/>
              <a:ext cx="142923" cy="130526"/>
              <a:chOff x="178100" y="3904645"/>
              <a:chExt cx="142923" cy="130526"/>
            </a:xfrm>
          </p:grpSpPr>
          <p:sp>
            <p:nvSpPr>
              <p:cNvPr id="795" name="Google Shape;795;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8" name="Google Shape;798;p6"/>
            <p:cNvGrpSpPr/>
            <p:nvPr/>
          </p:nvGrpSpPr>
          <p:grpSpPr>
            <a:xfrm>
              <a:off x="4349951" y="4706647"/>
              <a:ext cx="88313" cy="132981"/>
              <a:chOff x="712664" y="3994329"/>
              <a:chExt cx="88313" cy="132981"/>
            </a:xfrm>
          </p:grpSpPr>
          <p:sp>
            <p:nvSpPr>
              <p:cNvPr id="799" name="Google Shape;799;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1" name="Google Shape;801;p6"/>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02" name="Google Shape;802;p6"/>
            <p:cNvGrpSpPr/>
            <p:nvPr/>
          </p:nvGrpSpPr>
          <p:grpSpPr>
            <a:xfrm>
              <a:off x="1927025" y="4603875"/>
              <a:ext cx="142923" cy="130526"/>
              <a:chOff x="178100" y="3904645"/>
              <a:chExt cx="142923" cy="130526"/>
            </a:xfrm>
          </p:grpSpPr>
          <p:sp>
            <p:nvSpPr>
              <p:cNvPr id="803" name="Google Shape;803;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6"/>
            <p:cNvGrpSpPr/>
            <p:nvPr/>
          </p:nvGrpSpPr>
          <p:grpSpPr>
            <a:xfrm>
              <a:off x="2464539" y="4706647"/>
              <a:ext cx="88313" cy="132981"/>
              <a:chOff x="712664" y="3994329"/>
              <a:chExt cx="88313" cy="132981"/>
            </a:xfrm>
          </p:grpSpPr>
          <p:sp>
            <p:nvSpPr>
              <p:cNvPr id="807" name="Google Shape;807;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9" name="Google Shape;809;p6"/>
            <p:cNvGrpSpPr/>
            <p:nvPr/>
          </p:nvGrpSpPr>
          <p:grpSpPr>
            <a:xfrm>
              <a:off x="1995663" y="4835818"/>
              <a:ext cx="148749" cy="138123"/>
              <a:chOff x="417563" y="4145250"/>
              <a:chExt cx="148749" cy="138123"/>
            </a:xfrm>
          </p:grpSpPr>
          <p:sp>
            <p:nvSpPr>
              <p:cNvPr id="810" name="Google Shape;810;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3" name="Google Shape;813;p6"/>
            <p:cNvGrpSpPr/>
            <p:nvPr/>
          </p:nvGrpSpPr>
          <p:grpSpPr>
            <a:xfrm>
              <a:off x="1735864" y="4896184"/>
              <a:ext cx="88313" cy="132981"/>
              <a:chOff x="712664" y="3994329"/>
              <a:chExt cx="88313" cy="132981"/>
            </a:xfrm>
          </p:grpSpPr>
          <p:sp>
            <p:nvSpPr>
              <p:cNvPr id="814" name="Google Shape;814;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6" name="Google Shape;816;p6"/>
            <p:cNvGrpSpPr/>
            <p:nvPr/>
          </p:nvGrpSpPr>
          <p:grpSpPr>
            <a:xfrm>
              <a:off x="140200" y="4947093"/>
              <a:ext cx="148749" cy="138123"/>
              <a:chOff x="417563" y="4145250"/>
              <a:chExt cx="148749" cy="138123"/>
            </a:xfrm>
          </p:grpSpPr>
          <p:sp>
            <p:nvSpPr>
              <p:cNvPr id="817" name="Google Shape;817;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0" name="Google Shape;820;p6"/>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21" name="Google Shape;821;p6"/>
            <p:cNvGrpSpPr/>
            <p:nvPr/>
          </p:nvGrpSpPr>
          <p:grpSpPr>
            <a:xfrm flipH="1">
              <a:off x="8761575" y="4655463"/>
              <a:ext cx="142923" cy="130526"/>
              <a:chOff x="178100" y="3904645"/>
              <a:chExt cx="142923" cy="130526"/>
            </a:xfrm>
          </p:grpSpPr>
          <p:sp>
            <p:nvSpPr>
              <p:cNvPr id="822" name="Google Shape;822;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5" name="Google Shape;825;p6"/>
            <p:cNvGrpSpPr/>
            <p:nvPr/>
          </p:nvGrpSpPr>
          <p:grpSpPr>
            <a:xfrm flipH="1">
              <a:off x="8309559" y="4588759"/>
              <a:ext cx="88313" cy="132981"/>
              <a:chOff x="712664" y="3994329"/>
              <a:chExt cx="88313" cy="132981"/>
            </a:xfrm>
          </p:grpSpPr>
          <p:sp>
            <p:nvSpPr>
              <p:cNvPr id="826" name="Google Shape;826;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8" name="Google Shape;828;p6"/>
            <p:cNvGrpSpPr/>
            <p:nvPr/>
          </p:nvGrpSpPr>
          <p:grpSpPr>
            <a:xfrm flipH="1">
              <a:off x="8475836" y="4893605"/>
              <a:ext cx="148749" cy="138123"/>
              <a:chOff x="417563" y="4145250"/>
              <a:chExt cx="148749" cy="138123"/>
            </a:xfrm>
          </p:grpSpPr>
          <p:sp>
            <p:nvSpPr>
              <p:cNvPr id="829" name="Google Shape;829;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2" name="Google Shape;832;p6"/>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6"/>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34" name="Google Shape;834;p6"/>
            <p:cNvGrpSpPr/>
            <p:nvPr/>
          </p:nvGrpSpPr>
          <p:grpSpPr>
            <a:xfrm flipH="1">
              <a:off x="8078788" y="4799888"/>
              <a:ext cx="142923" cy="130526"/>
              <a:chOff x="178100" y="3904645"/>
              <a:chExt cx="142923" cy="130526"/>
            </a:xfrm>
          </p:grpSpPr>
          <p:sp>
            <p:nvSpPr>
              <p:cNvPr id="835" name="Google Shape;835;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8" name="Google Shape;838;p6"/>
            <p:cNvGrpSpPr/>
            <p:nvPr/>
          </p:nvGrpSpPr>
          <p:grpSpPr>
            <a:xfrm flipH="1">
              <a:off x="7317309" y="4602647"/>
              <a:ext cx="88313" cy="132981"/>
              <a:chOff x="712664" y="3994329"/>
              <a:chExt cx="88313" cy="132981"/>
            </a:xfrm>
          </p:grpSpPr>
          <p:sp>
            <p:nvSpPr>
              <p:cNvPr id="839" name="Google Shape;839;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1" name="Google Shape;841;p6"/>
            <p:cNvGrpSpPr/>
            <p:nvPr/>
          </p:nvGrpSpPr>
          <p:grpSpPr>
            <a:xfrm flipH="1">
              <a:off x="7434236" y="4851518"/>
              <a:ext cx="148749" cy="138123"/>
              <a:chOff x="417563" y="4145250"/>
              <a:chExt cx="148749" cy="138123"/>
            </a:xfrm>
          </p:grpSpPr>
          <p:sp>
            <p:nvSpPr>
              <p:cNvPr id="842" name="Google Shape;842;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5" name="Google Shape;845;p6"/>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46" name="Google Shape;846;p6"/>
            <p:cNvGrpSpPr/>
            <p:nvPr/>
          </p:nvGrpSpPr>
          <p:grpSpPr>
            <a:xfrm flipH="1">
              <a:off x="5467046" y="4869472"/>
              <a:ext cx="88313" cy="132981"/>
              <a:chOff x="712664" y="3994329"/>
              <a:chExt cx="88313" cy="132981"/>
            </a:xfrm>
          </p:grpSpPr>
          <p:sp>
            <p:nvSpPr>
              <p:cNvPr id="847" name="Google Shape;847;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9" name="Google Shape;849;p6"/>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50" name="Google Shape;850;p6"/>
            <p:cNvGrpSpPr/>
            <p:nvPr/>
          </p:nvGrpSpPr>
          <p:grpSpPr>
            <a:xfrm flipH="1">
              <a:off x="7047313" y="4735613"/>
              <a:ext cx="142923" cy="130526"/>
              <a:chOff x="178100" y="3904645"/>
              <a:chExt cx="142923" cy="130526"/>
            </a:xfrm>
          </p:grpSpPr>
          <p:sp>
            <p:nvSpPr>
              <p:cNvPr id="851" name="Google Shape;851;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4" name="Google Shape;854;p6"/>
            <p:cNvGrpSpPr/>
            <p:nvPr/>
          </p:nvGrpSpPr>
          <p:grpSpPr>
            <a:xfrm flipH="1">
              <a:off x="6533859" y="4689922"/>
              <a:ext cx="88313" cy="132981"/>
              <a:chOff x="712664" y="3994329"/>
              <a:chExt cx="88313" cy="132981"/>
            </a:xfrm>
          </p:grpSpPr>
          <p:sp>
            <p:nvSpPr>
              <p:cNvPr id="855" name="Google Shape;855;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7" name="Google Shape;857;p6"/>
            <p:cNvGrpSpPr/>
            <p:nvPr/>
          </p:nvGrpSpPr>
          <p:grpSpPr>
            <a:xfrm flipH="1">
              <a:off x="6789661" y="4866893"/>
              <a:ext cx="148749" cy="138123"/>
              <a:chOff x="417563" y="4145250"/>
              <a:chExt cx="148749" cy="138123"/>
            </a:xfrm>
          </p:grpSpPr>
          <p:sp>
            <p:nvSpPr>
              <p:cNvPr id="858" name="Google Shape;858;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61" name="Google Shape;861;p6"/>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2" name="Google Shape;862;p6"/>
            <p:cNvGrpSpPr/>
            <p:nvPr/>
          </p:nvGrpSpPr>
          <p:grpSpPr>
            <a:xfrm flipH="1">
              <a:off x="8932036" y="4851518"/>
              <a:ext cx="148749" cy="138123"/>
              <a:chOff x="417563" y="4145250"/>
              <a:chExt cx="148749" cy="138123"/>
            </a:xfrm>
          </p:grpSpPr>
          <p:sp>
            <p:nvSpPr>
              <p:cNvPr id="863" name="Google Shape;863;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6" name="Google Shape;866;p6"/>
            <p:cNvGrpSpPr/>
            <p:nvPr/>
          </p:nvGrpSpPr>
          <p:grpSpPr>
            <a:xfrm flipH="1">
              <a:off x="3504875" y="4870688"/>
              <a:ext cx="142923" cy="130526"/>
              <a:chOff x="178100" y="3904645"/>
              <a:chExt cx="142923" cy="130526"/>
            </a:xfrm>
          </p:grpSpPr>
          <p:sp>
            <p:nvSpPr>
              <p:cNvPr id="867" name="Google Shape;867;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0" name="Google Shape;870;p6"/>
            <p:cNvGrpSpPr/>
            <p:nvPr/>
          </p:nvGrpSpPr>
          <p:grpSpPr>
            <a:xfrm flipH="1">
              <a:off x="4736159" y="4869472"/>
              <a:ext cx="88313" cy="132981"/>
              <a:chOff x="712664" y="3994329"/>
              <a:chExt cx="88313" cy="132981"/>
            </a:xfrm>
          </p:grpSpPr>
          <p:sp>
            <p:nvSpPr>
              <p:cNvPr id="871" name="Google Shape;871;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3" name="Google Shape;873;p6"/>
            <p:cNvGrpSpPr/>
            <p:nvPr/>
          </p:nvGrpSpPr>
          <p:grpSpPr>
            <a:xfrm flipH="1">
              <a:off x="3950663" y="4855325"/>
              <a:ext cx="142923" cy="130526"/>
              <a:chOff x="178100" y="3904645"/>
              <a:chExt cx="142923" cy="130526"/>
            </a:xfrm>
          </p:grpSpPr>
          <p:sp>
            <p:nvSpPr>
              <p:cNvPr id="874" name="Google Shape;874;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7" name="Google Shape;877;p6"/>
            <p:cNvGrpSpPr/>
            <p:nvPr/>
          </p:nvGrpSpPr>
          <p:grpSpPr>
            <a:xfrm flipH="1">
              <a:off x="2932009" y="4854097"/>
              <a:ext cx="88313" cy="132981"/>
              <a:chOff x="712664" y="3994329"/>
              <a:chExt cx="88313" cy="132981"/>
            </a:xfrm>
          </p:grpSpPr>
          <p:sp>
            <p:nvSpPr>
              <p:cNvPr id="878" name="Google Shape;878;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0" name="Google Shape;880;p6"/>
            <p:cNvGrpSpPr/>
            <p:nvPr/>
          </p:nvGrpSpPr>
          <p:grpSpPr>
            <a:xfrm flipH="1">
              <a:off x="5023923" y="4866905"/>
              <a:ext cx="148749" cy="138123"/>
              <a:chOff x="417563" y="4145250"/>
              <a:chExt cx="148749" cy="138123"/>
            </a:xfrm>
          </p:grpSpPr>
          <p:sp>
            <p:nvSpPr>
              <p:cNvPr id="881" name="Google Shape;881;p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4" name="Google Shape;884;p6"/>
            <p:cNvGrpSpPr/>
            <p:nvPr/>
          </p:nvGrpSpPr>
          <p:grpSpPr>
            <a:xfrm flipH="1">
              <a:off x="7857534" y="4654247"/>
              <a:ext cx="88313" cy="132981"/>
              <a:chOff x="712664" y="3994329"/>
              <a:chExt cx="88313" cy="132981"/>
            </a:xfrm>
          </p:grpSpPr>
          <p:sp>
            <p:nvSpPr>
              <p:cNvPr id="885" name="Google Shape;885;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7" name="Google Shape;887;p6"/>
            <p:cNvGrpSpPr/>
            <p:nvPr/>
          </p:nvGrpSpPr>
          <p:grpSpPr>
            <a:xfrm>
              <a:off x="2916488" y="4589988"/>
              <a:ext cx="142923" cy="130526"/>
              <a:chOff x="178100" y="3904645"/>
              <a:chExt cx="142923" cy="130526"/>
            </a:xfrm>
          </p:grpSpPr>
          <p:sp>
            <p:nvSpPr>
              <p:cNvPr id="888" name="Google Shape;888;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1" name="Google Shape;891;p6"/>
            <p:cNvGrpSpPr/>
            <p:nvPr/>
          </p:nvGrpSpPr>
          <p:grpSpPr>
            <a:xfrm flipH="1">
              <a:off x="3339346" y="4654247"/>
              <a:ext cx="88313" cy="132981"/>
              <a:chOff x="712664" y="3994329"/>
              <a:chExt cx="88313" cy="132981"/>
            </a:xfrm>
          </p:grpSpPr>
          <p:sp>
            <p:nvSpPr>
              <p:cNvPr id="892" name="Google Shape;892;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4" name="Google Shape;894;p6"/>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95" name="Google Shape;895;p6"/>
            <p:cNvGrpSpPr/>
            <p:nvPr/>
          </p:nvGrpSpPr>
          <p:grpSpPr>
            <a:xfrm>
              <a:off x="4632438" y="4603875"/>
              <a:ext cx="142923" cy="130526"/>
              <a:chOff x="178100" y="3904645"/>
              <a:chExt cx="142923" cy="130526"/>
            </a:xfrm>
          </p:grpSpPr>
          <p:sp>
            <p:nvSpPr>
              <p:cNvPr id="896" name="Google Shape;896;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9" name="Google Shape;899;p6"/>
            <p:cNvGrpSpPr/>
            <p:nvPr/>
          </p:nvGrpSpPr>
          <p:grpSpPr>
            <a:xfrm>
              <a:off x="6178388" y="4603875"/>
              <a:ext cx="142923" cy="130526"/>
              <a:chOff x="178100" y="3904645"/>
              <a:chExt cx="142923" cy="130526"/>
            </a:xfrm>
          </p:grpSpPr>
          <p:sp>
            <p:nvSpPr>
              <p:cNvPr id="900" name="Google Shape;900;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3" name="Google Shape;903;p6"/>
            <p:cNvGrpSpPr/>
            <p:nvPr/>
          </p:nvGrpSpPr>
          <p:grpSpPr>
            <a:xfrm>
              <a:off x="5250150" y="4638600"/>
              <a:ext cx="142923" cy="130526"/>
              <a:chOff x="178100" y="3904645"/>
              <a:chExt cx="142923" cy="130526"/>
            </a:xfrm>
          </p:grpSpPr>
          <p:sp>
            <p:nvSpPr>
              <p:cNvPr id="904" name="Google Shape;904;p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7" name="Google Shape;907;p6"/>
            <p:cNvGrpSpPr/>
            <p:nvPr/>
          </p:nvGrpSpPr>
          <p:grpSpPr>
            <a:xfrm flipH="1">
              <a:off x="3748221" y="4689922"/>
              <a:ext cx="88313" cy="132981"/>
              <a:chOff x="712664" y="3994329"/>
              <a:chExt cx="88313" cy="132981"/>
            </a:xfrm>
          </p:grpSpPr>
          <p:sp>
            <p:nvSpPr>
              <p:cNvPr id="908" name="Google Shape;908;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0" name="Google Shape;910;p6"/>
            <p:cNvGrpSpPr/>
            <p:nvPr/>
          </p:nvGrpSpPr>
          <p:grpSpPr>
            <a:xfrm flipH="1">
              <a:off x="5698684" y="4628872"/>
              <a:ext cx="88313" cy="132981"/>
              <a:chOff x="712664" y="3994329"/>
              <a:chExt cx="88313" cy="132981"/>
            </a:xfrm>
          </p:grpSpPr>
          <p:sp>
            <p:nvSpPr>
              <p:cNvPr id="911" name="Google Shape;911;p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3" name="Google Shape;913;p6"/>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6"/>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5" name="Google Shape;915;p6"/>
          <p:cNvSpPr txBox="1">
            <a:spLocks noGrp="1"/>
          </p:cNvSpPr>
          <p:nvPr>
            <p:ph type="title"/>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78"/>
        <p:cNvGrpSpPr/>
        <p:nvPr/>
      </p:nvGrpSpPr>
      <p:grpSpPr>
        <a:xfrm>
          <a:off x="0" y="0"/>
          <a:ext cx="0" cy="0"/>
          <a:chOff x="0" y="0"/>
          <a:chExt cx="0" cy="0"/>
        </a:xfrm>
      </p:grpSpPr>
      <p:sp>
        <p:nvSpPr>
          <p:cNvPr id="1079" name="Google Shape;1079;p8"/>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0" name="Google Shape;1080;p8"/>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1" name="Google Shape;1081;p8"/>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82" name="Google Shape;1082;p8"/>
          <p:cNvGrpSpPr/>
          <p:nvPr/>
        </p:nvGrpSpPr>
        <p:grpSpPr>
          <a:xfrm>
            <a:off x="137451" y="6118346"/>
            <a:ext cx="11970264" cy="661941"/>
            <a:chOff x="103088" y="4588759"/>
            <a:chExt cx="8977698" cy="496456"/>
          </a:xfrm>
        </p:grpSpPr>
        <p:sp>
          <p:nvSpPr>
            <p:cNvPr id="1083" name="Google Shape;1083;p8"/>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84" name="Google Shape;1084;p8"/>
            <p:cNvGrpSpPr/>
            <p:nvPr/>
          </p:nvGrpSpPr>
          <p:grpSpPr>
            <a:xfrm>
              <a:off x="103087" y="4641588"/>
              <a:ext cx="142923" cy="130526"/>
              <a:chOff x="178100" y="3904645"/>
              <a:chExt cx="142923" cy="130526"/>
            </a:xfrm>
          </p:grpSpPr>
          <p:sp>
            <p:nvSpPr>
              <p:cNvPr id="1085" name="Google Shape;1085;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8" name="Google Shape;1088;p8"/>
            <p:cNvGrpSpPr/>
            <p:nvPr/>
          </p:nvGrpSpPr>
          <p:grpSpPr>
            <a:xfrm>
              <a:off x="779951" y="4682022"/>
              <a:ext cx="88313" cy="132981"/>
              <a:chOff x="712664" y="4070529"/>
              <a:chExt cx="88313" cy="132981"/>
            </a:xfrm>
          </p:grpSpPr>
          <p:sp>
            <p:nvSpPr>
              <p:cNvPr id="1089" name="Google Shape;1089;p8"/>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8"/>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1" name="Google Shape;1091;p8"/>
            <p:cNvGrpSpPr/>
            <p:nvPr/>
          </p:nvGrpSpPr>
          <p:grpSpPr>
            <a:xfrm>
              <a:off x="432325" y="4835818"/>
              <a:ext cx="148749" cy="138123"/>
              <a:chOff x="417563" y="4145250"/>
              <a:chExt cx="148749" cy="138123"/>
            </a:xfrm>
          </p:grpSpPr>
          <p:sp>
            <p:nvSpPr>
              <p:cNvPr id="1092" name="Google Shape;1092;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95" name="Google Shape;1095;p8"/>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96" name="Google Shape;1096;p8"/>
            <p:cNvGrpSpPr/>
            <p:nvPr/>
          </p:nvGrpSpPr>
          <p:grpSpPr>
            <a:xfrm>
              <a:off x="834763" y="4933213"/>
              <a:ext cx="142923" cy="130526"/>
              <a:chOff x="178100" y="3904645"/>
              <a:chExt cx="142923" cy="130526"/>
            </a:xfrm>
          </p:grpSpPr>
          <p:sp>
            <p:nvSpPr>
              <p:cNvPr id="1097" name="Google Shape;1097;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0" name="Google Shape;1100;p8"/>
            <p:cNvGrpSpPr/>
            <p:nvPr/>
          </p:nvGrpSpPr>
          <p:grpSpPr>
            <a:xfrm>
              <a:off x="5901800" y="4851518"/>
              <a:ext cx="148749" cy="138123"/>
              <a:chOff x="417563" y="4145250"/>
              <a:chExt cx="148749" cy="138123"/>
            </a:xfrm>
          </p:grpSpPr>
          <p:sp>
            <p:nvSpPr>
              <p:cNvPr id="1101" name="Google Shape;1101;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4" name="Google Shape;1104;p8"/>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05" name="Google Shape;1105;p8"/>
            <p:cNvGrpSpPr/>
            <p:nvPr/>
          </p:nvGrpSpPr>
          <p:grpSpPr>
            <a:xfrm>
              <a:off x="1088463" y="4638600"/>
              <a:ext cx="142923" cy="130526"/>
              <a:chOff x="178100" y="3904645"/>
              <a:chExt cx="142923" cy="130526"/>
            </a:xfrm>
          </p:grpSpPr>
          <p:sp>
            <p:nvSpPr>
              <p:cNvPr id="1106" name="Google Shape;1106;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9" name="Google Shape;1109;p8"/>
            <p:cNvGrpSpPr/>
            <p:nvPr/>
          </p:nvGrpSpPr>
          <p:grpSpPr>
            <a:xfrm>
              <a:off x="1631214" y="4654247"/>
              <a:ext cx="88313" cy="132981"/>
              <a:chOff x="712664" y="3994329"/>
              <a:chExt cx="88313" cy="132981"/>
            </a:xfrm>
          </p:grpSpPr>
          <p:sp>
            <p:nvSpPr>
              <p:cNvPr id="1110" name="Google Shape;1110;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2" name="Google Shape;1112;p8"/>
            <p:cNvGrpSpPr/>
            <p:nvPr/>
          </p:nvGrpSpPr>
          <p:grpSpPr>
            <a:xfrm>
              <a:off x="1430650" y="4814993"/>
              <a:ext cx="148749" cy="138123"/>
              <a:chOff x="417563" y="4145250"/>
              <a:chExt cx="148749" cy="138123"/>
            </a:xfrm>
          </p:grpSpPr>
          <p:sp>
            <p:nvSpPr>
              <p:cNvPr id="1113" name="Google Shape;1113;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6" name="Google Shape;1116;p8"/>
            <p:cNvGrpSpPr/>
            <p:nvPr/>
          </p:nvGrpSpPr>
          <p:grpSpPr>
            <a:xfrm>
              <a:off x="2621688" y="4908138"/>
              <a:ext cx="142923" cy="130526"/>
              <a:chOff x="178100" y="3904645"/>
              <a:chExt cx="142923" cy="130526"/>
            </a:xfrm>
          </p:grpSpPr>
          <p:sp>
            <p:nvSpPr>
              <p:cNvPr id="1117" name="Google Shape;1117;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0" name="Google Shape;1120;p8"/>
            <p:cNvGrpSpPr/>
            <p:nvPr/>
          </p:nvGrpSpPr>
          <p:grpSpPr>
            <a:xfrm>
              <a:off x="4349951" y="4706647"/>
              <a:ext cx="88313" cy="132981"/>
              <a:chOff x="712664" y="3994329"/>
              <a:chExt cx="88313" cy="132981"/>
            </a:xfrm>
          </p:grpSpPr>
          <p:sp>
            <p:nvSpPr>
              <p:cNvPr id="1121" name="Google Shape;1121;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3" name="Google Shape;1123;p8"/>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24" name="Google Shape;1124;p8"/>
            <p:cNvGrpSpPr/>
            <p:nvPr/>
          </p:nvGrpSpPr>
          <p:grpSpPr>
            <a:xfrm>
              <a:off x="1927025" y="4603875"/>
              <a:ext cx="142923" cy="130526"/>
              <a:chOff x="178100" y="3904645"/>
              <a:chExt cx="142923" cy="130526"/>
            </a:xfrm>
          </p:grpSpPr>
          <p:sp>
            <p:nvSpPr>
              <p:cNvPr id="1125" name="Google Shape;1125;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8" name="Google Shape;1128;p8"/>
            <p:cNvGrpSpPr/>
            <p:nvPr/>
          </p:nvGrpSpPr>
          <p:grpSpPr>
            <a:xfrm>
              <a:off x="2464539" y="4706647"/>
              <a:ext cx="88313" cy="132981"/>
              <a:chOff x="712664" y="3994329"/>
              <a:chExt cx="88313" cy="132981"/>
            </a:xfrm>
          </p:grpSpPr>
          <p:sp>
            <p:nvSpPr>
              <p:cNvPr id="1129" name="Google Shape;1129;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1" name="Google Shape;1131;p8"/>
            <p:cNvGrpSpPr/>
            <p:nvPr/>
          </p:nvGrpSpPr>
          <p:grpSpPr>
            <a:xfrm>
              <a:off x="1995663" y="4835818"/>
              <a:ext cx="148749" cy="138123"/>
              <a:chOff x="417563" y="4145250"/>
              <a:chExt cx="148749" cy="138123"/>
            </a:xfrm>
          </p:grpSpPr>
          <p:sp>
            <p:nvSpPr>
              <p:cNvPr id="1132" name="Google Shape;1132;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5" name="Google Shape;1135;p8"/>
            <p:cNvGrpSpPr/>
            <p:nvPr/>
          </p:nvGrpSpPr>
          <p:grpSpPr>
            <a:xfrm>
              <a:off x="1735864" y="4896184"/>
              <a:ext cx="88313" cy="132981"/>
              <a:chOff x="712664" y="3994329"/>
              <a:chExt cx="88313" cy="132981"/>
            </a:xfrm>
          </p:grpSpPr>
          <p:sp>
            <p:nvSpPr>
              <p:cNvPr id="1136" name="Google Shape;1136;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8" name="Google Shape;1138;p8"/>
            <p:cNvGrpSpPr/>
            <p:nvPr/>
          </p:nvGrpSpPr>
          <p:grpSpPr>
            <a:xfrm>
              <a:off x="140200" y="4947093"/>
              <a:ext cx="148749" cy="138123"/>
              <a:chOff x="417563" y="4145250"/>
              <a:chExt cx="148749" cy="138123"/>
            </a:xfrm>
          </p:grpSpPr>
          <p:sp>
            <p:nvSpPr>
              <p:cNvPr id="1139" name="Google Shape;1139;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2" name="Google Shape;1142;p8"/>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43" name="Google Shape;1143;p8"/>
            <p:cNvGrpSpPr/>
            <p:nvPr/>
          </p:nvGrpSpPr>
          <p:grpSpPr>
            <a:xfrm flipH="1">
              <a:off x="8761575" y="4655463"/>
              <a:ext cx="142923" cy="130526"/>
              <a:chOff x="178100" y="3904645"/>
              <a:chExt cx="142923" cy="130526"/>
            </a:xfrm>
          </p:grpSpPr>
          <p:sp>
            <p:nvSpPr>
              <p:cNvPr id="1144" name="Google Shape;1144;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7" name="Google Shape;1147;p8"/>
            <p:cNvGrpSpPr/>
            <p:nvPr/>
          </p:nvGrpSpPr>
          <p:grpSpPr>
            <a:xfrm flipH="1">
              <a:off x="8309559" y="4588759"/>
              <a:ext cx="88313" cy="132981"/>
              <a:chOff x="712664" y="3994329"/>
              <a:chExt cx="88313" cy="132981"/>
            </a:xfrm>
          </p:grpSpPr>
          <p:sp>
            <p:nvSpPr>
              <p:cNvPr id="1148" name="Google Shape;1148;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0" name="Google Shape;1150;p8"/>
            <p:cNvGrpSpPr/>
            <p:nvPr/>
          </p:nvGrpSpPr>
          <p:grpSpPr>
            <a:xfrm flipH="1">
              <a:off x="8475836" y="4893605"/>
              <a:ext cx="148749" cy="138123"/>
              <a:chOff x="417563" y="4145250"/>
              <a:chExt cx="148749" cy="138123"/>
            </a:xfrm>
          </p:grpSpPr>
          <p:sp>
            <p:nvSpPr>
              <p:cNvPr id="1151" name="Google Shape;1151;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54" name="Google Shape;1154;p8"/>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8"/>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56" name="Google Shape;1156;p8"/>
            <p:cNvGrpSpPr/>
            <p:nvPr/>
          </p:nvGrpSpPr>
          <p:grpSpPr>
            <a:xfrm flipH="1">
              <a:off x="8078788" y="4799888"/>
              <a:ext cx="142923" cy="130526"/>
              <a:chOff x="178100" y="3904645"/>
              <a:chExt cx="142923" cy="130526"/>
            </a:xfrm>
          </p:grpSpPr>
          <p:sp>
            <p:nvSpPr>
              <p:cNvPr id="1157" name="Google Shape;1157;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0" name="Google Shape;1160;p8"/>
            <p:cNvGrpSpPr/>
            <p:nvPr/>
          </p:nvGrpSpPr>
          <p:grpSpPr>
            <a:xfrm flipH="1">
              <a:off x="7317309" y="4602647"/>
              <a:ext cx="88313" cy="132981"/>
              <a:chOff x="712664" y="3994329"/>
              <a:chExt cx="88313" cy="132981"/>
            </a:xfrm>
          </p:grpSpPr>
          <p:sp>
            <p:nvSpPr>
              <p:cNvPr id="1161" name="Google Shape;1161;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3" name="Google Shape;1163;p8"/>
            <p:cNvGrpSpPr/>
            <p:nvPr/>
          </p:nvGrpSpPr>
          <p:grpSpPr>
            <a:xfrm flipH="1">
              <a:off x="7434236" y="4851518"/>
              <a:ext cx="148749" cy="138123"/>
              <a:chOff x="417563" y="4145250"/>
              <a:chExt cx="148749" cy="138123"/>
            </a:xfrm>
          </p:grpSpPr>
          <p:sp>
            <p:nvSpPr>
              <p:cNvPr id="1164" name="Google Shape;1164;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67" name="Google Shape;1167;p8"/>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68" name="Google Shape;1168;p8"/>
            <p:cNvGrpSpPr/>
            <p:nvPr/>
          </p:nvGrpSpPr>
          <p:grpSpPr>
            <a:xfrm flipH="1">
              <a:off x="5467046" y="4869472"/>
              <a:ext cx="88313" cy="132981"/>
              <a:chOff x="712664" y="3994329"/>
              <a:chExt cx="88313" cy="132981"/>
            </a:xfrm>
          </p:grpSpPr>
          <p:sp>
            <p:nvSpPr>
              <p:cNvPr id="1169" name="Google Shape;1169;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1" name="Google Shape;1171;p8"/>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72" name="Google Shape;1172;p8"/>
            <p:cNvGrpSpPr/>
            <p:nvPr/>
          </p:nvGrpSpPr>
          <p:grpSpPr>
            <a:xfrm flipH="1">
              <a:off x="7047313" y="4735613"/>
              <a:ext cx="142923" cy="130526"/>
              <a:chOff x="178100" y="3904645"/>
              <a:chExt cx="142923" cy="130526"/>
            </a:xfrm>
          </p:grpSpPr>
          <p:sp>
            <p:nvSpPr>
              <p:cNvPr id="1173" name="Google Shape;1173;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6" name="Google Shape;1176;p8"/>
            <p:cNvGrpSpPr/>
            <p:nvPr/>
          </p:nvGrpSpPr>
          <p:grpSpPr>
            <a:xfrm flipH="1">
              <a:off x="6533859" y="4689922"/>
              <a:ext cx="88313" cy="132981"/>
              <a:chOff x="712664" y="3994329"/>
              <a:chExt cx="88313" cy="132981"/>
            </a:xfrm>
          </p:grpSpPr>
          <p:sp>
            <p:nvSpPr>
              <p:cNvPr id="1177" name="Google Shape;1177;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9" name="Google Shape;1179;p8"/>
            <p:cNvGrpSpPr/>
            <p:nvPr/>
          </p:nvGrpSpPr>
          <p:grpSpPr>
            <a:xfrm flipH="1">
              <a:off x="6789661" y="4866893"/>
              <a:ext cx="148749" cy="138123"/>
              <a:chOff x="417563" y="4145250"/>
              <a:chExt cx="148749" cy="138123"/>
            </a:xfrm>
          </p:grpSpPr>
          <p:sp>
            <p:nvSpPr>
              <p:cNvPr id="1180" name="Google Shape;1180;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3" name="Google Shape;1183;p8"/>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84" name="Google Shape;1184;p8"/>
            <p:cNvGrpSpPr/>
            <p:nvPr/>
          </p:nvGrpSpPr>
          <p:grpSpPr>
            <a:xfrm flipH="1">
              <a:off x="8932036" y="4851518"/>
              <a:ext cx="148749" cy="138123"/>
              <a:chOff x="417563" y="4145250"/>
              <a:chExt cx="148749" cy="138123"/>
            </a:xfrm>
          </p:grpSpPr>
          <p:sp>
            <p:nvSpPr>
              <p:cNvPr id="1185" name="Google Shape;1185;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8" name="Google Shape;1188;p8"/>
            <p:cNvGrpSpPr/>
            <p:nvPr/>
          </p:nvGrpSpPr>
          <p:grpSpPr>
            <a:xfrm flipH="1">
              <a:off x="3504875" y="4870688"/>
              <a:ext cx="142923" cy="130526"/>
              <a:chOff x="178100" y="3904645"/>
              <a:chExt cx="142923" cy="130526"/>
            </a:xfrm>
          </p:grpSpPr>
          <p:sp>
            <p:nvSpPr>
              <p:cNvPr id="1189" name="Google Shape;1189;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2" name="Google Shape;1192;p8"/>
            <p:cNvGrpSpPr/>
            <p:nvPr/>
          </p:nvGrpSpPr>
          <p:grpSpPr>
            <a:xfrm flipH="1">
              <a:off x="4736159" y="4869472"/>
              <a:ext cx="88313" cy="132981"/>
              <a:chOff x="712664" y="3994329"/>
              <a:chExt cx="88313" cy="132981"/>
            </a:xfrm>
          </p:grpSpPr>
          <p:sp>
            <p:nvSpPr>
              <p:cNvPr id="1193" name="Google Shape;1193;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5" name="Google Shape;1195;p8"/>
            <p:cNvGrpSpPr/>
            <p:nvPr/>
          </p:nvGrpSpPr>
          <p:grpSpPr>
            <a:xfrm flipH="1">
              <a:off x="3950663" y="4855325"/>
              <a:ext cx="142923" cy="130526"/>
              <a:chOff x="178100" y="3904645"/>
              <a:chExt cx="142923" cy="130526"/>
            </a:xfrm>
          </p:grpSpPr>
          <p:sp>
            <p:nvSpPr>
              <p:cNvPr id="1196" name="Google Shape;1196;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9" name="Google Shape;1199;p8"/>
            <p:cNvGrpSpPr/>
            <p:nvPr/>
          </p:nvGrpSpPr>
          <p:grpSpPr>
            <a:xfrm flipH="1">
              <a:off x="2932009" y="4854097"/>
              <a:ext cx="88313" cy="132981"/>
              <a:chOff x="712664" y="3994329"/>
              <a:chExt cx="88313" cy="132981"/>
            </a:xfrm>
          </p:grpSpPr>
          <p:sp>
            <p:nvSpPr>
              <p:cNvPr id="1200" name="Google Shape;1200;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2" name="Google Shape;1202;p8"/>
            <p:cNvGrpSpPr/>
            <p:nvPr/>
          </p:nvGrpSpPr>
          <p:grpSpPr>
            <a:xfrm flipH="1">
              <a:off x="5023923" y="4866905"/>
              <a:ext cx="148749" cy="138123"/>
              <a:chOff x="417563" y="4145250"/>
              <a:chExt cx="148749" cy="138123"/>
            </a:xfrm>
          </p:grpSpPr>
          <p:sp>
            <p:nvSpPr>
              <p:cNvPr id="1203" name="Google Shape;1203;p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6" name="Google Shape;1206;p8"/>
            <p:cNvGrpSpPr/>
            <p:nvPr/>
          </p:nvGrpSpPr>
          <p:grpSpPr>
            <a:xfrm flipH="1">
              <a:off x="7857534" y="4654247"/>
              <a:ext cx="88313" cy="132981"/>
              <a:chOff x="712664" y="3994329"/>
              <a:chExt cx="88313" cy="132981"/>
            </a:xfrm>
          </p:grpSpPr>
          <p:sp>
            <p:nvSpPr>
              <p:cNvPr id="1207" name="Google Shape;1207;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9" name="Google Shape;1209;p8"/>
            <p:cNvGrpSpPr/>
            <p:nvPr/>
          </p:nvGrpSpPr>
          <p:grpSpPr>
            <a:xfrm>
              <a:off x="2916488" y="4589988"/>
              <a:ext cx="142923" cy="130526"/>
              <a:chOff x="178100" y="3904645"/>
              <a:chExt cx="142923" cy="130526"/>
            </a:xfrm>
          </p:grpSpPr>
          <p:sp>
            <p:nvSpPr>
              <p:cNvPr id="1210" name="Google Shape;1210;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3" name="Google Shape;1213;p8"/>
            <p:cNvGrpSpPr/>
            <p:nvPr/>
          </p:nvGrpSpPr>
          <p:grpSpPr>
            <a:xfrm flipH="1">
              <a:off x="3339346" y="4654247"/>
              <a:ext cx="88313" cy="132981"/>
              <a:chOff x="712664" y="3994329"/>
              <a:chExt cx="88313" cy="132981"/>
            </a:xfrm>
          </p:grpSpPr>
          <p:sp>
            <p:nvSpPr>
              <p:cNvPr id="1214" name="Google Shape;1214;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6" name="Google Shape;1216;p8"/>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7" name="Google Shape;1217;p8"/>
            <p:cNvGrpSpPr/>
            <p:nvPr/>
          </p:nvGrpSpPr>
          <p:grpSpPr>
            <a:xfrm>
              <a:off x="4632438" y="4603875"/>
              <a:ext cx="142923" cy="130526"/>
              <a:chOff x="178100" y="3904645"/>
              <a:chExt cx="142923" cy="130526"/>
            </a:xfrm>
          </p:grpSpPr>
          <p:sp>
            <p:nvSpPr>
              <p:cNvPr id="1218" name="Google Shape;1218;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1" name="Google Shape;1221;p8"/>
            <p:cNvGrpSpPr/>
            <p:nvPr/>
          </p:nvGrpSpPr>
          <p:grpSpPr>
            <a:xfrm>
              <a:off x="6178388" y="4603875"/>
              <a:ext cx="142923" cy="130526"/>
              <a:chOff x="178100" y="3904645"/>
              <a:chExt cx="142923" cy="130526"/>
            </a:xfrm>
          </p:grpSpPr>
          <p:sp>
            <p:nvSpPr>
              <p:cNvPr id="1222" name="Google Shape;1222;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5" name="Google Shape;1225;p8"/>
            <p:cNvGrpSpPr/>
            <p:nvPr/>
          </p:nvGrpSpPr>
          <p:grpSpPr>
            <a:xfrm>
              <a:off x="5250150" y="4638600"/>
              <a:ext cx="142923" cy="130526"/>
              <a:chOff x="178100" y="3904645"/>
              <a:chExt cx="142923" cy="130526"/>
            </a:xfrm>
          </p:grpSpPr>
          <p:sp>
            <p:nvSpPr>
              <p:cNvPr id="1226" name="Google Shape;1226;p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9" name="Google Shape;1229;p8"/>
            <p:cNvGrpSpPr/>
            <p:nvPr/>
          </p:nvGrpSpPr>
          <p:grpSpPr>
            <a:xfrm flipH="1">
              <a:off x="3748221" y="4689922"/>
              <a:ext cx="88313" cy="132981"/>
              <a:chOff x="712664" y="3994329"/>
              <a:chExt cx="88313" cy="132981"/>
            </a:xfrm>
          </p:grpSpPr>
          <p:sp>
            <p:nvSpPr>
              <p:cNvPr id="1230" name="Google Shape;1230;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2" name="Google Shape;1232;p8"/>
            <p:cNvGrpSpPr/>
            <p:nvPr/>
          </p:nvGrpSpPr>
          <p:grpSpPr>
            <a:xfrm flipH="1">
              <a:off x="5698684" y="4628872"/>
              <a:ext cx="88313" cy="132981"/>
              <a:chOff x="712664" y="3994329"/>
              <a:chExt cx="88313" cy="132981"/>
            </a:xfrm>
          </p:grpSpPr>
          <p:sp>
            <p:nvSpPr>
              <p:cNvPr id="1233" name="Google Shape;1233;p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35" name="Google Shape;1235;p8"/>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8"/>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37" name="Google Shape;1237;p8"/>
          <p:cNvSpPr txBox="1">
            <a:spLocks noGrp="1"/>
          </p:cNvSpPr>
          <p:nvPr>
            <p:ph type="title"/>
          </p:nvPr>
        </p:nvSpPr>
        <p:spPr>
          <a:xfrm>
            <a:off x="2697600" y="2350767"/>
            <a:ext cx="8534400" cy="29068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6000"/>
              <a:buNone/>
              <a:defRPr sz="1133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p:txBody>
      </p:sp>
      <p:sp>
        <p:nvSpPr>
          <p:cNvPr id="1238" name="Google Shape;1238;p8"/>
          <p:cNvSpPr/>
          <p:nvPr/>
        </p:nvSpPr>
        <p:spPr>
          <a:xfrm flipH="1">
            <a:off x="6538013" y="630005"/>
            <a:ext cx="1051072" cy="805572"/>
          </a:xfrm>
          <a:custGeom>
            <a:avLst/>
            <a:gdLst/>
            <a:ahLst/>
            <a:cxnLst/>
            <a:rect l="l" t="t" r="r" b="b"/>
            <a:pathLst>
              <a:path w="9391" h="7160" extrusionOk="0">
                <a:moveTo>
                  <a:pt x="2614" y="1"/>
                </a:moveTo>
                <a:cubicBezTo>
                  <a:pt x="2400" y="1"/>
                  <a:pt x="2183" y="47"/>
                  <a:pt x="1975" y="140"/>
                </a:cubicBezTo>
                <a:cubicBezTo>
                  <a:pt x="1069" y="553"/>
                  <a:pt x="393" y="1542"/>
                  <a:pt x="178" y="2710"/>
                </a:cubicBezTo>
                <a:cubicBezTo>
                  <a:pt x="1" y="3877"/>
                  <a:pt x="355" y="4854"/>
                  <a:pt x="1065" y="5617"/>
                </a:cubicBezTo>
                <a:cubicBezTo>
                  <a:pt x="1815" y="6422"/>
                  <a:pt x="2776" y="6758"/>
                  <a:pt x="3736" y="6939"/>
                </a:cubicBezTo>
                <a:cubicBezTo>
                  <a:pt x="4465" y="7077"/>
                  <a:pt x="5203" y="7160"/>
                  <a:pt x="5941" y="7160"/>
                </a:cubicBezTo>
                <a:cubicBezTo>
                  <a:pt x="6337" y="7160"/>
                  <a:pt x="6733" y="7136"/>
                  <a:pt x="7127" y="7083"/>
                </a:cubicBezTo>
                <a:cubicBezTo>
                  <a:pt x="7965" y="6970"/>
                  <a:pt x="9022" y="6777"/>
                  <a:pt x="9299" y="5584"/>
                </a:cubicBezTo>
                <a:cubicBezTo>
                  <a:pt x="9391" y="5192"/>
                  <a:pt x="9347" y="4747"/>
                  <a:pt x="9114" y="4447"/>
                </a:cubicBezTo>
                <a:cubicBezTo>
                  <a:pt x="8907" y="4183"/>
                  <a:pt x="8623" y="4088"/>
                  <a:pt x="8337" y="4039"/>
                </a:cubicBezTo>
                <a:cubicBezTo>
                  <a:pt x="8779" y="3573"/>
                  <a:pt x="9131" y="2918"/>
                  <a:pt x="9082" y="2173"/>
                </a:cubicBezTo>
                <a:cubicBezTo>
                  <a:pt x="9032" y="1405"/>
                  <a:pt x="8553" y="857"/>
                  <a:pt x="8015" y="566"/>
                </a:cubicBezTo>
                <a:cubicBezTo>
                  <a:pt x="7588" y="333"/>
                  <a:pt x="7118" y="223"/>
                  <a:pt x="6644" y="223"/>
                </a:cubicBezTo>
                <a:cubicBezTo>
                  <a:pt x="5742" y="223"/>
                  <a:pt x="4827" y="624"/>
                  <a:pt x="4164" y="1349"/>
                </a:cubicBezTo>
                <a:cubicBezTo>
                  <a:pt x="3962" y="476"/>
                  <a:pt x="3304" y="1"/>
                  <a:pt x="261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9" name="Google Shape;1239;p8"/>
          <p:cNvSpPr/>
          <p:nvPr/>
        </p:nvSpPr>
        <p:spPr>
          <a:xfrm flipH="1">
            <a:off x="-252437" y="2478362"/>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0" name="Google Shape;1240;p8"/>
          <p:cNvSpPr/>
          <p:nvPr/>
        </p:nvSpPr>
        <p:spPr>
          <a:xfrm flipH="1">
            <a:off x="10394476" y="196172"/>
            <a:ext cx="1435752" cy="920669"/>
          </a:xfrm>
          <a:custGeom>
            <a:avLst/>
            <a:gdLst/>
            <a:ahLst/>
            <a:cxnLst/>
            <a:rect l="l" t="t" r="r" b="b"/>
            <a:pathLst>
              <a:path w="12828" h="8183" extrusionOk="0">
                <a:moveTo>
                  <a:pt x="6502" y="0"/>
                </a:moveTo>
                <a:cubicBezTo>
                  <a:pt x="5439" y="0"/>
                  <a:pt x="3609" y="540"/>
                  <a:pt x="3710" y="2187"/>
                </a:cubicBezTo>
                <a:cubicBezTo>
                  <a:pt x="3499" y="2097"/>
                  <a:pt x="3263" y="2055"/>
                  <a:pt x="3016" y="2055"/>
                </a:cubicBezTo>
                <a:cubicBezTo>
                  <a:pt x="1966" y="2055"/>
                  <a:pt x="720" y="2819"/>
                  <a:pt x="393" y="3917"/>
                </a:cubicBezTo>
                <a:cubicBezTo>
                  <a:pt x="1" y="5233"/>
                  <a:pt x="432" y="6736"/>
                  <a:pt x="1433" y="7332"/>
                </a:cubicBezTo>
                <a:cubicBezTo>
                  <a:pt x="2530" y="7985"/>
                  <a:pt x="3851" y="8183"/>
                  <a:pt x="5133" y="8183"/>
                </a:cubicBezTo>
                <a:cubicBezTo>
                  <a:pt x="5497" y="8183"/>
                  <a:pt x="5858" y="8167"/>
                  <a:pt x="6209" y="8141"/>
                </a:cubicBezTo>
                <a:cubicBezTo>
                  <a:pt x="7798" y="8023"/>
                  <a:pt x="9720" y="7899"/>
                  <a:pt x="11092" y="7014"/>
                </a:cubicBezTo>
                <a:cubicBezTo>
                  <a:pt x="12296" y="6240"/>
                  <a:pt x="12827" y="4630"/>
                  <a:pt x="12396" y="3353"/>
                </a:cubicBezTo>
                <a:cubicBezTo>
                  <a:pt x="12088" y="2442"/>
                  <a:pt x="11202" y="2083"/>
                  <a:pt x="10471" y="2083"/>
                </a:cubicBezTo>
                <a:cubicBezTo>
                  <a:pt x="10177" y="2083"/>
                  <a:pt x="9908" y="2141"/>
                  <a:pt x="9712" y="2244"/>
                </a:cubicBezTo>
                <a:cubicBezTo>
                  <a:pt x="9510" y="631"/>
                  <a:pt x="8448" y="48"/>
                  <a:pt x="6581" y="1"/>
                </a:cubicBezTo>
                <a:cubicBezTo>
                  <a:pt x="6555" y="0"/>
                  <a:pt x="6529" y="0"/>
                  <a:pt x="650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1" name="Google Shape;1241;p8"/>
          <p:cNvSpPr/>
          <p:nvPr/>
        </p:nvSpPr>
        <p:spPr>
          <a:xfrm flipH="1">
            <a:off x="8353008" y="386530"/>
            <a:ext cx="495373" cy="303889"/>
          </a:xfrm>
          <a:custGeom>
            <a:avLst/>
            <a:gdLst/>
            <a:ahLst/>
            <a:cxnLst/>
            <a:rect l="l" t="t" r="r" b="b"/>
            <a:pathLst>
              <a:path w="4426" h="2701" extrusionOk="0">
                <a:moveTo>
                  <a:pt x="1232" y="0"/>
                </a:moveTo>
                <a:cubicBezTo>
                  <a:pt x="1131" y="0"/>
                  <a:pt x="1029" y="17"/>
                  <a:pt x="931" y="53"/>
                </a:cubicBezTo>
                <a:cubicBezTo>
                  <a:pt x="504" y="207"/>
                  <a:pt x="183" y="582"/>
                  <a:pt x="84" y="1022"/>
                </a:cubicBezTo>
                <a:cubicBezTo>
                  <a:pt x="1" y="1463"/>
                  <a:pt x="167" y="1831"/>
                  <a:pt x="502" y="2119"/>
                </a:cubicBezTo>
                <a:cubicBezTo>
                  <a:pt x="856" y="2424"/>
                  <a:pt x="1310" y="2551"/>
                  <a:pt x="1761" y="2618"/>
                </a:cubicBezTo>
                <a:cubicBezTo>
                  <a:pt x="2103" y="2669"/>
                  <a:pt x="2448" y="2701"/>
                  <a:pt x="2791" y="2701"/>
                </a:cubicBezTo>
                <a:cubicBezTo>
                  <a:pt x="2981" y="2701"/>
                  <a:pt x="3170" y="2691"/>
                  <a:pt x="3359" y="2670"/>
                </a:cubicBezTo>
                <a:cubicBezTo>
                  <a:pt x="3754" y="2629"/>
                  <a:pt x="4251" y="2556"/>
                  <a:pt x="4382" y="2106"/>
                </a:cubicBezTo>
                <a:cubicBezTo>
                  <a:pt x="4425" y="1959"/>
                  <a:pt x="4404" y="1791"/>
                  <a:pt x="4294" y="1678"/>
                </a:cubicBezTo>
                <a:cubicBezTo>
                  <a:pt x="4198" y="1577"/>
                  <a:pt x="4064" y="1541"/>
                  <a:pt x="3928" y="1523"/>
                </a:cubicBezTo>
                <a:cubicBezTo>
                  <a:pt x="4137" y="1348"/>
                  <a:pt x="4305" y="1100"/>
                  <a:pt x="4280" y="819"/>
                </a:cubicBezTo>
                <a:cubicBezTo>
                  <a:pt x="4256" y="531"/>
                  <a:pt x="4031" y="322"/>
                  <a:pt x="3777" y="213"/>
                </a:cubicBezTo>
                <a:cubicBezTo>
                  <a:pt x="3576" y="125"/>
                  <a:pt x="3354" y="83"/>
                  <a:pt x="3131" y="83"/>
                </a:cubicBezTo>
                <a:cubicBezTo>
                  <a:pt x="2706" y="83"/>
                  <a:pt x="2274" y="235"/>
                  <a:pt x="1961" y="509"/>
                </a:cubicBezTo>
                <a:cubicBezTo>
                  <a:pt x="1866" y="179"/>
                  <a:pt x="1557" y="0"/>
                  <a:pt x="123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2" name="Google Shape;1242;p8"/>
          <p:cNvSpPr/>
          <p:nvPr/>
        </p:nvSpPr>
        <p:spPr>
          <a:xfrm flipH="1">
            <a:off x="11900705" y="7503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3" name="Google Shape;1243;p8"/>
          <p:cNvSpPr/>
          <p:nvPr/>
        </p:nvSpPr>
        <p:spPr>
          <a:xfrm>
            <a:off x="-385827" y="113260"/>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4" name="Google Shape;1244;p8"/>
          <p:cNvSpPr/>
          <p:nvPr/>
        </p:nvSpPr>
        <p:spPr>
          <a:xfrm flipH="1">
            <a:off x="547823" y="1960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5" name="Google Shape;1245;p8"/>
          <p:cNvSpPr/>
          <p:nvPr/>
        </p:nvSpPr>
        <p:spPr>
          <a:xfrm flipH="1">
            <a:off x="9645439" y="9353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6" name="Google Shape;1246;p8"/>
          <p:cNvSpPr/>
          <p:nvPr/>
        </p:nvSpPr>
        <p:spPr>
          <a:xfrm flipH="1">
            <a:off x="11872256" y="36834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7" name="Google Shape;1247;p8"/>
          <p:cNvSpPr/>
          <p:nvPr/>
        </p:nvSpPr>
        <p:spPr>
          <a:xfrm flipH="1">
            <a:off x="2189672" y="40007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8" name="Google Shape;1248;p8"/>
          <p:cNvSpPr/>
          <p:nvPr/>
        </p:nvSpPr>
        <p:spPr>
          <a:xfrm flipH="1">
            <a:off x="3458639" y="8045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9" name="Google Shape;1249;p8"/>
          <p:cNvSpPr/>
          <p:nvPr/>
        </p:nvSpPr>
        <p:spPr>
          <a:xfrm flipH="1">
            <a:off x="329405" y="3478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0" name="Google Shape;1250;p8"/>
          <p:cNvSpPr/>
          <p:nvPr/>
        </p:nvSpPr>
        <p:spPr>
          <a:xfrm flipH="1">
            <a:off x="5581905" y="8444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1" name="Google Shape;1251;p8"/>
          <p:cNvSpPr/>
          <p:nvPr/>
        </p:nvSpPr>
        <p:spPr>
          <a:xfrm flipH="1">
            <a:off x="358505" y="2924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52" name="Google Shape;1252;p8"/>
          <p:cNvGrpSpPr/>
          <p:nvPr/>
        </p:nvGrpSpPr>
        <p:grpSpPr>
          <a:xfrm flipH="1">
            <a:off x="10013105" y="5525434"/>
            <a:ext cx="630947" cy="693209"/>
            <a:chOff x="1799697" y="4222450"/>
            <a:chExt cx="473210" cy="519907"/>
          </a:xfrm>
        </p:grpSpPr>
        <p:sp>
          <p:nvSpPr>
            <p:cNvPr id="1253" name="Google Shape;1253;p8"/>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8"/>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8"/>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8"/>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8"/>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8"/>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8"/>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8"/>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8"/>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8"/>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8"/>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8"/>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8"/>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6" name="Google Shape;1266;p8"/>
          <p:cNvGrpSpPr/>
          <p:nvPr/>
        </p:nvGrpSpPr>
        <p:grpSpPr>
          <a:xfrm flipH="1">
            <a:off x="10685262" y="5334842"/>
            <a:ext cx="556997" cy="883813"/>
            <a:chOff x="1296693" y="4078131"/>
            <a:chExt cx="417748" cy="662860"/>
          </a:xfrm>
        </p:grpSpPr>
        <p:sp>
          <p:nvSpPr>
            <p:cNvPr id="1267" name="Google Shape;1267;p8"/>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8"/>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8"/>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8"/>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8"/>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8"/>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8"/>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8"/>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8"/>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8"/>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8"/>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8"/>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8"/>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0" name="Google Shape;1280;p8"/>
          <p:cNvGrpSpPr/>
          <p:nvPr/>
        </p:nvGrpSpPr>
        <p:grpSpPr>
          <a:xfrm>
            <a:off x="1895177" y="5486601"/>
            <a:ext cx="630947" cy="693209"/>
            <a:chOff x="1799697" y="4222450"/>
            <a:chExt cx="473210" cy="519907"/>
          </a:xfrm>
        </p:grpSpPr>
        <p:sp>
          <p:nvSpPr>
            <p:cNvPr id="1281" name="Google Shape;1281;p8"/>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8"/>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8"/>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8"/>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8"/>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8"/>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8"/>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8"/>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8"/>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8"/>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8"/>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8"/>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8"/>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4" name="Google Shape;1294;p8"/>
          <p:cNvGrpSpPr/>
          <p:nvPr/>
        </p:nvGrpSpPr>
        <p:grpSpPr>
          <a:xfrm>
            <a:off x="1195372" y="5296008"/>
            <a:ext cx="556997" cy="883813"/>
            <a:chOff x="1296693" y="4078131"/>
            <a:chExt cx="417748" cy="662860"/>
          </a:xfrm>
        </p:grpSpPr>
        <p:sp>
          <p:nvSpPr>
            <p:cNvPr id="1295" name="Google Shape;1295;p8"/>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8"/>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8"/>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8"/>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8"/>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8"/>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8"/>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8"/>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8"/>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8"/>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8"/>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8"/>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8"/>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8" name="Google Shape;1308;p8"/>
          <p:cNvGrpSpPr/>
          <p:nvPr/>
        </p:nvGrpSpPr>
        <p:grpSpPr>
          <a:xfrm>
            <a:off x="7722072" y="5525434"/>
            <a:ext cx="630947" cy="693209"/>
            <a:chOff x="1799697" y="4222450"/>
            <a:chExt cx="473210" cy="519907"/>
          </a:xfrm>
        </p:grpSpPr>
        <p:sp>
          <p:nvSpPr>
            <p:cNvPr id="1309" name="Google Shape;1309;p8"/>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8"/>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8"/>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8"/>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8"/>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8"/>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8"/>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8"/>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8"/>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8"/>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8"/>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8"/>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8"/>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2" name="Google Shape;1322;p8"/>
          <p:cNvGrpSpPr/>
          <p:nvPr/>
        </p:nvGrpSpPr>
        <p:grpSpPr>
          <a:xfrm flipH="1">
            <a:off x="421639" y="5525434"/>
            <a:ext cx="630947" cy="693209"/>
            <a:chOff x="1799697" y="4222450"/>
            <a:chExt cx="473210" cy="519907"/>
          </a:xfrm>
        </p:grpSpPr>
        <p:sp>
          <p:nvSpPr>
            <p:cNvPr id="1323" name="Google Shape;1323;p8"/>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8"/>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8"/>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8"/>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8"/>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8"/>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8"/>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8"/>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8"/>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8"/>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8"/>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8"/>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8"/>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36"/>
        <p:cNvGrpSpPr/>
        <p:nvPr/>
      </p:nvGrpSpPr>
      <p:grpSpPr>
        <a:xfrm>
          <a:off x="0" y="0"/>
          <a:ext cx="0" cy="0"/>
          <a:chOff x="0" y="0"/>
          <a:chExt cx="0" cy="0"/>
        </a:xfrm>
      </p:grpSpPr>
      <p:sp>
        <p:nvSpPr>
          <p:cNvPr id="1337" name="Google Shape;1337;p9"/>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8" name="Google Shape;1338;p9"/>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9" name="Google Shape;1339;p9"/>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40" name="Google Shape;1340;p9"/>
          <p:cNvGrpSpPr/>
          <p:nvPr/>
        </p:nvGrpSpPr>
        <p:grpSpPr>
          <a:xfrm>
            <a:off x="137451" y="6118346"/>
            <a:ext cx="11970264" cy="661941"/>
            <a:chOff x="103088" y="4588759"/>
            <a:chExt cx="8977698" cy="496456"/>
          </a:xfrm>
        </p:grpSpPr>
        <p:sp>
          <p:nvSpPr>
            <p:cNvPr id="1341" name="Google Shape;1341;p9"/>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42" name="Google Shape;1342;p9"/>
            <p:cNvGrpSpPr/>
            <p:nvPr/>
          </p:nvGrpSpPr>
          <p:grpSpPr>
            <a:xfrm>
              <a:off x="103087" y="4641588"/>
              <a:ext cx="142923" cy="130526"/>
              <a:chOff x="178100" y="3904645"/>
              <a:chExt cx="142923" cy="130526"/>
            </a:xfrm>
          </p:grpSpPr>
          <p:sp>
            <p:nvSpPr>
              <p:cNvPr id="1343" name="Google Shape;1343;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6" name="Google Shape;1346;p9"/>
            <p:cNvGrpSpPr/>
            <p:nvPr/>
          </p:nvGrpSpPr>
          <p:grpSpPr>
            <a:xfrm>
              <a:off x="779951" y="4682022"/>
              <a:ext cx="88313" cy="132981"/>
              <a:chOff x="712664" y="4070529"/>
              <a:chExt cx="88313" cy="132981"/>
            </a:xfrm>
          </p:grpSpPr>
          <p:sp>
            <p:nvSpPr>
              <p:cNvPr id="1347" name="Google Shape;1347;p9"/>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9"/>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9" name="Google Shape;1349;p9"/>
            <p:cNvGrpSpPr/>
            <p:nvPr/>
          </p:nvGrpSpPr>
          <p:grpSpPr>
            <a:xfrm>
              <a:off x="432325" y="4835818"/>
              <a:ext cx="148749" cy="138123"/>
              <a:chOff x="417563" y="4145250"/>
              <a:chExt cx="148749" cy="138123"/>
            </a:xfrm>
          </p:grpSpPr>
          <p:sp>
            <p:nvSpPr>
              <p:cNvPr id="1350" name="Google Shape;1350;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3" name="Google Shape;1353;p9"/>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54" name="Google Shape;1354;p9"/>
            <p:cNvGrpSpPr/>
            <p:nvPr/>
          </p:nvGrpSpPr>
          <p:grpSpPr>
            <a:xfrm>
              <a:off x="834763" y="4933213"/>
              <a:ext cx="142923" cy="130526"/>
              <a:chOff x="178100" y="3904645"/>
              <a:chExt cx="142923" cy="130526"/>
            </a:xfrm>
          </p:grpSpPr>
          <p:sp>
            <p:nvSpPr>
              <p:cNvPr id="1355" name="Google Shape;1355;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9"/>
            <p:cNvGrpSpPr/>
            <p:nvPr/>
          </p:nvGrpSpPr>
          <p:grpSpPr>
            <a:xfrm>
              <a:off x="5901800" y="4851518"/>
              <a:ext cx="148749" cy="138123"/>
              <a:chOff x="417563" y="4145250"/>
              <a:chExt cx="148749" cy="138123"/>
            </a:xfrm>
          </p:grpSpPr>
          <p:sp>
            <p:nvSpPr>
              <p:cNvPr id="1359" name="Google Shape;1359;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62" name="Google Shape;1362;p9"/>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63" name="Google Shape;1363;p9"/>
            <p:cNvGrpSpPr/>
            <p:nvPr/>
          </p:nvGrpSpPr>
          <p:grpSpPr>
            <a:xfrm>
              <a:off x="1088463" y="4638600"/>
              <a:ext cx="142923" cy="130526"/>
              <a:chOff x="178100" y="3904645"/>
              <a:chExt cx="142923" cy="130526"/>
            </a:xfrm>
          </p:grpSpPr>
          <p:sp>
            <p:nvSpPr>
              <p:cNvPr id="1364" name="Google Shape;1364;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7" name="Google Shape;1367;p9"/>
            <p:cNvGrpSpPr/>
            <p:nvPr/>
          </p:nvGrpSpPr>
          <p:grpSpPr>
            <a:xfrm>
              <a:off x="1631214" y="4654247"/>
              <a:ext cx="88313" cy="132981"/>
              <a:chOff x="712664" y="3994329"/>
              <a:chExt cx="88313" cy="132981"/>
            </a:xfrm>
          </p:grpSpPr>
          <p:sp>
            <p:nvSpPr>
              <p:cNvPr id="1368" name="Google Shape;1368;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0" name="Google Shape;1370;p9"/>
            <p:cNvGrpSpPr/>
            <p:nvPr/>
          </p:nvGrpSpPr>
          <p:grpSpPr>
            <a:xfrm>
              <a:off x="1430650" y="4814993"/>
              <a:ext cx="148749" cy="138123"/>
              <a:chOff x="417563" y="4145250"/>
              <a:chExt cx="148749" cy="138123"/>
            </a:xfrm>
          </p:grpSpPr>
          <p:sp>
            <p:nvSpPr>
              <p:cNvPr id="1371" name="Google Shape;1371;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4" name="Google Shape;1374;p9"/>
            <p:cNvGrpSpPr/>
            <p:nvPr/>
          </p:nvGrpSpPr>
          <p:grpSpPr>
            <a:xfrm>
              <a:off x="2621688" y="4908138"/>
              <a:ext cx="142923" cy="130526"/>
              <a:chOff x="178100" y="3904645"/>
              <a:chExt cx="142923" cy="130526"/>
            </a:xfrm>
          </p:grpSpPr>
          <p:sp>
            <p:nvSpPr>
              <p:cNvPr id="1375" name="Google Shape;1375;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8" name="Google Shape;1378;p9"/>
            <p:cNvGrpSpPr/>
            <p:nvPr/>
          </p:nvGrpSpPr>
          <p:grpSpPr>
            <a:xfrm>
              <a:off x="4349951" y="4706647"/>
              <a:ext cx="88313" cy="132981"/>
              <a:chOff x="712664" y="3994329"/>
              <a:chExt cx="88313" cy="132981"/>
            </a:xfrm>
          </p:grpSpPr>
          <p:sp>
            <p:nvSpPr>
              <p:cNvPr id="1379" name="Google Shape;1379;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1" name="Google Shape;1381;p9"/>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82" name="Google Shape;1382;p9"/>
            <p:cNvGrpSpPr/>
            <p:nvPr/>
          </p:nvGrpSpPr>
          <p:grpSpPr>
            <a:xfrm>
              <a:off x="1927025" y="4603875"/>
              <a:ext cx="142923" cy="130526"/>
              <a:chOff x="178100" y="3904645"/>
              <a:chExt cx="142923" cy="130526"/>
            </a:xfrm>
          </p:grpSpPr>
          <p:sp>
            <p:nvSpPr>
              <p:cNvPr id="1383" name="Google Shape;1383;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6" name="Google Shape;1386;p9"/>
            <p:cNvGrpSpPr/>
            <p:nvPr/>
          </p:nvGrpSpPr>
          <p:grpSpPr>
            <a:xfrm>
              <a:off x="2464539" y="4706647"/>
              <a:ext cx="88313" cy="132981"/>
              <a:chOff x="712664" y="3994329"/>
              <a:chExt cx="88313" cy="132981"/>
            </a:xfrm>
          </p:grpSpPr>
          <p:sp>
            <p:nvSpPr>
              <p:cNvPr id="1387" name="Google Shape;1387;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9" name="Google Shape;1389;p9"/>
            <p:cNvGrpSpPr/>
            <p:nvPr/>
          </p:nvGrpSpPr>
          <p:grpSpPr>
            <a:xfrm>
              <a:off x="1995663" y="4835818"/>
              <a:ext cx="148749" cy="138123"/>
              <a:chOff x="417563" y="4145250"/>
              <a:chExt cx="148749" cy="138123"/>
            </a:xfrm>
          </p:grpSpPr>
          <p:sp>
            <p:nvSpPr>
              <p:cNvPr id="1390" name="Google Shape;1390;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3" name="Google Shape;1393;p9"/>
            <p:cNvGrpSpPr/>
            <p:nvPr/>
          </p:nvGrpSpPr>
          <p:grpSpPr>
            <a:xfrm>
              <a:off x="1735864" y="4896184"/>
              <a:ext cx="88313" cy="132981"/>
              <a:chOff x="712664" y="3994329"/>
              <a:chExt cx="88313" cy="132981"/>
            </a:xfrm>
          </p:grpSpPr>
          <p:sp>
            <p:nvSpPr>
              <p:cNvPr id="1394" name="Google Shape;1394;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6" name="Google Shape;1396;p9"/>
            <p:cNvGrpSpPr/>
            <p:nvPr/>
          </p:nvGrpSpPr>
          <p:grpSpPr>
            <a:xfrm>
              <a:off x="140200" y="4947093"/>
              <a:ext cx="148749" cy="138123"/>
              <a:chOff x="417563" y="4145250"/>
              <a:chExt cx="148749" cy="138123"/>
            </a:xfrm>
          </p:grpSpPr>
          <p:sp>
            <p:nvSpPr>
              <p:cNvPr id="1397" name="Google Shape;1397;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0" name="Google Shape;1400;p9"/>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01" name="Google Shape;1401;p9"/>
            <p:cNvGrpSpPr/>
            <p:nvPr/>
          </p:nvGrpSpPr>
          <p:grpSpPr>
            <a:xfrm flipH="1">
              <a:off x="8761575" y="4655463"/>
              <a:ext cx="142923" cy="130526"/>
              <a:chOff x="178100" y="3904645"/>
              <a:chExt cx="142923" cy="130526"/>
            </a:xfrm>
          </p:grpSpPr>
          <p:sp>
            <p:nvSpPr>
              <p:cNvPr id="1402" name="Google Shape;1402;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5" name="Google Shape;1405;p9"/>
            <p:cNvGrpSpPr/>
            <p:nvPr/>
          </p:nvGrpSpPr>
          <p:grpSpPr>
            <a:xfrm flipH="1">
              <a:off x="8309559" y="4588759"/>
              <a:ext cx="88313" cy="132981"/>
              <a:chOff x="712664" y="3994329"/>
              <a:chExt cx="88313" cy="132981"/>
            </a:xfrm>
          </p:grpSpPr>
          <p:sp>
            <p:nvSpPr>
              <p:cNvPr id="1406" name="Google Shape;1406;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8" name="Google Shape;1408;p9"/>
            <p:cNvGrpSpPr/>
            <p:nvPr/>
          </p:nvGrpSpPr>
          <p:grpSpPr>
            <a:xfrm flipH="1">
              <a:off x="8475836" y="4893605"/>
              <a:ext cx="148749" cy="138123"/>
              <a:chOff x="417563" y="4145250"/>
              <a:chExt cx="148749" cy="138123"/>
            </a:xfrm>
          </p:grpSpPr>
          <p:sp>
            <p:nvSpPr>
              <p:cNvPr id="1409" name="Google Shape;1409;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12" name="Google Shape;1412;p9"/>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9"/>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14" name="Google Shape;1414;p9"/>
            <p:cNvGrpSpPr/>
            <p:nvPr/>
          </p:nvGrpSpPr>
          <p:grpSpPr>
            <a:xfrm flipH="1">
              <a:off x="8078788" y="4799888"/>
              <a:ext cx="142923" cy="130526"/>
              <a:chOff x="178100" y="3904645"/>
              <a:chExt cx="142923" cy="130526"/>
            </a:xfrm>
          </p:grpSpPr>
          <p:sp>
            <p:nvSpPr>
              <p:cNvPr id="1415" name="Google Shape;1415;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8" name="Google Shape;1418;p9"/>
            <p:cNvGrpSpPr/>
            <p:nvPr/>
          </p:nvGrpSpPr>
          <p:grpSpPr>
            <a:xfrm flipH="1">
              <a:off x="7317309" y="4602647"/>
              <a:ext cx="88313" cy="132981"/>
              <a:chOff x="712664" y="3994329"/>
              <a:chExt cx="88313" cy="132981"/>
            </a:xfrm>
          </p:grpSpPr>
          <p:sp>
            <p:nvSpPr>
              <p:cNvPr id="1419" name="Google Shape;1419;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1" name="Google Shape;1421;p9"/>
            <p:cNvGrpSpPr/>
            <p:nvPr/>
          </p:nvGrpSpPr>
          <p:grpSpPr>
            <a:xfrm flipH="1">
              <a:off x="7434236" y="4851518"/>
              <a:ext cx="148749" cy="138123"/>
              <a:chOff x="417563" y="4145250"/>
              <a:chExt cx="148749" cy="138123"/>
            </a:xfrm>
          </p:grpSpPr>
          <p:sp>
            <p:nvSpPr>
              <p:cNvPr id="1422" name="Google Shape;1422;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5" name="Google Shape;1425;p9"/>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26" name="Google Shape;1426;p9"/>
            <p:cNvGrpSpPr/>
            <p:nvPr/>
          </p:nvGrpSpPr>
          <p:grpSpPr>
            <a:xfrm flipH="1">
              <a:off x="5467046" y="4869472"/>
              <a:ext cx="88313" cy="132981"/>
              <a:chOff x="712664" y="3994329"/>
              <a:chExt cx="88313" cy="132981"/>
            </a:xfrm>
          </p:grpSpPr>
          <p:sp>
            <p:nvSpPr>
              <p:cNvPr id="1427" name="Google Shape;1427;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9" name="Google Shape;1429;p9"/>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30" name="Google Shape;1430;p9"/>
            <p:cNvGrpSpPr/>
            <p:nvPr/>
          </p:nvGrpSpPr>
          <p:grpSpPr>
            <a:xfrm flipH="1">
              <a:off x="7047313" y="4735613"/>
              <a:ext cx="142923" cy="130526"/>
              <a:chOff x="178100" y="3904645"/>
              <a:chExt cx="142923" cy="130526"/>
            </a:xfrm>
          </p:grpSpPr>
          <p:sp>
            <p:nvSpPr>
              <p:cNvPr id="1431" name="Google Shape;1431;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4" name="Google Shape;1434;p9"/>
            <p:cNvGrpSpPr/>
            <p:nvPr/>
          </p:nvGrpSpPr>
          <p:grpSpPr>
            <a:xfrm flipH="1">
              <a:off x="6533859" y="4689922"/>
              <a:ext cx="88313" cy="132981"/>
              <a:chOff x="712664" y="3994329"/>
              <a:chExt cx="88313" cy="132981"/>
            </a:xfrm>
          </p:grpSpPr>
          <p:sp>
            <p:nvSpPr>
              <p:cNvPr id="1435" name="Google Shape;1435;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7" name="Google Shape;1437;p9"/>
            <p:cNvGrpSpPr/>
            <p:nvPr/>
          </p:nvGrpSpPr>
          <p:grpSpPr>
            <a:xfrm flipH="1">
              <a:off x="6789661" y="4866893"/>
              <a:ext cx="148749" cy="138123"/>
              <a:chOff x="417563" y="4145250"/>
              <a:chExt cx="148749" cy="138123"/>
            </a:xfrm>
          </p:grpSpPr>
          <p:sp>
            <p:nvSpPr>
              <p:cNvPr id="1438" name="Google Shape;1438;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1" name="Google Shape;1441;p9"/>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42" name="Google Shape;1442;p9"/>
            <p:cNvGrpSpPr/>
            <p:nvPr/>
          </p:nvGrpSpPr>
          <p:grpSpPr>
            <a:xfrm flipH="1">
              <a:off x="8932036" y="4851518"/>
              <a:ext cx="148749" cy="138123"/>
              <a:chOff x="417563" y="4145250"/>
              <a:chExt cx="148749" cy="138123"/>
            </a:xfrm>
          </p:grpSpPr>
          <p:sp>
            <p:nvSpPr>
              <p:cNvPr id="1443" name="Google Shape;1443;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6" name="Google Shape;1446;p9"/>
            <p:cNvGrpSpPr/>
            <p:nvPr/>
          </p:nvGrpSpPr>
          <p:grpSpPr>
            <a:xfrm flipH="1">
              <a:off x="3504875" y="4870688"/>
              <a:ext cx="142923" cy="130526"/>
              <a:chOff x="178100" y="3904645"/>
              <a:chExt cx="142923" cy="130526"/>
            </a:xfrm>
          </p:grpSpPr>
          <p:sp>
            <p:nvSpPr>
              <p:cNvPr id="1447" name="Google Shape;1447;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0" name="Google Shape;1450;p9"/>
            <p:cNvGrpSpPr/>
            <p:nvPr/>
          </p:nvGrpSpPr>
          <p:grpSpPr>
            <a:xfrm flipH="1">
              <a:off x="4736159" y="4869472"/>
              <a:ext cx="88313" cy="132981"/>
              <a:chOff x="712664" y="3994329"/>
              <a:chExt cx="88313" cy="132981"/>
            </a:xfrm>
          </p:grpSpPr>
          <p:sp>
            <p:nvSpPr>
              <p:cNvPr id="1451" name="Google Shape;1451;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3" name="Google Shape;1453;p9"/>
            <p:cNvGrpSpPr/>
            <p:nvPr/>
          </p:nvGrpSpPr>
          <p:grpSpPr>
            <a:xfrm flipH="1">
              <a:off x="3950663" y="4855325"/>
              <a:ext cx="142923" cy="130526"/>
              <a:chOff x="178100" y="3904645"/>
              <a:chExt cx="142923" cy="130526"/>
            </a:xfrm>
          </p:grpSpPr>
          <p:sp>
            <p:nvSpPr>
              <p:cNvPr id="1454" name="Google Shape;1454;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7" name="Google Shape;1457;p9"/>
            <p:cNvGrpSpPr/>
            <p:nvPr/>
          </p:nvGrpSpPr>
          <p:grpSpPr>
            <a:xfrm flipH="1">
              <a:off x="2932009" y="4854097"/>
              <a:ext cx="88313" cy="132981"/>
              <a:chOff x="712664" y="3994329"/>
              <a:chExt cx="88313" cy="132981"/>
            </a:xfrm>
          </p:grpSpPr>
          <p:sp>
            <p:nvSpPr>
              <p:cNvPr id="1458" name="Google Shape;1458;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0" name="Google Shape;1460;p9"/>
            <p:cNvGrpSpPr/>
            <p:nvPr/>
          </p:nvGrpSpPr>
          <p:grpSpPr>
            <a:xfrm flipH="1">
              <a:off x="5023923" y="4866905"/>
              <a:ext cx="148749" cy="138123"/>
              <a:chOff x="417563" y="4145250"/>
              <a:chExt cx="148749" cy="138123"/>
            </a:xfrm>
          </p:grpSpPr>
          <p:sp>
            <p:nvSpPr>
              <p:cNvPr id="1461" name="Google Shape;1461;p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4" name="Google Shape;1464;p9"/>
            <p:cNvGrpSpPr/>
            <p:nvPr/>
          </p:nvGrpSpPr>
          <p:grpSpPr>
            <a:xfrm flipH="1">
              <a:off x="7857534" y="4654247"/>
              <a:ext cx="88313" cy="132981"/>
              <a:chOff x="712664" y="3994329"/>
              <a:chExt cx="88313" cy="132981"/>
            </a:xfrm>
          </p:grpSpPr>
          <p:sp>
            <p:nvSpPr>
              <p:cNvPr id="1465" name="Google Shape;1465;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7" name="Google Shape;1467;p9"/>
            <p:cNvGrpSpPr/>
            <p:nvPr/>
          </p:nvGrpSpPr>
          <p:grpSpPr>
            <a:xfrm>
              <a:off x="2916488" y="4589988"/>
              <a:ext cx="142923" cy="130526"/>
              <a:chOff x="178100" y="3904645"/>
              <a:chExt cx="142923" cy="130526"/>
            </a:xfrm>
          </p:grpSpPr>
          <p:sp>
            <p:nvSpPr>
              <p:cNvPr id="1468" name="Google Shape;1468;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1" name="Google Shape;1471;p9"/>
            <p:cNvGrpSpPr/>
            <p:nvPr/>
          </p:nvGrpSpPr>
          <p:grpSpPr>
            <a:xfrm flipH="1">
              <a:off x="3339346" y="4654247"/>
              <a:ext cx="88313" cy="132981"/>
              <a:chOff x="712664" y="3994329"/>
              <a:chExt cx="88313" cy="132981"/>
            </a:xfrm>
          </p:grpSpPr>
          <p:sp>
            <p:nvSpPr>
              <p:cNvPr id="1472" name="Google Shape;1472;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4" name="Google Shape;1474;p9"/>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75" name="Google Shape;1475;p9"/>
            <p:cNvGrpSpPr/>
            <p:nvPr/>
          </p:nvGrpSpPr>
          <p:grpSpPr>
            <a:xfrm>
              <a:off x="4632438" y="4603875"/>
              <a:ext cx="142923" cy="130526"/>
              <a:chOff x="178100" y="3904645"/>
              <a:chExt cx="142923" cy="130526"/>
            </a:xfrm>
          </p:grpSpPr>
          <p:sp>
            <p:nvSpPr>
              <p:cNvPr id="1476" name="Google Shape;1476;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9" name="Google Shape;1479;p9"/>
            <p:cNvGrpSpPr/>
            <p:nvPr/>
          </p:nvGrpSpPr>
          <p:grpSpPr>
            <a:xfrm>
              <a:off x="6178388" y="4603875"/>
              <a:ext cx="142923" cy="130526"/>
              <a:chOff x="178100" y="3904645"/>
              <a:chExt cx="142923" cy="130526"/>
            </a:xfrm>
          </p:grpSpPr>
          <p:sp>
            <p:nvSpPr>
              <p:cNvPr id="1480" name="Google Shape;1480;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3" name="Google Shape;1483;p9"/>
            <p:cNvGrpSpPr/>
            <p:nvPr/>
          </p:nvGrpSpPr>
          <p:grpSpPr>
            <a:xfrm>
              <a:off x="5250150" y="4638600"/>
              <a:ext cx="142923" cy="130526"/>
              <a:chOff x="178100" y="3904645"/>
              <a:chExt cx="142923" cy="130526"/>
            </a:xfrm>
          </p:grpSpPr>
          <p:sp>
            <p:nvSpPr>
              <p:cNvPr id="1484" name="Google Shape;1484;p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7" name="Google Shape;1487;p9"/>
            <p:cNvGrpSpPr/>
            <p:nvPr/>
          </p:nvGrpSpPr>
          <p:grpSpPr>
            <a:xfrm flipH="1">
              <a:off x="3748221" y="4689922"/>
              <a:ext cx="88313" cy="132981"/>
              <a:chOff x="712664" y="3994329"/>
              <a:chExt cx="88313" cy="132981"/>
            </a:xfrm>
          </p:grpSpPr>
          <p:sp>
            <p:nvSpPr>
              <p:cNvPr id="1488" name="Google Shape;1488;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0" name="Google Shape;1490;p9"/>
            <p:cNvGrpSpPr/>
            <p:nvPr/>
          </p:nvGrpSpPr>
          <p:grpSpPr>
            <a:xfrm flipH="1">
              <a:off x="5698684" y="4628872"/>
              <a:ext cx="88313" cy="132981"/>
              <a:chOff x="712664" y="3994329"/>
              <a:chExt cx="88313" cy="132981"/>
            </a:xfrm>
          </p:grpSpPr>
          <p:sp>
            <p:nvSpPr>
              <p:cNvPr id="1491" name="Google Shape;1491;p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93" name="Google Shape;1493;p9"/>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9"/>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95" name="Google Shape;1495;p9"/>
          <p:cNvSpPr txBox="1">
            <a:spLocks noGrp="1"/>
          </p:cNvSpPr>
          <p:nvPr>
            <p:ph type="title"/>
          </p:nvPr>
        </p:nvSpPr>
        <p:spPr>
          <a:xfrm>
            <a:off x="2743215" y="2044604"/>
            <a:ext cx="6705600" cy="170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3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1496" name="Google Shape;1496;p9"/>
          <p:cNvSpPr txBox="1">
            <a:spLocks noGrp="1"/>
          </p:cNvSpPr>
          <p:nvPr>
            <p:ph type="subTitle" idx="1"/>
          </p:nvPr>
        </p:nvSpPr>
        <p:spPr>
          <a:xfrm>
            <a:off x="3060867" y="3833433"/>
            <a:ext cx="6070000" cy="12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97"/>
        <p:cNvGrpSpPr/>
        <p:nvPr/>
      </p:nvGrpSpPr>
      <p:grpSpPr>
        <a:xfrm>
          <a:off x="0" y="0"/>
          <a:ext cx="0" cy="0"/>
          <a:chOff x="0" y="0"/>
          <a:chExt cx="0" cy="0"/>
        </a:xfrm>
      </p:grpSpPr>
      <p:sp>
        <p:nvSpPr>
          <p:cNvPr id="1498" name="Google Shape;1498;p10"/>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9" name="Google Shape;1499;p10"/>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0" name="Google Shape;1500;p10"/>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01" name="Google Shape;1501;p10"/>
          <p:cNvGrpSpPr/>
          <p:nvPr/>
        </p:nvGrpSpPr>
        <p:grpSpPr>
          <a:xfrm>
            <a:off x="137451" y="6118346"/>
            <a:ext cx="11970264" cy="661941"/>
            <a:chOff x="103088" y="4588759"/>
            <a:chExt cx="8977698" cy="496456"/>
          </a:xfrm>
        </p:grpSpPr>
        <p:sp>
          <p:nvSpPr>
            <p:cNvPr id="1502" name="Google Shape;1502;p10"/>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03" name="Google Shape;1503;p10"/>
            <p:cNvGrpSpPr/>
            <p:nvPr/>
          </p:nvGrpSpPr>
          <p:grpSpPr>
            <a:xfrm>
              <a:off x="103087" y="4641588"/>
              <a:ext cx="142923" cy="130526"/>
              <a:chOff x="178100" y="3904645"/>
              <a:chExt cx="142923" cy="130526"/>
            </a:xfrm>
          </p:grpSpPr>
          <p:sp>
            <p:nvSpPr>
              <p:cNvPr id="1504" name="Google Shape;1504;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07" name="Google Shape;1507;p10"/>
            <p:cNvGrpSpPr/>
            <p:nvPr/>
          </p:nvGrpSpPr>
          <p:grpSpPr>
            <a:xfrm>
              <a:off x="779951" y="4682022"/>
              <a:ext cx="88313" cy="132981"/>
              <a:chOff x="712664" y="4070529"/>
              <a:chExt cx="88313" cy="132981"/>
            </a:xfrm>
          </p:grpSpPr>
          <p:sp>
            <p:nvSpPr>
              <p:cNvPr id="1508" name="Google Shape;1508;p10"/>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0"/>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0" name="Google Shape;1510;p10"/>
            <p:cNvGrpSpPr/>
            <p:nvPr/>
          </p:nvGrpSpPr>
          <p:grpSpPr>
            <a:xfrm>
              <a:off x="432325" y="4835818"/>
              <a:ext cx="148749" cy="138123"/>
              <a:chOff x="417563" y="4145250"/>
              <a:chExt cx="148749" cy="138123"/>
            </a:xfrm>
          </p:grpSpPr>
          <p:sp>
            <p:nvSpPr>
              <p:cNvPr id="1511" name="Google Shape;1511;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14" name="Google Shape;1514;p10"/>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15" name="Google Shape;1515;p10"/>
            <p:cNvGrpSpPr/>
            <p:nvPr/>
          </p:nvGrpSpPr>
          <p:grpSpPr>
            <a:xfrm>
              <a:off x="834763" y="4933213"/>
              <a:ext cx="142923" cy="130526"/>
              <a:chOff x="178100" y="3904645"/>
              <a:chExt cx="142923" cy="130526"/>
            </a:xfrm>
          </p:grpSpPr>
          <p:sp>
            <p:nvSpPr>
              <p:cNvPr id="1516" name="Google Shape;1516;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9" name="Google Shape;1519;p10"/>
            <p:cNvGrpSpPr/>
            <p:nvPr/>
          </p:nvGrpSpPr>
          <p:grpSpPr>
            <a:xfrm>
              <a:off x="5901800" y="4851518"/>
              <a:ext cx="148749" cy="138123"/>
              <a:chOff x="417563" y="4145250"/>
              <a:chExt cx="148749" cy="138123"/>
            </a:xfrm>
          </p:grpSpPr>
          <p:sp>
            <p:nvSpPr>
              <p:cNvPr id="1520" name="Google Shape;1520;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3" name="Google Shape;1523;p10"/>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24" name="Google Shape;1524;p10"/>
            <p:cNvGrpSpPr/>
            <p:nvPr/>
          </p:nvGrpSpPr>
          <p:grpSpPr>
            <a:xfrm>
              <a:off x="1088463" y="4638600"/>
              <a:ext cx="142923" cy="130526"/>
              <a:chOff x="178100" y="3904645"/>
              <a:chExt cx="142923" cy="130526"/>
            </a:xfrm>
          </p:grpSpPr>
          <p:sp>
            <p:nvSpPr>
              <p:cNvPr id="1525" name="Google Shape;1525;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28" name="Google Shape;1528;p10"/>
            <p:cNvGrpSpPr/>
            <p:nvPr/>
          </p:nvGrpSpPr>
          <p:grpSpPr>
            <a:xfrm>
              <a:off x="1631214" y="4654247"/>
              <a:ext cx="88313" cy="132981"/>
              <a:chOff x="712664" y="3994329"/>
              <a:chExt cx="88313" cy="132981"/>
            </a:xfrm>
          </p:grpSpPr>
          <p:sp>
            <p:nvSpPr>
              <p:cNvPr id="1529" name="Google Shape;1529;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1" name="Google Shape;1531;p10"/>
            <p:cNvGrpSpPr/>
            <p:nvPr/>
          </p:nvGrpSpPr>
          <p:grpSpPr>
            <a:xfrm>
              <a:off x="1430650" y="4814993"/>
              <a:ext cx="148749" cy="138123"/>
              <a:chOff x="417563" y="4145250"/>
              <a:chExt cx="148749" cy="138123"/>
            </a:xfrm>
          </p:grpSpPr>
          <p:sp>
            <p:nvSpPr>
              <p:cNvPr id="1532" name="Google Shape;1532;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5" name="Google Shape;1535;p10"/>
            <p:cNvGrpSpPr/>
            <p:nvPr/>
          </p:nvGrpSpPr>
          <p:grpSpPr>
            <a:xfrm>
              <a:off x="2621688" y="4908138"/>
              <a:ext cx="142923" cy="130526"/>
              <a:chOff x="178100" y="3904645"/>
              <a:chExt cx="142923" cy="130526"/>
            </a:xfrm>
          </p:grpSpPr>
          <p:sp>
            <p:nvSpPr>
              <p:cNvPr id="1536" name="Google Shape;1536;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9" name="Google Shape;1539;p10"/>
            <p:cNvGrpSpPr/>
            <p:nvPr/>
          </p:nvGrpSpPr>
          <p:grpSpPr>
            <a:xfrm>
              <a:off x="4349951" y="4706647"/>
              <a:ext cx="88313" cy="132981"/>
              <a:chOff x="712664" y="3994329"/>
              <a:chExt cx="88313" cy="132981"/>
            </a:xfrm>
          </p:grpSpPr>
          <p:sp>
            <p:nvSpPr>
              <p:cNvPr id="1540" name="Google Shape;1540;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42" name="Google Shape;1542;p10"/>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43" name="Google Shape;1543;p10"/>
            <p:cNvGrpSpPr/>
            <p:nvPr/>
          </p:nvGrpSpPr>
          <p:grpSpPr>
            <a:xfrm>
              <a:off x="1927025" y="4603875"/>
              <a:ext cx="142923" cy="130526"/>
              <a:chOff x="178100" y="3904645"/>
              <a:chExt cx="142923" cy="130526"/>
            </a:xfrm>
          </p:grpSpPr>
          <p:sp>
            <p:nvSpPr>
              <p:cNvPr id="1544" name="Google Shape;1544;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7" name="Google Shape;1547;p10"/>
            <p:cNvGrpSpPr/>
            <p:nvPr/>
          </p:nvGrpSpPr>
          <p:grpSpPr>
            <a:xfrm>
              <a:off x="2464539" y="4706647"/>
              <a:ext cx="88313" cy="132981"/>
              <a:chOff x="712664" y="3994329"/>
              <a:chExt cx="88313" cy="132981"/>
            </a:xfrm>
          </p:grpSpPr>
          <p:sp>
            <p:nvSpPr>
              <p:cNvPr id="1548" name="Google Shape;1548;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50" name="Google Shape;1550;p10"/>
            <p:cNvGrpSpPr/>
            <p:nvPr/>
          </p:nvGrpSpPr>
          <p:grpSpPr>
            <a:xfrm>
              <a:off x="1995663" y="4835818"/>
              <a:ext cx="148749" cy="138123"/>
              <a:chOff x="417563" y="4145250"/>
              <a:chExt cx="148749" cy="138123"/>
            </a:xfrm>
          </p:grpSpPr>
          <p:sp>
            <p:nvSpPr>
              <p:cNvPr id="1551" name="Google Shape;1551;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54" name="Google Shape;1554;p10"/>
            <p:cNvGrpSpPr/>
            <p:nvPr/>
          </p:nvGrpSpPr>
          <p:grpSpPr>
            <a:xfrm>
              <a:off x="1735864" y="4896184"/>
              <a:ext cx="88313" cy="132981"/>
              <a:chOff x="712664" y="3994329"/>
              <a:chExt cx="88313" cy="132981"/>
            </a:xfrm>
          </p:grpSpPr>
          <p:sp>
            <p:nvSpPr>
              <p:cNvPr id="1555" name="Google Shape;1555;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57" name="Google Shape;1557;p10"/>
            <p:cNvGrpSpPr/>
            <p:nvPr/>
          </p:nvGrpSpPr>
          <p:grpSpPr>
            <a:xfrm>
              <a:off x="140200" y="4947093"/>
              <a:ext cx="148749" cy="138123"/>
              <a:chOff x="417563" y="4145250"/>
              <a:chExt cx="148749" cy="138123"/>
            </a:xfrm>
          </p:grpSpPr>
          <p:sp>
            <p:nvSpPr>
              <p:cNvPr id="1558" name="Google Shape;1558;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61" name="Google Shape;1561;p10"/>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62" name="Google Shape;1562;p10"/>
            <p:cNvGrpSpPr/>
            <p:nvPr/>
          </p:nvGrpSpPr>
          <p:grpSpPr>
            <a:xfrm flipH="1">
              <a:off x="8761575" y="4655463"/>
              <a:ext cx="142923" cy="130526"/>
              <a:chOff x="178100" y="3904645"/>
              <a:chExt cx="142923" cy="130526"/>
            </a:xfrm>
          </p:grpSpPr>
          <p:sp>
            <p:nvSpPr>
              <p:cNvPr id="1563" name="Google Shape;1563;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6" name="Google Shape;1566;p10"/>
            <p:cNvGrpSpPr/>
            <p:nvPr/>
          </p:nvGrpSpPr>
          <p:grpSpPr>
            <a:xfrm flipH="1">
              <a:off x="8309559" y="4588759"/>
              <a:ext cx="88313" cy="132981"/>
              <a:chOff x="712664" y="3994329"/>
              <a:chExt cx="88313" cy="132981"/>
            </a:xfrm>
          </p:grpSpPr>
          <p:sp>
            <p:nvSpPr>
              <p:cNvPr id="1567" name="Google Shape;1567;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10"/>
            <p:cNvGrpSpPr/>
            <p:nvPr/>
          </p:nvGrpSpPr>
          <p:grpSpPr>
            <a:xfrm flipH="1">
              <a:off x="8475836" y="4893605"/>
              <a:ext cx="148749" cy="138123"/>
              <a:chOff x="417563" y="4145250"/>
              <a:chExt cx="148749" cy="138123"/>
            </a:xfrm>
          </p:grpSpPr>
          <p:sp>
            <p:nvSpPr>
              <p:cNvPr id="1570" name="Google Shape;1570;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73" name="Google Shape;1573;p10"/>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10"/>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75" name="Google Shape;1575;p10"/>
            <p:cNvGrpSpPr/>
            <p:nvPr/>
          </p:nvGrpSpPr>
          <p:grpSpPr>
            <a:xfrm flipH="1">
              <a:off x="8078788" y="4799888"/>
              <a:ext cx="142923" cy="130526"/>
              <a:chOff x="178100" y="3904645"/>
              <a:chExt cx="142923" cy="130526"/>
            </a:xfrm>
          </p:grpSpPr>
          <p:sp>
            <p:nvSpPr>
              <p:cNvPr id="1576" name="Google Shape;1576;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9" name="Google Shape;1579;p10"/>
            <p:cNvGrpSpPr/>
            <p:nvPr/>
          </p:nvGrpSpPr>
          <p:grpSpPr>
            <a:xfrm flipH="1">
              <a:off x="7317309" y="4602647"/>
              <a:ext cx="88313" cy="132981"/>
              <a:chOff x="712664" y="3994329"/>
              <a:chExt cx="88313" cy="132981"/>
            </a:xfrm>
          </p:grpSpPr>
          <p:sp>
            <p:nvSpPr>
              <p:cNvPr id="1580" name="Google Shape;1580;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2" name="Google Shape;1582;p10"/>
            <p:cNvGrpSpPr/>
            <p:nvPr/>
          </p:nvGrpSpPr>
          <p:grpSpPr>
            <a:xfrm flipH="1">
              <a:off x="7434236" y="4851518"/>
              <a:ext cx="148749" cy="138123"/>
              <a:chOff x="417563" y="4145250"/>
              <a:chExt cx="148749" cy="138123"/>
            </a:xfrm>
          </p:grpSpPr>
          <p:sp>
            <p:nvSpPr>
              <p:cNvPr id="1583" name="Google Shape;1583;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86" name="Google Shape;1586;p10"/>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87" name="Google Shape;1587;p10"/>
            <p:cNvGrpSpPr/>
            <p:nvPr/>
          </p:nvGrpSpPr>
          <p:grpSpPr>
            <a:xfrm flipH="1">
              <a:off x="5467046" y="4869472"/>
              <a:ext cx="88313" cy="132981"/>
              <a:chOff x="712664" y="3994329"/>
              <a:chExt cx="88313" cy="132981"/>
            </a:xfrm>
          </p:grpSpPr>
          <p:sp>
            <p:nvSpPr>
              <p:cNvPr id="1588" name="Google Shape;1588;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90" name="Google Shape;1590;p10"/>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91" name="Google Shape;1591;p10"/>
            <p:cNvGrpSpPr/>
            <p:nvPr/>
          </p:nvGrpSpPr>
          <p:grpSpPr>
            <a:xfrm flipH="1">
              <a:off x="7047313" y="4735613"/>
              <a:ext cx="142923" cy="130526"/>
              <a:chOff x="178100" y="3904645"/>
              <a:chExt cx="142923" cy="130526"/>
            </a:xfrm>
          </p:grpSpPr>
          <p:sp>
            <p:nvSpPr>
              <p:cNvPr id="1592" name="Google Shape;1592;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5" name="Google Shape;1595;p10"/>
            <p:cNvGrpSpPr/>
            <p:nvPr/>
          </p:nvGrpSpPr>
          <p:grpSpPr>
            <a:xfrm flipH="1">
              <a:off x="6533859" y="4689922"/>
              <a:ext cx="88313" cy="132981"/>
              <a:chOff x="712664" y="3994329"/>
              <a:chExt cx="88313" cy="132981"/>
            </a:xfrm>
          </p:grpSpPr>
          <p:sp>
            <p:nvSpPr>
              <p:cNvPr id="1596" name="Google Shape;1596;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8" name="Google Shape;1598;p10"/>
            <p:cNvGrpSpPr/>
            <p:nvPr/>
          </p:nvGrpSpPr>
          <p:grpSpPr>
            <a:xfrm flipH="1">
              <a:off x="6789661" y="4866893"/>
              <a:ext cx="148749" cy="138123"/>
              <a:chOff x="417563" y="4145250"/>
              <a:chExt cx="148749" cy="138123"/>
            </a:xfrm>
          </p:grpSpPr>
          <p:sp>
            <p:nvSpPr>
              <p:cNvPr id="1599" name="Google Shape;1599;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2" name="Google Shape;1602;p10"/>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03" name="Google Shape;1603;p10"/>
            <p:cNvGrpSpPr/>
            <p:nvPr/>
          </p:nvGrpSpPr>
          <p:grpSpPr>
            <a:xfrm flipH="1">
              <a:off x="8932036" y="4851518"/>
              <a:ext cx="148749" cy="138123"/>
              <a:chOff x="417563" y="4145250"/>
              <a:chExt cx="148749" cy="138123"/>
            </a:xfrm>
          </p:grpSpPr>
          <p:sp>
            <p:nvSpPr>
              <p:cNvPr id="1604" name="Google Shape;1604;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07" name="Google Shape;1607;p10"/>
            <p:cNvGrpSpPr/>
            <p:nvPr/>
          </p:nvGrpSpPr>
          <p:grpSpPr>
            <a:xfrm flipH="1">
              <a:off x="3504875" y="4870688"/>
              <a:ext cx="142923" cy="130526"/>
              <a:chOff x="178100" y="3904645"/>
              <a:chExt cx="142923" cy="130526"/>
            </a:xfrm>
          </p:grpSpPr>
          <p:sp>
            <p:nvSpPr>
              <p:cNvPr id="1608" name="Google Shape;1608;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1" name="Google Shape;1611;p10"/>
            <p:cNvGrpSpPr/>
            <p:nvPr/>
          </p:nvGrpSpPr>
          <p:grpSpPr>
            <a:xfrm flipH="1">
              <a:off x="4736159" y="4869472"/>
              <a:ext cx="88313" cy="132981"/>
              <a:chOff x="712664" y="3994329"/>
              <a:chExt cx="88313" cy="132981"/>
            </a:xfrm>
          </p:grpSpPr>
          <p:sp>
            <p:nvSpPr>
              <p:cNvPr id="1612" name="Google Shape;1612;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4" name="Google Shape;1614;p10"/>
            <p:cNvGrpSpPr/>
            <p:nvPr/>
          </p:nvGrpSpPr>
          <p:grpSpPr>
            <a:xfrm flipH="1">
              <a:off x="3950663" y="4855325"/>
              <a:ext cx="142923" cy="130526"/>
              <a:chOff x="178100" y="3904645"/>
              <a:chExt cx="142923" cy="130526"/>
            </a:xfrm>
          </p:grpSpPr>
          <p:sp>
            <p:nvSpPr>
              <p:cNvPr id="1615" name="Google Shape;1615;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8" name="Google Shape;1618;p10"/>
            <p:cNvGrpSpPr/>
            <p:nvPr/>
          </p:nvGrpSpPr>
          <p:grpSpPr>
            <a:xfrm flipH="1">
              <a:off x="2932009" y="4854097"/>
              <a:ext cx="88313" cy="132981"/>
              <a:chOff x="712664" y="3994329"/>
              <a:chExt cx="88313" cy="132981"/>
            </a:xfrm>
          </p:grpSpPr>
          <p:sp>
            <p:nvSpPr>
              <p:cNvPr id="1619" name="Google Shape;1619;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1" name="Google Shape;1621;p10"/>
            <p:cNvGrpSpPr/>
            <p:nvPr/>
          </p:nvGrpSpPr>
          <p:grpSpPr>
            <a:xfrm flipH="1">
              <a:off x="5023923" y="4866905"/>
              <a:ext cx="148749" cy="138123"/>
              <a:chOff x="417563" y="4145250"/>
              <a:chExt cx="148749" cy="138123"/>
            </a:xfrm>
          </p:grpSpPr>
          <p:sp>
            <p:nvSpPr>
              <p:cNvPr id="1622" name="Google Shape;1622;p1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1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1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5" name="Google Shape;1625;p10"/>
            <p:cNvGrpSpPr/>
            <p:nvPr/>
          </p:nvGrpSpPr>
          <p:grpSpPr>
            <a:xfrm flipH="1">
              <a:off x="7857534" y="4654247"/>
              <a:ext cx="88313" cy="132981"/>
              <a:chOff x="712664" y="3994329"/>
              <a:chExt cx="88313" cy="132981"/>
            </a:xfrm>
          </p:grpSpPr>
          <p:sp>
            <p:nvSpPr>
              <p:cNvPr id="1626" name="Google Shape;1626;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8" name="Google Shape;1628;p10"/>
            <p:cNvGrpSpPr/>
            <p:nvPr/>
          </p:nvGrpSpPr>
          <p:grpSpPr>
            <a:xfrm>
              <a:off x="2916488" y="4589988"/>
              <a:ext cx="142923" cy="130526"/>
              <a:chOff x="178100" y="3904645"/>
              <a:chExt cx="142923" cy="130526"/>
            </a:xfrm>
          </p:grpSpPr>
          <p:sp>
            <p:nvSpPr>
              <p:cNvPr id="1629" name="Google Shape;1629;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32" name="Google Shape;1632;p10"/>
            <p:cNvGrpSpPr/>
            <p:nvPr/>
          </p:nvGrpSpPr>
          <p:grpSpPr>
            <a:xfrm flipH="1">
              <a:off x="3339346" y="4654247"/>
              <a:ext cx="88313" cy="132981"/>
              <a:chOff x="712664" y="3994329"/>
              <a:chExt cx="88313" cy="132981"/>
            </a:xfrm>
          </p:grpSpPr>
          <p:sp>
            <p:nvSpPr>
              <p:cNvPr id="1633" name="Google Shape;1633;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35" name="Google Shape;1635;p10"/>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36" name="Google Shape;1636;p10"/>
            <p:cNvGrpSpPr/>
            <p:nvPr/>
          </p:nvGrpSpPr>
          <p:grpSpPr>
            <a:xfrm>
              <a:off x="4632438" y="4603875"/>
              <a:ext cx="142923" cy="130526"/>
              <a:chOff x="178100" y="3904645"/>
              <a:chExt cx="142923" cy="130526"/>
            </a:xfrm>
          </p:grpSpPr>
          <p:sp>
            <p:nvSpPr>
              <p:cNvPr id="1637" name="Google Shape;1637;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0" name="Google Shape;1640;p10"/>
            <p:cNvGrpSpPr/>
            <p:nvPr/>
          </p:nvGrpSpPr>
          <p:grpSpPr>
            <a:xfrm>
              <a:off x="6178388" y="4603875"/>
              <a:ext cx="142923" cy="130526"/>
              <a:chOff x="178100" y="3904645"/>
              <a:chExt cx="142923" cy="130526"/>
            </a:xfrm>
          </p:grpSpPr>
          <p:sp>
            <p:nvSpPr>
              <p:cNvPr id="1641" name="Google Shape;1641;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4" name="Google Shape;1644;p10"/>
            <p:cNvGrpSpPr/>
            <p:nvPr/>
          </p:nvGrpSpPr>
          <p:grpSpPr>
            <a:xfrm>
              <a:off x="5250150" y="4638600"/>
              <a:ext cx="142923" cy="130526"/>
              <a:chOff x="178100" y="3904645"/>
              <a:chExt cx="142923" cy="130526"/>
            </a:xfrm>
          </p:grpSpPr>
          <p:sp>
            <p:nvSpPr>
              <p:cNvPr id="1645" name="Google Shape;1645;p1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8" name="Google Shape;1648;p10"/>
            <p:cNvGrpSpPr/>
            <p:nvPr/>
          </p:nvGrpSpPr>
          <p:grpSpPr>
            <a:xfrm flipH="1">
              <a:off x="3748221" y="4689922"/>
              <a:ext cx="88313" cy="132981"/>
              <a:chOff x="712664" y="3994329"/>
              <a:chExt cx="88313" cy="132981"/>
            </a:xfrm>
          </p:grpSpPr>
          <p:sp>
            <p:nvSpPr>
              <p:cNvPr id="1649" name="Google Shape;1649;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1" name="Google Shape;1651;p10"/>
            <p:cNvGrpSpPr/>
            <p:nvPr/>
          </p:nvGrpSpPr>
          <p:grpSpPr>
            <a:xfrm flipH="1">
              <a:off x="5698684" y="4628872"/>
              <a:ext cx="88313" cy="132981"/>
              <a:chOff x="712664" y="3994329"/>
              <a:chExt cx="88313" cy="132981"/>
            </a:xfrm>
          </p:grpSpPr>
          <p:sp>
            <p:nvSpPr>
              <p:cNvPr id="1652" name="Google Shape;1652;p1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4" name="Google Shape;1654;p10"/>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10"/>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6" name="Google Shape;1656;p10"/>
          <p:cNvSpPr txBox="1">
            <a:spLocks noGrp="1"/>
          </p:cNvSpPr>
          <p:nvPr>
            <p:ph type="title"/>
          </p:nvPr>
        </p:nvSpPr>
        <p:spPr>
          <a:xfrm>
            <a:off x="2123900" y="4491167"/>
            <a:ext cx="7944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657"/>
        <p:cNvGrpSpPr/>
        <p:nvPr/>
      </p:nvGrpSpPr>
      <p:grpSpPr>
        <a:xfrm>
          <a:off x="0" y="0"/>
          <a:ext cx="0" cy="0"/>
          <a:chOff x="0" y="0"/>
          <a:chExt cx="0" cy="0"/>
        </a:xfrm>
      </p:grpSpPr>
      <p:sp>
        <p:nvSpPr>
          <p:cNvPr id="1658" name="Google Shape;1658;p11"/>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9" name="Google Shape;1659;p11"/>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0" name="Google Shape;1660;p11"/>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61" name="Google Shape;1661;p11"/>
          <p:cNvGrpSpPr/>
          <p:nvPr/>
        </p:nvGrpSpPr>
        <p:grpSpPr>
          <a:xfrm>
            <a:off x="137451" y="6118346"/>
            <a:ext cx="11970264" cy="661941"/>
            <a:chOff x="103088" y="4588759"/>
            <a:chExt cx="8977698" cy="496456"/>
          </a:xfrm>
        </p:grpSpPr>
        <p:sp>
          <p:nvSpPr>
            <p:cNvPr id="1662" name="Google Shape;1662;p11"/>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63" name="Google Shape;1663;p11"/>
            <p:cNvGrpSpPr/>
            <p:nvPr/>
          </p:nvGrpSpPr>
          <p:grpSpPr>
            <a:xfrm>
              <a:off x="103087" y="4641588"/>
              <a:ext cx="142923" cy="130526"/>
              <a:chOff x="178100" y="3904645"/>
              <a:chExt cx="142923" cy="130526"/>
            </a:xfrm>
          </p:grpSpPr>
          <p:sp>
            <p:nvSpPr>
              <p:cNvPr id="1664" name="Google Shape;1664;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7" name="Google Shape;1667;p11"/>
            <p:cNvGrpSpPr/>
            <p:nvPr/>
          </p:nvGrpSpPr>
          <p:grpSpPr>
            <a:xfrm>
              <a:off x="779951" y="4682022"/>
              <a:ext cx="88313" cy="132981"/>
              <a:chOff x="712664" y="4070529"/>
              <a:chExt cx="88313" cy="132981"/>
            </a:xfrm>
          </p:grpSpPr>
          <p:sp>
            <p:nvSpPr>
              <p:cNvPr id="1668" name="Google Shape;1668;p11"/>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11"/>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0" name="Google Shape;1670;p11"/>
            <p:cNvGrpSpPr/>
            <p:nvPr/>
          </p:nvGrpSpPr>
          <p:grpSpPr>
            <a:xfrm>
              <a:off x="432325" y="4835818"/>
              <a:ext cx="148749" cy="138123"/>
              <a:chOff x="417563" y="4145250"/>
              <a:chExt cx="148749" cy="138123"/>
            </a:xfrm>
          </p:grpSpPr>
          <p:sp>
            <p:nvSpPr>
              <p:cNvPr id="1671" name="Google Shape;1671;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74" name="Google Shape;1674;p11"/>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75" name="Google Shape;1675;p11"/>
            <p:cNvGrpSpPr/>
            <p:nvPr/>
          </p:nvGrpSpPr>
          <p:grpSpPr>
            <a:xfrm>
              <a:off x="834763" y="4933213"/>
              <a:ext cx="142923" cy="130526"/>
              <a:chOff x="178100" y="3904645"/>
              <a:chExt cx="142923" cy="130526"/>
            </a:xfrm>
          </p:grpSpPr>
          <p:sp>
            <p:nvSpPr>
              <p:cNvPr id="1676" name="Google Shape;1676;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9" name="Google Shape;1679;p11"/>
            <p:cNvGrpSpPr/>
            <p:nvPr/>
          </p:nvGrpSpPr>
          <p:grpSpPr>
            <a:xfrm>
              <a:off x="5901800" y="4851518"/>
              <a:ext cx="148749" cy="138123"/>
              <a:chOff x="417563" y="4145250"/>
              <a:chExt cx="148749" cy="138123"/>
            </a:xfrm>
          </p:grpSpPr>
          <p:sp>
            <p:nvSpPr>
              <p:cNvPr id="1680" name="Google Shape;1680;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83" name="Google Shape;1683;p11"/>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84" name="Google Shape;1684;p11"/>
            <p:cNvGrpSpPr/>
            <p:nvPr/>
          </p:nvGrpSpPr>
          <p:grpSpPr>
            <a:xfrm>
              <a:off x="1088463" y="4638600"/>
              <a:ext cx="142923" cy="130526"/>
              <a:chOff x="178100" y="3904645"/>
              <a:chExt cx="142923" cy="130526"/>
            </a:xfrm>
          </p:grpSpPr>
          <p:sp>
            <p:nvSpPr>
              <p:cNvPr id="1685" name="Google Shape;1685;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8" name="Google Shape;1688;p11"/>
            <p:cNvGrpSpPr/>
            <p:nvPr/>
          </p:nvGrpSpPr>
          <p:grpSpPr>
            <a:xfrm>
              <a:off x="1631214" y="4654247"/>
              <a:ext cx="88313" cy="132981"/>
              <a:chOff x="712664" y="3994329"/>
              <a:chExt cx="88313" cy="132981"/>
            </a:xfrm>
          </p:grpSpPr>
          <p:sp>
            <p:nvSpPr>
              <p:cNvPr id="1689" name="Google Shape;1689;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1" name="Google Shape;1691;p11"/>
            <p:cNvGrpSpPr/>
            <p:nvPr/>
          </p:nvGrpSpPr>
          <p:grpSpPr>
            <a:xfrm>
              <a:off x="1430650" y="4814993"/>
              <a:ext cx="148749" cy="138123"/>
              <a:chOff x="417563" y="4145250"/>
              <a:chExt cx="148749" cy="138123"/>
            </a:xfrm>
          </p:grpSpPr>
          <p:sp>
            <p:nvSpPr>
              <p:cNvPr id="1692" name="Google Shape;1692;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5" name="Google Shape;1695;p11"/>
            <p:cNvGrpSpPr/>
            <p:nvPr/>
          </p:nvGrpSpPr>
          <p:grpSpPr>
            <a:xfrm>
              <a:off x="2621688" y="4908138"/>
              <a:ext cx="142923" cy="130526"/>
              <a:chOff x="178100" y="3904645"/>
              <a:chExt cx="142923" cy="130526"/>
            </a:xfrm>
          </p:grpSpPr>
          <p:sp>
            <p:nvSpPr>
              <p:cNvPr id="1696" name="Google Shape;1696;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9" name="Google Shape;1699;p11"/>
            <p:cNvGrpSpPr/>
            <p:nvPr/>
          </p:nvGrpSpPr>
          <p:grpSpPr>
            <a:xfrm>
              <a:off x="4349951" y="4706647"/>
              <a:ext cx="88313" cy="132981"/>
              <a:chOff x="712664" y="3994329"/>
              <a:chExt cx="88313" cy="132981"/>
            </a:xfrm>
          </p:grpSpPr>
          <p:sp>
            <p:nvSpPr>
              <p:cNvPr id="1700" name="Google Shape;1700;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02" name="Google Shape;1702;p11"/>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03" name="Google Shape;1703;p11"/>
            <p:cNvGrpSpPr/>
            <p:nvPr/>
          </p:nvGrpSpPr>
          <p:grpSpPr>
            <a:xfrm>
              <a:off x="1927025" y="4603875"/>
              <a:ext cx="142923" cy="130526"/>
              <a:chOff x="178100" y="3904645"/>
              <a:chExt cx="142923" cy="130526"/>
            </a:xfrm>
          </p:grpSpPr>
          <p:sp>
            <p:nvSpPr>
              <p:cNvPr id="1704" name="Google Shape;1704;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07" name="Google Shape;1707;p11"/>
            <p:cNvGrpSpPr/>
            <p:nvPr/>
          </p:nvGrpSpPr>
          <p:grpSpPr>
            <a:xfrm>
              <a:off x="2464539" y="4706647"/>
              <a:ext cx="88313" cy="132981"/>
              <a:chOff x="712664" y="3994329"/>
              <a:chExt cx="88313" cy="132981"/>
            </a:xfrm>
          </p:grpSpPr>
          <p:sp>
            <p:nvSpPr>
              <p:cNvPr id="1708" name="Google Shape;1708;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0" name="Google Shape;1710;p11"/>
            <p:cNvGrpSpPr/>
            <p:nvPr/>
          </p:nvGrpSpPr>
          <p:grpSpPr>
            <a:xfrm>
              <a:off x="1995663" y="4835818"/>
              <a:ext cx="148749" cy="138123"/>
              <a:chOff x="417563" y="4145250"/>
              <a:chExt cx="148749" cy="138123"/>
            </a:xfrm>
          </p:grpSpPr>
          <p:sp>
            <p:nvSpPr>
              <p:cNvPr id="1711" name="Google Shape;1711;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4" name="Google Shape;1714;p11"/>
            <p:cNvGrpSpPr/>
            <p:nvPr/>
          </p:nvGrpSpPr>
          <p:grpSpPr>
            <a:xfrm>
              <a:off x="1735864" y="4896184"/>
              <a:ext cx="88313" cy="132981"/>
              <a:chOff x="712664" y="3994329"/>
              <a:chExt cx="88313" cy="132981"/>
            </a:xfrm>
          </p:grpSpPr>
          <p:sp>
            <p:nvSpPr>
              <p:cNvPr id="1715" name="Google Shape;1715;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7" name="Google Shape;1717;p11"/>
            <p:cNvGrpSpPr/>
            <p:nvPr/>
          </p:nvGrpSpPr>
          <p:grpSpPr>
            <a:xfrm>
              <a:off x="140200" y="4947093"/>
              <a:ext cx="148749" cy="138123"/>
              <a:chOff x="417563" y="4145250"/>
              <a:chExt cx="148749" cy="138123"/>
            </a:xfrm>
          </p:grpSpPr>
          <p:sp>
            <p:nvSpPr>
              <p:cNvPr id="1718" name="Google Shape;1718;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21" name="Google Shape;1721;p11"/>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22" name="Google Shape;1722;p11"/>
            <p:cNvGrpSpPr/>
            <p:nvPr/>
          </p:nvGrpSpPr>
          <p:grpSpPr>
            <a:xfrm flipH="1">
              <a:off x="8761575" y="4655463"/>
              <a:ext cx="142923" cy="130526"/>
              <a:chOff x="178100" y="3904645"/>
              <a:chExt cx="142923" cy="130526"/>
            </a:xfrm>
          </p:grpSpPr>
          <p:sp>
            <p:nvSpPr>
              <p:cNvPr id="1723" name="Google Shape;1723;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6" name="Google Shape;1726;p11"/>
            <p:cNvGrpSpPr/>
            <p:nvPr/>
          </p:nvGrpSpPr>
          <p:grpSpPr>
            <a:xfrm flipH="1">
              <a:off x="8309559" y="4588759"/>
              <a:ext cx="88313" cy="132981"/>
              <a:chOff x="712664" y="3994329"/>
              <a:chExt cx="88313" cy="132981"/>
            </a:xfrm>
          </p:grpSpPr>
          <p:sp>
            <p:nvSpPr>
              <p:cNvPr id="1727" name="Google Shape;1727;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9" name="Google Shape;1729;p11"/>
            <p:cNvGrpSpPr/>
            <p:nvPr/>
          </p:nvGrpSpPr>
          <p:grpSpPr>
            <a:xfrm flipH="1">
              <a:off x="8475836" y="4893605"/>
              <a:ext cx="148749" cy="138123"/>
              <a:chOff x="417563" y="4145250"/>
              <a:chExt cx="148749" cy="138123"/>
            </a:xfrm>
          </p:grpSpPr>
          <p:sp>
            <p:nvSpPr>
              <p:cNvPr id="1730" name="Google Shape;1730;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3" name="Google Shape;1733;p11"/>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11"/>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35" name="Google Shape;1735;p11"/>
            <p:cNvGrpSpPr/>
            <p:nvPr/>
          </p:nvGrpSpPr>
          <p:grpSpPr>
            <a:xfrm flipH="1">
              <a:off x="8078788" y="4799888"/>
              <a:ext cx="142923" cy="130526"/>
              <a:chOff x="178100" y="3904645"/>
              <a:chExt cx="142923" cy="130526"/>
            </a:xfrm>
          </p:grpSpPr>
          <p:sp>
            <p:nvSpPr>
              <p:cNvPr id="1736" name="Google Shape;1736;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9" name="Google Shape;1739;p11"/>
            <p:cNvGrpSpPr/>
            <p:nvPr/>
          </p:nvGrpSpPr>
          <p:grpSpPr>
            <a:xfrm flipH="1">
              <a:off x="7317309" y="4602647"/>
              <a:ext cx="88313" cy="132981"/>
              <a:chOff x="712664" y="3994329"/>
              <a:chExt cx="88313" cy="132981"/>
            </a:xfrm>
          </p:grpSpPr>
          <p:sp>
            <p:nvSpPr>
              <p:cNvPr id="1740" name="Google Shape;1740;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2" name="Google Shape;1742;p11"/>
            <p:cNvGrpSpPr/>
            <p:nvPr/>
          </p:nvGrpSpPr>
          <p:grpSpPr>
            <a:xfrm flipH="1">
              <a:off x="7434236" y="4851518"/>
              <a:ext cx="148749" cy="138123"/>
              <a:chOff x="417563" y="4145250"/>
              <a:chExt cx="148749" cy="138123"/>
            </a:xfrm>
          </p:grpSpPr>
          <p:sp>
            <p:nvSpPr>
              <p:cNvPr id="1743" name="Google Shape;1743;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46" name="Google Shape;1746;p11"/>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47" name="Google Shape;1747;p11"/>
            <p:cNvGrpSpPr/>
            <p:nvPr/>
          </p:nvGrpSpPr>
          <p:grpSpPr>
            <a:xfrm flipH="1">
              <a:off x="5467046" y="4869472"/>
              <a:ext cx="88313" cy="132981"/>
              <a:chOff x="712664" y="3994329"/>
              <a:chExt cx="88313" cy="132981"/>
            </a:xfrm>
          </p:grpSpPr>
          <p:sp>
            <p:nvSpPr>
              <p:cNvPr id="1748" name="Google Shape;1748;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0" name="Google Shape;1750;p11"/>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51" name="Google Shape;1751;p11"/>
            <p:cNvGrpSpPr/>
            <p:nvPr/>
          </p:nvGrpSpPr>
          <p:grpSpPr>
            <a:xfrm flipH="1">
              <a:off x="7047313" y="4735613"/>
              <a:ext cx="142923" cy="130526"/>
              <a:chOff x="178100" y="3904645"/>
              <a:chExt cx="142923" cy="130526"/>
            </a:xfrm>
          </p:grpSpPr>
          <p:sp>
            <p:nvSpPr>
              <p:cNvPr id="1752" name="Google Shape;1752;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5" name="Google Shape;1755;p11"/>
            <p:cNvGrpSpPr/>
            <p:nvPr/>
          </p:nvGrpSpPr>
          <p:grpSpPr>
            <a:xfrm flipH="1">
              <a:off x="6533859" y="4689922"/>
              <a:ext cx="88313" cy="132981"/>
              <a:chOff x="712664" y="3994329"/>
              <a:chExt cx="88313" cy="132981"/>
            </a:xfrm>
          </p:grpSpPr>
          <p:sp>
            <p:nvSpPr>
              <p:cNvPr id="1756" name="Google Shape;1756;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8" name="Google Shape;1758;p11"/>
            <p:cNvGrpSpPr/>
            <p:nvPr/>
          </p:nvGrpSpPr>
          <p:grpSpPr>
            <a:xfrm flipH="1">
              <a:off x="6789661" y="4866893"/>
              <a:ext cx="148749" cy="138123"/>
              <a:chOff x="417563" y="4145250"/>
              <a:chExt cx="148749" cy="138123"/>
            </a:xfrm>
          </p:grpSpPr>
          <p:sp>
            <p:nvSpPr>
              <p:cNvPr id="1759" name="Google Shape;1759;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62" name="Google Shape;1762;p11"/>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63" name="Google Shape;1763;p11"/>
            <p:cNvGrpSpPr/>
            <p:nvPr/>
          </p:nvGrpSpPr>
          <p:grpSpPr>
            <a:xfrm flipH="1">
              <a:off x="8932036" y="4851518"/>
              <a:ext cx="148749" cy="138123"/>
              <a:chOff x="417563" y="4145250"/>
              <a:chExt cx="148749" cy="138123"/>
            </a:xfrm>
          </p:grpSpPr>
          <p:sp>
            <p:nvSpPr>
              <p:cNvPr id="1764" name="Google Shape;1764;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7" name="Google Shape;1767;p11"/>
            <p:cNvGrpSpPr/>
            <p:nvPr/>
          </p:nvGrpSpPr>
          <p:grpSpPr>
            <a:xfrm flipH="1">
              <a:off x="3504875" y="4870688"/>
              <a:ext cx="142923" cy="130526"/>
              <a:chOff x="178100" y="3904645"/>
              <a:chExt cx="142923" cy="130526"/>
            </a:xfrm>
          </p:grpSpPr>
          <p:sp>
            <p:nvSpPr>
              <p:cNvPr id="1768" name="Google Shape;1768;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1" name="Google Shape;1771;p11"/>
            <p:cNvGrpSpPr/>
            <p:nvPr/>
          </p:nvGrpSpPr>
          <p:grpSpPr>
            <a:xfrm flipH="1">
              <a:off x="4736159" y="4869472"/>
              <a:ext cx="88313" cy="132981"/>
              <a:chOff x="712664" y="3994329"/>
              <a:chExt cx="88313" cy="132981"/>
            </a:xfrm>
          </p:grpSpPr>
          <p:sp>
            <p:nvSpPr>
              <p:cNvPr id="1772" name="Google Shape;1772;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4" name="Google Shape;1774;p11"/>
            <p:cNvGrpSpPr/>
            <p:nvPr/>
          </p:nvGrpSpPr>
          <p:grpSpPr>
            <a:xfrm flipH="1">
              <a:off x="3950663" y="4855325"/>
              <a:ext cx="142923" cy="130526"/>
              <a:chOff x="178100" y="3904645"/>
              <a:chExt cx="142923" cy="130526"/>
            </a:xfrm>
          </p:grpSpPr>
          <p:sp>
            <p:nvSpPr>
              <p:cNvPr id="1775" name="Google Shape;1775;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8" name="Google Shape;1778;p11"/>
            <p:cNvGrpSpPr/>
            <p:nvPr/>
          </p:nvGrpSpPr>
          <p:grpSpPr>
            <a:xfrm flipH="1">
              <a:off x="2932009" y="4854097"/>
              <a:ext cx="88313" cy="132981"/>
              <a:chOff x="712664" y="3994329"/>
              <a:chExt cx="88313" cy="132981"/>
            </a:xfrm>
          </p:grpSpPr>
          <p:sp>
            <p:nvSpPr>
              <p:cNvPr id="1779" name="Google Shape;1779;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1" name="Google Shape;1781;p11"/>
            <p:cNvGrpSpPr/>
            <p:nvPr/>
          </p:nvGrpSpPr>
          <p:grpSpPr>
            <a:xfrm flipH="1">
              <a:off x="5023923" y="4866905"/>
              <a:ext cx="148749" cy="138123"/>
              <a:chOff x="417563" y="4145250"/>
              <a:chExt cx="148749" cy="138123"/>
            </a:xfrm>
          </p:grpSpPr>
          <p:sp>
            <p:nvSpPr>
              <p:cNvPr id="1782" name="Google Shape;1782;p1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5" name="Google Shape;1785;p11"/>
            <p:cNvGrpSpPr/>
            <p:nvPr/>
          </p:nvGrpSpPr>
          <p:grpSpPr>
            <a:xfrm flipH="1">
              <a:off x="7857534" y="4654247"/>
              <a:ext cx="88313" cy="132981"/>
              <a:chOff x="712664" y="3994329"/>
              <a:chExt cx="88313" cy="132981"/>
            </a:xfrm>
          </p:grpSpPr>
          <p:sp>
            <p:nvSpPr>
              <p:cNvPr id="1786" name="Google Shape;1786;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8" name="Google Shape;1788;p11"/>
            <p:cNvGrpSpPr/>
            <p:nvPr/>
          </p:nvGrpSpPr>
          <p:grpSpPr>
            <a:xfrm>
              <a:off x="2916488" y="4589988"/>
              <a:ext cx="142923" cy="130526"/>
              <a:chOff x="178100" y="3904645"/>
              <a:chExt cx="142923" cy="130526"/>
            </a:xfrm>
          </p:grpSpPr>
          <p:sp>
            <p:nvSpPr>
              <p:cNvPr id="1789" name="Google Shape;1789;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2" name="Google Shape;1792;p11"/>
            <p:cNvGrpSpPr/>
            <p:nvPr/>
          </p:nvGrpSpPr>
          <p:grpSpPr>
            <a:xfrm flipH="1">
              <a:off x="3339346" y="4654247"/>
              <a:ext cx="88313" cy="132981"/>
              <a:chOff x="712664" y="3994329"/>
              <a:chExt cx="88313" cy="132981"/>
            </a:xfrm>
          </p:grpSpPr>
          <p:sp>
            <p:nvSpPr>
              <p:cNvPr id="1793" name="Google Shape;1793;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5" name="Google Shape;1795;p11"/>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96" name="Google Shape;1796;p11"/>
            <p:cNvGrpSpPr/>
            <p:nvPr/>
          </p:nvGrpSpPr>
          <p:grpSpPr>
            <a:xfrm>
              <a:off x="4632438" y="4603875"/>
              <a:ext cx="142923" cy="130526"/>
              <a:chOff x="178100" y="3904645"/>
              <a:chExt cx="142923" cy="130526"/>
            </a:xfrm>
          </p:grpSpPr>
          <p:sp>
            <p:nvSpPr>
              <p:cNvPr id="1797" name="Google Shape;1797;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0" name="Google Shape;1800;p11"/>
            <p:cNvGrpSpPr/>
            <p:nvPr/>
          </p:nvGrpSpPr>
          <p:grpSpPr>
            <a:xfrm>
              <a:off x="6178388" y="4603875"/>
              <a:ext cx="142923" cy="130526"/>
              <a:chOff x="178100" y="3904645"/>
              <a:chExt cx="142923" cy="130526"/>
            </a:xfrm>
          </p:grpSpPr>
          <p:sp>
            <p:nvSpPr>
              <p:cNvPr id="1801" name="Google Shape;1801;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4" name="Google Shape;1804;p11"/>
            <p:cNvGrpSpPr/>
            <p:nvPr/>
          </p:nvGrpSpPr>
          <p:grpSpPr>
            <a:xfrm>
              <a:off x="5250150" y="4638600"/>
              <a:ext cx="142923" cy="130526"/>
              <a:chOff x="178100" y="3904645"/>
              <a:chExt cx="142923" cy="130526"/>
            </a:xfrm>
          </p:grpSpPr>
          <p:sp>
            <p:nvSpPr>
              <p:cNvPr id="1805" name="Google Shape;1805;p1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1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1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8" name="Google Shape;1808;p11"/>
            <p:cNvGrpSpPr/>
            <p:nvPr/>
          </p:nvGrpSpPr>
          <p:grpSpPr>
            <a:xfrm flipH="1">
              <a:off x="3748221" y="4689922"/>
              <a:ext cx="88313" cy="132981"/>
              <a:chOff x="712664" y="3994329"/>
              <a:chExt cx="88313" cy="132981"/>
            </a:xfrm>
          </p:grpSpPr>
          <p:sp>
            <p:nvSpPr>
              <p:cNvPr id="1809" name="Google Shape;1809;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11" name="Google Shape;1811;p11"/>
            <p:cNvGrpSpPr/>
            <p:nvPr/>
          </p:nvGrpSpPr>
          <p:grpSpPr>
            <a:xfrm flipH="1">
              <a:off x="5698684" y="4628872"/>
              <a:ext cx="88313" cy="132981"/>
              <a:chOff x="712664" y="3994329"/>
              <a:chExt cx="88313" cy="132981"/>
            </a:xfrm>
          </p:grpSpPr>
          <p:sp>
            <p:nvSpPr>
              <p:cNvPr id="1812" name="Google Shape;1812;p1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1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4" name="Google Shape;1814;p11"/>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11"/>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6" name="Google Shape;1816;p11"/>
          <p:cNvSpPr txBox="1">
            <a:spLocks noGrp="1"/>
          </p:cNvSpPr>
          <p:nvPr>
            <p:ph type="title" hasCustomPrompt="1"/>
          </p:nvPr>
        </p:nvSpPr>
        <p:spPr>
          <a:xfrm>
            <a:off x="960000" y="1050433"/>
            <a:ext cx="10272000" cy="20148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13335"/>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817" name="Google Shape;1817;p11"/>
          <p:cNvSpPr txBox="1">
            <a:spLocks noGrp="1"/>
          </p:cNvSpPr>
          <p:nvPr>
            <p:ph type="subTitle" idx="1"/>
          </p:nvPr>
        </p:nvSpPr>
        <p:spPr>
          <a:xfrm>
            <a:off x="960000" y="3065300"/>
            <a:ext cx="10272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p:txBody>
      </p:sp>
      <p:sp>
        <p:nvSpPr>
          <p:cNvPr id="1818" name="Google Shape;1818;p11"/>
          <p:cNvSpPr/>
          <p:nvPr/>
        </p:nvSpPr>
        <p:spPr>
          <a:xfrm>
            <a:off x="4941996" y="111005"/>
            <a:ext cx="1051072" cy="805572"/>
          </a:xfrm>
          <a:custGeom>
            <a:avLst/>
            <a:gdLst/>
            <a:ahLst/>
            <a:cxnLst/>
            <a:rect l="l" t="t" r="r" b="b"/>
            <a:pathLst>
              <a:path w="9391" h="7160" extrusionOk="0">
                <a:moveTo>
                  <a:pt x="2614" y="1"/>
                </a:moveTo>
                <a:cubicBezTo>
                  <a:pt x="2400" y="1"/>
                  <a:pt x="2183" y="47"/>
                  <a:pt x="1975" y="140"/>
                </a:cubicBezTo>
                <a:cubicBezTo>
                  <a:pt x="1069" y="553"/>
                  <a:pt x="393" y="1542"/>
                  <a:pt x="178" y="2710"/>
                </a:cubicBezTo>
                <a:cubicBezTo>
                  <a:pt x="1" y="3877"/>
                  <a:pt x="355" y="4854"/>
                  <a:pt x="1065" y="5617"/>
                </a:cubicBezTo>
                <a:cubicBezTo>
                  <a:pt x="1815" y="6422"/>
                  <a:pt x="2776" y="6758"/>
                  <a:pt x="3736" y="6939"/>
                </a:cubicBezTo>
                <a:cubicBezTo>
                  <a:pt x="4465" y="7077"/>
                  <a:pt x="5203" y="7160"/>
                  <a:pt x="5941" y="7160"/>
                </a:cubicBezTo>
                <a:cubicBezTo>
                  <a:pt x="6337" y="7160"/>
                  <a:pt x="6733" y="7136"/>
                  <a:pt x="7127" y="7083"/>
                </a:cubicBezTo>
                <a:cubicBezTo>
                  <a:pt x="7965" y="6970"/>
                  <a:pt x="9022" y="6777"/>
                  <a:pt x="9299" y="5584"/>
                </a:cubicBezTo>
                <a:cubicBezTo>
                  <a:pt x="9391" y="5192"/>
                  <a:pt x="9347" y="4747"/>
                  <a:pt x="9114" y="4447"/>
                </a:cubicBezTo>
                <a:cubicBezTo>
                  <a:pt x="8907" y="4183"/>
                  <a:pt x="8623" y="4088"/>
                  <a:pt x="8337" y="4039"/>
                </a:cubicBezTo>
                <a:cubicBezTo>
                  <a:pt x="8779" y="3573"/>
                  <a:pt x="9131" y="2918"/>
                  <a:pt x="9082" y="2173"/>
                </a:cubicBezTo>
                <a:cubicBezTo>
                  <a:pt x="9032" y="1405"/>
                  <a:pt x="8553" y="857"/>
                  <a:pt x="8015" y="566"/>
                </a:cubicBezTo>
                <a:cubicBezTo>
                  <a:pt x="7588" y="333"/>
                  <a:pt x="7118" y="223"/>
                  <a:pt x="6644" y="223"/>
                </a:cubicBezTo>
                <a:cubicBezTo>
                  <a:pt x="5742" y="223"/>
                  <a:pt x="4827" y="624"/>
                  <a:pt x="4164" y="1349"/>
                </a:cubicBezTo>
                <a:cubicBezTo>
                  <a:pt x="3962" y="476"/>
                  <a:pt x="3304" y="1"/>
                  <a:pt x="261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9" name="Google Shape;1819;p11"/>
          <p:cNvSpPr/>
          <p:nvPr/>
        </p:nvSpPr>
        <p:spPr>
          <a:xfrm>
            <a:off x="10715530" y="1901396"/>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0" name="Google Shape;1820;p11"/>
          <p:cNvSpPr/>
          <p:nvPr/>
        </p:nvSpPr>
        <p:spPr>
          <a:xfrm>
            <a:off x="137453" y="-426528"/>
            <a:ext cx="1435752" cy="920669"/>
          </a:xfrm>
          <a:custGeom>
            <a:avLst/>
            <a:gdLst/>
            <a:ahLst/>
            <a:cxnLst/>
            <a:rect l="l" t="t" r="r" b="b"/>
            <a:pathLst>
              <a:path w="12828" h="8183" extrusionOk="0">
                <a:moveTo>
                  <a:pt x="6502" y="0"/>
                </a:moveTo>
                <a:cubicBezTo>
                  <a:pt x="5439" y="0"/>
                  <a:pt x="3609" y="540"/>
                  <a:pt x="3710" y="2187"/>
                </a:cubicBezTo>
                <a:cubicBezTo>
                  <a:pt x="3499" y="2097"/>
                  <a:pt x="3263" y="2055"/>
                  <a:pt x="3016" y="2055"/>
                </a:cubicBezTo>
                <a:cubicBezTo>
                  <a:pt x="1966" y="2055"/>
                  <a:pt x="720" y="2819"/>
                  <a:pt x="393" y="3917"/>
                </a:cubicBezTo>
                <a:cubicBezTo>
                  <a:pt x="1" y="5233"/>
                  <a:pt x="432" y="6736"/>
                  <a:pt x="1433" y="7332"/>
                </a:cubicBezTo>
                <a:cubicBezTo>
                  <a:pt x="2530" y="7985"/>
                  <a:pt x="3851" y="8183"/>
                  <a:pt x="5133" y="8183"/>
                </a:cubicBezTo>
                <a:cubicBezTo>
                  <a:pt x="5497" y="8183"/>
                  <a:pt x="5858" y="8167"/>
                  <a:pt x="6209" y="8141"/>
                </a:cubicBezTo>
                <a:cubicBezTo>
                  <a:pt x="7798" y="8023"/>
                  <a:pt x="9720" y="7899"/>
                  <a:pt x="11092" y="7014"/>
                </a:cubicBezTo>
                <a:cubicBezTo>
                  <a:pt x="12296" y="6240"/>
                  <a:pt x="12827" y="4630"/>
                  <a:pt x="12396" y="3353"/>
                </a:cubicBezTo>
                <a:cubicBezTo>
                  <a:pt x="12088" y="2442"/>
                  <a:pt x="11202" y="2083"/>
                  <a:pt x="10471" y="2083"/>
                </a:cubicBezTo>
                <a:cubicBezTo>
                  <a:pt x="10177" y="2083"/>
                  <a:pt x="9908" y="2141"/>
                  <a:pt x="9712" y="2244"/>
                </a:cubicBezTo>
                <a:cubicBezTo>
                  <a:pt x="9510" y="631"/>
                  <a:pt x="8448" y="48"/>
                  <a:pt x="6581" y="1"/>
                </a:cubicBezTo>
                <a:cubicBezTo>
                  <a:pt x="6555" y="0"/>
                  <a:pt x="6529" y="0"/>
                  <a:pt x="650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1" name="Google Shape;1821;p11"/>
          <p:cNvSpPr/>
          <p:nvPr/>
        </p:nvSpPr>
        <p:spPr>
          <a:xfrm>
            <a:off x="9381850" y="441451"/>
            <a:ext cx="1333679" cy="820311"/>
          </a:xfrm>
          <a:custGeom>
            <a:avLst/>
            <a:gdLst/>
            <a:ahLst/>
            <a:cxnLst/>
            <a:rect l="l" t="t" r="r" b="b"/>
            <a:pathLst>
              <a:path w="11916" h="7291" extrusionOk="0">
                <a:moveTo>
                  <a:pt x="6303" y="1"/>
                </a:moveTo>
                <a:cubicBezTo>
                  <a:pt x="6187" y="1"/>
                  <a:pt x="6069" y="8"/>
                  <a:pt x="5950" y="24"/>
                </a:cubicBezTo>
                <a:cubicBezTo>
                  <a:pt x="4322" y="239"/>
                  <a:pt x="3324" y="1831"/>
                  <a:pt x="3679" y="3363"/>
                </a:cubicBezTo>
                <a:cubicBezTo>
                  <a:pt x="3308" y="3204"/>
                  <a:pt x="2893" y="3115"/>
                  <a:pt x="2485" y="3115"/>
                </a:cubicBezTo>
                <a:cubicBezTo>
                  <a:pt x="1812" y="3115"/>
                  <a:pt x="1156" y="3356"/>
                  <a:pt x="732" y="3922"/>
                </a:cubicBezTo>
                <a:cubicBezTo>
                  <a:pt x="1" y="4899"/>
                  <a:pt x="766" y="6006"/>
                  <a:pt x="1655" y="6535"/>
                </a:cubicBezTo>
                <a:cubicBezTo>
                  <a:pt x="2629" y="7114"/>
                  <a:pt x="3800" y="7291"/>
                  <a:pt x="4938" y="7291"/>
                </a:cubicBezTo>
                <a:cubicBezTo>
                  <a:pt x="5263" y="7291"/>
                  <a:pt x="5585" y="7276"/>
                  <a:pt x="5899" y="7253"/>
                </a:cubicBezTo>
                <a:cubicBezTo>
                  <a:pt x="7310" y="7148"/>
                  <a:pt x="9018" y="7035"/>
                  <a:pt x="10236" y="6253"/>
                </a:cubicBezTo>
                <a:cubicBezTo>
                  <a:pt x="11306" y="5566"/>
                  <a:pt x="11915" y="4153"/>
                  <a:pt x="11041" y="3070"/>
                </a:cubicBezTo>
                <a:cubicBezTo>
                  <a:pt x="11033" y="3061"/>
                  <a:pt x="11025" y="3048"/>
                  <a:pt x="11011" y="3035"/>
                </a:cubicBezTo>
                <a:cubicBezTo>
                  <a:pt x="11000" y="3020"/>
                  <a:pt x="10987" y="3010"/>
                  <a:pt x="10974" y="3003"/>
                </a:cubicBezTo>
                <a:cubicBezTo>
                  <a:pt x="10648" y="2716"/>
                  <a:pt x="10185" y="2548"/>
                  <a:pt x="9734" y="2548"/>
                </a:cubicBezTo>
                <a:cubicBezTo>
                  <a:pt x="9479" y="2548"/>
                  <a:pt x="9228" y="2601"/>
                  <a:pt x="9008" y="2717"/>
                </a:cubicBezTo>
                <a:cubicBezTo>
                  <a:pt x="8986" y="1234"/>
                  <a:pt x="7787" y="1"/>
                  <a:pt x="6303"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2" name="Google Shape;1822;p11"/>
          <p:cNvSpPr/>
          <p:nvPr/>
        </p:nvSpPr>
        <p:spPr>
          <a:xfrm>
            <a:off x="3309535" y="110997"/>
            <a:ext cx="495373" cy="303889"/>
          </a:xfrm>
          <a:custGeom>
            <a:avLst/>
            <a:gdLst/>
            <a:ahLst/>
            <a:cxnLst/>
            <a:rect l="l" t="t" r="r" b="b"/>
            <a:pathLst>
              <a:path w="4426" h="2701" extrusionOk="0">
                <a:moveTo>
                  <a:pt x="1232" y="0"/>
                </a:moveTo>
                <a:cubicBezTo>
                  <a:pt x="1131" y="0"/>
                  <a:pt x="1029" y="17"/>
                  <a:pt x="931" y="53"/>
                </a:cubicBezTo>
                <a:cubicBezTo>
                  <a:pt x="504" y="207"/>
                  <a:pt x="183" y="582"/>
                  <a:pt x="84" y="1022"/>
                </a:cubicBezTo>
                <a:cubicBezTo>
                  <a:pt x="1" y="1463"/>
                  <a:pt x="167" y="1831"/>
                  <a:pt x="502" y="2119"/>
                </a:cubicBezTo>
                <a:cubicBezTo>
                  <a:pt x="856" y="2424"/>
                  <a:pt x="1310" y="2551"/>
                  <a:pt x="1761" y="2618"/>
                </a:cubicBezTo>
                <a:cubicBezTo>
                  <a:pt x="2103" y="2669"/>
                  <a:pt x="2448" y="2701"/>
                  <a:pt x="2791" y="2701"/>
                </a:cubicBezTo>
                <a:cubicBezTo>
                  <a:pt x="2981" y="2701"/>
                  <a:pt x="3170" y="2691"/>
                  <a:pt x="3359" y="2670"/>
                </a:cubicBezTo>
                <a:cubicBezTo>
                  <a:pt x="3754" y="2629"/>
                  <a:pt x="4251" y="2556"/>
                  <a:pt x="4382" y="2106"/>
                </a:cubicBezTo>
                <a:cubicBezTo>
                  <a:pt x="4425" y="1959"/>
                  <a:pt x="4404" y="1791"/>
                  <a:pt x="4294" y="1678"/>
                </a:cubicBezTo>
                <a:cubicBezTo>
                  <a:pt x="4198" y="1577"/>
                  <a:pt x="4064" y="1541"/>
                  <a:pt x="3928" y="1523"/>
                </a:cubicBezTo>
                <a:cubicBezTo>
                  <a:pt x="4137" y="1348"/>
                  <a:pt x="4305" y="1100"/>
                  <a:pt x="4280" y="819"/>
                </a:cubicBezTo>
                <a:cubicBezTo>
                  <a:pt x="4256" y="531"/>
                  <a:pt x="4031" y="322"/>
                  <a:pt x="3777" y="213"/>
                </a:cubicBezTo>
                <a:cubicBezTo>
                  <a:pt x="3576" y="125"/>
                  <a:pt x="3354" y="83"/>
                  <a:pt x="3131" y="83"/>
                </a:cubicBezTo>
                <a:cubicBezTo>
                  <a:pt x="2706" y="83"/>
                  <a:pt x="2274" y="235"/>
                  <a:pt x="1961" y="509"/>
                </a:cubicBezTo>
                <a:cubicBezTo>
                  <a:pt x="1866" y="179"/>
                  <a:pt x="1557" y="0"/>
                  <a:pt x="123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3" name="Google Shape;1823;p11"/>
          <p:cNvSpPr/>
          <p:nvPr/>
        </p:nvSpPr>
        <p:spPr>
          <a:xfrm>
            <a:off x="7484353" y="177143"/>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4" name="Google Shape;1824;p11"/>
          <p:cNvSpPr/>
          <p:nvPr/>
        </p:nvSpPr>
        <p:spPr>
          <a:xfrm>
            <a:off x="329405" y="7503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5" name="Google Shape;1825;p11"/>
          <p:cNvSpPr/>
          <p:nvPr/>
        </p:nvSpPr>
        <p:spPr>
          <a:xfrm flipH="1">
            <a:off x="10844070" y="-357"/>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6" name="Google Shape;1826;p11"/>
          <p:cNvSpPr/>
          <p:nvPr/>
        </p:nvSpPr>
        <p:spPr>
          <a:xfrm>
            <a:off x="1073089" y="1617344"/>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7" name="Google Shape;1827;p11"/>
          <p:cNvSpPr/>
          <p:nvPr/>
        </p:nvSpPr>
        <p:spPr>
          <a:xfrm>
            <a:off x="11682289" y="1960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8" name="Google Shape;1828;p11"/>
          <p:cNvSpPr/>
          <p:nvPr/>
        </p:nvSpPr>
        <p:spPr>
          <a:xfrm>
            <a:off x="2584672" y="9353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9" name="Google Shape;1829;p11"/>
          <p:cNvSpPr/>
          <p:nvPr/>
        </p:nvSpPr>
        <p:spPr>
          <a:xfrm>
            <a:off x="522956" y="3537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0" name="Google Shape;1830;p11"/>
          <p:cNvSpPr/>
          <p:nvPr/>
        </p:nvSpPr>
        <p:spPr>
          <a:xfrm>
            <a:off x="10040439" y="69444"/>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1" name="Google Shape;1831;p11"/>
          <p:cNvSpPr/>
          <p:nvPr/>
        </p:nvSpPr>
        <p:spPr>
          <a:xfrm>
            <a:off x="11231989" y="1219144"/>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2" name="Google Shape;1832;p11"/>
          <p:cNvSpPr/>
          <p:nvPr/>
        </p:nvSpPr>
        <p:spPr>
          <a:xfrm>
            <a:off x="8771472" y="8045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3" name="Google Shape;1833;p11"/>
          <p:cNvSpPr/>
          <p:nvPr/>
        </p:nvSpPr>
        <p:spPr>
          <a:xfrm>
            <a:off x="11900705" y="3478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4" name="Google Shape;1834;p11"/>
          <p:cNvSpPr/>
          <p:nvPr/>
        </p:nvSpPr>
        <p:spPr>
          <a:xfrm>
            <a:off x="6648205" y="8444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5" name="Google Shape;1835;p11"/>
          <p:cNvSpPr/>
          <p:nvPr/>
        </p:nvSpPr>
        <p:spPr>
          <a:xfrm>
            <a:off x="11871605" y="2924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36" name="Google Shape;1836;p11"/>
          <p:cNvGrpSpPr/>
          <p:nvPr/>
        </p:nvGrpSpPr>
        <p:grpSpPr>
          <a:xfrm flipH="1">
            <a:off x="1821524" y="5553468"/>
            <a:ext cx="630947" cy="693209"/>
            <a:chOff x="1799697" y="4222450"/>
            <a:chExt cx="473210" cy="519907"/>
          </a:xfrm>
        </p:grpSpPr>
        <p:sp>
          <p:nvSpPr>
            <p:cNvPr id="1837" name="Google Shape;1837;p11"/>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11"/>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11"/>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1"/>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1"/>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1"/>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1"/>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1"/>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1"/>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1"/>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11"/>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11"/>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11"/>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0" name="Google Shape;1850;p11"/>
          <p:cNvGrpSpPr/>
          <p:nvPr/>
        </p:nvGrpSpPr>
        <p:grpSpPr>
          <a:xfrm>
            <a:off x="2706230" y="5187742"/>
            <a:ext cx="556997" cy="883813"/>
            <a:chOff x="1296693" y="4078131"/>
            <a:chExt cx="417748" cy="662860"/>
          </a:xfrm>
        </p:grpSpPr>
        <p:sp>
          <p:nvSpPr>
            <p:cNvPr id="1851" name="Google Shape;1851;p11"/>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1"/>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1"/>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11"/>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11"/>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1"/>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11"/>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11"/>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11"/>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1"/>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11"/>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1"/>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1"/>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4" name="Google Shape;1864;p11"/>
          <p:cNvGrpSpPr/>
          <p:nvPr/>
        </p:nvGrpSpPr>
        <p:grpSpPr>
          <a:xfrm>
            <a:off x="3396580" y="5522468"/>
            <a:ext cx="630947" cy="693209"/>
            <a:chOff x="1799697" y="4222450"/>
            <a:chExt cx="473210" cy="519907"/>
          </a:xfrm>
        </p:grpSpPr>
        <p:sp>
          <p:nvSpPr>
            <p:cNvPr id="1865" name="Google Shape;1865;p11"/>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1"/>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1"/>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1"/>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1"/>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1"/>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1"/>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11"/>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11"/>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1"/>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11"/>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11"/>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1"/>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8" name="Google Shape;1878;p11"/>
          <p:cNvSpPr/>
          <p:nvPr/>
        </p:nvSpPr>
        <p:spPr>
          <a:xfrm flipH="1">
            <a:off x="-225297" y="2155193"/>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79" name="Google Shape;1879;p11"/>
          <p:cNvGrpSpPr/>
          <p:nvPr/>
        </p:nvGrpSpPr>
        <p:grpSpPr>
          <a:xfrm flipH="1">
            <a:off x="959996" y="5187742"/>
            <a:ext cx="556997" cy="883813"/>
            <a:chOff x="1296693" y="4078131"/>
            <a:chExt cx="417748" cy="662860"/>
          </a:xfrm>
        </p:grpSpPr>
        <p:sp>
          <p:nvSpPr>
            <p:cNvPr id="1880" name="Google Shape;1880;p11"/>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1"/>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1"/>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1"/>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1"/>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1"/>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1"/>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1"/>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1"/>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1"/>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1"/>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1"/>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1"/>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3" name="Google Shape;1893;p11"/>
          <p:cNvGrpSpPr/>
          <p:nvPr/>
        </p:nvGrpSpPr>
        <p:grpSpPr>
          <a:xfrm flipH="1">
            <a:off x="4293696" y="5244875"/>
            <a:ext cx="556997" cy="883813"/>
            <a:chOff x="1296693" y="4078131"/>
            <a:chExt cx="417748" cy="662860"/>
          </a:xfrm>
        </p:grpSpPr>
        <p:sp>
          <p:nvSpPr>
            <p:cNvPr id="1894" name="Google Shape;1894;p11"/>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1"/>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1"/>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1"/>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1"/>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1"/>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1"/>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1"/>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1"/>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1"/>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1"/>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1"/>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1"/>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908"/>
        <p:cNvGrpSpPr/>
        <p:nvPr/>
      </p:nvGrpSpPr>
      <p:grpSpPr>
        <a:xfrm>
          <a:off x="0" y="0"/>
          <a:ext cx="0" cy="0"/>
          <a:chOff x="0" y="0"/>
          <a:chExt cx="0" cy="0"/>
        </a:xfrm>
      </p:grpSpPr>
      <p:sp>
        <p:nvSpPr>
          <p:cNvPr id="1909" name="Google Shape;1909;p13"/>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0" name="Google Shape;1910;p13"/>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1" name="Google Shape;1911;p13"/>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2" name="Google Shape;1912;p13"/>
          <p:cNvGrpSpPr/>
          <p:nvPr/>
        </p:nvGrpSpPr>
        <p:grpSpPr>
          <a:xfrm>
            <a:off x="137451" y="6118346"/>
            <a:ext cx="11970264" cy="661941"/>
            <a:chOff x="103088" y="4588759"/>
            <a:chExt cx="8977698" cy="496456"/>
          </a:xfrm>
        </p:grpSpPr>
        <p:sp>
          <p:nvSpPr>
            <p:cNvPr id="1913" name="Google Shape;1913;p13"/>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14" name="Google Shape;1914;p13"/>
            <p:cNvGrpSpPr/>
            <p:nvPr/>
          </p:nvGrpSpPr>
          <p:grpSpPr>
            <a:xfrm>
              <a:off x="103087" y="4641588"/>
              <a:ext cx="142923" cy="130526"/>
              <a:chOff x="178100" y="3904645"/>
              <a:chExt cx="142923" cy="130526"/>
            </a:xfrm>
          </p:grpSpPr>
          <p:sp>
            <p:nvSpPr>
              <p:cNvPr id="1915" name="Google Shape;1915;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8" name="Google Shape;1918;p13"/>
            <p:cNvGrpSpPr/>
            <p:nvPr/>
          </p:nvGrpSpPr>
          <p:grpSpPr>
            <a:xfrm>
              <a:off x="779951" y="4682022"/>
              <a:ext cx="88313" cy="132981"/>
              <a:chOff x="712664" y="4070529"/>
              <a:chExt cx="88313" cy="132981"/>
            </a:xfrm>
          </p:grpSpPr>
          <p:sp>
            <p:nvSpPr>
              <p:cNvPr id="1919" name="Google Shape;1919;p13"/>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3"/>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1" name="Google Shape;1921;p13"/>
            <p:cNvGrpSpPr/>
            <p:nvPr/>
          </p:nvGrpSpPr>
          <p:grpSpPr>
            <a:xfrm>
              <a:off x="432325" y="4835818"/>
              <a:ext cx="148749" cy="138123"/>
              <a:chOff x="417563" y="4145250"/>
              <a:chExt cx="148749" cy="138123"/>
            </a:xfrm>
          </p:grpSpPr>
          <p:sp>
            <p:nvSpPr>
              <p:cNvPr id="1922" name="Google Shape;1922;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5" name="Google Shape;1925;p13"/>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26" name="Google Shape;1926;p13"/>
            <p:cNvGrpSpPr/>
            <p:nvPr/>
          </p:nvGrpSpPr>
          <p:grpSpPr>
            <a:xfrm>
              <a:off x="834763" y="4933213"/>
              <a:ext cx="142923" cy="130526"/>
              <a:chOff x="178100" y="3904645"/>
              <a:chExt cx="142923" cy="130526"/>
            </a:xfrm>
          </p:grpSpPr>
          <p:sp>
            <p:nvSpPr>
              <p:cNvPr id="1927" name="Google Shape;1927;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0" name="Google Shape;1930;p13"/>
            <p:cNvGrpSpPr/>
            <p:nvPr/>
          </p:nvGrpSpPr>
          <p:grpSpPr>
            <a:xfrm>
              <a:off x="5901800" y="4851518"/>
              <a:ext cx="148749" cy="138123"/>
              <a:chOff x="417563" y="4145250"/>
              <a:chExt cx="148749" cy="138123"/>
            </a:xfrm>
          </p:grpSpPr>
          <p:sp>
            <p:nvSpPr>
              <p:cNvPr id="1931" name="Google Shape;1931;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34" name="Google Shape;1934;p13"/>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35" name="Google Shape;1935;p13"/>
            <p:cNvGrpSpPr/>
            <p:nvPr/>
          </p:nvGrpSpPr>
          <p:grpSpPr>
            <a:xfrm>
              <a:off x="1088463" y="4638600"/>
              <a:ext cx="142923" cy="130526"/>
              <a:chOff x="178100" y="3904645"/>
              <a:chExt cx="142923" cy="130526"/>
            </a:xfrm>
          </p:grpSpPr>
          <p:sp>
            <p:nvSpPr>
              <p:cNvPr id="1936" name="Google Shape;1936;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9" name="Google Shape;1939;p13"/>
            <p:cNvGrpSpPr/>
            <p:nvPr/>
          </p:nvGrpSpPr>
          <p:grpSpPr>
            <a:xfrm>
              <a:off x="1631214" y="4654247"/>
              <a:ext cx="88313" cy="132981"/>
              <a:chOff x="712664" y="3994329"/>
              <a:chExt cx="88313" cy="132981"/>
            </a:xfrm>
          </p:grpSpPr>
          <p:sp>
            <p:nvSpPr>
              <p:cNvPr id="1940" name="Google Shape;1940;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2" name="Google Shape;1942;p13"/>
            <p:cNvGrpSpPr/>
            <p:nvPr/>
          </p:nvGrpSpPr>
          <p:grpSpPr>
            <a:xfrm>
              <a:off x="1430650" y="4814993"/>
              <a:ext cx="148749" cy="138123"/>
              <a:chOff x="417563" y="4145250"/>
              <a:chExt cx="148749" cy="138123"/>
            </a:xfrm>
          </p:grpSpPr>
          <p:sp>
            <p:nvSpPr>
              <p:cNvPr id="1943" name="Google Shape;1943;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6" name="Google Shape;1946;p13"/>
            <p:cNvGrpSpPr/>
            <p:nvPr/>
          </p:nvGrpSpPr>
          <p:grpSpPr>
            <a:xfrm>
              <a:off x="2621688" y="4908138"/>
              <a:ext cx="142923" cy="130526"/>
              <a:chOff x="178100" y="3904645"/>
              <a:chExt cx="142923" cy="130526"/>
            </a:xfrm>
          </p:grpSpPr>
          <p:sp>
            <p:nvSpPr>
              <p:cNvPr id="1947" name="Google Shape;1947;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0" name="Google Shape;1950;p13"/>
            <p:cNvGrpSpPr/>
            <p:nvPr/>
          </p:nvGrpSpPr>
          <p:grpSpPr>
            <a:xfrm>
              <a:off x="4349951" y="4706647"/>
              <a:ext cx="88313" cy="132981"/>
              <a:chOff x="712664" y="3994329"/>
              <a:chExt cx="88313" cy="132981"/>
            </a:xfrm>
          </p:grpSpPr>
          <p:sp>
            <p:nvSpPr>
              <p:cNvPr id="1951" name="Google Shape;1951;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3" name="Google Shape;1953;p13"/>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54" name="Google Shape;1954;p13"/>
            <p:cNvGrpSpPr/>
            <p:nvPr/>
          </p:nvGrpSpPr>
          <p:grpSpPr>
            <a:xfrm>
              <a:off x="1927025" y="4603875"/>
              <a:ext cx="142923" cy="130526"/>
              <a:chOff x="178100" y="3904645"/>
              <a:chExt cx="142923" cy="130526"/>
            </a:xfrm>
          </p:grpSpPr>
          <p:sp>
            <p:nvSpPr>
              <p:cNvPr id="1955" name="Google Shape;1955;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8" name="Google Shape;1958;p13"/>
            <p:cNvGrpSpPr/>
            <p:nvPr/>
          </p:nvGrpSpPr>
          <p:grpSpPr>
            <a:xfrm>
              <a:off x="2464539" y="4706647"/>
              <a:ext cx="88313" cy="132981"/>
              <a:chOff x="712664" y="3994329"/>
              <a:chExt cx="88313" cy="132981"/>
            </a:xfrm>
          </p:grpSpPr>
          <p:sp>
            <p:nvSpPr>
              <p:cNvPr id="1959" name="Google Shape;1959;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61" name="Google Shape;1961;p13"/>
            <p:cNvGrpSpPr/>
            <p:nvPr/>
          </p:nvGrpSpPr>
          <p:grpSpPr>
            <a:xfrm>
              <a:off x="1995663" y="4835818"/>
              <a:ext cx="148749" cy="138123"/>
              <a:chOff x="417563" y="4145250"/>
              <a:chExt cx="148749" cy="138123"/>
            </a:xfrm>
          </p:grpSpPr>
          <p:sp>
            <p:nvSpPr>
              <p:cNvPr id="1962" name="Google Shape;1962;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65" name="Google Shape;1965;p13"/>
            <p:cNvGrpSpPr/>
            <p:nvPr/>
          </p:nvGrpSpPr>
          <p:grpSpPr>
            <a:xfrm>
              <a:off x="1735864" y="4896184"/>
              <a:ext cx="88313" cy="132981"/>
              <a:chOff x="712664" y="3994329"/>
              <a:chExt cx="88313" cy="132981"/>
            </a:xfrm>
          </p:grpSpPr>
          <p:sp>
            <p:nvSpPr>
              <p:cNvPr id="1966" name="Google Shape;1966;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68" name="Google Shape;1968;p13"/>
            <p:cNvGrpSpPr/>
            <p:nvPr/>
          </p:nvGrpSpPr>
          <p:grpSpPr>
            <a:xfrm>
              <a:off x="140200" y="4947093"/>
              <a:ext cx="148749" cy="138123"/>
              <a:chOff x="417563" y="4145250"/>
              <a:chExt cx="148749" cy="138123"/>
            </a:xfrm>
          </p:grpSpPr>
          <p:sp>
            <p:nvSpPr>
              <p:cNvPr id="1969" name="Google Shape;1969;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2" name="Google Shape;1972;p13"/>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73" name="Google Shape;1973;p13"/>
            <p:cNvGrpSpPr/>
            <p:nvPr/>
          </p:nvGrpSpPr>
          <p:grpSpPr>
            <a:xfrm flipH="1">
              <a:off x="8761575" y="4655463"/>
              <a:ext cx="142923" cy="130526"/>
              <a:chOff x="178100" y="3904645"/>
              <a:chExt cx="142923" cy="130526"/>
            </a:xfrm>
          </p:grpSpPr>
          <p:sp>
            <p:nvSpPr>
              <p:cNvPr id="1974" name="Google Shape;1974;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7" name="Google Shape;1977;p13"/>
            <p:cNvGrpSpPr/>
            <p:nvPr/>
          </p:nvGrpSpPr>
          <p:grpSpPr>
            <a:xfrm flipH="1">
              <a:off x="8309559" y="4588759"/>
              <a:ext cx="88313" cy="132981"/>
              <a:chOff x="712664" y="3994329"/>
              <a:chExt cx="88313" cy="132981"/>
            </a:xfrm>
          </p:grpSpPr>
          <p:sp>
            <p:nvSpPr>
              <p:cNvPr id="1978" name="Google Shape;1978;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0" name="Google Shape;1980;p13"/>
            <p:cNvGrpSpPr/>
            <p:nvPr/>
          </p:nvGrpSpPr>
          <p:grpSpPr>
            <a:xfrm flipH="1">
              <a:off x="8475836" y="4893605"/>
              <a:ext cx="148749" cy="138123"/>
              <a:chOff x="417563" y="4145250"/>
              <a:chExt cx="148749" cy="138123"/>
            </a:xfrm>
          </p:grpSpPr>
          <p:sp>
            <p:nvSpPr>
              <p:cNvPr id="1981" name="Google Shape;1981;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4" name="Google Shape;1984;p13"/>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3"/>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86" name="Google Shape;1986;p13"/>
            <p:cNvGrpSpPr/>
            <p:nvPr/>
          </p:nvGrpSpPr>
          <p:grpSpPr>
            <a:xfrm flipH="1">
              <a:off x="8078788" y="4799888"/>
              <a:ext cx="142923" cy="130526"/>
              <a:chOff x="178100" y="3904645"/>
              <a:chExt cx="142923" cy="130526"/>
            </a:xfrm>
          </p:grpSpPr>
          <p:sp>
            <p:nvSpPr>
              <p:cNvPr id="1987" name="Google Shape;1987;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0" name="Google Shape;1990;p13"/>
            <p:cNvGrpSpPr/>
            <p:nvPr/>
          </p:nvGrpSpPr>
          <p:grpSpPr>
            <a:xfrm flipH="1">
              <a:off x="7317309" y="4602647"/>
              <a:ext cx="88313" cy="132981"/>
              <a:chOff x="712664" y="3994329"/>
              <a:chExt cx="88313" cy="132981"/>
            </a:xfrm>
          </p:grpSpPr>
          <p:sp>
            <p:nvSpPr>
              <p:cNvPr id="1991" name="Google Shape;1991;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3" name="Google Shape;1993;p13"/>
            <p:cNvGrpSpPr/>
            <p:nvPr/>
          </p:nvGrpSpPr>
          <p:grpSpPr>
            <a:xfrm flipH="1">
              <a:off x="7434236" y="4851518"/>
              <a:ext cx="148749" cy="138123"/>
              <a:chOff x="417563" y="4145250"/>
              <a:chExt cx="148749" cy="138123"/>
            </a:xfrm>
          </p:grpSpPr>
          <p:sp>
            <p:nvSpPr>
              <p:cNvPr id="1994" name="Google Shape;1994;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7" name="Google Shape;1997;p13"/>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98" name="Google Shape;1998;p13"/>
            <p:cNvGrpSpPr/>
            <p:nvPr/>
          </p:nvGrpSpPr>
          <p:grpSpPr>
            <a:xfrm flipH="1">
              <a:off x="5467046" y="4869472"/>
              <a:ext cx="88313" cy="132981"/>
              <a:chOff x="712664" y="3994329"/>
              <a:chExt cx="88313" cy="132981"/>
            </a:xfrm>
          </p:grpSpPr>
          <p:sp>
            <p:nvSpPr>
              <p:cNvPr id="1999" name="Google Shape;1999;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01" name="Google Shape;2001;p13"/>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02" name="Google Shape;2002;p13"/>
            <p:cNvGrpSpPr/>
            <p:nvPr/>
          </p:nvGrpSpPr>
          <p:grpSpPr>
            <a:xfrm flipH="1">
              <a:off x="7047313" y="4735613"/>
              <a:ext cx="142923" cy="130526"/>
              <a:chOff x="178100" y="3904645"/>
              <a:chExt cx="142923" cy="130526"/>
            </a:xfrm>
          </p:grpSpPr>
          <p:sp>
            <p:nvSpPr>
              <p:cNvPr id="2003" name="Google Shape;2003;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6" name="Google Shape;2006;p13"/>
            <p:cNvGrpSpPr/>
            <p:nvPr/>
          </p:nvGrpSpPr>
          <p:grpSpPr>
            <a:xfrm flipH="1">
              <a:off x="6533859" y="4689922"/>
              <a:ext cx="88313" cy="132981"/>
              <a:chOff x="712664" y="3994329"/>
              <a:chExt cx="88313" cy="132981"/>
            </a:xfrm>
          </p:grpSpPr>
          <p:sp>
            <p:nvSpPr>
              <p:cNvPr id="2007" name="Google Shape;2007;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9" name="Google Shape;2009;p13"/>
            <p:cNvGrpSpPr/>
            <p:nvPr/>
          </p:nvGrpSpPr>
          <p:grpSpPr>
            <a:xfrm flipH="1">
              <a:off x="6789661" y="4866893"/>
              <a:ext cx="148749" cy="138123"/>
              <a:chOff x="417563" y="4145250"/>
              <a:chExt cx="148749" cy="138123"/>
            </a:xfrm>
          </p:grpSpPr>
          <p:sp>
            <p:nvSpPr>
              <p:cNvPr id="2010" name="Google Shape;2010;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3" name="Google Shape;2013;p13"/>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14" name="Google Shape;2014;p13"/>
            <p:cNvGrpSpPr/>
            <p:nvPr/>
          </p:nvGrpSpPr>
          <p:grpSpPr>
            <a:xfrm flipH="1">
              <a:off x="8932036" y="4851518"/>
              <a:ext cx="148749" cy="138123"/>
              <a:chOff x="417563" y="4145250"/>
              <a:chExt cx="148749" cy="138123"/>
            </a:xfrm>
          </p:grpSpPr>
          <p:sp>
            <p:nvSpPr>
              <p:cNvPr id="2015" name="Google Shape;2015;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8" name="Google Shape;2018;p13"/>
            <p:cNvGrpSpPr/>
            <p:nvPr/>
          </p:nvGrpSpPr>
          <p:grpSpPr>
            <a:xfrm flipH="1">
              <a:off x="3504875" y="4870688"/>
              <a:ext cx="142923" cy="130526"/>
              <a:chOff x="178100" y="3904645"/>
              <a:chExt cx="142923" cy="130526"/>
            </a:xfrm>
          </p:grpSpPr>
          <p:sp>
            <p:nvSpPr>
              <p:cNvPr id="2019" name="Google Shape;2019;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2" name="Google Shape;2022;p13"/>
            <p:cNvGrpSpPr/>
            <p:nvPr/>
          </p:nvGrpSpPr>
          <p:grpSpPr>
            <a:xfrm flipH="1">
              <a:off x="4736159" y="4869472"/>
              <a:ext cx="88313" cy="132981"/>
              <a:chOff x="712664" y="3994329"/>
              <a:chExt cx="88313" cy="132981"/>
            </a:xfrm>
          </p:grpSpPr>
          <p:sp>
            <p:nvSpPr>
              <p:cNvPr id="2023" name="Google Shape;2023;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5" name="Google Shape;2025;p13"/>
            <p:cNvGrpSpPr/>
            <p:nvPr/>
          </p:nvGrpSpPr>
          <p:grpSpPr>
            <a:xfrm flipH="1">
              <a:off x="3950663" y="4855325"/>
              <a:ext cx="142923" cy="130526"/>
              <a:chOff x="178100" y="3904645"/>
              <a:chExt cx="142923" cy="130526"/>
            </a:xfrm>
          </p:grpSpPr>
          <p:sp>
            <p:nvSpPr>
              <p:cNvPr id="2026" name="Google Shape;2026;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9" name="Google Shape;2029;p13"/>
            <p:cNvGrpSpPr/>
            <p:nvPr/>
          </p:nvGrpSpPr>
          <p:grpSpPr>
            <a:xfrm flipH="1">
              <a:off x="2932009" y="4854097"/>
              <a:ext cx="88313" cy="132981"/>
              <a:chOff x="712664" y="3994329"/>
              <a:chExt cx="88313" cy="132981"/>
            </a:xfrm>
          </p:grpSpPr>
          <p:sp>
            <p:nvSpPr>
              <p:cNvPr id="2030" name="Google Shape;2030;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2" name="Google Shape;2032;p13"/>
            <p:cNvGrpSpPr/>
            <p:nvPr/>
          </p:nvGrpSpPr>
          <p:grpSpPr>
            <a:xfrm flipH="1">
              <a:off x="5023923" y="4866905"/>
              <a:ext cx="148749" cy="138123"/>
              <a:chOff x="417563" y="4145250"/>
              <a:chExt cx="148749" cy="138123"/>
            </a:xfrm>
          </p:grpSpPr>
          <p:sp>
            <p:nvSpPr>
              <p:cNvPr id="2033" name="Google Shape;2033;p1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1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6" name="Google Shape;2036;p13"/>
            <p:cNvGrpSpPr/>
            <p:nvPr/>
          </p:nvGrpSpPr>
          <p:grpSpPr>
            <a:xfrm flipH="1">
              <a:off x="7857534" y="4654247"/>
              <a:ext cx="88313" cy="132981"/>
              <a:chOff x="712664" y="3994329"/>
              <a:chExt cx="88313" cy="132981"/>
            </a:xfrm>
          </p:grpSpPr>
          <p:sp>
            <p:nvSpPr>
              <p:cNvPr id="2037" name="Google Shape;2037;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9" name="Google Shape;2039;p13"/>
            <p:cNvGrpSpPr/>
            <p:nvPr/>
          </p:nvGrpSpPr>
          <p:grpSpPr>
            <a:xfrm>
              <a:off x="2916488" y="4589988"/>
              <a:ext cx="142923" cy="130526"/>
              <a:chOff x="178100" y="3904645"/>
              <a:chExt cx="142923" cy="130526"/>
            </a:xfrm>
          </p:grpSpPr>
          <p:sp>
            <p:nvSpPr>
              <p:cNvPr id="2040" name="Google Shape;2040;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43" name="Google Shape;2043;p13"/>
            <p:cNvGrpSpPr/>
            <p:nvPr/>
          </p:nvGrpSpPr>
          <p:grpSpPr>
            <a:xfrm flipH="1">
              <a:off x="3339346" y="4654247"/>
              <a:ext cx="88313" cy="132981"/>
              <a:chOff x="712664" y="3994329"/>
              <a:chExt cx="88313" cy="132981"/>
            </a:xfrm>
          </p:grpSpPr>
          <p:sp>
            <p:nvSpPr>
              <p:cNvPr id="2044" name="Google Shape;2044;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6" name="Google Shape;2046;p13"/>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47" name="Google Shape;2047;p13"/>
            <p:cNvGrpSpPr/>
            <p:nvPr/>
          </p:nvGrpSpPr>
          <p:grpSpPr>
            <a:xfrm>
              <a:off x="4632438" y="4603875"/>
              <a:ext cx="142923" cy="130526"/>
              <a:chOff x="178100" y="3904645"/>
              <a:chExt cx="142923" cy="130526"/>
            </a:xfrm>
          </p:grpSpPr>
          <p:sp>
            <p:nvSpPr>
              <p:cNvPr id="2048" name="Google Shape;2048;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1" name="Google Shape;2051;p13"/>
            <p:cNvGrpSpPr/>
            <p:nvPr/>
          </p:nvGrpSpPr>
          <p:grpSpPr>
            <a:xfrm>
              <a:off x="6178388" y="4603875"/>
              <a:ext cx="142923" cy="130526"/>
              <a:chOff x="178100" y="3904645"/>
              <a:chExt cx="142923" cy="130526"/>
            </a:xfrm>
          </p:grpSpPr>
          <p:sp>
            <p:nvSpPr>
              <p:cNvPr id="2052" name="Google Shape;2052;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5" name="Google Shape;2055;p13"/>
            <p:cNvGrpSpPr/>
            <p:nvPr/>
          </p:nvGrpSpPr>
          <p:grpSpPr>
            <a:xfrm>
              <a:off x="5250150" y="4638600"/>
              <a:ext cx="142923" cy="130526"/>
              <a:chOff x="178100" y="3904645"/>
              <a:chExt cx="142923" cy="130526"/>
            </a:xfrm>
          </p:grpSpPr>
          <p:sp>
            <p:nvSpPr>
              <p:cNvPr id="2056" name="Google Shape;2056;p1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1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9" name="Google Shape;2059;p13"/>
            <p:cNvGrpSpPr/>
            <p:nvPr/>
          </p:nvGrpSpPr>
          <p:grpSpPr>
            <a:xfrm flipH="1">
              <a:off x="3748221" y="4689922"/>
              <a:ext cx="88313" cy="132981"/>
              <a:chOff x="712664" y="3994329"/>
              <a:chExt cx="88313" cy="132981"/>
            </a:xfrm>
          </p:grpSpPr>
          <p:sp>
            <p:nvSpPr>
              <p:cNvPr id="2060" name="Google Shape;2060;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2" name="Google Shape;2062;p13"/>
            <p:cNvGrpSpPr/>
            <p:nvPr/>
          </p:nvGrpSpPr>
          <p:grpSpPr>
            <a:xfrm flipH="1">
              <a:off x="5698684" y="4628872"/>
              <a:ext cx="88313" cy="132981"/>
              <a:chOff x="712664" y="3994329"/>
              <a:chExt cx="88313" cy="132981"/>
            </a:xfrm>
          </p:grpSpPr>
          <p:sp>
            <p:nvSpPr>
              <p:cNvPr id="2063" name="Google Shape;2063;p1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5" name="Google Shape;2065;p13"/>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3"/>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7" name="Google Shape;2067;p13"/>
          <p:cNvSpPr txBox="1">
            <a:spLocks noGrp="1"/>
          </p:cNvSpPr>
          <p:nvPr>
            <p:ph type="subTitle" idx="1"/>
          </p:nvPr>
        </p:nvSpPr>
        <p:spPr>
          <a:xfrm>
            <a:off x="960035" y="2071567"/>
            <a:ext cx="4834400" cy="304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68" name="Google Shape;2068;p13"/>
          <p:cNvSpPr txBox="1">
            <a:spLocks noGrp="1"/>
          </p:cNvSpPr>
          <p:nvPr>
            <p:ph type="subTitle" idx="2"/>
          </p:nvPr>
        </p:nvSpPr>
        <p:spPr>
          <a:xfrm>
            <a:off x="6397604" y="2071567"/>
            <a:ext cx="4834400" cy="304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69" name="Google Shape;2069;p13"/>
          <p:cNvSpPr txBox="1">
            <a:spLocks noGrp="1"/>
          </p:cNvSpPr>
          <p:nvPr>
            <p:ph type="title"/>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070"/>
        <p:cNvGrpSpPr/>
        <p:nvPr/>
      </p:nvGrpSpPr>
      <p:grpSpPr>
        <a:xfrm>
          <a:off x="0" y="0"/>
          <a:ext cx="0" cy="0"/>
          <a:chOff x="0" y="0"/>
          <a:chExt cx="0" cy="0"/>
        </a:xfrm>
      </p:grpSpPr>
      <p:sp>
        <p:nvSpPr>
          <p:cNvPr id="2071" name="Google Shape;2071;p14"/>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2" name="Google Shape;2072;p14"/>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4"/>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4" name="Google Shape;2074;p14"/>
          <p:cNvGrpSpPr/>
          <p:nvPr/>
        </p:nvGrpSpPr>
        <p:grpSpPr>
          <a:xfrm>
            <a:off x="137451" y="6118346"/>
            <a:ext cx="11970264" cy="661941"/>
            <a:chOff x="103088" y="4588759"/>
            <a:chExt cx="8977698" cy="496456"/>
          </a:xfrm>
        </p:grpSpPr>
        <p:sp>
          <p:nvSpPr>
            <p:cNvPr id="2075" name="Google Shape;2075;p14"/>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76" name="Google Shape;2076;p14"/>
            <p:cNvGrpSpPr/>
            <p:nvPr/>
          </p:nvGrpSpPr>
          <p:grpSpPr>
            <a:xfrm>
              <a:off x="103087" y="4641588"/>
              <a:ext cx="142923" cy="130526"/>
              <a:chOff x="178100" y="3904645"/>
              <a:chExt cx="142923" cy="130526"/>
            </a:xfrm>
          </p:grpSpPr>
          <p:sp>
            <p:nvSpPr>
              <p:cNvPr id="2077" name="Google Shape;2077;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0" name="Google Shape;2080;p14"/>
            <p:cNvGrpSpPr/>
            <p:nvPr/>
          </p:nvGrpSpPr>
          <p:grpSpPr>
            <a:xfrm>
              <a:off x="779951" y="4682022"/>
              <a:ext cx="88313" cy="132981"/>
              <a:chOff x="712664" y="4070529"/>
              <a:chExt cx="88313" cy="132981"/>
            </a:xfrm>
          </p:grpSpPr>
          <p:sp>
            <p:nvSpPr>
              <p:cNvPr id="2081" name="Google Shape;2081;p14"/>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4"/>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3" name="Google Shape;2083;p14"/>
            <p:cNvGrpSpPr/>
            <p:nvPr/>
          </p:nvGrpSpPr>
          <p:grpSpPr>
            <a:xfrm>
              <a:off x="432325" y="4835818"/>
              <a:ext cx="148749" cy="138123"/>
              <a:chOff x="417563" y="4145250"/>
              <a:chExt cx="148749" cy="138123"/>
            </a:xfrm>
          </p:grpSpPr>
          <p:sp>
            <p:nvSpPr>
              <p:cNvPr id="2084" name="Google Shape;2084;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87" name="Google Shape;2087;p14"/>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88" name="Google Shape;2088;p14"/>
            <p:cNvGrpSpPr/>
            <p:nvPr/>
          </p:nvGrpSpPr>
          <p:grpSpPr>
            <a:xfrm>
              <a:off x="834763" y="4933213"/>
              <a:ext cx="142923" cy="130526"/>
              <a:chOff x="178100" y="3904645"/>
              <a:chExt cx="142923" cy="130526"/>
            </a:xfrm>
          </p:grpSpPr>
          <p:sp>
            <p:nvSpPr>
              <p:cNvPr id="2089" name="Google Shape;2089;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2" name="Google Shape;2092;p14"/>
            <p:cNvGrpSpPr/>
            <p:nvPr/>
          </p:nvGrpSpPr>
          <p:grpSpPr>
            <a:xfrm>
              <a:off x="5901800" y="4851518"/>
              <a:ext cx="148749" cy="138123"/>
              <a:chOff x="417563" y="4145250"/>
              <a:chExt cx="148749" cy="138123"/>
            </a:xfrm>
          </p:grpSpPr>
          <p:sp>
            <p:nvSpPr>
              <p:cNvPr id="2093" name="Google Shape;2093;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6" name="Google Shape;2096;p14"/>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97" name="Google Shape;2097;p14"/>
            <p:cNvGrpSpPr/>
            <p:nvPr/>
          </p:nvGrpSpPr>
          <p:grpSpPr>
            <a:xfrm>
              <a:off x="1088463" y="4638600"/>
              <a:ext cx="142923" cy="130526"/>
              <a:chOff x="178100" y="3904645"/>
              <a:chExt cx="142923" cy="130526"/>
            </a:xfrm>
          </p:grpSpPr>
          <p:sp>
            <p:nvSpPr>
              <p:cNvPr id="2098" name="Google Shape;2098;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01" name="Google Shape;2101;p14"/>
            <p:cNvGrpSpPr/>
            <p:nvPr/>
          </p:nvGrpSpPr>
          <p:grpSpPr>
            <a:xfrm>
              <a:off x="1631214" y="4654247"/>
              <a:ext cx="88313" cy="132981"/>
              <a:chOff x="712664" y="3994329"/>
              <a:chExt cx="88313" cy="132981"/>
            </a:xfrm>
          </p:grpSpPr>
          <p:sp>
            <p:nvSpPr>
              <p:cNvPr id="2102" name="Google Shape;2102;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04" name="Google Shape;2104;p14"/>
            <p:cNvGrpSpPr/>
            <p:nvPr/>
          </p:nvGrpSpPr>
          <p:grpSpPr>
            <a:xfrm>
              <a:off x="1430650" y="4814993"/>
              <a:ext cx="148749" cy="138123"/>
              <a:chOff x="417563" y="4145250"/>
              <a:chExt cx="148749" cy="138123"/>
            </a:xfrm>
          </p:grpSpPr>
          <p:sp>
            <p:nvSpPr>
              <p:cNvPr id="2105" name="Google Shape;2105;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08" name="Google Shape;2108;p14"/>
            <p:cNvGrpSpPr/>
            <p:nvPr/>
          </p:nvGrpSpPr>
          <p:grpSpPr>
            <a:xfrm>
              <a:off x="2621688" y="4908138"/>
              <a:ext cx="142923" cy="130526"/>
              <a:chOff x="178100" y="3904645"/>
              <a:chExt cx="142923" cy="130526"/>
            </a:xfrm>
          </p:grpSpPr>
          <p:sp>
            <p:nvSpPr>
              <p:cNvPr id="2109" name="Google Shape;2109;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2" name="Google Shape;2112;p14"/>
            <p:cNvGrpSpPr/>
            <p:nvPr/>
          </p:nvGrpSpPr>
          <p:grpSpPr>
            <a:xfrm>
              <a:off x="4349951" y="4706647"/>
              <a:ext cx="88313" cy="132981"/>
              <a:chOff x="712664" y="3994329"/>
              <a:chExt cx="88313" cy="132981"/>
            </a:xfrm>
          </p:grpSpPr>
          <p:sp>
            <p:nvSpPr>
              <p:cNvPr id="2113" name="Google Shape;2113;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5" name="Google Shape;2115;p14"/>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16" name="Google Shape;2116;p14"/>
            <p:cNvGrpSpPr/>
            <p:nvPr/>
          </p:nvGrpSpPr>
          <p:grpSpPr>
            <a:xfrm>
              <a:off x="1927025" y="4603875"/>
              <a:ext cx="142923" cy="130526"/>
              <a:chOff x="178100" y="3904645"/>
              <a:chExt cx="142923" cy="130526"/>
            </a:xfrm>
          </p:grpSpPr>
          <p:sp>
            <p:nvSpPr>
              <p:cNvPr id="2117" name="Google Shape;2117;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0" name="Google Shape;2120;p14"/>
            <p:cNvGrpSpPr/>
            <p:nvPr/>
          </p:nvGrpSpPr>
          <p:grpSpPr>
            <a:xfrm>
              <a:off x="2464539" y="4706647"/>
              <a:ext cx="88313" cy="132981"/>
              <a:chOff x="712664" y="3994329"/>
              <a:chExt cx="88313" cy="132981"/>
            </a:xfrm>
          </p:grpSpPr>
          <p:sp>
            <p:nvSpPr>
              <p:cNvPr id="2121" name="Google Shape;2121;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3" name="Google Shape;2123;p14"/>
            <p:cNvGrpSpPr/>
            <p:nvPr/>
          </p:nvGrpSpPr>
          <p:grpSpPr>
            <a:xfrm>
              <a:off x="1995663" y="4835818"/>
              <a:ext cx="148749" cy="138123"/>
              <a:chOff x="417563" y="4145250"/>
              <a:chExt cx="148749" cy="138123"/>
            </a:xfrm>
          </p:grpSpPr>
          <p:sp>
            <p:nvSpPr>
              <p:cNvPr id="2124" name="Google Shape;2124;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7" name="Google Shape;2127;p14"/>
            <p:cNvGrpSpPr/>
            <p:nvPr/>
          </p:nvGrpSpPr>
          <p:grpSpPr>
            <a:xfrm>
              <a:off x="1735864" y="4896184"/>
              <a:ext cx="88313" cy="132981"/>
              <a:chOff x="712664" y="3994329"/>
              <a:chExt cx="88313" cy="132981"/>
            </a:xfrm>
          </p:grpSpPr>
          <p:sp>
            <p:nvSpPr>
              <p:cNvPr id="2128" name="Google Shape;2128;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0" name="Google Shape;2130;p14"/>
            <p:cNvGrpSpPr/>
            <p:nvPr/>
          </p:nvGrpSpPr>
          <p:grpSpPr>
            <a:xfrm>
              <a:off x="140200" y="4947093"/>
              <a:ext cx="148749" cy="138123"/>
              <a:chOff x="417563" y="4145250"/>
              <a:chExt cx="148749" cy="138123"/>
            </a:xfrm>
          </p:grpSpPr>
          <p:sp>
            <p:nvSpPr>
              <p:cNvPr id="2131" name="Google Shape;2131;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4" name="Google Shape;2134;p14"/>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35" name="Google Shape;2135;p14"/>
            <p:cNvGrpSpPr/>
            <p:nvPr/>
          </p:nvGrpSpPr>
          <p:grpSpPr>
            <a:xfrm flipH="1">
              <a:off x="8761575" y="4655463"/>
              <a:ext cx="142923" cy="130526"/>
              <a:chOff x="178100" y="3904645"/>
              <a:chExt cx="142923" cy="130526"/>
            </a:xfrm>
          </p:grpSpPr>
          <p:sp>
            <p:nvSpPr>
              <p:cNvPr id="2136" name="Google Shape;2136;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9" name="Google Shape;2139;p14"/>
            <p:cNvGrpSpPr/>
            <p:nvPr/>
          </p:nvGrpSpPr>
          <p:grpSpPr>
            <a:xfrm flipH="1">
              <a:off x="8309559" y="4588759"/>
              <a:ext cx="88313" cy="132981"/>
              <a:chOff x="712664" y="3994329"/>
              <a:chExt cx="88313" cy="132981"/>
            </a:xfrm>
          </p:grpSpPr>
          <p:sp>
            <p:nvSpPr>
              <p:cNvPr id="2140" name="Google Shape;2140;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42" name="Google Shape;2142;p14"/>
            <p:cNvGrpSpPr/>
            <p:nvPr/>
          </p:nvGrpSpPr>
          <p:grpSpPr>
            <a:xfrm flipH="1">
              <a:off x="8475836" y="4893605"/>
              <a:ext cx="148749" cy="138123"/>
              <a:chOff x="417563" y="4145250"/>
              <a:chExt cx="148749" cy="138123"/>
            </a:xfrm>
          </p:grpSpPr>
          <p:sp>
            <p:nvSpPr>
              <p:cNvPr id="2143" name="Google Shape;2143;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46" name="Google Shape;2146;p14"/>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4"/>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48" name="Google Shape;2148;p14"/>
            <p:cNvGrpSpPr/>
            <p:nvPr/>
          </p:nvGrpSpPr>
          <p:grpSpPr>
            <a:xfrm flipH="1">
              <a:off x="8078788" y="4799888"/>
              <a:ext cx="142923" cy="130526"/>
              <a:chOff x="178100" y="3904645"/>
              <a:chExt cx="142923" cy="130526"/>
            </a:xfrm>
          </p:grpSpPr>
          <p:sp>
            <p:nvSpPr>
              <p:cNvPr id="2149" name="Google Shape;2149;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2" name="Google Shape;2152;p14"/>
            <p:cNvGrpSpPr/>
            <p:nvPr/>
          </p:nvGrpSpPr>
          <p:grpSpPr>
            <a:xfrm flipH="1">
              <a:off x="7317309" y="4602647"/>
              <a:ext cx="88313" cy="132981"/>
              <a:chOff x="712664" y="3994329"/>
              <a:chExt cx="88313" cy="132981"/>
            </a:xfrm>
          </p:grpSpPr>
          <p:sp>
            <p:nvSpPr>
              <p:cNvPr id="2153" name="Google Shape;2153;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5" name="Google Shape;2155;p14"/>
            <p:cNvGrpSpPr/>
            <p:nvPr/>
          </p:nvGrpSpPr>
          <p:grpSpPr>
            <a:xfrm flipH="1">
              <a:off x="7434236" y="4851518"/>
              <a:ext cx="148749" cy="138123"/>
              <a:chOff x="417563" y="4145250"/>
              <a:chExt cx="148749" cy="138123"/>
            </a:xfrm>
          </p:grpSpPr>
          <p:sp>
            <p:nvSpPr>
              <p:cNvPr id="2156" name="Google Shape;2156;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59" name="Google Shape;2159;p14"/>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60" name="Google Shape;2160;p14"/>
            <p:cNvGrpSpPr/>
            <p:nvPr/>
          </p:nvGrpSpPr>
          <p:grpSpPr>
            <a:xfrm flipH="1">
              <a:off x="5467046" y="4869472"/>
              <a:ext cx="88313" cy="132981"/>
              <a:chOff x="712664" y="3994329"/>
              <a:chExt cx="88313" cy="132981"/>
            </a:xfrm>
          </p:grpSpPr>
          <p:sp>
            <p:nvSpPr>
              <p:cNvPr id="2161" name="Google Shape;2161;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3" name="Google Shape;2163;p14"/>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64" name="Google Shape;2164;p14"/>
            <p:cNvGrpSpPr/>
            <p:nvPr/>
          </p:nvGrpSpPr>
          <p:grpSpPr>
            <a:xfrm flipH="1">
              <a:off x="7047313" y="4735613"/>
              <a:ext cx="142923" cy="130526"/>
              <a:chOff x="178100" y="3904645"/>
              <a:chExt cx="142923" cy="130526"/>
            </a:xfrm>
          </p:grpSpPr>
          <p:sp>
            <p:nvSpPr>
              <p:cNvPr id="2165" name="Google Shape;2165;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8" name="Google Shape;2168;p14"/>
            <p:cNvGrpSpPr/>
            <p:nvPr/>
          </p:nvGrpSpPr>
          <p:grpSpPr>
            <a:xfrm flipH="1">
              <a:off x="6533859" y="4689922"/>
              <a:ext cx="88313" cy="132981"/>
              <a:chOff x="712664" y="3994329"/>
              <a:chExt cx="88313" cy="132981"/>
            </a:xfrm>
          </p:grpSpPr>
          <p:sp>
            <p:nvSpPr>
              <p:cNvPr id="2169" name="Google Shape;2169;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1" name="Google Shape;2171;p14"/>
            <p:cNvGrpSpPr/>
            <p:nvPr/>
          </p:nvGrpSpPr>
          <p:grpSpPr>
            <a:xfrm flipH="1">
              <a:off x="6789661" y="4866893"/>
              <a:ext cx="148749" cy="138123"/>
              <a:chOff x="417563" y="4145250"/>
              <a:chExt cx="148749" cy="138123"/>
            </a:xfrm>
          </p:grpSpPr>
          <p:sp>
            <p:nvSpPr>
              <p:cNvPr id="2172" name="Google Shape;2172;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5" name="Google Shape;2175;p14"/>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6" name="Google Shape;2176;p14"/>
            <p:cNvGrpSpPr/>
            <p:nvPr/>
          </p:nvGrpSpPr>
          <p:grpSpPr>
            <a:xfrm flipH="1">
              <a:off x="8932036" y="4851518"/>
              <a:ext cx="148749" cy="138123"/>
              <a:chOff x="417563" y="4145250"/>
              <a:chExt cx="148749" cy="138123"/>
            </a:xfrm>
          </p:grpSpPr>
          <p:sp>
            <p:nvSpPr>
              <p:cNvPr id="2177" name="Google Shape;2177;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0" name="Google Shape;2180;p14"/>
            <p:cNvGrpSpPr/>
            <p:nvPr/>
          </p:nvGrpSpPr>
          <p:grpSpPr>
            <a:xfrm flipH="1">
              <a:off x="3504875" y="4870688"/>
              <a:ext cx="142923" cy="130526"/>
              <a:chOff x="178100" y="3904645"/>
              <a:chExt cx="142923" cy="130526"/>
            </a:xfrm>
          </p:grpSpPr>
          <p:sp>
            <p:nvSpPr>
              <p:cNvPr id="2181" name="Google Shape;2181;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4" name="Google Shape;2184;p14"/>
            <p:cNvGrpSpPr/>
            <p:nvPr/>
          </p:nvGrpSpPr>
          <p:grpSpPr>
            <a:xfrm flipH="1">
              <a:off x="4736159" y="4869472"/>
              <a:ext cx="88313" cy="132981"/>
              <a:chOff x="712664" y="3994329"/>
              <a:chExt cx="88313" cy="132981"/>
            </a:xfrm>
          </p:grpSpPr>
          <p:sp>
            <p:nvSpPr>
              <p:cNvPr id="2185" name="Google Shape;2185;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7" name="Google Shape;2187;p14"/>
            <p:cNvGrpSpPr/>
            <p:nvPr/>
          </p:nvGrpSpPr>
          <p:grpSpPr>
            <a:xfrm flipH="1">
              <a:off x="3950663" y="4855325"/>
              <a:ext cx="142923" cy="130526"/>
              <a:chOff x="178100" y="3904645"/>
              <a:chExt cx="142923" cy="130526"/>
            </a:xfrm>
          </p:grpSpPr>
          <p:sp>
            <p:nvSpPr>
              <p:cNvPr id="2188" name="Google Shape;2188;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1" name="Google Shape;2191;p14"/>
            <p:cNvGrpSpPr/>
            <p:nvPr/>
          </p:nvGrpSpPr>
          <p:grpSpPr>
            <a:xfrm flipH="1">
              <a:off x="2932009" y="4854097"/>
              <a:ext cx="88313" cy="132981"/>
              <a:chOff x="712664" y="3994329"/>
              <a:chExt cx="88313" cy="132981"/>
            </a:xfrm>
          </p:grpSpPr>
          <p:sp>
            <p:nvSpPr>
              <p:cNvPr id="2192" name="Google Shape;2192;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4" name="Google Shape;2194;p14"/>
            <p:cNvGrpSpPr/>
            <p:nvPr/>
          </p:nvGrpSpPr>
          <p:grpSpPr>
            <a:xfrm flipH="1">
              <a:off x="5023923" y="4866905"/>
              <a:ext cx="148749" cy="138123"/>
              <a:chOff x="417563" y="4145250"/>
              <a:chExt cx="148749" cy="138123"/>
            </a:xfrm>
          </p:grpSpPr>
          <p:sp>
            <p:nvSpPr>
              <p:cNvPr id="2195" name="Google Shape;2195;p1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8" name="Google Shape;2198;p14"/>
            <p:cNvGrpSpPr/>
            <p:nvPr/>
          </p:nvGrpSpPr>
          <p:grpSpPr>
            <a:xfrm flipH="1">
              <a:off x="7857534" y="4654247"/>
              <a:ext cx="88313" cy="132981"/>
              <a:chOff x="712664" y="3994329"/>
              <a:chExt cx="88313" cy="132981"/>
            </a:xfrm>
          </p:grpSpPr>
          <p:sp>
            <p:nvSpPr>
              <p:cNvPr id="2199" name="Google Shape;2199;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1" name="Google Shape;2201;p14"/>
            <p:cNvGrpSpPr/>
            <p:nvPr/>
          </p:nvGrpSpPr>
          <p:grpSpPr>
            <a:xfrm>
              <a:off x="2916488" y="4589988"/>
              <a:ext cx="142923" cy="130526"/>
              <a:chOff x="178100" y="3904645"/>
              <a:chExt cx="142923" cy="130526"/>
            </a:xfrm>
          </p:grpSpPr>
          <p:sp>
            <p:nvSpPr>
              <p:cNvPr id="2202" name="Google Shape;2202;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4"/>
            <p:cNvGrpSpPr/>
            <p:nvPr/>
          </p:nvGrpSpPr>
          <p:grpSpPr>
            <a:xfrm flipH="1">
              <a:off x="3339346" y="4654247"/>
              <a:ext cx="88313" cy="132981"/>
              <a:chOff x="712664" y="3994329"/>
              <a:chExt cx="88313" cy="132981"/>
            </a:xfrm>
          </p:grpSpPr>
          <p:sp>
            <p:nvSpPr>
              <p:cNvPr id="2206" name="Google Shape;2206;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08" name="Google Shape;2208;p14"/>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09" name="Google Shape;2209;p14"/>
            <p:cNvGrpSpPr/>
            <p:nvPr/>
          </p:nvGrpSpPr>
          <p:grpSpPr>
            <a:xfrm>
              <a:off x="4632438" y="4603875"/>
              <a:ext cx="142923" cy="130526"/>
              <a:chOff x="178100" y="3904645"/>
              <a:chExt cx="142923" cy="130526"/>
            </a:xfrm>
          </p:grpSpPr>
          <p:sp>
            <p:nvSpPr>
              <p:cNvPr id="2210" name="Google Shape;2210;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3" name="Google Shape;2213;p14"/>
            <p:cNvGrpSpPr/>
            <p:nvPr/>
          </p:nvGrpSpPr>
          <p:grpSpPr>
            <a:xfrm>
              <a:off x="6178388" y="4603875"/>
              <a:ext cx="142923" cy="130526"/>
              <a:chOff x="178100" y="3904645"/>
              <a:chExt cx="142923" cy="130526"/>
            </a:xfrm>
          </p:grpSpPr>
          <p:sp>
            <p:nvSpPr>
              <p:cNvPr id="2214" name="Google Shape;2214;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7" name="Google Shape;2217;p14"/>
            <p:cNvGrpSpPr/>
            <p:nvPr/>
          </p:nvGrpSpPr>
          <p:grpSpPr>
            <a:xfrm>
              <a:off x="5250150" y="4638600"/>
              <a:ext cx="142923" cy="130526"/>
              <a:chOff x="178100" y="3904645"/>
              <a:chExt cx="142923" cy="130526"/>
            </a:xfrm>
          </p:grpSpPr>
          <p:sp>
            <p:nvSpPr>
              <p:cNvPr id="2218" name="Google Shape;2218;p1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1" name="Google Shape;2221;p14"/>
            <p:cNvGrpSpPr/>
            <p:nvPr/>
          </p:nvGrpSpPr>
          <p:grpSpPr>
            <a:xfrm flipH="1">
              <a:off x="3748221" y="4689922"/>
              <a:ext cx="88313" cy="132981"/>
              <a:chOff x="712664" y="3994329"/>
              <a:chExt cx="88313" cy="132981"/>
            </a:xfrm>
          </p:grpSpPr>
          <p:sp>
            <p:nvSpPr>
              <p:cNvPr id="2222" name="Google Shape;2222;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4" name="Google Shape;2224;p14"/>
            <p:cNvGrpSpPr/>
            <p:nvPr/>
          </p:nvGrpSpPr>
          <p:grpSpPr>
            <a:xfrm flipH="1">
              <a:off x="5698684" y="4628872"/>
              <a:ext cx="88313" cy="132981"/>
              <a:chOff x="712664" y="3994329"/>
              <a:chExt cx="88313" cy="132981"/>
            </a:xfrm>
          </p:grpSpPr>
          <p:sp>
            <p:nvSpPr>
              <p:cNvPr id="2225" name="Google Shape;2225;p1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27" name="Google Shape;2227;p14"/>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4"/>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29" name="Google Shape;2229;p14"/>
          <p:cNvSpPr txBox="1">
            <a:spLocks noGrp="1"/>
          </p:cNvSpPr>
          <p:nvPr>
            <p:ph type="title"/>
          </p:nvPr>
        </p:nvSpPr>
        <p:spPr>
          <a:xfrm>
            <a:off x="960000" y="2535000"/>
            <a:ext cx="5120800" cy="1584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9335"/>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p:txBody>
      </p:sp>
      <p:sp>
        <p:nvSpPr>
          <p:cNvPr id="2230" name="Google Shape;2230;p14"/>
          <p:cNvSpPr txBox="1">
            <a:spLocks noGrp="1"/>
          </p:cNvSpPr>
          <p:nvPr>
            <p:ph type="title" idx="2" hasCustomPrompt="1"/>
          </p:nvPr>
        </p:nvSpPr>
        <p:spPr>
          <a:xfrm>
            <a:off x="960000" y="720000"/>
            <a:ext cx="2682400" cy="1828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16000">
                <a:solidFill>
                  <a:schemeClr val="accent1"/>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231" name="Google Shape;2231;p14"/>
          <p:cNvSpPr txBox="1">
            <a:spLocks noGrp="1"/>
          </p:cNvSpPr>
          <p:nvPr>
            <p:ph type="subTitle" idx="1"/>
          </p:nvPr>
        </p:nvSpPr>
        <p:spPr>
          <a:xfrm>
            <a:off x="960000" y="4383033"/>
            <a:ext cx="51208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232" name="Google Shape;2232;p14"/>
          <p:cNvSpPr/>
          <p:nvPr/>
        </p:nvSpPr>
        <p:spPr>
          <a:xfrm>
            <a:off x="10845030" y="4316078"/>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3" name="Google Shape;2233;p14"/>
          <p:cNvSpPr/>
          <p:nvPr/>
        </p:nvSpPr>
        <p:spPr>
          <a:xfrm>
            <a:off x="8133199" y="239201"/>
            <a:ext cx="1333679" cy="820311"/>
          </a:xfrm>
          <a:custGeom>
            <a:avLst/>
            <a:gdLst/>
            <a:ahLst/>
            <a:cxnLst/>
            <a:rect l="l" t="t" r="r" b="b"/>
            <a:pathLst>
              <a:path w="11916" h="7291" extrusionOk="0">
                <a:moveTo>
                  <a:pt x="6303" y="1"/>
                </a:moveTo>
                <a:cubicBezTo>
                  <a:pt x="6187" y="1"/>
                  <a:pt x="6069" y="8"/>
                  <a:pt x="5950" y="24"/>
                </a:cubicBezTo>
                <a:cubicBezTo>
                  <a:pt x="4322" y="239"/>
                  <a:pt x="3324" y="1831"/>
                  <a:pt x="3679" y="3363"/>
                </a:cubicBezTo>
                <a:cubicBezTo>
                  <a:pt x="3308" y="3204"/>
                  <a:pt x="2893" y="3115"/>
                  <a:pt x="2485" y="3115"/>
                </a:cubicBezTo>
                <a:cubicBezTo>
                  <a:pt x="1812" y="3115"/>
                  <a:pt x="1156" y="3356"/>
                  <a:pt x="732" y="3922"/>
                </a:cubicBezTo>
                <a:cubicBezTo>
                  <a:pt x="1" y="4899"/>
                  <a:pt x="766" y="6006"/>
                  <a:pt x="1655" y="6535"/>
                </a:cubicBezTo>
                <a:cubicBezTo>
                  <a:pt x="2629" y="7114"/>
                  <a:pt x="3800" y="7291"/>
                  <a:pt x="4938" y="7291"/>
                </a:cubicBezTo>
                <a:cubicBezTo>
                  <a:pt x="5263" y="7291"/>
                  <a:pt x="5585" y="7276"/>
                  <a:pt x="5899" y="7253"/>
                </a:cubicBezTo>
                <a:cubicBezTo>
                  <a:pt x="7310" y="7148"/>
                  <a:pt x="9018" y="7035"/>
                  <a:pt x="10236" y="6253"/>
                </a:cubicBezTo>
                <a:cubicBezTo>
                  <a:pt x="11306" y="5566"/>
                  <a:pt x="11915" y="4153"/>
                  <a:pt x="11041" y="3070"/>
                </a:cubicBezTo>
                <a:cubicBezTo>
                  <a:pt x="11033" y="3061"/>
                  <a:pt x="11025" y="3048"/>
                  <a:pt x="11011" y="3035"/>
                </a:cubicBezTo>
                <a:cubicBezTo>
                  <a:pt x="11000" y="3020"/>
                  <a:pt x="10987" y="3010"/>
                  <a:pt x="10974" y="3003"/>
                </a:cubicBezTo>
                <a:cubicBezTo>
                  <a:pt x="10648" y="2716"/>
                  <a:pt x="10185" y="2548"/>
                  <a:pt x="9734" y="2548"/>
                </a:cubicBezTo>
                <a:cubicBezTo>
                  <a:pt x="9479" y="2548"/>
                  <a:pt x="9228" y="2601"/>
                  <a:pt x="9008" y="2717"/>
                </a:cubicBezTo>
                <a:cubicBezTo>
                  <a:pt x="8986" y="1234"/>
                  <a:pt x="7787" y="1"/>
                  <a:pt x="6303"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4" name="Google Shape;2234;p14"/>
          <p:cNvSpPr/>
          <p:nvPr/>
        </p:nvSpPr>
        <p:spPr>
          <a:xfrm>
            <a:off x="11645289" y="41197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5" name="Google Shape;2235;p14"/>
          <p:cNvSpPr/>
          <p:nvPr/>
        </p:nvSpPr>
        <p:spPr>
          <a:xfrm>
            <a:off x="7414705" y="5711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6" name="Google Shape;2236;p14"/>
          <p:cNvSpPr/>
          <p:nvPr/>
        </p:nvSpPr>
        <p:spPr>
          <a:xfrm>
            <a:off x="10619339" y="4289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7" name="Google Shape;2237;p14"/>
          <p:cNvSpPr/>
          <p:nvPr/>
        </p:nvSpPr>
        <p:spPr>
          <a:xfrm>
            <a:off x="405997" y="306978"/>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8" name="Google Shape;2238;p14"/>
          <p:cNvSpPr/>
          <p:nvPr/>
        </p:nvSpPr>
        <p:spPr>
          <a:xfrm>
            <a:off x="546505" y="13130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39" name="Google Shape;2239;p14"/>
          <p:cNvGrpSpPr/>
          <p:nvPr/>
        </p:nvGrpSpPr>
        <p:grpSpPr>
          <a:xfrm flipH="1">
            <a:off x="9794687" y="5525434"/>
            <a:ext cx="630947" cy="693209"/>
            <a:chOff x="1799697" y="4222450"/>
            <a:chExt cx="473210" cy="519907"/>
          </a:xfrm>
        </p:grpSpPr>
        <p:sp>
          <p:nvSpPr>
            <p:cNvPr id="2240" name="Google Shape;2240;p14"/>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4"/>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4"/>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4"/>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4"/>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4"/>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4"/>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4"/>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4"/>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4"/>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4"/>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4"/>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4"/>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53" name="Google Shape;2253;p14"/>
          <p:cNvGrpSpPr/>
          <p:nvPr/>
        </p:nvGrpSpPr>
        <p:grpSpPr>
          <a:xfrm flipH="1">
            <a:off x="8485694" y="5334842"/>
            <a:ext cx="556997" cy="883813"/>
            <a:chOff x="1296693" y="4078131"/>
            <a:chExt cx="417748" cy="662860"/>
          </a:xfrm>
        </p:grpSpPr>
        <p:sp>
          <p:nvSpPr>
            <p:cNvPr id="2254" name="Google Shape;2254;p14"/>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4"/>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4"/>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4"/>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4"/>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4"/>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4"/>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4"/>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4"/>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4"/>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4"/>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4"/>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4"/>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7" name="Google Shape;2267;p14"/>
          <p:cNvGrpSpPr/>
          <p:nvPr/>
        </p:nvGrpSpPr>
        <p:grpSpPr>
          <a:xfrm>
            <a:off x="3023953" y="5525434"/>
            <a:ext cx="630947" cy="693209"/>
            <a:chOff x="1799697" y="4222450"/>
            <a:chExt cx="473210" cy="519907"/>
          </a:xfrm>
        </p:grpSpPr>
        <p:sp>
          <p:nvSpPr>
            <p:cNvPr id="2268" name="Google Shape;2268;p14"/>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4"/>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4"/>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14"/>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14"/>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14"/>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14"/>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14"/>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14"/>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14"/>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14"/>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14"/>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14"/>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1" name="Google Shape;2281;p14"/>
          <p:cNvGrpSpPr/>
          <p:nvPr/>
        </p:nvGrpSpPr>
        <p:grpSpPr>
          <a:xfrm>
            <a:off x="1772443" y="5334842"/>
            <a:ext cx="556997" cy="883813"/>
            <a:chOff x="1296693" y="4078131"/>
            <a:chExt cx="417748" cy="662860"/>
          </a:xfrm>
        </p:grpSpPr>
        <p:sp>
          <p:nvSpPr>
            <p:cNvPr id="2282" name="Google Shape;2282;p14"/>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14"/>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14"/>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14"/>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14"/>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14"/>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14"/>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14"/>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14"/>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14"/>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14"/>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14"/>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14"/>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2295"/>
        <p:cNvGrpSpPr/>
        <p:nvPr/>
      </p:nvGrpSpPr>
      <p:grpSpPr>
        <a:xfrm>
          <a:off x="0" y="0"/>
          <a:ext cx="0" cy="0"/>
          <a:chOff x="0" y="0"/>
          <a:chExt cx="0" cy="0"/>
        </a:xfrm>
      </p:grpSpPr>
      <p:sp>
        <p:nvSpPr>
          <p:cNvPr id="2296" name="Google Shape;2296;p15"/>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7" name="Google Shape;2297;p15"/>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8" name="Google Shape;2298;p15"/>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99" name="Google Shape;2299;p15"/>
          <p:cNvGrpSpPr/>
          <p:nvPr/>
        </p:nvGrpSpPr>
        <p:grpSpPr>
          <a:xfrm>
            <a:off x="137451" y="6118346"/>
            <a:ext cx="11970264" cy="661941"/>
            <a:chOff x="103088" y="4588759"/>
            <a:chExt cx="8977698" cy="496456"/>
          </a:xfrm>
        </p:grpSpPr>
        <p:sp>
          <p:nvSpPr>
            <p:cNvPr id="2300" name="Google Shape;2300;p15"/>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01" name="Google Shape;2301;p15"/>
            <p:cNvGrpSpPr/>
            <p:nvPr/>
          </p:nvGrpSpPr>
          <p:grpSpPr>
            <a:xfrm>
              <a:off x="103087" y="4641588"/>
              <a:ext cx="142923" cy="130526"/>
              <a:chOff x="178100" y="3904645"/>
              <a:chExt cx="142923" cy="130526"/>
            </a:xfrm>
          </p:grpSpPr>
          <p:sp>
            <p:nvSpPr>
              <p:cNvPr id="2302" name="Google Shape;2302;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5" name="Google Shape;2305;p15"/>
            <p:cNvGrpSpPr/>
            <p:nvPr/>
          </p:nvGrpSpPr>
          <p:grpSpPr>
            <a:xfrm>
              <a:off x="779951" y="4682022"/>
              <a:ext cx="88313" cy="132981"/>
              <a:chOff x="712664" y="4070529"/>
              <a:chExt cx="88313" cy="132981"/>
            </a:xfrm>
          </p:grpSpPr>
          <p:sp>
            <p:nvSpPr>
              <p:cNvPr id="2306" name="Google Shape;2306;p15"/>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15"/>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15"/>
            <p:cNvGrpSpPr/>
            <p:nvPr/>
          </p:nvGrpSpPr>
          <p:grpSpPr>
            <a:xfrm>
              <a:off x="432325" y="4835818"/>
              <a:ext cx="148749" cy="138123"/>
              <a:chOff x="417563" y="4145250"/>
              <a:chExt cx="148749" cy="138123"/>
            </a:xfrm>
          </p:grpSpPr>
          <p:sp>
            <p:nvSpPr>
              <p:cNvPr id="2309" name="Google Shape;2309;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12" name="Google Shape;2312;p15"/>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13" name="Google Shape;2313;p15"/>
            <p:cNvGrpSpPr/>
            <p:nvPr/>
          </p:nvGrpSpPr>
          <p:grpSpPr>
            <a:xfrm>
              <a:off x="834763" y="4933213"/>
              <a:ext cx="142923" cy="130526"/>
              <a:chOff x="178100" y="3904645"/>
              <a:chExt cx="142923" cy="130526"/>
            </a:xfrm>
          </p:grpSpPr>
          <p:sp>
            <p:nvSpPr>
              <p:cNvPr id="2314" name="Google Shape;2314;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17" name="Google Shape;2317;p15"/>
            <p:cNvGrpSpPr/>
            <p:nvPr/>
          </p:nvGrpSpPr>
          <p:grpSpPr>
            <a:xfrm>
              <a:off x="5901800" y="4851518"/>
              <a:ext cx="148749" cy="138123"/>
              <a:chOff x="417563" y="4145250"/>
              <a:chExt cx="148749" cy="138123"/>
            </a:xfrm>
          </p:grpSpPr>
          <p:sp>
            <p:nvSpPr>
              <p:cNvPr id="2318" name="Google Shape;2318;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21" name="Google Shape;2321;p15"/>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22" name="Google Shape;2322;p15"/>
            <p:cNvGrpSpPr/>
            <p:nvPr/>
          </p:nvGrpSpPr>
          <p:grpSpPr>
            <a:xfrm>
              <a:off x="1088463" y="4638600"/>
              <a:ext cx="142923" cy="130526"/>
              <a:chOff x="178100" y="3904645"/>
              <a:chExt cx="142923" cy="130526"/>
            </a:xfrm>
          </p:grpSpPr>
          <p:sp>
            <p:nvSpPr>
              <p:cNvPr id="2323" name="Google Shape;2323;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6" name="Google Shape;2326;p15"/>
            <p:cNvGrpSpPr/>
            <p:nvPr/>
          </p:nvGrpSpPr>
          <p:grpSpPr>
            <a:xfrm>
              <a:off x="1631214" y="4654247"/>
              <a:ext cx="88313" cy="132981"/>
              <a:chOff x="712664" y="3994329"/>
              <a:chExt cx="88313" cy="132981"/>
            </a:xfrm>
          </p:grpSpPr>
          <p:sp>
            <p:nvSpPr>
              <p:cNvPr id="2327" name="Google Shape;2327;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9" name="Google Shape;2329;p15"/>
            <p:cNvGrpSpPr/>
            <p:nvPr/>
          </p:nvGrpSpPr>
          <p:grpSpPr>
            <a:xfrm>
              <a:off x="1430650" y="4814993"/>
              <a:ext cx="148749" cy="138123"/>
              <a:chOff x="417563" y="4145250"/>
              <a:chExt cx="148749" cy="138123"/>
            </a:xfrm>
          </p:grpSpPr>
          <p:sp>
            <p:nvSpPr>
              <p:cNvPr id="2330" name="Google Shape;2330;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3" name="Google Shape;2333;p15"/>
            <p:cNvGrpSpPr/>
            <p:nvPr/>
          </p:nvGrpSpPr>
          <p:grpSpPr>
            <a:xfrm>
              <a:off x="2621688" y="4908138"/>
              <a:ext cx="142923" cy="130526"/>
              <a:chOff x="178100" y="3904645"/>
              <a:chExt cx="142923" cy="130526"/>
            </a:xfrm>
          </p:grpSpPr>
          <p:sp>
            <p:nvSpPr>
              <p:cNvPr id="2334" name="Google Shape;2334;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7" name="Google Shape;2337;p15"/>
            <p:cNvGrpSpPr/>
            <p:nvPr/>
          </p:nvGrpSpPr>
          <p:grpSpPr>
            <a:xfrm>
              <a:off x="4349951" y="4706647"/>
              <a:ext cx="88313" cy="132981"/>
              <a:chOff x="712664" y="3994329"/>
              <a:chExt cx="88313" cy="132981"/>
            </a:xfrm>
          </p:grpSpPr>
          <p:sp>
            <p:nvSpPr>
              <p:cNvPr id="2338" name="Google Shape;2338;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40" name="Google Shape;2340;p15"/>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41" name="Google Shape;2341;p15"/>
            <p:cNvGrpSpPr/>
            <p:nvPr/>
          </p:nvGrpSpPr>
          <p:grpSpPr>
            <a:xfrm>
              <a:off x="1927025" y="4603875"/>
              <a:ext cx="142923" cy="130526"/>
              <a:chOff x="178100" y="3904645"/>
              <a:chExt cx="142923" cy="130526"/>
            </a:xfrm>
          </p:grpSpPr>
          <p:sp>
            <p:nvSpPr>
              <p:cNvPr id="2342" name="Google Shape;2342;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5" name="Google Shape;2345;p15"/>
            <p:cNvGrpSpPr/>
            <p:nvPr/>
          </p:nvGrpSpPr>
          <p:grpSpPr>
            <a:xfrm>
              <a:off x="2464539" y="4706647"/>
              <a:ext cx="88313" cy="132981"/>
              <a:chOff x="712664" y="3994329"/>
              <a:chExt cx="88313" cy="132981"/>
            </a:xfrm>
          </p:grpSpPr>
          <p:sp>
            <p:nvSpPr>
              <p:cNvPr id="2346" name="Google Shape;2346;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8" name="Google Shape;2348;p15"/>
            <p:cNvGrpSpPr/>
            <p:nvPr/>
          </p:nvGrpSpPr>
          <p:grpSpPr>
            <a:xfrm>
              <a:off x="1995663" y="4835818"/>
              <a:ext cx="148749" cy="138123"/>
              <a:chOff x="417563" y="4145250"/>
              <a:chExt cx="148749" cy="138123"/>
            </a:xfrm>
          </p:grpSpPr>
          <p:sp>
            <p:nvSpPr>
              <p:cNvPr id="2349" name="Google Shape;2349;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2" name="Google Shape;2352;p15"/>
            <p:cNvGrpSpPr/>
            <p:nvPr/>
          </p:nvGrpSpPr>
          <p:grpSpPr>
            <a:xfrm>
              <a:off x="1735864" y="4896184"/>
              <a:ext cx="88313" cy="132981"/>
              <a:chOff x="712664" y="3994329"/>
              <a:chExt cx="88313" cy="132981"/>
            </a:xfrm>
          </p:grpSpPr>
          <p:sp>
            <p:nvSpPr>
              <p:cNvPr id="2353" name="Google Shape;2353;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5" name="Google Shape;2355;p15"/>
            <p:cNvGrpSpPr/>
            <p:nvPr/>
          </p:nvGrpSpPr>
          <p:grpSpPr>
            <a:xfrm>
              <a:off x="140200" y="4947093"/>
              <a:ext cx="148749" cy="138123"/>
              <a:chOff x="417563" y="4145250"/>
              <a:chExt cx="148749" cy="138123"/>
            </a:xfrm>
          </p:grpSpPr>
          <p:sp>
            <p:nvSpPr>
              <p:cNvPr id="2356" name="Google Shape;2356;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59" name="Google Shape;2359;p15"/>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60" name="Google Shape;2360;p15"/>
            <p:cNvGrpSpPr/>
            <p:nvPr/>
          </p:nvGrpSpPr>
          <p:grpSpPr>
            <a:xfrm flipH="1">
              <a:off x="8761575" y="4655463"/>
              <a:ext cx="142923" cy="130526"/>
              <a:chOff x="178100" y="3904645"/>
              <a:chExt cx="142923" cy="130526"/>
            </a:xfrm>
          </p:grpSpPr>
          <p:sp>
            <p:nvSpPr>
              <p:cNvPr id="2361" name="Google Shape;2361;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4" name="Google Shape;2364;p15"/>
            <p:cNvGrpSpPr/>
            <p:nvPr/>
          </p:nvGrpSpPr>
          <p:grpSpPr>
            <a:xfrm flipH="1">
              <a:off x="8309559" y="4588759"/>
              <a:ext cx="88313" cy="132981"/>
              <a:chOff x="712664" y="3994329"/>
              <a:chExt cx="88313" cy="132981"/>
            </a:xfrm>
          </p:grpSpPr>
          <p:sp>
            <p:nvSpPr>
              <p:cNvPr id="2365" name="Google Shape;2365;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7" name="Google Shape;2367;p15"/>
            <p:cNvGrpSpPr/>
            <p:nvPr/>
          </p:nvGrpSpPr>
          <p:grpSpPr>
            <a:xfrm flipH="1">
              <a:off x="8475836" y="4893605"/>
              <a:ext cx="148749" cy="138123"/>
              <a:chOff x="417563" y="4145250"/>
              <a:chExt cx="148749" cy="138123"/>
            </a:xfrm>
          </p:grpSpPr>
          <p:sp>
            <p:nvSpPr>
              <p:cNvPr id="2368" name="Google Shape;2368;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1" name="Google Shape;2371;p15"/>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15"/>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73" name="Google Shape;2373;p15"/>
            <p:cNvGrpSpPr/>
            <p:nvPr/>
          </p:nvGrpSpPr>
          <p:grpSpPr>
            <a:xfrm flipH="1">
              <a:off x="8078788" y="4799888"/>
              <a:ext cx="142923" cy="130526"/>
              <a:chOff x="178100" y="3904645"/>
              <a:chExt cx="142923" cy="130526"/>
            </a:xfrm>
          </p:grpSpPr>
          <p:sp>
            <p:nvSpPr>
              <p:cNvPr id="2374" name="Google Shape;2374;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7" name="Google Shape;2377;p15"/>
            <p:cNvGrpSpPr/>
            <p:nvPr/>
          </p:nvGrpSpPr>
          <p:grpSpPr>
            <a:xfrm flipH="1">
              <a:off x="7317309" y="4602647"/>
              <a:ext cx="88313" cy="132981"/>
              <a:chOff x="712664" y="3994329"/>
              <a:chExt cx="88313" cy="132981"/>
            </a:xfrm>
          </p:grpSpPr>
          <p:sp>
            <p:nvSpPr>
              <p:cNvPr id="2378" name="Google Shape;2378;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80" name="Google Shape;2380;p15"/>
            <p:cNvGrpSpPr/>
            <p:nvPr/>
          </p:nvGrpSpPr>
          <p:grpSpPr>
            <a:xfrm flipH="1">
              <a:off x="7434236" y="4851518"/>
              <a:ext cx="148749" cy="138123"/>
              <a:chOff x="417563" y="4145250"/>
              <a:chExt cx="148749" cy="138123"/>
            </a:xfrm>
          </p:grpSpPr>
          <p:sp>
            <p:nvSpPr>
              <p:cNvPr id="2381" name="Google Shape;2381;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4" name="Google Shape;2384;p15"/>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5" name="Google Shape;2385;p15"/>
            <p:cNvGrpSpPr/>
            <p:nvPr/>
          </p:nvGrpSpPr>
          <p:grpSpPr>
            <a:xfrm flipH="1">
              <a:off x="5467046" y="4869472"/>
              <a:ext cx="88313" cy="132981"/>
              <a:chOff x="712664" y="3994329"/>
              <a:chExt cx="88313" cy="132981"/>
            </a:xfrm>
          </p:grpSpPr>
          <p:sp>
            <p:nvSpPr>
              <p:cNvPr id="2386" name="Google Shape;2386;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8" name="Google Shape;2388;p15"/>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9" name="Google Shape;2389;p15"/>
            <p:cNvGrpSpPr/>
            <p:nvPr/>
          </p:nvGrpSpPr>
          <p:grpSpPr>
            <a:xfrm flipH="1">
              <a:off x="7047313" y="4735613"/>
              <a:ext cx="142923" cy="130526"/>
              <a:chOff x="178100" y="3904645"/>
              <a:chExt cx="142923" cy="130526"/>
            </a:xfrm>
          </p:grpSpPr>
          <p:sp>
            <p:nvSpPr>
              <p:cNvPr id="2390" name="Google Shape;2390;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 name="Google Shape;2393;p15"/>
            <p:cNvGrpSpPr/>
            <p:nvPr/>
          </p:nvGrpSpPr>
          <p:grpSpPr>
            <a:xfrm flipH="1">
              <a:off x="6533859" y="4689922"/>
              <a:ext cx="88313" cy="132981"/>
              <a:chOff x="712664" y="3994329"/>
              <a:chExt cx="88313" cy="132981"/>
            </a:xfrm>
          </p:grpSpPr>
          <p:sp>
            <p:nvSpPr>
              <p:cNvPr id="2394" name="Google Shape;2394;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6" name="Google Shape;2396;p15"/>
            <p:cNvGrpSpPr/>
            <p:nvPr/>
          </p:nvGrpSpPr>
          <p:grpSpPr>
            <a:xfrm flipH="1">
              <a:off x="6789661" y="4866893"/>
              <a:ext cx="148749" cy="138123"/>
              <a:chOff x="417563" y="4145250"/>
              <a:chExt cx="148749" cy="138123"/>
            </a:xfrm>
          </p:grpSpPr>
          <p:sp>
            <p:nvSpPr>
              <p:cNvPr id="2397" name="Google Shape;2397;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0" name="Google Shape;2400;p15"/>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01" name="Google Shape;2401;p15"/>
            <p:cNvGrpSpPr/>
            <p:nvPr/>
          </p:nvGrpSpPr>
          <p:grpSpPr>
            <a:xfrm flipH="1">
              <a:off x="8932036" y="4851518"/>
              <a:ext cx="148749" cy="138123"/>
              <a:chOff x="417563" y="4145250"/>
              <a:chExt cx="148749" cy="138123"/>
            </a:xfrm>
          </p:grpSpPr>
          <p:sp>
            <p:nvSpPr>
              <p:cNvPr id="2402" name="Google Shape;2402;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5" name="Google Shape;2405;p15"/>
            <p:cNvGrpSpPr/>
            <p:nvPr/>
          </p:nvGrpSpPr>
          <p:grpSpPr>
            <a:xfrm flipH="1">
              <a:off x="3504875" y="4870688"/>
              <a:ext cx="142923" cy="130526"/>
              <a:chOff x="178100" y="3904645"/>
              <a:chExt cx="142923" cy="130526"/>
            </a:xfrm>
          </p:grpSpPr>
          <p:sp>
            <p:nvSpPr>
              <p:cNvPr id="2406" name="Google Shape;2406;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9" name="Google Shape;2409;p15"/>
            <p:cNvGrpSpPr/>
            <p:nvPr/>
          </p:nvGrpSpPr>
          <p:grpSpPr>
            <a:xfrm flipH="1">
              <a:off x="4736159" y="4869472"/>
              <a:ext cx="88313" cy="132981"/>
              <a:chOff x="712664" y="3994329"/>
              <a:chExt cx="88313" cy="132981"/>
            </a:xfrm>
          </p:grpSpPr>
          <p:sp>
            <p:nvSpPr>
              <p:cNvPr id="2410" name="Google Shape;2410;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 name="Google Shape;2412;p15"/>
            <p:cNvGrpSpPr/>
            <p:nvPr/>
          </p:nvGrpSpPr>
          <p:grpSpPr>
            <a:xfrm flipH="1">
              <a:off x="3950663" y="4855325"/>
              <a:ext cx="142923" cy="130526"/>
              <a:chOff x="178100" y="3904645"/>
              <a:chExt cx="142923" cy="130526"/>
            </a:xfrm>
          </p:grpSpPr>
          <p:sp>
            <p:nvSpPr>
              <p:cNvPr id="2413" name="Google Shape;2413;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6" name="Google Shape;2416;p15"/>
            <p:cNvGrpSpPr/>
            <p:nvPr/>
          </p:nvGrpSpPr>
          <p:grpSpPr>
            <a:xfrm flipH="1">
              <a:off x="2932009" y="4854097"/>
              <a:ext cx="88313" cy="132981"/>
              <a:chOff x="712664" y="3994329"/>
              <a:chExt cx="88313" cy="132981"/>
            </a:xfrm>
          </p:grpSpPr>
          <p:sp>
            <p:nvSpPr>
              <p:cNvPr id="2417" name="Google Shape;2417;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9" name="Google Shape;2419;p15"/>
            <p:cNvGrpSpPr/>
            <p:nvPr/>
          </p:nvGrpSpPr>
          <p:grpSpPr>
            <a:xfrm flipH="1">
              <a:off x="5023923" y="4866905"/>
              <a:ext cx="148749" cy="138123"/>
              <a:chOff x="417563" y="4145250"/>
              <a:chExt cx="148749" cy="138123"/>
            </a:xfrm>
          </p:grpSpPr>
          <p:sp>
            <p:nvSpPr>
              <p:cNvPr id="2420" name="Google Shape;2420;p1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1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1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23" name="Google Shape;2423;p15"/>
            <p:cNvGrpSpPr/>
            <p:nvPr/>
          </p:nvGrpSpPr>
          <p:grpSpPr>
            <a:xfrm flipH="1">
              <a:off x="7857534" y="4654247"/>
              <a:ext cx="88313" cy="132981"/>
              <a:chOff x="712664" y="3994329"/>
              <a:chExt cx="88313" cy="132981"/>
            </a:xfrm>
          </p:grpSpPr>
          <p:sp>
            <p:nvSpPr>
              <p:cNvPr id="2424" name="Google Shape;2424;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26" name="Google Shape;2426;p15"/>
            <p:cNvGrpSpPr/>
            <p:nvPr/>
          </p:nvGrpSpPr>
          <p:grpSpPr>
            <a:xfrm>
              <a:off x="2916488" y="4589988"/>
              <a:ext cx="142923" cy="130526"/>
              <a:chOff x="178100" y="3904645"/>
              <a:chExt cx="142923" cy="130526"/>
            </a:xfrm>
          </p:grpSpPr>
          <p:sp>
            <p:nvSpPr>
              <p:cNvPr id="2427" name="Google Shape;2427;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0" name="Google Shape;2430;p15"/>
            <p:cNvGrpSpPr/>
            <p:nvPr/>
          </p:nvGrpSpPr>
          <p:grpSpPr>
            <a:xfrm flipH="1">
              <a:off x="3339346" y="4654247"/>
              <a:ext cx="88313" cy="132981"/>
              <a:chOff x="712664" y="3994329"/>
              <a:chExt cx="88313" cy="132981"/>
            </a:xfrm>
          </p:grpSpPr>
          <p:sp>
            <p:nvSpPr>
              <p:cNvPr id="2431" name="Google Shape;2431;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33" name="Google Shape;2433;p15"/>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34" name="Google Shape;2434;p15"/>
            <p:cNvGrpSpPr/>
            <p:nvPr/>
          </p:nvGrpSpPr>
          <p:grpSpPr>
            <a:xfrm>
              <a:off x="4632438" y="4603875"/>
              <a:ext cx="142923" cy="130526"/>
              <a:chOff x="178100" y="3904645"/>
              <a:chExt cx="142923" cy="130526"/>
            </a:xfrm>
          </p:grpSpPr>
          <p:sp>
            <p:nvSpPr>
              <p:cNvPr id="2435" name="Google Shape;2435;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8" name="Google Shape;2438;p15"/>
            <p:cNvGrpSpPr/>
            <p:nvPr/>
          </p:nvGrpSpPr>
          <p:grpSpPr>
            <a:xfrm>
              <a:off x="6178388" y="4603875"/>
              <a:ext cx="142923" cy="130526"/>
              <a:chOff x="178100" y="3904645"/>
              <a:chExt cx="142923" cy="130526"/>
            </a:xfrm>
          </p:grpSpPr>
          <p:sp>
            <p:nvSpPr>
              <p:cNvPr id="2439" name="Google Shape;2439;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2" name="Google Shape;2442;p15"/>
            <p:cNvGrpSpPr/>
            <p:nvPr/>
          </p:nvGrpSpPr>
          <p:grpSpPr>
            <a:xfrm>
              <a:off x="5250150" y="4638600"/>
              <a:ext cx="142923" cy="130526"/>
              <a:chOff x="178100" y="3904645"/>
              <a:chExt cx="142923" cy="130526"/>
            </a:xfrm>
          </p:grpSpPr>
          <p:sp>
            <p:nvSpPr>
              <p:cNvPr id="2443" name="Google Shape;2443;p1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1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1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6" name="Google Shape;2446;p15"/>
            <p:cNvGrpSpPr/>
            <p:nvPr/>
          </p:nvGrpSpPr>
          <p:grpSpPr>
            <a:xfrm flipH="1">
              <a:off x="3748221" y="4689922"/>
              <a:ext cx="88313" cy="132981"/>
              <a:chOff x="712664" y="3994329"/>
              <a:chExt cx="88313" cy="132981"/>
            </a:xfrm>
          </p:grpSpPr>
          <p:sp>
            <p:nvSpPr>
              <p:cNvPr id="2447" name="Google Shape;2447;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9" name="Google Shape;2449;p15"/>
            <p:cNvGrpSpPr/>
            <p:nvPr/>
          </p:nvGrpSpPr>
          <p:grpSpPr>
            <a:xfrm flipH="1">
              <a:off x="5698684" y="4628872"/>
              <a:ext cx="88313" cy="132981"/>
              <a:chOff x="712664" y="3994329"/>
              <a:chExt cx="88313" cy="132981"/>
            </a:xfrm>
          </p:grpSpPr>
          <p:sp>
            <p:nvSpPr>
              <p:cNvPr id="2450" name="Google Shape;2450;p1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1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2" name="Google Shape;2452;p15"/>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15"/>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4" name="Google Shape;2454;p15"/>
          <p:cNvSpPr txBox="1">
            <a:spLocks noGrp="1"/>
          </p:cNvSpPr>
          <p:nvPr>
            <p:ph type="title"/>
          </p:nvPr>
        </p:nvSpPr>
        <p:spPr>
          <a:xfrm>
            <a:off x="5474033" y="2535000"/>
            <a:ext cx="5758000" cy="158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9335"/>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p:txBody>
      </p:sp>
      <p:sp>
        <p:nvSpPr>
          <p:cNvPr id="2455" name="Google Shape;2455;p15"/>
          <p:cNvSpPr txBox="1">
            <a:spLocks noGrp="1"/>
          </p:cNvSpPr>
          <p:nvPr>
            <p:ph type="title" idx="2" hasCustomPrompt="1"/>
          </p:nvPr>
        </p:nvSpPr>
        <p:spPr>
          <a:xfrm>
            <a:off x="8549600" y="720000"/>
            <a:ext cx="2682400" cy="1828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16000">
                <a:solidFill>
                  <a:schemeClr val="accent1"/>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2456" name="Google Shape;2456;p15"/>
          <p:cNvSpPr txBox="1">
            <a:spLocks noGrp="1"/>
          </p:cNvSpPr>
          <p:nvPr>
            <p:ph type="subTitle" idx="1"/>
          </p:nvPr>
        </p:nvSpPr>
        <p:spPr>
          <a:xfrm>
            <a:off x="5474033" y="4383033"/>
            <a:ext cx="57580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5"/>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p:txBody>
      </p:sp>
      <p:sp>
        <p:nvSpPr>
          <p:cNvPr id="2457" name="Google Shape;2457;p15"/>
          <p:cNvSpPr/>
          <p:nvPr/>
        </p:nvSpPr>
        <p:spPr>
          <a:xfrm flipH="1">
            <a:off x="304405" y="4316078"/>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58" name="Google Shape;2458;p15"/>
          <p:cNvSpPr/>
          <p:nvPr/>
        </p:nvSpPr>
        <p:spPr>
          <a:xfrm flipH="1">
            <a:off x="2576713" y="239201"/>
            <a:ext cx="1333679" cy="820311"/>
          </a:xfrm>
          <a:custGeom>
            <a:avLst/>
            <a:gdLst/>
            <a:ahLst/>
            <a:cxnLst/>
            <a:rect l="l" t="t" r="r" b="b"/>
            <a:pathLst>
              <a:path w="11916" h="7291" extrusionOk="0">
                <a:moveTo>
                  <a:pt x="6303" y="1"/>
                </a:moveTo>
                <a:cubicBezTo>
                  <a:pt x="6187" y="1"/>
                  <a:pt x="6069" y="8"/>
                  <a:pt x="5950" y="24"/>
                </a:cubicBezTo>
                <a:cubicBezTo>
                  <a:pt x="4322" y="239"/>
                  <a:pt x="3324" y="1831"/>
                  <a:pt x="3679" y="3363"/>
                </a:cubicBezTo>
                <a:cubicBezTo>
                  <a:pt x="3308" y="3204"/>
                  <a:pt x="2893" y="3115"/>
                  <a:pt x="2485" y="3115"/>
                </a:cubicBezTo>
                <a:cubicBezTo>
                  <a:pt x="1812" y="3115"/>
                  <a:pt x="1156" y="3356"/>
                  <a:pt x="732" y="3922"/>
                </a:cubicBezTo>
                <a:cubicBezTo>
                  <a:pt x="1" y="4899"/>
                  <a:pt x="766" y="6006"/>
                  <a:pt x="1655" y="6535"/>
                </a:cubicBezTo>
                <a:cubicBezTo>
                  <a:pt x="2629" y="7114"/>
                  <a:pt x="3800" y="7291"/>
                  <a:pt x="4938" y="7291"/>
                </a:cubicBezTo>
                <a:cubicBezTo>
                  <a:pt x="5263" y="7291"/>
                  <a:pt x="5585" y="7276"/>
                  <a:pt x="5899" y="7253"/>
                </a:cubicBezTo>
                <a:cubicBezTo>
                  <a:pt x="7310" y="7148"/>
                  <a:pt x="9018" y="7035"/>
                  <a:pt x="10236" y="6253"/>
                </a:cubicBezTo>
                <a:cubicBezTo>
                  <a:pt x="11306" y="5566"/>
                  <a:pt x="11915" y="4153"/>
                  <a:pt x="11041" y="3070"/>
                </a:cubicBezTo>
                <a:cubicBezTo>
                  <a:pt x="11033" y="3061"/>
                  <a:pt x="11025" y="3048"/>
                  <a:pt x="11011" y="3035"/>
                </a:cubicBezTo>
                <a:cubicBezTo>
                  <a:pt x="11000" y="3020"/>
                  <a:pt x="10987" y="3010"/>
                  <a:pt x="10974" y="3003"/>
                </a:cubicBezTo>
                <a:cubicBezTo>
                  <a:pt x="10648" y="2716"/>
                  <a:pt x="10185" y="2548"/>
                  <a:pt x="9734" y="2548"/>
                </a:cubicBezTo>
                <a:cubicBezTo>
                  <a:pt x="9479" y="2548"/>
                  <a:pt x="9228" y="2601"/>
                  <a:pt x="9008" y="2717"/>
                </a:cubicBezTo>
                <a:cubicBezTo>
                  <a:pt x="8986" y="1234"/>
                  <a:pt x="7787" y="1"/>
                  <a:pt x="6303"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59" name="Google Shape;2459;p15"/>
          <p:cNvSpPr/>
          <p:nvPr/>
        </p:nvSpPr>
        <p:spPr>
          <a:xfrm flipH="1">
            <a:off x="304396" y="41197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0" name="Google Shape;2460;p15"/>
          <p:cNvSpPr/>
          <p:nvPr/>
        </p:nvSpPr>
        <p:spPr>
          <a:xfrm flipH="1">
            <a:off x="1330347" y="4289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1" name="Google Shape;2461;p15"/>
          <p:cNvSpPr/>
          <p:nvPr/>
        </p:nvSpPr>
        <p:spPr>
          <a:xfrm flipH="1">
            <a:off x="10946638" y="306978"/>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2" name="Google Shape;2462;p15"/>
          <p:cNvSpPr/>
          <p:nvPr/>
        </p:nvSpPr>
        <p:spPr>
          <a:xfrm flipH="1">
            <a:off x="11606380" y="13130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63" name="Google Shape;2463;p15"/>
          <p:cNvGrpSpPr/>
          <p:nvPr/>
        </p:nvGrpSpPr>
        <p:grpSpPr>
          <a:xfrm>
            <a:off x="460596" y="5525434"/>
            <a:ext cx="630947" cy="693209"/>
            <a:chOff x="1799697" y="4222450"/>
            <a:chExt cx="473210" cy="519907"/>
          </a:xfrm>
        </p:grpSpPr>
        <p:sp>
          <p:nvSpPr>
            <p:cNvPr id="2464" name="Google Shape;2464;p15"/>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15"/>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15"/>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15"/>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15"/>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15"/>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5"/>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5"/>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5"/>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5"/>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5"/>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5"/>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5"/>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7" name="Google Shape;2477;p15"/>
          <p:cNvGrpSpPr/>
          <p:nvPr/>
        </p:nvGrpSpPr>
        <p:grpSpPr>
          <a:xfrm>
            <a:off x="1843540" y="5334842"/>
            <a:ext cx="556997" cy="883813"/>
            <a:chOff x="1296693" y="4078131"/>
            <a:chExt cx="417748" cy="662860"/>
          </a:xfrm>
        </p:grpSpPr>
        <p:sp>
          <p:nvSpPr>
            <p:cNvPr id="2478" name="Google Shape;2478;p15"/>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5"/>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5"/>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5"/>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5"/>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5"/>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15"/>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15"/>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15"/>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15"/>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15"/>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15"/>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15"/>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1" name="Google Shape;2491;p15"/>
          <p:cNvGrpSpPr/>
          <p:nvPr/>
        </p:nvGrpSpPr>
        <p:grpSpPr>
          <a:xfrm flipH="1">
            <a:off x="7231329" y="5525434"/>
            <a:ext cx="630947" cy="693209"/>
            <a:chOff x="1799697" y="4222450"/>
            <a:chExt cx="473210" cy="519907"/>
          </a:xfrm>
        </p:grpSpPr>
        <p:sp>
          <p:nvSpPr>
            <p:cNvPr id="2492" name="Google Shape;2492;p15"/>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15"/>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15"/>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15"/>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15"/>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15"/>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15"/>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15"/>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15"/>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15"/>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15"/>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15"/>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15"/>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5" name="Google Shape;2505;p15"/>
          <p:cNvGrpSpPr/>
          <p:nvPr/>
        </p:nvGrpSpPr>
        <p:grpSpPr>
          <a:xfrm flipH="1">
            <a:off x="8556791" y="5334842"/>
            <a:ext cx="556997" cy="883813"/>
            <a:chOff x="1296693" y="4078131"/>
            <a:chExt cx="417748" cy="662860"/>
          </a:xfrm>
        </p:grpSpPr>
        <p:sp>
          <p:nvSpPr>
            <p:cNvPr id="2506" name="Google Shape;2506;p15"/>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15"/>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15"/>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15"/>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15"/>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15"/>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15"/>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15"/>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15"/>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15"/>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15"/>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15"/>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15"/>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19"/>
        <p:cNvGrpSpPr/>
        <p:nvPr/>
      </p:nvGrpSpPr>
      <p:grpSpPr>
        <a:xfrm>
          <a:off x="0" y="0"/>
          <a:ext cx="0" cy="0"/>
          <a:chOff x="0" y="0"/>
          <a:chExt cx="0" cy="0"/>
        </a:xfrm>
      </p:grpSpPr>
      <p:sp>
        <p:nvSpPr>
          <p:cNvPr id="2520" name="Google Shape;2520;p16"/>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21" name="Google Shape;2521;p16"/>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22" name="Google Shape;2522;p16"/>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23" name="Google Shape;2523;p16"/>
          <p:cNvGrpSpPr/>
          <p:nvPr/>
        </p:nvGrpSpPr>
        <p:grpSpPr>
          <a:xfrm>
            <a:off x="137451" y="6118346"/>
            <a:ext cx="11970264" cy="661941"/>
            <a:chOff x="103088" y="4588759"/>
            <a:chExt cx="8977698" cy="496456"/>
          </a:xfrm>
        </p:grpSpPr>
        <p:sp>
          <p:nvSpPr>
            <p:cNvPr id="2524" name="Google Shape;2524;p16"/>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25" name="Google Shape;2525;p16"/>
            <p:cNvGrpSpPr/>
            <p:nvPr/>
          </p:nvGrpSpPr>
          <p:grpSpPr>
            <a:xfrm>
              <a:off x="103087" y="4641588"/>
              <a:ext cx="142923" cy="130526"/>
              <a:chOff x="178100" y="3904645"/>
              <a:chExt cx="142923" cy="130526"/>
            </a:xfrm>
          </p:grpSpPr>
          <p:sp>
            <p:nvSpPr>
              <p:cNvPr id="2526" name="Google Shape;2526;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9" name="Google Shape;2529;p16"/>
            <p:cNvGrpSpPr/>
            <p:nvPr/>
          </p:nvGrpSpPr>
          <p:grpSpPr>
            <a:xfrm>
              <a:off x="779951" y="4682022"/>
              <a:ext cx="88313" cy="132981"/>
              <a:chOff x="712664" y="4070529"/>
              <a:chExt cx="88313" cy="132981"/>
            </a:xfrm>
          </p:grpSpPr>
          <p:sp>
            <p:nvSpPr>
              <p:cNvPr id="2530" name="Google Shape;2530;p16"/>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16"/>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32" name="Google Shape;2532;p16"/>
            <p:cNvGrpSpPr/>
            <p:nvPr/>
          </p:nvGrpSpPr>
          <p:grpSpPr>
            <a:xfrm>
              <a:off x="432325" y="4835818"/>
              <a:ext cx="148749" cy="138123"/>
              <a:chOff x="417563" y="4145250"/>
              <a:chExt cx="148749" cy="138123"/>
            </a:xfrm>
          </p:grpSpPr>
          <p:sp>
            <p:nvSpPr>
              <p:cNvPr id="2533" name="Google Shape;2533;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36" name="Google Shape;2536;p16"/>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37" name="Google Shape;2537;p16"/>
            <p:cNvGrpSpPr/>
            <p:nvPr/>
          </p:nvGrpSpPr>
          <p:grpSpPr>
            <a:xfrm>
              <a:off x="834763" y="4933213"/>
              <a:ext cx="142923" cy="130526"/>
              <a:chOff x="178100" y="3904645"/>
              <a:chExt cx="142923" cy="130526"/>
            </a:xfrm>
          </p:grpSpPr>
          <p:sp>
            <p:nvSpPr>
              <p:cNvPr id="2538" name="Google Shape;2538;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1" name="Google Shape;2541;p16"/>
            <p:cNvGrpSpPr/>
            <p:nvPr/>
          </p:nvGrpSpPr>
          <p:grpSpPr>
            <a:xfrm>
              <a:off x="5901800" y="4851518"/>
              <a:ext cx="148749" cy="138123"/>
              <a:chOff x="417563" y="4145250"/>
              <a:chExt cx="148749" cy="138123"/>
            </a:xfrm>
          </p:grpSpPr>
          <p:sp>
            <p:nvSpPr>
              <p:cNvPr id="2542" name="Google Shape;2542;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45" name="Google Shape;2545;p16"/>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46" name="Google Shape;2546;p16"/>
            <p:cNvGrpSpPr/>
            <p:nvPr/>
          </p:nvGrpSpPr>
          <p:grpSpPr>
            <a:xfrm>
              <a:off x="1088463" y="4638600"/>
              <a:ext cx="142923" cy="130526"/>
              <a:chOff x="178100" y="3904645"/>
              <a:chExt cx="142923" cy="130526"/>
            </a:xfrm>
          </p:grpSpPr>
          <p:sp>
            <p:nvSpPr>
              <p:cNvPr id="2547" name="Google Shape;2547;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50" name="Google Shape;2550;p16"/>
            <p:cNvGrpSpPr/>
            <p:nvPr/>
          </p:nvGrpSpPr>
          <p:grpSpPr>
            <a:xfrm>
              <a:off x="1631214" y="4654247"/>
              <a:ext cx="88313" cy="132981"/>
              <a:chOff x="712664" y="3994329"/>
              <a:chExt cx="88313" cy="132981"/>
            </a:xfrm>
          </p:grpSpPr>
          <p:sp>
            <p:nvSpPr>
              <p:cNvPr id="2551" name="Google Shape;2551;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53" name="Google Shape;2553;p16"/>
            <p:cNvGrpSpPr/>
            <p:nvPr/>
          </p:nvGrpSpPr>
          <p:grpSpPr>
            <a:xfrm>
              <a:off x="1430650" y="4814993"/>
              <a:ext cx="148749" cy="138123"/>
              <a:chOff x="417563" y="4145250"/>
              <a:chExt cx="148749" cy="138123"/>
            </a:xfrm>
          </p:grpSpPr>
          <p:sp>
            <p:nvSpPr>
              <p:cNvPr id="2554" name="Google Shape;2554;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57" name="Google Shape;2557;p16"/>
            <p:cNvGrpSpPr/>
            <p:nvPr/>
          </p:nvGrpSpPr>
          <p:grpSpPr>
            <a:xfrm>
              <a:off x="2621688" y="4908138"/>
              <a:ext cx="142923" cy="130526"/>
              <a:chOff x="178100" y="3904645"/>
              <a:chExt cx="142923" cy="130526"/>
            </a:xfrm>
          </p:grpSpPr>
          <p:sp>
            <p:nvSpPr>
              <p:cNvPr id="2558" name="Google Shape;2558;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1" name="Google Shape;2561;p16"/>
            <p:cNvGrpSpPr/>
            <p:nvPr/>
          </p:nvGrpSpPr>
          <p:grpSpPr>
            <a:xfrm>
              <a:off x="4349951" y="4706647"/>
              <a:ext cx="88313" cy="132981"/>
              <a:chOff x="712664" y="3994329"/>
              <a:chExt cx="88313" cy="132981"/>
            </a:xfrm>
          </p:grpSpPr>
          <p:sp>
            <p:nvSpPr>
              <p:cNvPr id="2562" name="Google Shape;2562;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64" name="Google Shape;2564;p16"/>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65" name="Google Shape;2565;p16"/>
            <p:cNvGrpSpPr/>
            <p:nvPr/>
          </p:nvGrpSpPr>
          <p:grpSpPr>
            <a:xfrm>
              <a:off x="1927025" y="4603875"/>
              <a:ext cx="142923" cy="130526"/>
              <a:chOff x="178100" y="3904645"/>
              <a:chExt cx="142923" cy="130526"/>
            </a:xfrm>
          </p:grpSpPr>
          <p:sp>
            <p:nvSpPr>
              <p:cNvPr id="2566" name="Google Shape;2566;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9" name="Google Shape;2569;p16"/>
            <p:cNvGrpSpPr/>
            <p:nvPr/>
          </p:nvGrpSpPr>
          <p:grpSpPr>
            <a:xfrm>
              <a:off x="2464539" y="4706647"/>
              <a:ext cx="88313" cy="132981"/>
              <a:chOff x="712664" y="3994329"/>
              <a:chExt cx="88313" cy="132981"/>
            </a:xfrm>
          </p:grpSpPr>
          <p:sp>
            <p:nvSpPr>
              <p:cNvPr id="2570" name="Google Shape;2570;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2" name="Google Shape;2572;p16"/>
            <p:cNvGrpSpPr/>
            <p:nvPr/>
          </p:nvGrpSpPr>
          <p:grpSpPr>
            <a:xfrm>
              <a:off x="1995663" y="4835818"/>
              <a:ext cx="148749" cy="138123"/>
              <a:chOff x="417563" y="4145250"/>
              <a:chExt cx="148749" cy="138123"/>
            </a:xfrm>
          </p:grpSpPr>
          <p:sp>
            <p:nvSpPr>
              <p:cNvPr id="2573" name="Google Shape;2573;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6" name="Google Shape;2576;p16"/>
            <p:cNvGrpSpPr/>
            <p:nvPr/>
          </p:nvGrpSpPr>
          <p:grpSpPr>
            <a:xfrm>
              <a:off x="1735864" y="4896184"/>
              <a:ext cx="88313" cy="132981"/>
              <a:chOff x="712664" y="3994329"/>
              <a:chExt cx="88313" cy="132981"/>
            </a:xfrm>
          </p:grpSpPr>
          <p:sp>
            <p:nvSpPr>
              <p:cNvPr id="2577" name="Google Shape;2577;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9" name="Google Shape;2579;p16"/>
            <p:cNvGrpSpPr/>
            <p:nvPr/>
          </p:nvGrpSpPr>
          <p:grpSpPr>
            <a:xfrm>
              <a:off x="140200" y="4947093"/>
              <a:ext cx="148749" cy="138123"/>
              <a:chOff x="417563" y="4145250"/>
              <a:chExt cx="148749" cy="138123"/>
            </a:xfrm>
          </p:grpSpPr>
          <p:sp>
            <p:nvSpPr>
              <p:cNvPr id="2580" name="Google Shape;2580;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83" name="Google Shape;2583;p16"/>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84" name="Google Shape;2584;p16"/>
            <p:cNvGrpSpPr/>
            <p:nvPr/>
          </p:nvGrpSpPr>
          <p:grpSpPr>
            <a:xfrm flipH="1">
              <a:off x="8761575" y="4655463"/>
              <a:ext cx="142923" cy="130526"/>
              <a:chOff x="178100" y="3904645"/>
              <a:chExt cx="142923" cy="130526"/>
            </a:xfrm>
          </p:grpSpPr>
          <p:sp>
            <p:nvSpPr>
              <p:cNvPr id="2585" name="Google Shape;2585;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8" name="Google Shape;2588;p16"/>
            <p:cNvGrpSpPr/>
            <p:nvPr/>
          </p:nvGrpSpPr>
          <p:grpSpPr>
            <a:xfrm flipH="1">
              <a:off x="8309559" y="4588759"/>
              <a:ext cx="88313" cy="132981"/>
              <a:chOff x="712664" y="3994329"/>
              <a:chExt cx="88313" cy="132981"/>
            </a:xfrm>
          </p:grpSpPr>
          <p:sp>
            <p:nvSpPr>
              <p:cNvPr id="2589" name="Google Shape;2589;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1" name="Google Shape;2591;p16"/>
            <p:cNvGrpSpPr/>
            <p:nvPr/>
          </p:nvGrpSpPr>
          <p:grpSpPr>
            <a:xfrm flipH="1">
              <a:off x="8475836" y="4893605"/>
              <a:ext cx="148749" cy="138123"/>
              <a:chOff x="417563" y="4145250"/>
              <a:chExt cx="148749" cy="138123"/>
            </a:xfrm>
          </p:grpSpPr>
          <p:sp>
            <p:nvSpPr>
              <p:cNvPr id="2592" name="Google Shape;2592;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5" name="Google Shape;2595;p16"/>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6"/>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97" name="Google Shape;2597;p16"/>
            <p:cNvGrpSpPr/>
            <p:nvPr/>
          </p:nvGrpSpPr>
          <p:grpSpPr>
            <a:xfrm flipH="1">
              <a:off x="8078788" y="4799888"/>
              <a:ext cx="142923" cy="130526"/>
              <a:chOff x="178100" y="3904645"/>
              <a:chExt cx="142923" cy="130526"/>
            </a:xfrm>
          </p:grpSpPr>
          <p:sp>
            <p:nvSpPr>
              <p:cNvPr id="2598" name="Google Shape;2598;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1" name="Google Shape;2601;p16"/>
            <p:cNvGrpSpPr/>
            <p:nvPr/>
          </p:nvGrpSpPr>
          <p:grpSpPr>
            <a:xfrm flipH="1">
              <a:off x="7317309" y="4602647"/>
              <a:ext cx="88313" cy="132981"/>
              <a:chOff x="712664" y="3994329"/>
              <a:chExt cx="88313" cy="132981"/>
            </a:xfrm>
          </p:grpSpPr>
          <p:sp>
            <p:nvSpPr>
              <p:cNvPr id="2602" name="Google Shape;2602;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4" name="Google Shape;2604;p16"/>
            <p:cNvGrpSpPr/>
            <p:nvPr/>
          </p:nvGrpSpPr>
          <p:grpSpPr>
            <a:xfrm flipH="1">
              <a:off x="7434236" y="4851518"/>
              <a:ext cx="148749" cy="138123"/>
              <a:chOff x="417563" y="4145250"/>
              <a:chExt cx="148749" cy="138123"/>
            </a:xfrm>
          </p:grpSpPr>
          <p:sp>
            <p:nvSpPr>
              <p:cNvPr id="2605" name="Google Shape;2605;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08" name="Google Shape;2608;p16"/>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09" name="Google Shape;2609;p16"/>
            <p:cNvGrpSpPr/>
            <p:nvPr/>
          </p:nvGrpSpPr>
          <p:grpSpPr>
            <a:xfrm flipH="1">
              <a:off x="5467046" y="4869472"/>
              <a:ext cx="88313" cy="132981"/>
              <a:chOff x="712664" y="3994329"/>
              <a:chExt cx="88313" cy="132981"/>
            </a:xfrm>
          </p:grpSpPr>
          <p:sp>
            <p:nvSpPr>
              <p:cNvPr id="2610" name="Google Shape;2610;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12" name="Google Shape;2612;p16"/>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13" name="Google Shape;2613;p16"/>
            <p:cNvGrpSpPr/>
            <p:nvPr/>
          </p:nvGrpSpPr>
          <p:grpSpPr>
            <a:xfrm flipH="1">
              <a:off x="7047313" y="4735613"/>
              <a:ext cx="142923" cy="130526"/>
              <a:chOff x="178100" y="3904645"/>
              <a:chExt cx="142923" cy="130526"/>
            </a:xfrm>
          </p:grpSpPr>
          <p:sp>
            <p:nvSpPr>
              <p:cNvPr id="2614" name="Google Shape;2614;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7" name="Google Shape;2617;p16"/>
            <p:cNvGrpSpPr/>
            <p:nvPr/>
          </p:nvGrpSpPr>
          <p:grpSpPr>
            <a:xfrm flipH="1">
              <a:off x="6533859" y="4689922"/>
              <a:ext cx="88313" cy="132981"/>
              <a:chOff x="712664" y="3994329"/>
              <a:chExt cx="88313" cy="132981"/>
            </a:xfrm>
          </p:grpSpPr>
          <p:sp>
            <p:nvSpPr>
              <p:cNvPr id="2618" name="Google Shape;2618;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0" name="Google Shape;2620;p16"/>
            <p:cNvGrpSpPr/>
            <p:nvPr/>
          </p:nvGrpSpPr>
          <p:grpSpPr>
            <a:xfrm flipH="1">
              <a:off x="6789661" y="4866893"/>
              <a:ext cx="148749" cy="138123"/>
              <a:chOff x="417563" y="4145250"/>
              <a:chExt cx="148749" cy="138123"/>
            </a:xfrm>
          </p:grpSpPr>
          <p:sp>
            <p:nvSpPr>
              <p:cNvPr id="2621" name="Google Shape;2621;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24" name="Google Shape;2624;p16"/>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25" name="Google Shape;2625;p16"/>
            <p:cNvGrpSpPr/>
            <p:nvPr/>
          </p:nvGrpSpPr>
          <p:grpSpPr>
            <a:xfrm flipH="1">
              <a:off x="8932036" y="4851518"/>
              <a:ext cx="148749" cy="138123"/>
              <a:chOff x="417563" y="4145250"/>
              <a:chExt cx="148749" cy="138123"/>
            </a:xfrm>
          </p:grpSpPr>
          <p:sp>
            <p:nvSpPr>
              <p:cNvPr id="2626" name="Google Shape;2626;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9" name="Google Shape;2629;p16"/>
            <p:cNvGrpSpPr/>
            <p:nvPr/>
          </p:nvGrpSpPr>
          <p:grpSpPr>
            <a:xfrm flipH="1">
              <a:off x="3504875" y="4870688"/>
              <a:ext cx="142923" cy="130526"/>
              <a:chOff x="178100" y="3904645"/>
              <a:chExt cx="142923" cy="130526"/>
            </a:xfrm>
          </p:grpSpPr>
          <p:sp>
            <p:nvSpPr>
              <p:cNvPr id="2630" name="Google Shape;2630;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3" name="Google Shape;2633;p16"/>
            <p:cNvGrpSpPr/>
            <p:nvPr/>
          </p:nvGrpSpPr>
          <p:grpSpPr>
            <a:xfrm flipH="1">
              <a:off x="4736159" y="4869472"/>
              <a:ext cx="88313" cy="132981"/>
              <a:chOff x="712664" y="3994329"/>
              <a:chExt cx="88313" cy="132981"/>
            </a:xfrm>
          </p:grpSpPr>
          <p:sp>
            <p:nvSpPr>
              <p:cNvPr id="2634" name="Google Shape;2634;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6" name="Google Shape;2636;p16"/>
            <p:cNvGrpSpPr/>
            <p:nvPr/>
          </p:nvGrpSpPr>
          <p:grpSpPr>
            <a:xfrm flipH="1">
              <a:off x="3950663" y="4855325"/>
              <a:ext cx="142923" cy="130526"/>
              <a:chOff x="178100" y="3904645"/>
              <a:chExt cx="142923" cy="130526"/>
            </a:xfrm>
          </p:grpSpPr>
          <p:sp>
            <p:nvSpPr>
              <p:cNvPr id="2637" name="Google Shape;2637;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0" name="Google Shape;2640;p16"/>
            <p:cNvGrpSpPr/>
            <p:nvPr/>
          </p:nvGrpSpPr>
          <p:grpSpPr>
            <a:xfrm flipH="1">
              <a:off x="2932009" y="4854097"/>
              <a:ext cx="88313" cy="132981"/>
              <a:chOff x="712664" y="3994329"/>
              <a:chExt cx="88313" cy="132981"/>
            </a:xfrm>
          </p:grpSpPr>
          <p:sp>
            <p:nvSpPr>
              <p:cNvPr id="2641" name="Google Shape;2641;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3" name="Google Shape;2643;p16"/>
            <p:cNvGrpSpPr/>
            <p:nvPr/>
          </p:nvGrpSpPr>
          <p:grpSpPr>
            <a:xfrm flipH="1">
              <a:off x="5023923" y="4866905"/>
              <a:ext cx="148749" cy="138123"/>
              <a:chOff x="417563" y="4145250"/>
              <a:chExt cx="148749" cy="138123"/>
            </a:xfrm>
          </p:grpSpPr>
          <p:sp>
            <p:nvSpPr>
              <p:cNvPr id="2644" name="Google Shape;2644;p1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7" name="Google Shape;2647;p16"/>
            <p:cNvGrpSpPr/>
            <p:nvPr/>
          </p:nvGrpSpPr>
          <p:grpSpPr>
            <a:xfrm flipH="1">
              <a:off x="7857534" y="4654247"/>
              <a:ext cx="88313" cy="132981"/>
              <a:chOff x="712664" y="3994329"/>
              <a:chExt cx="88313" cy="132981"/>
            </a:xfrm>
          </p:grpSpPr>
          <p:sp>
            <p:nvSpPr>
              <p:cNvPr id="2648" name="Google Shape;2648;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0" name="Google Shape;2650;p16"/>
            <p:cNvGrpSpPr/>
            <p:nvPr/>
          </p:nvGrpSpPr>
          <p:grpSpPr>
            <a:xfrm>
              <a:off x="2916488" y="4589988"/>
              <a:ext cx="142923" cy="130526"/>
              <a:chOff x="178100" y="3904645"/>
              <a:chExt cx="142923" cy="130526"/>
            </a:xfrm>
          </p:grpSpPr>
          <p:sp>
            <p:nvSpPr>
              <p:cNvPr id="2651" name="Google Shape;2651;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4" name="Google Shape;2654;p16"/>
            <p:cNvGrpSpPr/>
            <p:nvPr/>
          </p:nvGrpSpPr>
          <p:grpSpPr>
            <a:xfrm flipH="1">
              <a:off x="3339346" y="4654247"/>
              <a:ext cx="88313" cy="132981"/>
              <a:chOff x="712664" y="3994329"/>
              <a:chExt cx="88313" cy="132981"/>
            </a:xfrm>
          </p:grpSpPr>
          <p:sp>
            <p:nvSpPr>
              <p:cNvPr id="2655" name="Google Shape;2655;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57" name="Google Shape;2657;p16"/>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58" name="Google Shape;2658;p16"/>
            <p:cNvGrpSpPr/>
            <p:nvPr/>
          </p:nvGrpSpPr>
          <p:grpSpPr>
            <a:xfrm>
              <a:off x="4632438" y="4603875"/>
              <a:ext cx="142923" cy="130526"/>
              <a:chOff x="178100" y="3904645"/>
              <a:chExt cx="142923" cy="130526"/>
            </a:xfrm>
          </p:grpSpPr>
          <p:sp>
            <p:nvSpPr>
              <p:cNvPr id="2659" name="Google Shape;2659;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2" name="Google Shape;2662;p16"/>
            <p:cNvGrpSpPr/>
            <p:nvPr/>
          </p:nvGrpSpPr>
          <p:grpSpPr>
            <a:xfrm>
              <a:off x="6178388" y="4603875"/>
              <a:ext cx="142923" cy="130526"/>
              <a:chOff x="178100" y="3904645"/>
              <a:chExt cx="142923" cy="130526"/>
            </a:xfrm>
          </p:grpSpPr>
          <p:sp>
            <p:nvSpPr>
              <p:cNvPr id="2663" name="Google Shape;2663;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6" name="Google Shape;2666;p16"/>
            <p:cNvGrpSpPr/>
            <p:nvPr/>
          </p:nvGrpSpPr>
          <p:grpSpPr>
            <a:xfrm>
              <a:off x="5250150" y="4638600"/>
              <a:ext cx="142923" cy="130526"/>
              <a:chOff x="178100" y="3904645"/>
              <a:chExt cx="142923" cy="130526"/>
            </a:xfrm>
          </p:grpSpPr>
          <p:sp>
            <p:nvSpPr>
              <p:cNvPr id="2667" name="Google Shape;2667;p1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0" name="Google Shape;2670;p16"/>
            <p:cNvGrpSpPr/>
            <p:nvPr/>
          </p:nvGrpSpPr>
          <p:grpSpPr>
            <a:xfrm flipH="1">
              <a:off x="3748221" y="4689922"/>
              <a:ext cx="88313" cy="132981"/>
              <a:chOff x="712664" y="3994329"/>
              <a:chExt cx="88313" cy="132981"/>
            </a:xfrm>
          </p:grpSpPr>
          <p:sp>
            <p:nvSpPr>
              <p:cNvPr id="2671" name="Google Shape;2671;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3" name="Google Shape;2673;p16"/>
            <p:cNvGrpSpPr/>
            <p:nvPr/>
          </p:nvGrpSpPr>
          <p:grpSpPr>
            <a:xfrm flipH="1">
              <a:off x="5698684" y="4628872"/>
              <a:ext cx="88313" cy="132981"/>
              <a:chOff x="712664" y="3994329"/>
              <a:chExt cx="88313" cy="132981"/>
            </a:xfrm>
          </p:grpSpPr>
          <p:sp>
            <p:nvSpPr>
              <p:cNvPr id="2674" name="Google Shape;2674;p1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6" name="Google Shape;2676;p16"/>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6"/>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8" name="Google Shape;2678;p16"/>
          <p:cNvSpPr txBox="1">
            <a:spLocks noGrp="1"/>
          </p:cNvSpPr>
          <p:nvPr>
            <p:ph type="title"/>
          </p:nvPr>
        </p:nvSpPr>
        <p:spPr>
          <a:xfrm>
            <a:off x="960000" y="2323700"/>
            <a:ext cx="26824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2679" name="Google Shape;2679;p16"/>
          <p:cNvSpPr txBox="1">
            <a:spLocks noGrp="1"/>
          </p:cNvSpPr>
          <p:nvPr>
            <p:ph type="title" idx="2" hasCustomPrompt="1"/>
          </p:nvPr>
        </p:nvSpPr>
        <p:spPr>
          <a:xfrm>
            <a:off x="899200" y="1612200"/>
            <a:ext cx="975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80" name="Google Shape;2680;p16"/>
          <p:cNvSpPr txBox="1">
            <a:spLocks noGrp="1"/>
          </p:cNvSpPr>
          <p:nvPr>
            <p:ph type="subTitle" idx="1"/>
          </p:nvPr>
        </p:nvSpPr>
        <p:spPr>
          <a:xfrm>
            <a:off x="960000" y="2730100"/>
            <a:ext cx="26824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81" name="Google Shape;2681;p16"/>
          <p:cNvSpPr txBox="1">
            <a:spLocks noGrp="1"/>
          </p:cNvSpPr>
          <p:nvPr>
            <p:ph type="title" idx="3"/>
          </p:nvPr>
        </p:nvSpPr>
        <p:spPr>
          <a:xfrm>
            <a:off x="4754800" y="2323700"/>
            <a:ext cx="26824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2682" name="Google Shape;2682;p16"/>
          <p:cNvSpPr txBox="1">
            <a:spLocks noGrp="1"/>
          </p:cNvSpPr>
          <p:nvPr>
            <p:ph type="title" idx="4" hasCustomPrompt="1"/>
          </p:nvPr>
        </p:nvSpPr>
        <p:spPr>
          <a:xfrm>
            <a:off x="4694000" y="1595084"/>
            <a:ext cx="975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83" name="Google Shape;2683;p16"/>
          <p:cNvSpPr txBox="1">
            <a:spLocks noGrp="1"/>
          </p:cNvSpPr>
          <p:nvPr>
            <p:ph type="subTitle" idx="5"/>
          </p:nvPr>
        </p:nvSpPr>
        <p:spPr>
          <a:xfrm>
            <a:off x="4754800" y="2730100"/>
            <a:ext cx="26824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84" name="Google Shape;2684;p16"/>
          <p:cNvSpPr txBox="1">
            <a:spLocks noGrp="1"/>
          </p:cNvSpPr>
          <p:nvPr>
            <p:ph type="title" idx="6"/>
          </p:nvPr>
        </p:nvSpPr>
        <p:spPr>
          <a:xfrm>
            <a:off x="8549600" y="2323700"/>
            <a:ext cx="26824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2685" name="Google Shape;2685;p16"/>
          <p:cNvSpPr txBox="1">
            <a:spLocks noGrp="1"/>
          </p:cNvSpPr>
          <p:nvPr>
            <p:ph type="title" idx="7" hasCustomPrompt="1"/>
          </p:nvPr>
        </p:nvSpPr>
        <p:spPr>
          <a:xfrm>
            <a:off x="8488800" y="1595217"/>
            <a:ext cx="975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86" name="Google Shape;2686;p16"/>
          <p:cNvSpPr txBox="1">
            <a:spLocks noGrp="1"/>
          </p:cNvSpPr>
          <p:nvPr>
            <p:ph type="subTitle" idx="8"/>
          </p:nvPr>
        </p:nvSpPr>
        <p:spPr>
          <a:xfrm>
            <a:off x="8549600" y="2730100"/>
            <a:ext cx="26824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87" name="Google Shape;2687;p16"/>
          <p:cNvSpPr txBox="1">
            <a:spLocks noGrp="1"/>
          </p:cNvSpPr>
          <p:nvPr>
            <p:ph type="title" idx="9"/>
          </p:nvPr>
        </p:nvSpPr>
        <p:spPr>
          <a:xfrm>
            <a:off x="960000" y="4581733"/>
            <a:ext cx="26824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2688" name="Google Shape;2688;p16"/>
          <p:cNvSpPr txBox="1">
            <a:spLocks noGrp="1"/>
          </p:cNvSpPr>
          <p:nvPr>
            <p:ph type="title" idx="13" hasCustomPrompt="1"/>
          </p:nvPr>
        </p:nvSpPr>
        <p:spPr>
          <a:xfrm>
            <a:off x="899200" y="3870533"/>
            <a:ext cx="975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89" name="Google Shape;2689;p16"/>
          <p:cNvSpPr txBox="1">
            <a:spLocks noGrp="1"/>
          </p:cNvSpPr>
          <p:nvPr>
            <p:ph type="subTitle" idx="14"/>
          </p:nvPr>
        </p:nvSpPr>
        <p:spPr>
          <a:xfrm>
            <a:off x="960000" y="4988133"/>
            <a:ext cx="26824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90" name="Google Shape;2690;p16"/>
          <p:cNvSpPr txBox="1">
            <a:spLocks noGrp="1"/>
          </p:cNvSpPr>
          <p:nvPr>
            <p:ph type="title" idx="15"/>
          </p:nvPr>
        </p:nvSpPr>
        <p:spPr>
          <a:xfrm>
            <a:off x="4754800" y="4581733"/>
            <a:ext cx="26824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2691" name="Google Shape;2691;p16"/>
          <p:cNvSpPr txBox="1">
            <a:spLocks noGrp="1"/>
          </p:cNvSpPr>
          <p:nvPr>
            <p:ph type="title" idx="16" hasCustomPrompt="1"/>
          </p:nvPr>
        </p:nvSpPr>
        <p:spPr>
          <a:xfrm>
            <a:off x="4694000" y="3853417"/>
            <a:ext cx="975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92" name="Google Shape;2692;p16"/>
          <p:cNvSpPr txBox="1">
            <a:spLocks noGrp="1"/>
          </p:cNvSpPr>
          <p:nvPr>
            <p:ph type="subTitle" idx="17"/>
          </p:nvPr>
        </p:nvSpPr>
        <p:spPr>
          <a:xfrm>
            <a:off x="4754800" y="4988133"/>
            <a:ext cx="26824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93" name="Google Shape;2693;p16"/>
          <p:cNvSpPr txBox="1">
            <a:spLocks noGrp="1"/>
          </p:cNvSpPr>
          <p:nvPr>
            <p:ph type="title" idx="18"/>
          </p:nvPr>
        </p:nvSpPr>
        <p:spPr>
          <a:xfrm>
            <a:off x="8549600" y="4581733"/>
            <a:ext cx="26824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5"/>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p:txBody>
      </p:sp>
      <p:sp>
        <p:nvSpPr>
          <p:cNvPr id="2694" name="Google Shape;2694;p16"/>
          <p:cNvSpPr txBox="1">
            <a:spLocks noGrp="1"/>
          </p:cNvSpPr>
          <p:nvPr>
            <p:ph type="title" idx="19" hasCustomPrompt="1"/>
          </p:nvPr>
        </p:nvSpPr>
        <p:spPr>
          <a:xfrm>
            <a:off x="8488800" y="3853417"/>
            <a:ext cx="9752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95" name="Google Shape;2695;p16"/>
          <p:cNvSpPr txBox="1">
            <a:spLocks noGrp="1"/>
          </p:cNvSpPr>
          <p:nvPr>
            <p:ph type="subTitle" idx="20"/>
          </p:nvPr>
        </p:nvSpPr>
        <p:spPr>
          <a:xfrm>
            <a:off x="8549600" y="4988133"/>
            <a:ext cx="26824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96" name="Google Shape;2696;p16"/>
          <p:cNvSpPr txBox="1">
            <a:spLocks noGrp="1"/>
          </p:cNvSpPr>
          <p:nvPr>
            <p:ph type="title" idx="21"/>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466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697"/>
        <p:cNvGrpSpPr/>
        <p:nvPr/>
      </p:nvGrpSpPr>
      <p:grpSpPr>
        <a:xfrm>
          <a:off x="0" y="0"/>
          <a:ext cx="0" cy="0"/>
          <a:chOff x="0" y="0"/>
          <a:chExt cx="0" cy="0"/>
        </a:xfrm>
      </p:grpSpPr>
      <p:sp>
        <p:nvSpPr>
          <p:cNvPr id="2698" name="Google Shape;2698;p17"/>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9" name="Google Shape;2699;p17"/>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0" name="Google Shape;2700;p17"/>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1" name="Google Shape;2701;p17"/>
          <p:cNvGrpSpPr/>
          <p:nvPr/>
        </p:nvGrpSpPr>
        <p:grpSpPr>
          <a:xfrm>
            <a:off x="137451" y="6118346"/>
            <a:ext cx="11970264" cy="661941"/>
            <a:chOff x="103088" y="4588759"/>
            <a:chExt cx="8977698" cy="496456"/>
          </a:xfrm>
        </p:grpSpPr>
        <p:sp>
          <p:nvSpPr>
            <p:cNvPr id="2702" name="Google Shape;2702;p17"/>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03" name="Google Shape;2703;p17"/>
            <p:cNvGrpSpPr/>
            <p:nvPr/>
          </p:nvGrpSpPr>
          <p:grpSpPr>
            <a:xfrm>
              <a:off x="103087" y="4641588"/>
              <a:ext cx="142923" cy="130526"/>
              <a:chOff x="178100" y="3904645"/>
              <a:chExt cx="142923" cy="130526"/>
            </a:xfrm>
          </p:grpSpPr>
          <p:sp>
            <p:nvSpPr>
              <p:cNvPr id="2704" name="Google Shape;2704;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7" name="Google Shape;2707;p17"/>
            <p:cNvGrpSpPr/>
            <p:nvPr/>
          </p:nvGrpSpPr>
          <p:grpSpPr>
            <a:xfrm>
              <a:off x="779951" y="4682022"/>
              <a:ext cx="88313" cy="132981"/>
              <a:chOff x="712664" y="4070529"/>
              <a:chExt cx="88313" cy="132981"/>
            </a:xfrm>
          </p:grpSpPr>
          <p:sp>
            <p:nvSpPr>
              <p:cNvPr id="2708" name="Google Shape;2708;p17"/>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7"/>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0" name="Google Shape;2710;p17"/>
            <p:cNvGrpSpPr/>
            <p:nvPr/>
          </p:nvGrpSpPr>
          <p:grpSpPr>
            <a:xfrm>
              <a:off x="432325" y="4835818"/>
              <a:ext cx="148749" cy="138123"/>
              <a:chOff x="417563" y="4145250"/>
              <a:chExt cx="148749" cy="138123"/>
            </a:xfrm>
          </p:grpSpPr>
          <p:sp>
            <p:nvSpPr>
              <p:cNvPr id="2711" name="Google Shape;2711;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4" name="Google Shape;2714;p17"/>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15" name="Google Shape;2715;p17"/>
            <p:cNvGrpSpPr/>
            <p:nvPr/>
          </p:nvGrpSpPr>
          <p:grpSpPr>
            <a:xfrm>
              <a:off x="834763" y="4933213"/>
              <a:ext cx="142923" cy="130526"/>
              <a:chOff x="178100" y="3904645"/>
              <a:chExt cx="142923" cy="130526"/>
            </a:xfrm>
          </p:grpSpPr>
          <p:sp>
            <p:nvSpPr>
              <p:cNvPr id="2716" name="Google Shape;2716;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9" name="Google Shape;2719;p17"/>
            <p:cNvGrpSpPr/>
            <p:nvPr/>
          </p:nvGrpSpPr>
          <p:grpSpPr>
            <a:xfrm>
              <a:off x="5901800" y="4851518"/>
              <a:ext cx="148749" cy="138123"/>
              <a:chOff x="417563" y="4145250"/>
              <a:chExt cx="148749" cy="138123"/>
            </a:xfrm>
          </p:grpSpPr>
          <p:sp>
            <p:nvSpPr>
              <p:cNvPr id="2720" name="Google Shape;2720;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23" name="Google Shape;2723;p17"/>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24" name="Google Shape;2724;p17"/>
            <p:cNvGrpSpPr/>
            <p:nvPr/>
          </p:nvGrpSpPr>
          <p:grpSpPr>
            <a:xfrm>
              <a:off x="1088463" y="4638600"/>
              <a:ext cx="142923" cy="130526"/>
              <a:chOff x="178100" y="3904645"/>
              <a:chExt cx="142923" cy="130526"/>
            </a:xfrm>
          </p:grpSpPr>
          <p:sp>
            <p:nvSpPr>
              <p:cNvPr id="2725" name="Google Shape;2725;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8" name="Google Shape;2728;p17"/>
            <p:cNvGrpSpPr/>
            <p:nvPr/>
          </p:nvGrpSpPr>
          <p:grpSpPr>
            <a:xfrm>
              <a:off x="1631214" y="4654247"/>
              <a:ext cx="88313" cy="132981"/>
              <a:chOff x="712664" y="3994329"/>
              <a:chExt cx="88313" cy="132981"/>
            </a:xfrm>
          </p:grpSpPr>
          <p:sp>
            <p:nvSpPr>
              <p:cNvPr id="2729" name="Google Shape;2729;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1" name="Google Shape;2731;p17"/>
            <p:cNvGrpSpPr/>
            <p:nvPr/>
          </p:nvGrpSpPr>
          <p:grpSpPr>
            <a:xfrm>
              <a:off x="1430650" y="4814993"/>
              <a:ext cx="148749" cy="138123"/>
              <a:chOff x="417563" y="4145250"/>
              <a:chExt cx="148749" cy="138123"/>
            </a:xfrm>
          </p:grpSpPr>
          <p:sp>
            <p:nvSpPr>
              <p:cNvPr id="2732" name="Google Shape;2732;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5" name="Google Shape;2735;p17"/>
            <p:cNvGrpSpPr/>
            <p:nvPr/>
          </p:nvGrpSpPr>
          <p:grpSpPr>
            <a:xfrm>
              <a:off x="2621688" y="4908138"/>
              <a:ext cx="142923" cy="130526"/>
              <a:chOff x="178100" y="3904645"/>
              <a:chExt cx="142923" cy="130526"/>
            </a:xfrm>
          </p:grpSpPr>
          <p:sp>
            <p:nvSpPr>
              <p:cNvPr id="2736" name="Google Shape;2736;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17"/>
            <p:cNvGrpSpPr/>
            <p:nvPr/>
          </p:nvGrpSpPr>
          <p:grpSpPr>
            <a:xfrm>
              <a:off x="4349951" y="4706647"/>
              <a:ext cx="88313" cy="132981"/>
              <a:chOff x="712664" y="3994329"/>
              <a:chExt cx="88313" cy="132981"/>
            </a:xfrm>
          </p:grpSpPr>
          <p:sp>
            <p:nvSpPr>
              <p:cNvPr id="2740" name="Google Shape;2740;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42" name="Google Shape;2742;p17"/>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43" name="Google Shape;2743;p17"/>
            <p:cNvGrpSpPr/>
            <p:nvPr/>
          </p:nvGrpSpPr>
          <p:grpSpPr>
            <a:xfrm>
              <a:off x="1927025" y="4603875"/>
              <a:ext cx="142923" cy="130526"/>
              <a:chOff x="178100" y="3904645"/>
              <a:chExt cx="142923" cy="130526"/>
            </a:xfrm>
          </p:grpSpPr>
          <p:sp>
            <p:nvSpPr>
              <p:cNvPr id="2744" name="Google Shape;2744;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47" name="Google Shape;2747;p17"/>
            <p:cNvGrpSpPr/>
            <p:nvPr/>
          </p:nvGrpSpPr>
          <p:grpSpPr>
            <a:xfrm>
              <a:off x="2464539" y="4706647"/>
              <a:ext cx="88313" cy="132981"/>
              <a:chOff x="712664" y="3994329"/>
              <a:chExt cx="88313" cy="132981"/>
            </a:xfrm>
          </p:grpSpPr>
          <p:sp>
            <p:nvSpPr>
              <p:cNvPr id="2748" name="Google Shape;2748;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0" name="Google Shape;2750;p17"/>
            <p:cNvGrpSpPr/>
            <p:nvPr/>
          </p:nvGrpSpPr>
          <p:grpSpPr>
            <a:xfrm>
              <a:off x="1995663" y="4835818"/>
              <a:ext cx="148749" cy="138123"/>
              <a:chOff x="417563" y="4145250"/>
              <a:chExt cx="148749" cy="138123"/>
            </a:xfrm>
          </p:grpSpPr>
          <p:sp>
            <p:nvSpPr>
              <p:cNvPr id="2751" name="Google Shape;2751;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4" name="Google Shape;2754;p17"/>
            <p:cNvGrpSpPr/>
            <p:nvPr/>
          </p:nvGrpSpPr>
          <p:grpSpPr>
            <a:xfrm>
              <a:off x="1735864" y="4896184"/>
              <a:ext cx="88313" cy="132981"/>
              <a:chOff x="712664" y="3994329"/>
              <a:chExt cx="88313" cy="132981"/>
            </a:xfrm>
          </p:grpSpPr>
          <p:sp>
            <p:nvSpPr>
              <p:cNvPr id="2755" name="Google Shape;2755;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7" name="Google Shape;2757;p17"/>
            <p:cNvGrpSpPr/>
            <p:nvPr/>
          </p:nvGrpSpPr>
          <p:grpSpPr>
            <a:xfrm>
              <a:off x="140200" y="4947093"/>
              <a:ext cx="148749" cy="138123"/>
              <a:chOff x="417563" y="4145250"/>
              <a:chExt cx="148749" cy="138123"/>
            </a:xfrm>
          </p:grpSpPr>
          <p:sp>
            <p:nvSpPr>
              <p:cNvPr id="2758" name="Google Shape;2758;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61" name="Google Shape;2761;p17"/>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62" name="Google Shape;2762;p17"/>
            <p:cNvGrpSpPr/>
            <p:nvPr/>
          </p:nvGrpSpPr>
          <p:grpSpPr>
            <a:xfrm flipH="1">
              <a:off x="8761575" y="4655463"/>
              <a:ext cx="142923" cy="130526"/>
              <a:chOff x="178100" y="3904645"/>
              <a:chExt cx="142923" cy="130526"/>
            </a:xfrm>
          </p:grpSpPr>
          <p:sp>
            <p:nvSpPr>
              <p:cNvPr id="2763" name="Google Shape;2763;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6" name="Google Shape;2766;p17"/>
            <p:cNvGrpSpPr/>
            <p:nvPr/>
          </p:nvGrpSpPr>
          <p:grpSpPr>
            <a:xfrm flipH="1">
              <a:off x="8309559" y="4588759"/>
              <a:ext cx="88313" cy="132981"/>
              <a:chOff x="712664" y="3994329"/>
              <a:chExt cx="88313" cy="132981"/>
            </a:xfrm>
          </p:grpSpPr>
          <p:sp>
            <p:nvSpPr>
              <p:cNvPr id="2767" name="Google Shape;2767;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9" name="Google Shape;2769;p17"/>
            <p:cNvGrpSpPr/>
            <p:nvPr/>
          </p:nvGrpSpPr>
          <p:grpSpPr>
            <a:xfrm flipH="1">
              <a:off x="8475836" y="4893605"/>
              <a:ext cx="148749" cy="138123"/>
              <a:chOff x="417563" y="4145250"/>
              <a:chExt cx="148749" cy="138123"/>
            </a:xfrm>
          </p:grpSpPr>
          <p:sp>
            <p:nvSpPr>
              <p:cNvPr id="2770" name="Google Shape;2770;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73" name="Google Shape;2773;p17"/>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7"/>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75" name="Google Shape;2775;p17"/>
            <p:cNvGrpSpPr/>
            <p:nvPr/>
          </p:nvGrpSpPr>
          <p:grpSpPr>
            <a:xfrm flipH="1">
              <a:off x="8078788" y="4799888"/>
              <a:ext cx="142923" cy="130526"/>
              <a:chOff x="178100" y="3904645"/>
              <a:chExt cx="142923" cy="130526"/>
            </a:xfrm>
          </p:grpSpPr>
          <p:sp>
            <p:nvSpPr>
              <p:cNvPr id="2776" name="Google Shape;2776;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9" name="Google Shape;2779;p17"/>
            <p:cNvGrpSpPr/>
            <p:nvPr/>
          </p:nvGrpSpPr>
          <p:grpSpPr>
            <a:xfrm flipH="1">
              <a:off x="7317309" y="4602647"/>
              <a:ext cx="88313" cy="132981"/>
              <a:chOff x="712664" y="3994329"/>
              <a:chExt cx="88313" cy="132981"/>
            </a:xfrm>
          </p:grpSpPr>
          <p:sp>
            <p:nvSpPr>
              <p:cNvPr id="2780" name="Google Shape;2780;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2" name="Google Shape;2782;p17"/>
            <p:cNvGrpSpPr/>
            <p:nvPr/>
          </p:nvGrpSpPr>
          <p:grpSpPr>
            <a:xfrm flipH="1">
              <a:off x="7434236" y="4851518"/>
              <a:ext cx="148749" cy="138123"/>
              <a:chOff x="417563" y="4145250"/>
              <a:chExt cx="148749" cy="138123"/>
            </a:xfrm>
          </p:grpSpPr>
          <p:sp>
            <p:nvSpPr>
              <p:cNvPr id="2783" name="Google Shape;2783;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86" name="Google Shape;2786;p17"/>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87" name="Google Shape;2787;p17"/>
            <p:cNvGrpSpPr/>
            <p:nvPr/>
          </p:nvGrpSpPr>
          <p:grpSpPr>
            <a:xfrm flipH="1">
              <a:off x="5467046" y="4869472"/>
              <a:ext cx="88313" cy="132981"/>
              <a:chOff x="712664" y="3994329"/>
              <a:chExt cx="88313" cy="132981"/>
            </a:xfrm>
          </p:grpSpPr>
          <p:sp>
            <p:nvSpPr>
              <p:cNvPr id="2788" name="Google Shape;2788;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90" name="Google Shape;2790;p17"/>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91" name="Google Shape;2791;p17"/>
            <p:cNvGrpSpPr/>
            <p:nvPr/>
          </p:nvGrpSpPr>
          <p:grpSpPr>
            <a:xfrm flipH="1">
              <a:off x="7047313" y="4735613"/>
              <a:ext cx="142923" cy="130526"/>
              <a:chOff x="178100" y="3904645"/>
              <a:chExt cx="142923" cy="130526"/>
            </a:xfrm>
          </p:grpSpPr>
          <p:sp>
            <p:nvSpPr>
              <p:cNvPr id="2792" name="Google Shape;2792;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5" name="Google Shape;2795;p17"/>
            <p:cNvGrpSpPr/>
            <p:nvPr/>
          </p:nvGrpSpPr>
          <p:grpSpPr>
            <a:xfrm flipH="1">
              <a:off x="6533859" y="4689922"/>
              <a:ext cx="88313" cy="132981"/>
              <a:chOff x="712664" y="3994329"/>
              <a:chExt cx="88313" cy="132981"/>
            </a:xfrm>
          </p:grpSpPr>
          <p:sp>
            <p:nvSpPr>
              <p:cNvPr id="2796" name="Google Shape;2796;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8" name="Google Shape;2798;p17"/>
            <p:cNvGrpSpPr/>
            <p:nvPr/>
          </p:nvGrpSpPr>
          <p:grpSpPr>
            <a:xfrm flipH="1">
              <a:off x="6789661" y="4866893"/>
              <a:ext cx="148749" cy="138123"/>
              <a:chOff x="417563" y="4145250"/>
              <a:chExt cx="148749" cy="138123"/>
            </a:xfrm>
          </p:grpSpPr>
          <p:sp>
            <p:nvSpPr>
              <p:cNvPr id="2799" name="Google Shape;2799;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02" name="Google Shape;2802;p17"/>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03" name="Google Shape;2803;p17"/>
            <p:cNvGrpSpPr/>
            <p:nvPr/>
          </p:nvGrpSpPr>
          <p:grpSpPr>
            <a:xfrm flipH="1">
              <a:off x="8932036" y="4851518"/>
              <a:ext cx="148749" cy="138123"/>
              <a:chOff x="417563" y="4145250"/>
              <a:chExt cx="148749" cy="138123"/>
            </a:xfrm>
          </p:grpSpPr>
          <p:sp>
            <p:nvSpPr>
              <p:cNvPr id="2804" name="Google Shape;2804;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7" name="Google Shape;2807;p17"/>
            <p:cNvGrpSpPr/>
            <p:nvPr/>
          </p:nvGrpSpPr>
          <p:grpSpPr>
            <a:xfrm flipH="1">
              <a:off x="3504875" y="4870688"/>
              <a:ext cx="142923" cy="130526"/>
              <a:chOff x="178100" y="3904645"/>
              <a:chExt cx="142923" cy="130526"/>
            </a:xfrm>
          </p:grpSpPr>
          <p:sp>
            <p:nvSpPr>
              <p:cNvPr id="2808" name="Google Shape;2808;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1" name="Google Shape;2811;p17"/>
            <p:cNvGrpSpPr/>
            <p:nvPr/>
          </p:nvGrpSpPr>
          <p:grpSpPr>
            <a:xfrm flipH="1">
              <a:off x="4736159" y="4869472"/>
              <a:ext cx="88313" cy="132981"/>
              <a:chOff x="712664" y="3994329"/>
              <a:chExt cx="88313" cy="132981"/>
            </a:xfrm>
          </p:grpSpPr>
          <p:sp>
            <p:nvSpPr>
              <p:cNvPr id="2812" name="Google Shape;2812;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4" name="Google Shape;2814;p17"/>
            <p:cNvGrpSpPr/>
            <p:nvPr/>
          </p:nvGrpSpPr>
          <p:grpSpPr>
            <a:xfrm flipH="1">
              <a:off x="3950663" y="4855325"/>
              <a:ext cx="142923" cy="130526"/>
              <a:chOff x="178100" y="3904645"/>
              <a:chExt cx="142923" cy="130526"/>
            </a:xfrm>
          </p:grpSpPr>
          <p:sp>
            <p:nvSpPr>
              <p:cNvPr id="2815" name="Google Shape;2815;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8" name="Google Shape;2818;p17"/>
            <p:cNvGrpSpPr/>
            <p:nvPr/>
          </p:nvGrpSpPr>
          <p:grpSpPr>
            <a:xfrm flipH="1">
              <a:off x="2932009" y="4854097"/>
              <a:ext cx="88313" cy="132981"/>
              <a:chOff x="712664" y="3994329"/>
              <a:chExt cx="88313" cy="132981"/>
            </a:xfrm>
          </p:grpSpPr>
          <p:sp>
            <p:nvSpPr>
              <p:cNvPr id="2819" name="Google Shape;2819;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1" name="Google Shape;2821;p17"/>
            <p:cNvGrpSpPr/>
            <p:nvPr/>
          </p:nvGrpSpPr>
          <p:grpSpPr>
            <a:xfrm flipH="1">
              <a:off x="5023923" y="4866905"/>
              <a:ext cx="148749" cy="138123"/>
              <a:chOff x="417563" y="4145250"/>
              <a:chExt cx="148749" cy="138123"/>
            </a:xfrm>
          </p:grpSpPr>
          <p:sp>
            <p:nvSpPr>
              <p:cNvPr id="2822" name="Google Shape;2822;p17"/>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17"/>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7"/>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5" name="Google Shape;2825;p17"/>
            <p:cNvGrpSpPr/>
            <p:nvPr/>
          </p:nvGrpSpPr>
          <p:grpSpPr>
            <a:xfrm flipH="1">
              <a:off x="7857534" y="4654247"/>
              <a:ext cx="88313" cy="132981"/>
              <a:chOff x="712664" y="3994329"/>
              <a:chExt cx="88313" cy="132981"/>
            </a:xfrm>
          </p:grpSpPr>
          <p:sp>
            <p:nvSpPr>
              <p:cNvPr id="2826" name="Google Shape;2826;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8" name="Google Shape;2828;p17"/>
            <p:cNvGrpSpPr/>
            <p:nvPr/>
          </p:nvGrpSpPr>
          <p:grpSpPr>
            <a:xfrm>
              <a:off x="2916488" y="4589988"/>
              <a:ext cx="142923" cy="130526"/>
              <a:chOff x="178100" y="3904645"/>
              <a:chExt cx="142923" cy="130526"/>
            </a:xfrm>
          </p:grpSpPr>
          <p:sp>
            <p:nvSpPr>
              <p:cNvPr id="2829" name="Google Shape;2829;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2" name="Google Shape;2832;p17"/>
            <p:cNvGrpSpPr/>
            <p:nvPr/>
          </p:nvGrpSpPr>
          <p:grpSpPr>
            <a:xfrm flipH="1">
              <a:off x="3339346" y="4654247"/>
              <a:ext cx="88313" cy="132981"/>
              <a:chOff x="712664" y="3994329"/>
              <a:chExt cx="88313" cy="132981"/>
            </a:xfrm>
          </p:grpSpPr>
          <p:sp>
            <p:nvSpPr>
              <p:cNvPr id="2833" name="Google Shape;2833;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35" name="Google Shape;2835;p17"/>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36" name="Google Shape;2836;p17"/>
            <p:cNvGrpSpPr/>
            <p:nvPr/>
          </p:nvGrpSpPr>
          <p:grpSpPr>
            <a:xfrm>
              <a:off x="4632438" y="4603875"/>
              <a:ext cx="142923" cy="130526"/>
              <a:chOff x="178100" y="3904645"/>
              <a:chExt cx="142923" cy="130526"/>
            </a:xfrm>
          </p:grpSpPr>
          <p:sp>
            <p:nvSpPr>
              <p:cNvPr id="2837" name="Google Shape;2837;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0" name="Google Shape;2840;p17"/>
            <p:cNvGrpSpPr/>
            <p:nvPr/>
          </p:nvGrpSpPr>
          <p:grpSpPr>
            <a:xfrm>
              <a:off x="6178388" y="4603875"/>
              <a:ext cx="142923" cy="130526"/>
              <a:chOff x="178100" y="3904645"/>
              <a:chExt cx="142923" cy="130526"/>
            </a:xfrm>
          </p:grpSpPr>
          <p:sp>
            <p:nvSpPr>
              <p:cNvPr id="2841" name="Google Shape;2841;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4" name="Google Shape;2844;p17"/>
            <p:cNvGrpSpPr/>
            <p:nvPr/>
          </p:nvGrpSpPr>
          <p:grpSpPr>
            <a:xfrm>
              <a:off x="5250150" y="4638600"/>
              <a:ext cx="142923" cy="130526"/>
              <a:chOff x="178100" y="3904645"/>
              <a:chExt cx="142923" cy="130526"/>
            </a:xfrm>
          </p:grpSpPr>
          <p:sp>
            <p:nvSpPr>
              <p:cNvPr id="2845" name="Google Shape;2845;p17"/>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7"/>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7"/>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8" name="Google Shape;2848;p17"/>
            <p:cNvGrpSpPr/>
            <p:nvPr/>
          </p:nvGrpSpPr>
          <p:grpSpPr>
            <a:xfrm flipH="1">
              <a:off x="3748221" y="4689922"/>
              <a:ext cx="88313" cy="132981"/>
              <a:chOff x="712664" y="3994329"/>
              <a:chExt cx="88313" cy="132981"/>
            </a:xfrm>
          </p:grpSpPr>
          <p:sp>
            <p:nvSpPr>
              <p:cNvPr id="2849" name="Google Shape;2849;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51" name="Google Shape;2851;p17"/>
            <p:cNvGrpSpPr/>
            <p:nvPr/>
          </p:nvGrpSpPr>
          <p:grpSpPr>
            <a:xfrm flipH="1">
              <a:off x="5698684" y="4628872"/>
              <a:ext cx="88313" cy="132981"/>
              <a:chOff x="712664" y="3994329"/>
              <a:chExt cx="88313" cy="132981"/>
            </a:xfrm>
          </p:grpSpPr>
          <p:sp>
            <p:nvSpPr>
              <p:cNvPr id="2852" name="Google Shape;2852;p17"/>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7"/>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54" name="Google Shape;2854;p17"/>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7"/>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56" name="Google Shape;2856;p17"/>
          <p:cNvSpPr txBox="1">
            <a:spLocks noGrp="1"/>
          </p:cNvSpPr>
          <p:nvPr>
            <p:ph type="title"/>
          </p:nvPr>
        </p:nvSpPr>
        <p:spPr>
          <a:xfrm>
            <a:off x="6096000" y="4320400"/>
            <a:ext cx="51360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33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p:txBody>
      </p:sp>
      <p:sp>
        <p:nvSpPr>
          <p:cNvPr id="2857" name="Google Shape;2857;p17"/>
          <p:cNvSpPr txBox="1">
            <a:spLocks noGrp="1"/>
          </p:cNvSpPr>
          <p:nvPr>
            <p:ph type="subTitle" idx="1"/>
          </p:nvPr>
        </p:nvSpPr>
        <p:spPr>
          <a:xfrm>
            <a:off x="959933" y="1787333"/>
            <a:ext cx="10272000" cy="2320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4665"/>
            </a:lvl1pPr>
            <a:lvl2pPr lvl="1" algn="ctr" rtl="0">
              <a:lnSpc>
                <a:spcPct val="100000"/>
              </a:lnSpc>
              <a:spcBef>
                <a:spcPts val="0"/>
              </a:spcBef>
              <a:spcAft>
                <a:spcPts val="0"/>
              </a:spcAft>
              <a:buSzPts val="2500"/>
              <a:buNone/>
              <a:defRPr sz="3335"/>
            </a:lvl2pPr>
            <a:lvl3pPr lvl="2" algn="ctr" rtl="0">
              <a:lnSpc>
                <a:spcPct val="100000"/>
              </a:lnSpc>
              <a:spcBef>
                <a:spcPts val="0"/>
              </a:spcBef>
              <a:spcAft>
                <a:spcPts val="0"/>
              </a:spcAft>
              <a:buSzPts val="2500"/>
              <a:buNone/>
              <a:defRPr sz="3335"/>
            </a:lvl3pPr>
            <a:lvl4pPr lvl="3" algn="ctr" rtl="0">
              <a:lnSpc>
                <a:spcPct val="100000"/>
              </a:lnSpc>
              <a:spcBef>
                <a:spcPts val="0"/>
              </a:spcBef>
              <a:spcAft>
                <a:spcPts val="0"/>
              </a:spcAft>
              <a:buSzPts val="2500"/>
              <a:buNone/>
              <a:defRPr sz="3335"/>
            </a:lvl4pPr>
            <a:lvl5pPr lvl="4" algn="ctr" rtl="0">
              <a:lnSpc>
                <a:spcPct val="100000"/>
              </a:lnSpc>
              <a:spcBef>
                <a:spcPts val="0"/>
              </a:spcBef>
              <a:spcAft>
                <a:spcPts val="0"/>
              </a:spcAft>
              <a:buSzPts val="2500"/>
              <a:buNone/>
              <a:defRPr sz="3335"/>
            </a:lvl5pPr>
            <a:lvl6pPr lvl="5" algn="ctr" rtl="0">
              <a:lnSpc>
                <a:spcPct val="100000"/>
              </a:lnSpc>
              <a:spcBef>
                <a:spcPts val="0"/>
              </a:spcBef>
              <a:spcAft>
                <a:spcPts val="0"/>
              </a:spcAft>
              <a:buSzPts val="2500"/>
              <a:buNone/>
              <a:defRPr sz="3335"/>
            </a:lvl6pPr>
            <a:lvl7pPr lvl="6" algn="ctr" rtl="0">
              <a:lnSpc>
                <a:spcPct val="100000"/>
              </a:lnSpc>
              <a:spcBef>
                <a:spcPts val="0"/>
              </a:spcBef>
              <a:spcAft>
                <a:spcPts val="0"/>
              </a:spcAft>
              <a:buSzPts val="2500"/>
              <a:buNone/>
              <a:defRPr sz="3335"/>
            </a:lvl7pPr>
            <a:lvl8pPr lvl="7" algn="ctr" rtl="0">
              <a:lnSpc>
                <a:spcPct val="100000"/>
              </a:lnSpc>
              <a:spcBef>
                <a:spcPts val="0"/>
              </a:spcBef>
              <a:spcAft>
                <a:spcPts val="0"/>
              </a:spcAft>
              <a:buSzPts val="2500"/>
              <a:buNone/>
              <a:defRPr sz="3335"/>
            </a:lvl8pPr>
            <a:lvl9pPr lvl="8" algn="ctr" rtl="0">
              <a:lnSpc>
                <a:spcPct val="100000"/>
              </a:lnSpc>
              <a:spcBef>
                <a:spcPts val="0"/>
              </a:spcBef>
              <a:spcAft>
                <a:spcPts val="0"/>
              </a:spcAft>
              <a:buSzPts val="2500"/>
              <a:buNone/>
              <a:defRPr sz="3335"/>
            </a:lvl9pPr>
          </a:lstStyle>
          <a:p/>
        </p:txBody>
      </p:sp>
      <p:sp>
        <p:nvSpPr>
          <p:cNvPr id="2858" name="Google Shape;2858;p17"/>
          <p:cNvSpPr/>
          <p:nvPr/>
        </p:nvSpPr>
        <p:spPr>
          <a:xfrm>
            <a:off x="6430396" y="435971"/>
            <a:ext cx="1051072" cy="805572"/>
          </a:xfrm>
          <a:custGeom>
            <a:avLst/>
            <a:gdLst/>
            <a:ahLst/>
            <a:cxnLst/>
            <a:rect l="l" t="t" r="r" b="b"/>
            <a:pathLst>
              <a:path w="9391" h="7160" extrusionOk="0">
                <a:moveTo>
                  <a:pt x="2614" y="1"/>
                </a:moveTo>
                <a:cubicBezTo>
                  <a:pt x="2400" y="1"/>
                  <a:pt x="2183" y="47"/>
                  <a:pt x="1975" y="140"/>
                </a:cubicBezTo>
                <a:cubicBezTo>
                  <a:pt x="1069" y="553"/>
                  <a:pt x="393" y="1542"/>
                  <a:pt x="178" y="2710"/>
                </a:cubicBezTo>
                <a:cubicBezTo>
                  <a:pt x="1" y="3877"/>
                  <a:pt x="355" y="4854"/>
                  <a:pt x="1065" y="5617"/>
                </a:cubicBezTo>
                <a:cubicBezTo>
                  <a:pt x="1815" y="6422"/>
                  <a:pt x="2776" y="6758"/>
                  <a:pt x="3736" y="6939"/>
                </a:cubicBezTo>
                <a:cubicBezTo>
                  <a:pt x="4465" y="7077"/>
                  <a:pt x="5203" y="7160"/>
                  <a:pt x="5941" y="7160"/>
                </a:cubicBezTo>
                <a:cubicBezTo>
                  <a:pt x="6337" y="7160"/>
                  <a:pt x="6733" y="7136"/>
                  <a:pt x="7127" y="7083"/>
                </a:cubicBezTo>
                <a:cubicBezTo>
                  <a:pt x="7965" y="6970"/>
                  <a:pt x="9022" y="6777"/>
                  <a:pt x="9299" y="5584"/>
                </a:cubicBezTo>
                <a:cubicBezTo>
                  <a:pt x="9391" y="5192"/>
                  <a:pt x="9347" y="4747"/>
                  <a:pt x="9114" y="4447"/>
                </a:cubicBezTo>
                <a:cubicBezTo>
                  <a:pt x="8907" y="4183"/>
                  <a:pt x="8623" y="4088"/>
                  <a:pt x="8337" y="4039"/>
                </a:cubicBezTo>
                <a:cubicBezTo>
                  <a:pt x="8779" y="3573"/>
                  <a:pt x="9131" y="2918"/>
                  <a:pt x="9082" y="2173"/>
                </a:cubicBezTo>
                <a:cubicBezTo>
                  <a:pt x="9032" y="1405"/>
                  <a:pt x="8553" y="857"/>
                  <a:pt x="8015" y="566"/>
                </a:cubicBezTo>
                <a:cubicBezTo>
                  <a:pt x="7588" y="333"/>
                  <a:pt x="7118" y="223"/>
                  <a:pt x="6644" y="223"/>
                </a:cubicBezTo>
                <a:cubicBezTo>
                  <a:pt x="5742" y="223"/>
                  <a:pt x="4827" y="624"/>
                  <a:pt x="4164" y="1349"/>
                </a:cubicBezTo>
                <a:cubicBezTo>
                  <a:pt x="3962" y="476"/>
                  <a:pt x="3304" y="1"/>
                  <a:pt x="261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59" name="Google Shape;2859;p17"/>
          <p:cNvSpPr/>
          <p:nvPr/>
        </p:nvSpPr>
        <p:spPr>
          <a:xfrm>
            <a:off x="10435497" y="617962"/>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0" name="Google Shape;2860;p17"/>
          <p:cNvSpPr/>
          <p:nvPr/>
        </p:nvSpPr>
        <p:spPr>
          <a:xfrm>
            <a:off x="1638753" y="385788"/>
            <a:ext cx="1435752" cy="920669"/>
          </a:xfrm>
          <a:custGeom>
            <a:avLst/>
            <a:gdLst/>
            <a:ahLst/>
            <a:cxnLst/>
            <a:rect l="l" t="t" r="r" b="b"/>
            <a:pathLst>
              <a:path w="12828" h="8183" extrusionOk="0">
                <a:moveTo>
                  <a:pt x="6502" y="0"/>
                </a:moveTo>
                <a:cubicBezTo>
                  <a:pt x="5439" y="0"/>
                  <a:pt x="3609" y="540"/>
                  <a:pt x="3710" y="2187"/>
                </a:cubicBezTo>
                <a:cubicBezTo>
                  <a:pt x="3499" y="2097"/>
                  <a:pt x="3263" y="2055"/>
                  <a:pt x="3016" y="2055"/>
                </a:cubicBezTo>
                <a:cubicBezTo>
                  <a:pt x="1966" y="2055"/>
                  <a:pt x="720" y="2819"/>
                  <a:pt x="393" y="3917"/>
                </a:cubicBezTo>
                <a:cubicBezTo>
                  <a:pt x="1" y="5233"/>
                  <a:pt x="432" y="6736"/>
                  <a:pt x="1433" y="7332"/>
                </a:cubicBezTo>
                <a:cubicBezTo>
                  <a:pt x="2530" y="7985"/>
                  <a:pt x="3851" y="8183"/>
                  <a:pt x="5133" y="8183"/>
                </a:cubicBezTo>
                <a:cubicBezTo>
                  <a:pt x="5497" y="8183"/>
                  <a:pt x="5858" y="8167"/>
                  <a:pt x="6209" y="8141"/>
                </a:cubicBezTo>
                <a:cubicBezTo>
                  <a:pt x="7798" y="8023"/>
                  <a:pt x="9720" y="7899"/>
                  <a:pt x="11092" y="7014"/>
                </a:cubicBezTo>
                <a:cubicBezTo>
                  <a:pt x="12296" y="6240"/>
                  <a:pt x="12827" y="4630"/>
                  <a:pt x="12396" y="3353"/>
                </a:cubicBezTo>
                <a:cubicBezTo>
                  <a:pt x="12088" y="2442"/>
                  <a:pt x="11202" y="2083"/>
                  <a:pt x="10471" y="2083"/>
                </a:cubicBezTo>
                <a:cubicBezTo>
                  <a:pt x="10177" y="2083"/>
                  <a:pt x="9908" y="2141"/>
                  <a:pt x="9712" y="2244"/>
                </a:cubicBezTo>
                <a:cubicBezTo>
                  <a:pt x="9510" y="631"/>
                  <a:pt x="8448" y="48"/>
                  <a:pt x="6581" y="1"/>
                </a:cubicBezTo>
                <a:cubicBezTo>
                  <a:pt x="6555" y="0"/>
                  <a:pt x="6529" y="0"/>
                  <a:pt x="650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1" name="Google Shape;2861;p17"/>
          <p:cNvSpPr/>
          <p:nvPr/>
        </p:nvSpPr>
        <p:spPr>
          <a:xfrm>
            <a:off x="8291650" y="435985"/>
            <a:ext cx="1333679" cy="820311"/>
          </a:xfrm>
          <a:custGeom>
            <a:avLst/>
            <a:gdLst/>
            <a:ahLst/>
            <a:cxnLst/>
            <a:rect l="l" t="t" r="r" b="b"/>
            <a:pathLst>
              <a:path w="11916" h="7291" extrusionOk="0">
                <a:moveTo>
                  <a:pt x="6303" y="1"/>
                </a:moveTo>
                <a:cubicBezTo>
                  <a:pt x="6187" y="1"/>
                  <a:pt x="6069" y="8"/>
                  <a:pt x="5950" y="24"/>
                </a:cubicBezTo>
                <a:cubicBezTo>
                  <a:pt x="4322" y="239"/>
                  <a:pt x="3324" y="1831"/>
                  <a:pt x="3679" y="3363"/>
                </a:cubicBezTo>
                <a:cubicBezTo>
                  <a:pt x="3308" y="3204"/>
                  <a:pt x="2893" y="3115"/>
                  <a:pt x="2485" y="3115"/>
                </a:cubicBezTo>
                <a:cubicBezTo>
                  <a:pt x="1812" y="3115"/>
                  <a:pt x="1156" y="3356"/>
                  <a:pt x="732" y="3922"/>
                </a:cubicBezTo>
                <a:cubicBezTo>
                  <a:pt x="1" y="4899"/>
                  <a:pt x="766" y="6006"/>
                  <a:pt x="1655" y="6535"/>
                </a:cubicBezTo>
                <a:cubicBezTo>
                  <a:pt x="2629" y="7114"/>
                  <a:pt x="3800" y="7291"/>
                  <a:pt x="4938" y="7291"/>
                </a:cubicBezTo>
                <a:cubicBezTo>
                  <a:pt x="5263" y="7291"/>
                  <a:pt x="5585" y="7276"/>
                  <a:pt x="5899" y="7253"/>
                </a:cubicBezTo>
                <a:cubicBezTo>
                  <a:pt x="7310" y="7148"/>
                  <a:pt x="9018" y="7035"/>
                  <a:pt x="10236" y="6253"/>
                </a:cubicBezTo>
                <a:cubicBezTo>
                  <a:pt x="11306" y="5566"/>
                  <a:pt x="11915" y="4153"/>
                  <a:pt x="11041" y="3070"/>
                </a:cubicBezTo>
                <a:cubicBezTo>
                  <a:pt x="11033" y="3061"/>
                  <a:pt x="11025" y="3048"/>
                  <a:pt x="11011" y="3035"/>
                </a:cubicBezTo>
                <a:cubicBezTo>
                  <a:pt x="11000" y="3020"/>
                  <a:pt x="10987" y="3010"/>
                  <a:pt x="10974" y="3003"/>
                </a:cubicBezTo>
                <a:cubicBezTo>
                  <a:pt x="10648" y="2716"/>
                  <a:pt x="10185" y="2548"/>
                  <a:pt x="9734" y="2548"/>
                </a:cubicBezTo>
                <a:cubicBezTo>
                  <a:pt x="9479" y="2548"/>
                  <a:pt x="9228" y="2601"/>
                  <a:pt x="9008" y="2717"/>
                </a:cubicBezTo>
                <a:cubicBezTo>
                  <a:pt x="8986" y="1234"/>
                  <a:pt x="7787" y="1"/>
                  <a:pt x="6303"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2" name="Google Shape;2862;p17"/>
          <p:cNvSpPr/>
          <p:nvPr/>
        </p:nvSpPr>
        <p:spPr>
          <a:xfrm>
            <a:off x="401184" y="617980"/>
            <a:ext cx="495373" cy="303889"/>
          </a:xfrm>
          <a:custGeom>
            <a:avLst/>
            <a:gdLst/>
            <a:ahLst/>
            <a:cxnLst/>
            <a:rect l="l" t="t" r="r" b="b"/>
            <a:pathLst>
              <a:path w="4426" h="2701" extrusionOk="0">
                <a:moveTo>
                  <a:pt x="1232" y="0"/>
                </a:moveTo>
                <a:cubicBezTo>
                  <a:pt x="1131" y="0"/>
                  <a:pt x="1029" y="17"/>
                  <a:pt x="931" y="53"/>
                </a:cubicBezTo>
                <a:cubicBezTo>
                  <a:pt x="504" y="207"/>
                  <a:pt x="183" y="582"/>
                  <a:pt x="84" y="1022"/>
                </a:cubicBezTo>
                <a:cubicBezTo>
                  <a:pt x="1" y="1463"/>
                  <a:pt x="167" y="1831"/>
                  <a:pt x="502" y="2119"/>
                </a:cubicBezTo>
                <a:cubicBezTo>
                  <a:pt x="856" y="2424"/>
                  <a:pt x="1310" y="2551"/>
                  <a:pt x="1761" y="2618"/>
                </a:cubicBezTo>
                <a:cubicBezTo>
                  <a:pt x="2103" y="2669"/>
                  <a:pt x="2448" y="2701"/>
                  <a:pt x="2791" y="2701"/>
                </a:cubicBezTo>
                <a:cubicBezTo>
                  <a:pt x="2981" y="2701"/>
                  <a:pt x="3170" y="2691"/>
                  <a:pt x="3359" y="2670"/>
                </a:cubicBezTo>
                <a:cubicBezTo>
                  <a:pt x="3754" y="2629"/>
                  <a:pt x="4251" y="2556"/>
                  <a:pt x="4382" y="2106"/>
                </a:cubicBezTo>
                <a:cubicBezTo>
                  <a:pt x="4425" y="1959"/>
                  <a:pt x="4404" y="1791"/>
                  <a:pt x="4294" y="1678"/>
                </a:cubicBezTo>
                <a:cubicBezTo>
                  <a:pt x="4198" y="1577"/>
                  <a:pt x="4064" y="1541"/>
                  <a:pt x="3928" y="1523"/>
                </a:cubicBezTo>
                <a:cubicBezTo>
                  <a:pt x="4137" y="1348"/>
                  <a:pt x="4305" y="1100"/>
                  <a:pt x="4280" y="819"/>
                </a:cubicBezTo>
                <a:cubicBezTo>
                  <a:pt x="4256" y="531"/>
                  <a:pt x="4031" y="322"/>
                  <a:pt x="3777" y="213"/>
                </a:cubicBezTo>
                <a:cubicBezTo>
                  <a:pt x="3576" y="125"/>
                  <a:pt x="3354" y="83"/>
                  <a:pt x="3131" y="83"/>
                </a:cubicBezTo>
                <a:cubicBezTo>
                  <a:pt x="2706" y="83"/>
                  <a:pt x="2274" y="235"/>
                  <a:pt x="1961" y="509"/>
                </a:cubicBezTo>
                <a:cubicBezTo>
                  <a:pt x="1866" y="179"/>
                  <a:pt x="1557" y="0"/>
                  <a:pt x="123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3" name="Google Shape;2863;p17"/>
          <p:cNvSpPr/>
          <p:nvPr/>
        </p:nvSpPr>
        <p:spPr>
          <a:xfrm>
            <a:off x="4272253" y="499960"/>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4" name="Google Shape;2864;p17"/>
          <p:cNvSpPr/>
          <p:nvPr/>
        </p:nvSpPr>
        <p:spPr>
          <a:xfrm>
            <a:off x="10784914" y="3694278"/>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5" name="Google Shape;2865;p17"/>
          <p:cNvSpPr/>
          <p:nvPr/>
        </p:nvSpPr>
        <p:spPr>
          <a:xfrm>
            <a:off x="357872" y="2478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6" name="Google Shape;2866;p17"/>
          <p:cNvSpPr/>
          <p:nvPr/>
        </p:nvSpPr>
        <p:spPr>
          <a:xfrm flipH="1">
            <a:off x="558503" y="4423543"/>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7" name="Google Shape;2867;p17"/>
          <p:cNvSpPr/>
          <p:nvPr/>
        </p:nvSpPr>
        <p:spPr>
          <a:xfrm>
            <a:off x="601923" y="142047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8" name="Google Shape;2868;p17"/>
          <p:cNvSpPr/>
          <p:nvPr/>
        </p:nvSpPr>
        <p:spPr>
          <a:xfrm>
            <a:off x="11682289" y="1960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69" name="Google Shape;2869;p17"/>
          <p:cNvSpPr/>
          <p:nvPr/>
        </p:nvSpPr>
        <p:spPr>
          <a:xfrm>
            <a:off x="1511505" y="3857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0" name="Google Shape;2870;p17"/>
          <p:cNvSpPr/>
          <p:nvPr/>
        </p:nvSpPr>
        <p:spPr>
          <a:xfrm>
            <a:off x="307289" y="20544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1" name="Google Shape;2871;p17"/>
          <p:cNvSpPr/>
          <p:nvPr/>
        </p:nvSpPr>
        <p:spPr>
          <a:xfrm>
            <a:off x="9983472" y="871011"/>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2" name="Google Shape;2872;p17"/>
          <p:cNvSpPr/>
          <p:nvPr/>
        </p:nvSpPr>
        <p:spPr>
          <a:xfrm>
            <a:off x="11329656" y="130647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3" name="Google Shape;2873;p17"/>
          <p:cNvSpPr/>
          <p:nvPr/>
        </p:nvSpPr>
        <p:spPr>
          <a:xfrm>
            <a:off x="7958672" y="3857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4" name="Google Shape;2874;p17"/>
          <p:cNvSpPr/>
          <p:nvPr/>
        </p:nvSpPr>
        <p:spPr>
          <a:xfrm>
            <a:off x="11710205" y="36434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5" name="Google Shape;2875;p17"/>
          <p:cNvSpPr/>
          <p:nvPr/>
        </p:nvSpPr>
        <p:spPr>
          <a:xfrm>
            <a:off x="5693805" y="7228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6" name="Google Shape;2876;p17"/>
          <p:cNvSpPr/>
          <p:nvPr/>
        </p:nvSpPr>
        <p:spPr>
          <a:xfrm>
            <a:off x="11357272" y="2478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7" name="Google Shape;2877;p17"/>
          <p:cNvSpPr/>
          <p:nvPr/>
        </p:nvSpPr>
        <p:spPr>
          <a:xfrm>
            <a:off x="3714256" y="2924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78" name="Google Shape;2878;p17"/>
          <p:cNvGrpSpPr/>
          <p:nvPr/>
        </p:nvGrpSpPr>
        <p:grpSpPr>
          <a:xfrm>
            <a:off x="946129" y="5486201"/>
            <a:ext cx="630947" cy="693209"/>
            <a:chOff x="1799697" y="4222450"/>
            <a:chExt cx="473210" cy="519907"/>
          </a:xfrm>
        </p:grpSpPr>
        <p:sp>
          <p:nvSpPr>
            <p:cNvPr id="2879" name="Google Shape;2879;p17"/>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7"/>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17"/>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17"/>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7"/>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7"/>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17"/>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17"/>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17"/>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17"/>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7"/>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7"/>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7"/>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2" name="Google Shape;2892;p17"/>
          <p:cNvGrpSpPr/>
          <p:nvPr/>
        </p:nvGrpSpPr>
        <p:grpSpPr>
          <a:xfrm>
            <a:off x="1577058" y="5525442"/>
            <a:ext cx="556997" cy="883813"/>
            <a:chOff x="1296693" y="4078131"/>
            <a:chExt cx="417748" cy="662860"/>
          </a:xfrm>
        </p:grpSpPr>
        <p:sp>
          <p:nvSpPr>
            <p:cNvPr id="2893" name="Google Shape;2893;p17"/>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7"/>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7"/>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17"/>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17"/>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7"/>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7"/>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7"/>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7"/>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7"/>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7"/>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7"/>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17"/>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6" name="Google Shape;2906;p17"/>
          <p:cNvGrpSpPr/>
          <p:nvPr/>
        </p:nvGrpSpPr>
        <p:grpSpPr>
          <a:xfrm>
            <a:off x="10784913" y="5791401"/>
            <a:ext cx="630947" cy="693209"/>
            <a:chOff x="1799697" y="4222450"/>
            <a:chExt cx="473210" cy="519907"/>
          </a:xfrm>
        </p:grpSpPr>
        <p:sp>
          <p:nvSpPr>
            <p:cNvPr id="2907" name="Google Shape;2907;p17"/>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17"/>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17"/>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7"/>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7"/>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17"/>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17"/>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7"/>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7"/>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17"/>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17"/>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7"/>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7"/>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0" name="Google Shape;2920;p17"/>
          <p:cNvGrpSpPr/>
          <p:nvPr/>
        </p:nvGrpSpPr>
        <p:grpSpPr>
          <a:xfrm flipH="1">
            <a:off x="11231930" y="5295670"/>
            <a:ext cx="556941" cy="883724"/>
            <a:chOff x="1296693" y="4078131"/>
            <a:chExt cx="417748" cy="662860"/>
          </a:xfrm>
        </p:grpSpPr>
        <p:sp>
          <p:nvSpPr>
            <p:cNvPr id="2921" name="Google Shape;2921;p17"/>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7"/>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7"/>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17"/>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17"/>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17"/>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17"/>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17"/>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7"/>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7"/>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7"/>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7"/>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7"/>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74"/>
        <p:cNvGrpSpPr/>
        <p:nvPr/>
      </p:nvGrpSpPr>
      <p:grpSpPr>
        <a:xfrm>
          <a:off x="0" y="0"/>
          <a:ext cx="0" cy="0"/>
          <a:chOff x="0" y="0"/>
          <a:chExt cx="0" cy="0"/>
        </a:xfrm>
      </p:grpSpPr>
      <p:grpSp>
        <p:nvGrpSpPr>
          <p:cNvPr id="75" name="Google Shape;75;p5"/>
          <p:cNvGrpSpPr/>
          <p:nvPr/>
        </p:nvGrpSpPr>
        <p:grpSpPr>
          <a:xfrm>
            <a:off x="6353060" y="174330"/>
            <a:ext cx="5318017" cy="6499433"/>
            <a:chOff x="4764794" y="130747"/>
            <a:chExt cx="3988513" cy="4874575"/>
          </a:xfrm>
        </p:grpSpPr>
        <p:sp>
          <p:nvSpPr>
            <p:cNvPr id="76" name="Google Shape;76;p5"/>
            <p:cNvSpPr/>
            <p:nvPr/>
          </p:nvSpPr>
          <p:spPr>
            <a:xfrm>
              <a:off x="8349048" y="130747"/>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5"/>
            <p:cNvSpPr/>
            <p:nvPr/>
          </p:nvSpPr>
          <p:spPr>
            <a:xfrm>
              <a:off x="4764794" y="47557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 name="Google Shape;78;p5"/>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79" name="Google Shape;79;p5"/>
          <p:cNvSpPr/>
          <p:nvPr/>
        </p:nvSpPr>
        <p:spPr>
          <a:xfrm>
            <a:off x="346366" y="5856076"/>
            <a:ext cx="600764" cy="577185"/>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5"/>
          <p:cNvSpPr txBox="1">
            <a:spLocks noGrp="1"/>
          </p:cNvSpPr>
          <p:nvPr>
            <p:ph type="subTitle" idx="1"/>
          </p:nvPr>
        </p:nvSpPr>
        <p:spPr>
          <a:xfrm>
            <a:off x="1575233" y="3070833"/>
            <a:ext cx="3876800" cy="9512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1pPr>
            <a:lvl2pPr lvl="1"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2pPr>
            <a:lvl3pPr lvl="2"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3pPr>
            <a:lvl4pPr lvl="3"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4pPr>
            <a:lvl5pPr lvl="4"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5pPr>
            <a:lvl6pPr lvl="5"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6pPr>
            <a:lvl7pPr lvl="6"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7pPr>
            <a:lvl8pPr lvl="7"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8pPr>
            <a:lvl9pPr lvl="8" algn="ctr">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9pPr>
          </a:lstStyle>
          <a:p/>
        </p:txBody>
      </p:sp>
      <p:sp>
        <p:nvSpPr>
          <p:cNvPr id="81" name="Google Shape;81;p5"/>
          <p:cNvSpPr txBox="1">
            <a:spLocks noGrp="1"/>
          </p:cNvSpPr>
          <p:nvPr>
            <p:ph type="subTitle" idx="2"/>
          </p:nvPr>
        </p:nvSpPr>
        <p:spPr>
          <a:xfrm>
            <a:off x="6448400" y="3070833"/>
            <a:ext cx="3876800" cy="951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1pPr>
            <a:lvl2pPr lvl="1"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2pPr>
            <a:lvl3pPr lvl="2"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3pPr>
            <a:lvl4pPr lvl="3"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4pPr>
            <a:lvl5pPr lvl="4"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5pPr>
            <a:lvl6pPr lvl="5"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6pPr>
            <a:lvl7pPr lvl="6"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7pPr>
            <a:lvl8pPr lvl="7"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8pPr>
            <a:lvl9pPr lvl="8" algn="ctr" rtl="0">
              <a:lnSpc>
                <a:spcPct val="100000"/>
              </a:lnSpc>
              <a:spcBef>
                <a:spcPts val="0"/>
              </a:spcBef>
              <a:spcAft>
                <a:spcPts val="0"/>
              </a:spcAft>
              <a:buClr>
                <a:schemeClr val="dk1"/>
              </a:buClr>
              <a:buSzPts val="2400"/>
              <a:buFont typeface="Delius"/>
              <a:buNone/>
              <a:defRPr sz="3200" b="1">
                <a:solidFill>
                  <a:schemeClr val="dk1"/>
                </a:solidFill>
                <a:latin typeface="Delius"/>
                <a:ea typeface="Delius"/>
                <a:cs typeface="Delius"/>
                <a:sym typeface="Delius"/>
              </a:defRPr>
            </a:lvl9pPr>
          </a:lstStyle>
          <a:p/>
        </p:txBody>
      </p:sp>
      <p:sp>
        <p:nvSpPr>
          <p:cNvPr id="82" name="Google Shape;82;p5"/>
          <p:cNvSpPr txBox="1">
            <a:spLocks noGrp="1"/>
          </p:cNvSpPr>
          <p:nvPr>
            <p:ph type="subTitle" idx="3"/>
          </p:nvPr>
        </p:nvSpPr>
        <p:spPr>
          <a:xfrm>
            <a:off x="1575233" y="3889533"/>
            <a:ext cx="38768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83" name="Google Shape;83;p5"/>
          <p:cNvSpPr txBox="1">
            <a:spLocks noGrp="1"/>
          </p:cNvSpPr>
          <p:nvPr>
            <p:ph type="subTitle" idx="4"/>
          </p:nvPr>
        </p:nvSpPr>
        <p:spPr>
          <a:xfrm>
            <a:off x="6448400" y="3889533"/>
            <a:ext cx="38768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84" name="Google Shape;84;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100"/>
        <p:cNvGrpSpPr/>
        <p:nvPr/>
      </p:nvGrpSpPr>
      <p:grpSpPr>
        <a:xfrm>
          <a:off x="0" y="0"/>
          <a:ext cx="0" cy="0"/>
          <a:chOff x="0" y="0"/>
          <a:chExt cx="0" cy="0"/>
        </a:xfrm>
      </p:grpSpPr>
      <p:sp>
        <p:nvSpPr>
          <p:cNvPr id="3101" name="Google Shape;3101;p19"/>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2" name="Google Shape;3102;p19"/>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3" name="Google Shape;3103;p19"/>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04" name="Google Shape;3104;p19"/>
          <p:cNvGrpSpPr/>
          <p:nvPr/>
        </p:nvGrpSpPr>
        <p:grpSpPr>
          <a:xfrm>
            <a:off x="137451" y="6118346"/>
            <a:ext cx="11970264" cy="661941"/>
            <a:chOff x="103088" y="4588759"/>
            <a:chExt cx="8977698" cy="496456"/>
          </a:xfrm>
        </p:grpSpPr>
        <p:sp>
          <p:nvSpPr>
            <p:cNvPr id="3105" name="Google Shape;3105;p19"/>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06" name="Google Shape;3106;p19"/>
            <p:cNvGrpSpPr/>
            <p:nvPr/>
          </p:nvGrpSpPr>
          <p:grpSpPr>
            <a:xfrm>
              <a:off x="103087" y="4641588"/>
              <a:ext cx="142923" cy="130526"/>
              <a:chOff x="178100" y="3904645"/>
              <a:chExt cx="142923" cy="130526"/>
            </a:xfrm>
          </p:grpSpPr>
          <p:sp>
            <p:nvSpPr>
              <p:cNvPr id="3107" name="Google Shape;3107;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0" name="Google Shape;3110;p19"/>
            <p:cNvGrpSpPr/>
            <p:nvPr/>
          </p:nvGrpSpPr>
          <p:grpSpPr>
            <a:xfrm>
              <a:off x="779951" y="4682022"/>
              <a:ext cx="88313" cy="132981"/>
              <a:chOff x="712664" y="4070529"/>
              <a:chExt cx="88313" cy="132981"/>
            </a:xfrm>
          </p:grpSpPr>
          <p:sp>
            <p:nvSpPr>
              <p:cNvPr id="3111" name="Google Shape;3111;p19"/>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19"/>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3" name="Google Shape;3113;p19"/>
            <p:cNvGrpSpPr/>
            <p:nvPr/>
          </p:nvGrpSpPr>
          <p:grpSpPr>
            <a:xfrm>
              <a:off x="432325" y="4835818"/>
              <a:ext cx="148749" cy="138123"/>
              <a:chOff x="417563" y="4145250"/>
              <a:chExt cx="148749" cy="138123"/>
            </a:xfrm>
          </p:grpSpPr>
          <p:sp>
            <p:nvSpPr>
              <p:cNvPr id="3114" name="Google Shape;3114;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17" name="Google Shape;3117;p19"/>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18" name="Google Shape;3118;p19"/>
            <p:cNvGrpSpPr/>
            <p:nvPr/>
          </p:nvGrpSpPr>
          <p:grpSpPr>
            <a:xfrm>
              <a:off x="834763" y="4933213"/>
              <a:ext cx="142923" cy="130526"/>
              <a:chOff x="178100" y="3904645"/>
              <a:chExt cx="142923" cy="130526"/>
            </a:xfrm>
          </p:grpSpPr>
          <p:sp>
            <p:nvSpPr>
              <p:cNvPr id="3119" name="Google Shape;3119;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2" name="Google Shape;3122;p19"/>
            <p:cNvGrpSpPr/>
            <p:nvPr/>
          </p:nvGrpSpPr>
          <p:grpSpPr>
            <a:xfrm>
              <a:off x="5901800" y="4851518"/>
              <a:ext cx="148749" cy="138123"/>
              <a:chOff x="417563" y="4145250"/>
              <a:chExt cx="148749" cy="138123"/>
            </a:xfrm>
          </p:grpSpPr>
          <p:sp>
            <p:nvSpPr>
              <p:cNvPr id="3123" name="Google Shape;3123;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6" name="Google Shape;3126;p19"/>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27" name="Google Shape;3127;p19"/>
            <p:cNvGrpSpPr/>
            <p:nvPr/>
          </p:nvGrpSpPr>
          <p:grpSpPr>
            <a:xfrm>
              <a:off x="1088463" y="4638600"/>
              <a:ext cx="142923" cy="130526"/>
              <a:chOff x="178100" y="3904645"/>
              <a:chExt cx="142923" cy="130526"/>
            </a:xfrm>
          </p:grpSpPr>
          <p:sp>
            <p:nvSpPr>
              <p:cNvPr id="3128" name="Google Shape;3128;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1" name="Google Shape;3131;p19"/>
            <p:cNvGrpSpPr/>
            <p:nvPr/>
          </p:nvGrpSpPr>
          <p:grpSpPr>
            <a:xfrm>
              <a:off x="1631214" y="4654247"/>
              <a:ext cx="88313" cy="132981"/>
              <a:chOff x="712664" y="3994329"/>
              <a:chExt cx="88313" cy="132981"/>
            </a:xfrm>
          </p:grpSpPr>
          <p:sp>
            <p:nvSpPr>
              <p:cNvPr id="3132" name="Google Shape;3132;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4" name="Google Shape;3134;p19"/>
            <p:cNvGrpSpPr/>
            <p:nvPr/>
          </p:nvGrpSpPr>
          <p:grpSpPr>
            <a:xfrm>
              <a:off x="1430650" y="4814993"/>
              <a:ext cx="148749" cy="138123"/>
              <a:chOff x="417563" y="4145250"/>
              <a:chExt cx="148749" cy="138123"/>
            </a:xfrm>
          </p:grpSpPr>
          <p:sp>
            <p:nvSpPr>
              <p:cNvPr id="3135" name="Google Shape;3135;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8" name="Google Shape;3138;p19"/>
            <p:cNvGrpSpPr/>
            <p:nvPr/>
          </p:nvGrpSpPr>
          <p:grpSpPr>
            <a:xfrm>
              <a:off x="2621688" y="4908138"/>
              <a:ext cx="142923" cy="130526"/>
              <a:chOff x="178100" y="3904645"/>
              <a:chExt cx="142923" cy="130526"/>
            </a:xfrm>
          </p:grpSpPr>
          <p:sp>
            <p:nvSpPr>
              <p:cNvPr id="3139" name="Google Shape;3139;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42" name="Google Shape;3142;p19"/>
            <p:cNvGrpSpPr/>
            <p:nvPr/>
          </p:nvGrpSpPr>
          <p:grpSpPr>
            <a:xfrm>
              <a:off x="4349951" y="4706647"/>
              <a:ext cx="88313" cy="132981"/>
              <a:chOff x="712664" y="3994329"/>
              <a:chExt cx="88313" cy="132981"/>
            </a:xfrm>
          </p:grpSpPr>
          <p:sp>
            <p:nvSpPr>
              <p:cNvPr id="3143" name="Google Shape;3143;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45" name="Google Shape;3145;p19"/>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46" name="Google Shape;3146;p19"/>
            <p:cNvGrpSpPr/>
            <p:nvPr/>
          </p:nvGrpSpPr>
          <p:grpSpPr>
            <a:xfrm>
              <a:off x="1927025" y="4603875"/>
              <a:ext cx="142923" cy="130526"/>
              <a:chOff x="178100" y="3904645"/>
              <a:chExt cx="142923" cy="130526"/>
            </a:xfrm>
          </p:grpSpPr>
          <p:sp>
            <p:nvSpPr>
              <p:cNvPr id="3147" name="Google Shape;3147;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 name="Google Shape;3150;p19"/>
            <p:cNvGrpSpPr/>
            <p:nvPr/>
          </p:nvGrpSpPr>
          <p:grpSpPr>
            <a:xfrm>
              <a:off x="2464539" y="4706647"/>
              <a:ext cx="88313" cy="132981"/>
              <a:chOff x="712664" y="3994329"/>
              <a:chExt cx="88313" cy="132981"/>
            </a:xfrm>
          </p:grpSpPr>
          <p:sp>
            <p:nvSpPr>
              <p:cNvPr id="3151" name="Google Shape;3151;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19"/>
            <p:cNvGrpSpPr/>
            <p:nvPr/>
          </p:nvGrpSpPr>
          <p:grpSpPr>
            <a:xfrm>
              <a:off x="1995663" y="4835818"/>
              <a:ext cx="148749" cy="138123"/>
              <a:chOff x="417563" y="4145250"/>
              <a:chExt cx="148749" cy="138123"/>
            </a:xfrm>
          </p:grpSpPr>
          <p:sp>
            <p:nvSpPr>
              <p:cNvPr id="3154" name="Google Shape;3154;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7" name="Google Shape;3157;p19"/>
            <p:cNvGrpSpPr/>
            <p:nvPr/>
          </p:nvGrpSpPr>
          <p:grpSpPr>
            <a:xfrm>
              <a:off x="1735864" y="4896184"/>
              <a:ext cx="88313" cy="132981"/>
              <a:chOff x="712664" y="3994329"/>
              <a:chExt cx="88313" cy="132981"/>
            </a:xfrm>
          </p:grpSpPr>
          <p:sp>
            <p:nvSpPr>
              <p:cNvPr id="3158" name="Google Shape;3158;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0" name="Google Shape;3160;p19"/>
            <p:cNvGrpSpPr/>
            <p:nvPr/>
          </p:nvGrpSpPr>
          <p:grpSpPr>
            <a:xfrm>
              <a:off x="140200" y="4947093"/>
              <a:ext cx="148749" cy="138123"/>
              <a:chOff x="417563" y="4145250"/>
              <a:chExt cx="148749" cy="138123"/>
            </a:xfrm>
          </p:grpSpPr>
          <p:sp>
            <p:nvSpPr>
              <p:cNvPr id="3161" name="Google Shape;3161;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4" name="Google Shape;3164;p19"/>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65" name="Google Shape;3165;p19"/>
            <p:cNvGrpSpPr/>
            <p:nvPr/>
          </p:nvGrpSpPr>
          <p:grpSpPr>
            <a:xfrm flipH="1">
              <a:off x="8761575" y="4655463"/>
              <a:ext cx="142923" cy="130526"/>
              <a:chOff x="178100" y="3904645"/>
              <a:chExt cx="142923" cy="130526"/>
            </a:xfrm>
          </p:grpSpPr>
          <p:sp>
            <p:nvSpPr>
              <p:cNvPr id="3166" name="Google Shape;3166;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9" name="Google Shape;3169;p19"/>
            <p:cNvGrpSpPr/>
            <p:nvPr/>
          </p:nvGrpSpPr>
          <p:grpSpPr>
            <a:xfrm flipH="1">
              <a:off x="8309559" y="4588759"/>
              <a:ext cx="88313" cy="132981"/>
              <a:chOff x="712664" y="3994329"/>
              <a:chExt cx="88313" cy="132981"/>
            </a:xfrm>
          </p:grpSpPr>
          <p:sp>
            <p:nvSpPr>
              <p:cNvPr id="3170" name="Google Shape;3170;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72" name="Google Shape;3172;p19"/>
            <p:cNvGrpSpPr/>
            <p:nvPr/>
          </p:nvGrpSpPr>
          <p:grpSpPr>
            <a:xfrm flipH="1">
              <a:off x="8475836" y="4893605"/>
              <a:ext cx="148749" cy="138123"/>
              <a:chOff x="417563" y="4145250"/>
              <a:chExt cx="148749" cy="138123"/>
            </a:xfrm>
          </p:grpSpPr>
          <p:sp>
            <p:nvSpPr>
              <p:cNvPr id="3173" name="Google Shape;3173;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76" name="Google Shape;3176;p19"/>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9"/>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78" name="Google Shape;3178;p19"/>
            <p:cNvGrpSpPr/>
            <p:nvPr/>
          </p:nvGrpSpPr>
          <p:grpSpPr>
            <a:xfrm flipH="1">
              <a:off x="8078788" y="4799888"/>
              <a:ext cx="142923" cy="130526"/>
              <a:chOff x="178100" y="3904645"/>
              <a:chExt cx="142923" cy="130526"/>
            </a:xfrm>
          </p:grpSpPr>
          <p:sp>
            <p:nvSpPr>
              <p:cNvPr id="3179" name="Google Shape;3179;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2" name="Google Shape;3182;p19"/>
            <p:cNvGrpSpPr/>
            <p:nvPr/>
          </p:nvGrpSpPr>
          <p:grpSpPr>
            <a:xfrm flipH="1">
              <a:off x="7317309" y="4602647"/>
              <a:ext cx="88313" cy="132981"/>
              <a:chOff x="712664" y="3994329"/>
              <a:chExt cx="88313" cy="132981"/>
            </a:xfrm>
          </p:grpSpPr>
          <p:sp>
            <p:nvSpPr>
              <p:cNvPr id="3183" name="Google Shape;3183;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5" name="Google Shape;3185;p19"/>
            <p:cNvGrpSpPr/>
            <p:nvPr/>
          </p:nvGrpSpPr>
          <p:grpSpPr>
            <a:xfrm flipH="1">
              <a:off x="7434236" y="4851518"/>
              <a:ext cx="148749" cy="138123"/>
              <a:chOff x="417563" y="4145250"/>
              <a:chExt cx="148749" cy="138123"/>
            </a:xfrm>
          </p:grpSpPr>
          <p:sp>
            <p:nvSpPr>
              <p:cNvPr id="3186" name="Google Shape;3186;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89" name="Google Shape;3189;p19"/>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90" name="Google Shape;3190;p19"/>
            <p:cNvGrpSpPr/>
            <p:nvPr/>
          </p:nvGrpSpPr>
          <p:grpSpPr>
            <a:xfrm flipH="1">
              <a:off x="5467046" y="4869472"/>
              <a:ext cx="88313" cy="132981"/>
              <a:chOff x="712664" y="3994329"/>
              <a:chExt cx="88313" cy="132981"/>
            </a:xfrm>
          </p:grpSpPr>
          <p:sp>
            <p:nvSpPr>
              <p:cNvPr id="3191" name="Google Shape;3191;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93" name="Google Shape;3193;p19"/>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94" name="Google Shape;3194;p19"/>
            <p:cNvGrpSpPr/>
            <p:nvPr/>
          </p:nvGrpSpPr>
          <p:grpSpPr>
            <a:xfrm flipH="1">
              <a:off x="7047313" y="4735613"/>
              <a:ext cx="142923" cy="130526"/>
              <a:chOff x="178100" y="3904645"/>
              <a:chExt cx="142923" cy="130526"/>
            </a:xfrm>
          </p:grpSpPr>
          <p:sp>
            <p:nvSpPr>
              <p:cNvPr id="3195" name="Google Shape;3195;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8" name="Google Shape;3198;p19"/>
            <p:cNvGrpSpPr/>
            <p:nvPr/>
          </p:nvGrpSpPr>
          <p:grpSpPr>
            <a:xfrm flipH="1">
              <a:off x="6533859" y="4689922"/>
              <a:ext cx="88313" cy="132981"/>
              <a:chOff x="712664" y="3994329"/>
              <a:chExt cx="88313" cy="132981"/>
            </a:xfrm>
          </p:grpSpPr>
          <p:sp>
            <p:nvSpPr>
              <p:cNvPr id="3199" name="Google Shape;3199;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01" name="Google Shape;3201;p19"/>
            <p:cNvGrpSpPr/>
            <p:nvPr/>
          </p:nvGrpSpPr>
          <p:grpSpPr>
            <a:xfrm flipH="1">
              <a:off x="6789661" y="4866893"/>
              <a:ext cx="148749" cy="138123"/>
              <a:chOff x="417563" y="4145250"/>
              <a:chExt cx="148749" cy="138123"/>
            </a:xfrm>
          </p:grpSpPr>
          <p:sp>
            <p:nvSpPr>
              <p:cNvPr id="3202" name="Google Shape;3202;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19"/>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06" name="Google Shape;3206;p19"/>
            <p:cNvGrpSpPr/>
            <p:nvPr/>
          </p:nvGrpSpPr>
          <p:grpSpPr>
            <a:xfrm flipH="1">
              <a:off x="8932036" y="4851518"/>
              <a:ext cx="148749" cy="138123"/>
              <a:chOff x="417563" y="4145250"/>
              <a:chExt cx="148749" cy="138123"/>
            </a:xfrm>
          </p:grpSpPr>
          <p:sp>
            <p:nvSpPr>
              <p:cNvPr id="3207" name="Google Shape;3207;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0" name="Google Shape;3210;p19"/>
            <p:cNvGrpSpPr/>
            <p:nvPr/>
          </p:nvGrpSpPr>
          <p:grpSpPr>
            <a:xfrm flipH="1">
              <a:off x="3504875" y="4870688"/>
              <a:ext cx="142923" cy="130526"/>
              <a:chOff x="178100" y="3904645"/>
              <a:chExt cx="142923" cy="130526"/>
            </a:xfrm>
          </p:grpSpPr>
          <p:sp>
            <p:nvSpPr>
              <p:cNvPr id="3211" name="Google Shape;3211;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4" name="Google Shape;3214;p19"/>
            <p:cNvGrpSpPr/>
            <p:nvPr/>
          </p:nvGrpSpPr>
          <p:grpSpPr>
            <a:xfrm flipH="1">
              <a:off x="4736159" y="4869472"/>
              <a:ext cx="88313" cy="132981"/>
              <a:chOff x="712664" y="3994329"/>
              <a:chExt cx="88313" cy="132981"/>
            </a:xfrm>
          </p:grpSpPr>
          <p:sp>
            <p:nvSpPr>
              <p:cNvPr id="3215" name="Google Shape;3215;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7" name="Google Shape;3217;p19"/>
            <p:cNvGrpSpPr/>
            <p:nvPr/>
          </p:nvGrpSpPr>
          <p:grpSpPr>
            <a:xfrm flipH="1">
              <a:off x="3950663" y="4855325"/>
              <a:ext cx="142923" cy="130526"/>
              <a:chOff x="178100" y="3904645"/>
              <a:chExt cx="142923" cy="130526"/>
            </a:xfrm>
          </p:grpSpPr>
          <p:sp>
            <p:nvSpPr>
              <p:cNvPr id="3218" name="Google Shape;3218;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1" name="Google Shape;3221;p19"/>
            <p:cNvGrpSpPr/>
            <p:nvPr/>
          </p:nvGrpSpPr>
          <p:grpSpPr>
            <a:xfrm flipH="1">
              <a:off x="2932009" y="4854097"/>
              <a:ext cx="88313" cy="132981"/>
              <a:chOff x="712664" y="3994329"/>
              <a:chExt cx="88313" cy="132981"/>
            </a:xfrm>
          </p:grpSpPr>
          <p:sp>
            <p:nvSpPr>
              <p:cNvPr id="3222" name="Google Shape;3222;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4" name="Google Shape;3224;p19"/>
            <p:cNvGrpSpPr/>
            <p:nvPr/>
          </p:nvGrpSpPr>
          <p:grpSpPr>
            <a:xfrm flipH="1">
              <a:off x="5023923" y="4866905"/>
              <a:ext cx="148749" cy="138123"/>
              <a:chOff x="417563" y="4145250"/>
              <a:chExt cx="148749" cy="138123"/>
            </a:xfrm>
          </p:grpSpPr>
          <p:sp>
            <p:nvSpPr>
              <p:cNvPr id="3225" name="Google Shape;3225;p1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8" name="Google Shape;3228;p19"/>
            <p:cNvGrpSpPr/>
            <p:nvPr/>
          </p:nvGrpSpPr>
          <p:grpSpPr>
            <a:xfrm flipH="1">
              <a:off x="7857534" y="4654247"/>
              <a:ext cx="88313" cy="132981"/>
              <a:chOff x="712664" y="3994329"/>
              <a:chExt cx="88313" cy="132981"/>
            </a:xfrm>
          </p:grpSpPr>
          <p:sp>
            <p:nvSpPr>
              <p:cNvPr id="3229" name="Google Shape;3229;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1" name="Google Shape;3231;p19"/>
            <p:cNvGrpSpPr/>
            <p:nvPr/>
          </p:nvGrpSpPr>
          <p:grpSpPr>
            <a:xfrm>
              <a:off x="2916488" y="4589988"/>
              <a:ext cx="142923" cy="130526"/>
              <a:chOff x="178100" y="3904645"/>
              <a:chExt cx="142923" cy="130526"/>
            </a:xfrm>
          </p:grpSpPr>
          <p:sp>
            <p:nvSpPr>
              <p:cNvPr id="3232" name="Google Shape;3232;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5" name="Google Shape;3235;p19"/>
            <p:cNvGrpSpPr/>
            <p:nvPr/>
          </p:nvGrpSpPr>
          <p:grpSpPr>
            <a:xfrm flipH="1">
              <a:off x="3339346" y="4654247"/>
              <a:ext cx="88313" cy="132981"/>
              <a:chOff x="712664" y="3994329"/>
              <a:chExt cx="88313" cy="132981"/>
            </a:xfrm>
          </p:grpSpPr>
          <p:sp>
            <p:nvSpPr>
              <p:cNvPr id="3236" name="Google Shape;3236;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8" name="Google Shape;3238;p19"/>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39" name="Google Shape;3239;p19"/>
            <p:cNvGrpSpPr/>
            <p:nvPr/>
          </p:nvGrpSpPr>
          <p:grpSpPr>
            <a:xfrm>
              <a:off x="4632438" y="4603875"/>
              <a:ext cx="142923" cy="130526"/>
              <a:chOff x="178100" y="3904645"/>
              <a:chExt cx="142923" cy="130526"/>
            </a:xfrm>
          </p:grpSpPr>
          <p:sp>
            <p:nvSpPr>
              <p:cNvPr id="3240" name="Google Shape;3240;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43" name="Google Shape;3243;p19"/>
            <p:cNvGrpSpPr/>
            <p:nvPr/>
          </p:nvGrpSpPr>
          <p:grpSpPr>
            <a:xfrm>
              <a:off x="6178388" y="4603875"/>
              <a:ext cx="142923" cy="130526"/>
              <a:chOff x="178100" y="3904645"/>
              <a:chExt cx="142923" cy="130526"/>
            </a:xfrm>
          </p:grpSpPr>
          <p:sp>
            <p:nvSpPr>
              <p:cNvPr id="3244" name="Google Shape;3244;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47" name="Google Shape;3247;p19"/>
            <p:cNvGrpSpPr/>
            <p:nvPr/>
          </p:nvGrpSpPr>
          <p:grpSpPr>
            <a:xfrm>
              <a:off x="5250150" y="4638600"/>
              <a:ext cx="142923" cy="130526"/>
              <a:chOff x="178100" y="3904645"/>
              <a:chExt cx="142923" cy="130526"/>
            </a:xfrm>
          </p:grpSpPr>
          <p:sp>
            <p:nvSpPr>
              <p:cNvPr id="3248" name="Google Shape;3248;p1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51" name="Google Shape;3251;p19"/>
            <p:cNvGrpSpPr/>
            <p:nvPr/>
          </p:nvGrpSpPr>
          <p:grpSpPr>
            <a:xfrm flipH="1">
              <a:off x="3748221" y="4689922"/>
              <a:ext cx="88313" cy="132981"/>
              <a:chOff x="712664" y="3994329"/>
              <a:chExt cx="88313" cy="132981"/>
            </a:xfrm>
          </p:grpSpPr>
          <p:sp>
            <p:nvSpPr>
              <p:cNvPr id="3252" name="Google Shape;3252;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54" name="Google Shape;3254;p19"/>
            <p:cNvGrpSpPr/>
            <p:nvPr/>
          </p:nvGrpSpPr>
          <p:grpSpPr>
            <a:xfrm flipH="1">
              <a:off x="5698684" y="4628872"/>
              <a:ext cx="88313" cy="132981"/>
              <a:chOff x="712664" y="3994329"/>
              <a:chExt cx="88313" cy="132981"/>
            </a:xfrm>
          </p:grpSpPr>
          <p:sp>
            <p:nvSpPr>
              <p:cNvPr id="3255" name="Google Shape;3255;p1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57" name="Google Shape;3257;p19"/>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9"/>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59" name="Google Shape;3259;p19"/>
          <p:cNvSpPr txBox="1">
            <a:spLocks noGrp="1"/>
          </p:cNvSpPr>
          <p:nvPr>
            <p:ph type="subTitle" idx="1"/>
          </p:nvPr>
        </p:nvSpPr>
        <p:spPr>
          <a:xfrm>
            <a:off x="960000" y="5411713"/>
            <a:ext cx="10272000" cy="4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260" name="Google Shape;3260;p19"/>
          <p:cNvSpPr txBox="1">
            <a:spLocks noGrp="1"/>
          </p:cNvSpPr>
          <p:nvPr>
            <p:ph type="title"/>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61"/>
        <p:cNvGrpSpPr/>
        <p:nvPr/>
      </p:nvGrpSpPr>
      <p:grpSpPr>
        <a:xfrm>
          <a:off x="0" y="0"/>
          <a:ext cx="0" cy="0"/>
          <a:chOff x="0" y="0"/>
          <a:chExt cx="0" cy="0"/>
        </a:xfrm>
      </p:grpSpPr>
      <p:sp>
        <p:nvSpPr>
          <p:cNvPr id="3262" name="Google Shape;3262;p20"/>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3" name="Google Shape;3263;p20"/>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4" name="Google Shape;3264;p20"/>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65" name="Google Shape;3265;p20"/>
          <p:cNvGrpSpPr/>
          <p:nvPr/>
        </p:nvGrpSpPr>
        <p:grpSpPr>
          <a:xfrm>
            <a:off x="137451" y="6118346"/>
            <a:ext cx="11970264" cy="661941"/>
            <a:chOff x="103088" y="4588759"/>
            <a:chExt cx="8977698" cy="496456"/>
          </a:xfrm>
        </p:grpSpPr>
        <p:sp>
          <p:nvSpPr>
            <p:cNvPr id="3266" name="Google Shape;3266;p20"/>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67" name="Google Shape;3267;p20"/>
            <p:cNvGrpSpPr/>
            <p:nvPr/>
          </p:nvGrpSpPr>
          <p:grpSpPr>
            <a:xfrm>
              <a:off x="103087" y="4641588"/>
              <a:ext cx="142923" cy="130526"/>
              <a:chOff x="178100" y="3904645"/>
              <a:chExt cx="142923" cy="130526"/>
            </a:xfrm>
          </p:grpSpPr>
          <p:sp>
            <p:nvSpPr>
              <p:cNvPr id="3268" name="Google Shape;3268;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1" name="Google Shape;3271;p20"/>
            <p:cNvGrpSpPr/>
            <p:nvPr/>
          </p:nvGrpSpPr>
          <p:grpSpPr>
            <a:xfrm>
              <a:off x="779951" y="4682022"/>
              <a:ext cx="88313" cy="132981"/>
              <a:chOff x="712664" y="4070529"/>
              <a:chExt cx="88313" cy="132981"/>
            </a:xfrm>
          </p:grpSpPr>
          <p:sp>
            <p:nvSpPr>
              <p:cNvPr id="3272" name="Google Shape;3272;p20"/>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20"/>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4" name="Google Shape;3274;p20"/>
            <p:cNvGrpSpPr/>
            <p:nvPr/>
          </p:nvGrpSpPr>
          <p:grpSpPr>
            <a:xfrm>
              <a:off x="432325" y="4835818"/>
              <a:ext cx="148749" cy="138123"/>
              <a:chOff x="417563" y="4145250"/>
              <a:chExt cx="148749" cy="138123"/>
            </a:xfrm>
          </p:grpSpPr>
          <p:sp>
            <p:nvSpPr>
              <p:cNvPr id="3275" name="Google Shape;3275;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78" name="Google Shape;3278;p20"/>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79" name="Google Shape;3279;p20"/>
            <p:cNvGrpSpPr/>
            <p:nvPr/>
          </p:nvGrpSpPr>
          <p:grpSpPr>
            <a:xfrm>
              <a:off x="834763" y="4933213"/>
              <a:ext cx="142923" cy="130526"/>
              <a:chOff x="178100" y="3904645"/>
              <a:chExt cx="142923" cy="130526"/>
            </a:xfrm>
          </p:grpSpPr>
          <p:sp>
            <p:nvSpPr>
              <p:cNvPr id="3280" name="Google Shape;3280;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83" name="Google Shape;3283;p20"/>
            <p:cNvGrpSpPr/>
            <p:nvPr/>
          </p:nvGrpSpPr>
          <p:grpSpPr>
            <a:xfrm>
              <a:off x="5901800" y="4851518"/>
              <a:ext cx="148749" cy="138123"/>
              <a:chOff x="417563" y="4145250"/>
              <a:chExt cx="148749" cy="138123"/>
            </a:xfrm>
          </p:grpSpPr>
          <p:sp>
            <p:nvSpPr>
              <p:cNvPr id="3284" name="Google Shape;3284;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7" name="Google Shape;3287;p20"/>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88" name="Google Shape;3288;p20"/>
            <p:cNvGrpSpPr/>
            <p:nvPr/>
          </p:nvGrpSpPr>
          <p:grpSpPr>
            <a:xfrm>
              <a:off x="1088463" y="4638600"/>
              <a:ext cx="142923" cy="130526"/>
              <a:chOff x="178100" y="3904645"/>
              <a:chExt cx="142923" cy="130526"/>
            </a:xfrm>
          </p:grpSpPr>
          <p:sp>
            <p:nvSpPr>
              <p:cNvPr id="3289" name="Google Shape;3289;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2" name="Google Shape;3292;p20"/>
            <p:cNvGrpSpPr/>
            <p:nvPr/>
          </p:nvGrpSpPr>
          <p:grpSpPr>
            <a:xfrm>
              <a:off x="1631214" y="4654247"/>
              <a:ext cx="88313" cy="132981"/>
              <a:chOff x="712664" y="3994329"/>
              <a:chExt cx="88313" cy="132981"/>
            </a:xfrm>
          </p:grpSpPr>
          <p:sp>
            <p:nvSpPr>
              <p:cNvPr id="3293" name="Google Shape;3293;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5" name="Google Shape;3295;p20"/>
            <p:cNvGrpSpPr/>
            <p:nvPr/>
          </p:nvGrpSpPr>
          <p:grpSpPr>
            <a:xfrm>
              <a:off x="1430650" y="4814993"/>
              <a:ext cx="148749" cy="138123"/>
              <a:chOff x="417563" y="4145250"/>
              <a:chExt cx="148749" cy="138123"/>
            </a:xfrm>
          </p:grpSpPr>
          <p:sp>
            <p:nvSpPr>
              <p:cNvPr id="3296" name="Google Shape;3296;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9" name="Google Shape;3299;p20"/>
            <p:cNvGrpSpPr/>
            <p:nvPr/>
          </p:nvGrpSpPr>
          <p:grpSpPr>
            <a:xfrm>
              <a:off x="2621688" y="4908138"/>
              <a:ext cx="142923" cy="130526"/>
              <a:chOff x="178100" y="3904645"/>
              <a:chExt cx="142923" cy="130526"/>
            </a:xfrm>
          </p:grpSpPr>
          <p:sp>
            <p:nvSpPr>
              <p:cNvPr id="3300" name="Google Shape;3300;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20"/>
            <p:cNvGrpSpPr/>
            <p:nvPr/>
          </p:nvGrpSpPr>
          <p:grpSpPr>
            <a:xfrm>
              <a:off x="4349951" y="4706647"/>
              <a:ext cx="88313" cy="132981"/>
              <a:chOff x="712664" y="3994329"/>
              <a:chExt cx="88313" cy="132981"/>
            </a:xfrm>
          </p:grpSpPr>
          <p:sp>
            <p:nvSpPr>
              <p:cNvPr id="3304" name="Google Shape;3304;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06" name="Google Shape;3306;p20"/>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07" name="Google Shape;3307;p20"/>
            <p:cNvGrpSpPr/>
            <p:nvPr/>
          </p:nvGrpSpPr>
          <p:grpSpPr>
            <a:xfrm>
              <a:off x="1927025" y="4603875"/>
              <a:ext cx="142923" cy="130526"/>
              <a:chOff x="178100" y="3904645"/>
              <a:chExt cx="142923" cy="130526"/>
            </a:xfrm>
          </p:grpSpPr>
          <p:sp>
            <p:nvSpPr>
              <p:cNvPr id="3308" name="Google Shape;3308;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11" name="Google Shape;3311;p20"/>
            <p:cNvGrpSpPr/>
            <p:nvPr/>
          </p:nvGrpSpPr>
          <p:grpSpPr>
            <a:xfrm>
              <a:off x="2464539" y="4706647"/>
              <a:ext cx="88313" cy="132981"/>
              <a:chOff x="712664" y="3994329"/>
              <a:chExt cx="88313" cy="132981"/>
            </a:xfrm>
          </p:grpSpPr>
          <p:sp>
            <p:nvSpPr>
              <p:cNvPr id="3312" name="Google Shape;3312;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14" name="Google Shape;3314;p20"/>
            <p:cNvGrpSpPr/>
            <p:nvPr/>
          </p:nvGrpSpPr>
          <p:grpSpPr>
            <a:xfrm>
              <a:off x="1995663" y="4835818"/>
              <a:ext cx="148749" cy="138123"/>
              <a:chOff x="417563" y="4145250"/>
              <a:chExt cx="148749" cy="138123"/>
            </a:xfrm>
          </p:grpSpPr>
          <p:sp>
            <p:nvSpPr>
              <p:cNvPr id="3315" name="Google Shape;3315;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18" name="Google Shape;3318;p20"/>
            <p:cNvGrpSpPr/>
            <p:nvPr/>
          </p:nvGrpSpPr>
          <p:grpSpPr>
            <a:xfrm>
              <a:off x="1735864" y="4896184"/>
              <a:ext cx="88313" cy="132981"/>
              <a:chOff x="712664" y="3994329"/>
              <a:chExt cx="88313" cy="132981"/>
            </a:xfrm>
          </p:grpSpPr>
          <p:sp>
            <p:nvSpPr>
              <p:cNvPr id="3319" name="Google Shape;3319;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1" name="Google Shape;3321;p20"/>
            <p:cNvGrpSpPr/>
            <p:nvPr/>
          </p:nvGrpSpPr>
          <p:grpSpPr>
            <a:xfrm>
              <a:off x="140200" y="4947093"/>
              <a:ext cx="148749" cy="138123"/>
              <a:chOff x="417563" y="4145250"/>
              <a:chExt cx="148749" cy="138123"/>
            </a:xfrm>
          </p:grpSpPr>
          <p:sp>
            <p:nvSpPr>
              <p:cNvPr id="3322" name="Google Shape;3322;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5" name="Google Shape;3325;p20"/>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26" name="Google Shape;3326;p20"/>
            <p:cNvGrpSpPr/>
            <p:nvPr/>
          </p:nvGrpSpPr>
          <p:grpSpPr>
            <a:xfrm flipH="1">
              <a:off x="8761575" y="4655463"/>
              <a:ext cx="142923" cy="130526"/>
              <a:chOff x="178100" y="3904645"/>
              <a:chExt cx="142923" cy="130526"/>
            </a:xfrm>
          </p:grpSpPr>
          <p:sp>
            <p:nvSpPr>
              <p:cNvPr id="3327" name="Google Shape;3327;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0" name="Google Shape;3330;p20"/>
            <p:cNvGrpSpPr/>
            <p:nvPr/>
          </p:nvGrpSpPr>
          <p:grpSpPr>
            <a:xfrm flipH="1">
              <a:off x="8309559" y="4588759"/>
              <a:ext cx="88313" cy="132981"/>
              <a:chOff x="712664" y="3994329"/>
              <a:chExt cx="88313" cy="132981"/>
            </a:xfrm>
          </p:grpSpPr>
          <p:sp>
            <p:nvSpPr>
              <p:cNvPr id="3331" name="Google Shape;3331;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3" name="Google Shape;3333;p20"/>
            <p:cNvGrpSpPr/>
            <p:nvPr/>
          </p:nvGrpSpPr>
          <p:grpSpPr>
            <a:xfrm flipH="1">
              <a:off x="8475836" y="4893605"/>
              <a:ext cx="148749" cy="138123"/>
              <a:chOff x="417563" y="4145250"/>
              <a:chExt cx="148749" cy="138123"/>
            </a:xfrm>
          </p:grpSpPr>
          <p:sp>
            <p:nvSpPr>
              <p:cNvPr id="3334" name="Google Shape;3334;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7" name="Google Shape;3337;p20"/>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20"/>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39" name="Google Shape;3339;p20"/>
            <p:cNvGrpSpPr/>
            <p:nvPr/>
          </p:nvGrpSpPr>
          <p:grpSpPr>
            <a:xfrm flipH="1">
              <a:off x="8078788" y="4799888"/>
              <a:ext cx="142923" cy="130526"/>
              <a:chOff x="178100" y="3904645"/>
              <a:chExt cx="142923" cy="130526"/>
            </a:xfrm>
          </p:grpSpPr>
          <p:sp>
            <p:nvSpPr>
              <p:cNvPr id="3340" name="Google Shape;3340;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43" name="Google Shape;3343;p20"/>
            <p:cNvGrpSpPr/>
            <p:nvPr/>
          </p:nvGrpSpPr>
          <p:grpSpPr>
            <a:xfrm flipH="1">
              <a:off x="7317309" y="4602647"/>
              <a:ext cx="88313" cy="132981"/>
              <a:chOff x="712664" y="3994329"/>
              <a:chExt cx="88313" cy="132981"/>
            </a:xfrm>
          </p:grpSpPr>
          <p:sp>
            <p:nvSpPr>
              <p:cNvPr id="3344" name="Google Shape;3344;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46" name="Google Shape;3346;p20"/>
            <p:cNvGrpSpPr/>
            <p:nvPr/>
          </p:nvGrpSpPr>
          <p:grpSpPr>
            <a:xfrm flipH="1">
              <a:off x="7434236" y="4851518"/>
              <a:ext cx="148749" cy="138123"/>
              <a:chOff x="417563" y="4145250"/>
              <a:chExt cx="148749" cy="138123"/>
            </a:xfrm>
          </p:grpSpPr>
          <p:sp>
            <p:nvSpPr>
              <p:cNvPr id="3347" name="Google Shape;3347;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50" name="Google Shape;3350;p20"/>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51" name="Google Shape;3351;p20"/>
            <p:cNvGrpSpPr/>
            <p:nvPr/>
          </p:nvGrpSpPr>
          <p:grpSpPr>
            <a:xfrm flipH="1">
              <a:off x="5467046" y="4869472"/>
              <a:ext cx="88313" cy="132981"/>
              <a:chOff x="712664" y="3994329"/>
              <a:chExt cx="88313" cy="132981"/>
            </a:xfrm>
          </p:grpSpPr>
          <p:sp>
            <p:nvSpPr>
              <p:cNvPr id="3352" name="Google Shape;3352;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54" name="Google Shape;3354;p20"/>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55" name="Google Shape;3355;p20"/>
            <p:cNvGrpSpPr/>
            <p:nvPr/>
          </p:nvGrpSpPr>
          <p:grpSpPr>
            <a:xfrm flipH="1">
              <a:off x="7047313" y="4735613"/>
              <a:ext cx="142923" cy="130526"/>
              <a:chOff x="178100" y="3904645"/>
              <a:chExt cx="142923" cy="130526"/>
            </a:xfrm>
          </p:grpSpPr>
          <p:sp>
            <p:nvSpPr>
              <p:cNvPr id="3356" name="Google Shape;3356;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9" name="Google Shape;3359;p20"/>
            <p:cNvGrpSpPr/>
            <p:nvPr/>
          </p:nvGrpSpPr>
          <p:grpSpPr>
            <a:xfrm flipH="1">
              <a:off x="6533859" y="4689922"/>
              <a:ext cx="88313" cy="132981"/>
              <a:chOff x="712664" y="3994329"/>
              <a:chExt cx="88313" cy="132981"/>
            </a:xfrm>
          </p:grpSpPr>
          <p:sp>
            <p:nvSpPr>
              <p:cNvPr id="3360" name="Google Shape;3360;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62" name="Google Shape;3362;p20"/>
            <p:cNvGrpSpPr/>
            <p:nvPr/>
          </p:nvGrpSpPr>
          <p:grpSpPr>
            <a:xfrm flipH="1">
              <a:off x="6789661" y="4866893"/>
              <a:ext cx="148749" cy="138123"/>
              <a:chOff x="417563" y="4145250"/>
              <a:chExt cx="148749" cy="138123"/>
            </a:xfrm>
          </p:grpSpPr>
          <p:sp>
            <p:nvSpPr>
              <p:cNvPr id="3363" name="Google Shape;3363;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66" name="Google Shape;3366;p20"/>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67" name="Google Shape;3367;p20"/>
            <p:cNvGrpSpPr/>
            <p:nvPr/>
          </p:nvGrpSpPr>
          <p:grpSpPr>
            <a:xfrm flipH="1">
              <a:off x="8932036" y="4851518"/>
              <a:ext cx="148749" cy="138123"/>
              <a:chOff x="417563" y="4145250"/>
              <a:chExt cx="148749" cy="138123"/>
            </a:xfrm>
          </p:grpSpPr>
          <p:sp>
            <p:nvSpPr>
              <p:cNvPr id="3368" name="Google Shape;3368;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1" name="Google Shape;3371;p20"/>
            <p:cNvGrpSpPr/>
            <p:nvPr/>
          </p:nvGrpSpPr>
          <p:grpSpPr>
            <a:xfrm flipH="1">
              <a:off x="3504875" y="4870688"/>
              <a:ext cx="142923" cy="130526"/>
              <a:chOff x="178100" y="3904645"/>
              <a:chExt cx="142923" cy="130526"/>
            </a:xfrm>
          </p:grpSpPr>
          <p:sp>
            <p:nvSpPr>
              <p:cNvPr id="3372" name="Google Shape;3372;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5" name="Google Shape;3375;p20"/>
            <p:cNvGrpSpPr/>
            <p:nvPr/>
          </p:nvGrpSpPr>
          <p:grpSpPr>
            <a:xfrm flipH="1">
              <a:off x="4736159" y="4869472"/>
              <a:ext cx="88313" cy="132981"/>
              <a:chOff x="712664" y="3994329"/>
              <a:chExt cx="88313" cy="132981"/>
            </a:xfrm>
          </p:grpSpPr>
          <p:sp>
            <p:nvSpPr>
              <p:cNvPr id="3376" name="Google Shape;3376;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8" name="Google Shape;3378;p20"/>
            <p:cNvGrpSpPr/>
            <p:nvPr/>
          </p:nvGrpSpPr>
          <p:grpSpPr>
            <a:xfrm flipH="1">
              <a:off x="3950663" y="4855325"/>
              <a:ext cx="142923" cy="130526"/>
              <a:chOff x="178100" y="3904645"/>
              <a:chExt cx="142923" cy="130526"/>
            </a:xfrm>
          </p:grpSpPr>
          <p:sp>
            <p:nvSpPr>
              <p:cNvPr id="3379" name="Google Shape;3379;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2" name="Google Shape;3382;p20"/>
            <p:cNvGrpSpPr/>
            <p:nvPr/>
          </p:nvGrpSpPr>
          <p:grpSpPr>
            <a:xfrm flipH="1">
              <a:off x="2932009" y="4854097"/>
              <a:ext cx="88313" cy="132981"/>
              <a:chOff x="712664" y="3994329"/>
              <a:chExt cx="88313" cy="132981"/>
            </a:xfrm>
          </p:grpSpPr>
          <p:sp>
            <p:nvSpPr>
              <p:cNvPr id="3383" name="Google Shape;3383;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5" name="Google Shape;3385;p20"/>
            <p:cNvGrpSpPr/>
            <p:nvPr/>
          </p:nvGrpSpPr>
          <p:grpSpPr>
            <a:xfrm flipH="1">
              <a:off x="5023923" y="4866905"/>
              <a:ext cx="148749" cy="138123"/>
              <a:chOff x="417563" y="4145250"/>
              <a:chExt cx="148749" cy="138123"/>
            </a:xfrm>
          </p:grpSpPr>
          <p:sp>
            <p:nvSpPr>
              <p:cNvPr id="3386" name="Google Shape;3386;p20"/>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20"/>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20"/>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9" name="Google Shape;3389;p20"/>
            <p:cNvGrpSpPr/>
            <p:nvPr/>
          </p:nvGrpSpPr>
          <p:grpSpPr>
            <a:xfrm flipH="1">
              <a:off x="7857534" y="4654247"/>
              <a:ext cx="88313" cy="132981"/>
              <a:chOff x="712664" y="3994329"/>
              <a:chExt cx="88313" cy="132981"/>
            </a:xfrm>
          </p:grpSpPr>
          <p:sp>
            <p:nvSpPr>
              <p:cNvPr id="3390" name="Google Shape;3390;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2" name="Google Shape;3392;p20"/>
            <p:cNvGrpSpPr/>
            <p:nvPr/>
          </p:nvGrpSpPr>
          <p:grpSpPr>
            <a:xfrm>
              <a:off x="2916488" y="4589988"/>
              <a:ext cx="142923" cy="130526"/>
              <a:chOff x="178100" y="3904645"/>
              <a:chExt cx="142923" cy="130526"/>
            </a:xfrm>
          </p:grpSpPr>
          <p:sp>
            <p:nvSpPr>
              <p:cNvPr id="3393" name="Google Shape;3393;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6" name="Google Shape;3396;p20"/>
            <p:cNvGrpSpPr/>
            <p:nvPr/>
          </p:nvGrpSpPr>
          <p:grpSpPr>
            <a:xfrm flipH="1">
              <a:off x="3339346" y="4654247"/>
              <a:ext cx="88313" cy="132981"/>
              <a:chOff x="712664" y="3994329"/>
              <a:chExt cx="88313" cy="132981"/>
            </a:xfrm>
          </p:grpSpPr>
          <p:sp>
            <p:nvSpPr>
              <p:cNvPr id="3397" name="Google Shape;3397;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99" name="Google Shape;3399;p20"/>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00" name="Google Shape;3400;p20"/>
            <p:cNvGrpSpPr/>
            <p:nvPr/>
          </p:nvGrpSpPr>
          <p:grpSpPr>
            <a:xfrm>
              <a:off x="4632438" y="4603875"/>
              <a:ext cx="142923" cy="130526"/>
              <a:chOff x="178100" y="3904645"/>
              <a:chExt cx="142923" cy="130526"/>
            </a:xfrm>
          </p:grpSpPr>
          <p:sp>
            <p:nvSpPr>
              <p:cNvPr id="3401" name="Google Shape;3401;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4" name="Google Shape;3404;p20"/>
            <p:cNvGrpSpPr/>
            <p:nvPr/>
          </p:nvGrpSpPr>
          <p:grpSpPr>
            <a:xfrm>
              <a:off x="6178388" y="4603875"/>
              <a:ext cx="142923" cy="130526"/>
              <a:chOff x="178100" y="3904645"/>
              <a:chExt cx="142923" cy="130526"/>
            </a:xfrm>
          </p:grpSpPr>
          <p:sp>
            <p:nvSpPr>
              <p:cNvPr id="3405" name="Google Shape;3405;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20"/>
            <p:cNvGrpSpPr/>
            <p:nvPr/>
          </p:nvGrpSpPr>
          <p:grpSpPr>
            <a:xfrm>
              <a:off x="5250150" y="4638600"/>
              <a:ext cx="142923" cy="130526"/>
              <a:chOff x="178100" y="3904645"/>
              <a:chExt cx="142923" cy="130526"/>
            </a:xfrm>
          </p:grpSpPr>
          <p:sp>
            <p:nvSpPr>
              <p:cNvPr id="3409" name="Google Shape;3409;p20"/>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20"/>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20"/>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20"/>
            <p:cNvGrpSpPr/>
            <p:nvPr/>
          </p:nvGrpSpPr>
          <p:grpSpPr>
            <a:xfrm flipH="1">
              <a:off x="3748221" y="4689922"/>
              <a:ext cx="88313" cy="132981"/>
              <a:chOff x="712664" y="3994329"/>
              <a:chExt cx="88313" cy="132981"/>
            </a:xfrm>
          </p:grpSpPr>
          <p:sp>
            <p:nvSpPr>
              <p:cNvPr id="3413" name="Google Shape;3413;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5" name="Google Shape;3415;p20"/>
            <p:cNvGrpSpPr/>
            <p:nvPr/>
          </p:nvGrpSpPr>
          <p:grpSpPr>
            <a:xfrm flipH="1">
              <a:off x="5698684" y="4628872"/>
              <a:ext cx="88313" cy="132981"/>
              <a:chOff x="712664" y="3994329"/>
              <a:chExt cx="88313" cy="132981"/>
            </a:xfrm>
          </p:grpSpPr>
          <p:sp>
            <p:nvSpPr>
              <p:cNvPr id="3416" name="Google Shape;3416;p20"/>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20"/>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8" name="Google Shape;3418;p20"/>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20"/>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0" name="Google Shape;3420;p20"/>
          <p:cNvSpPr txBox="1">
            <a:spLocks noGrp="1"/>
          </p:cNvSpPr>
          <p:nvPr>
            <p:ph type="subTitle" idx="1"/>
          </p:nvPr>
        </p:nvSpPr>
        <p:spPr>
          <a:xfrm>
            <a:off x="960000" y="3440667"/>
            <a:ext cx="3170000" cy="134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421" name="Google Shape;3421;p20"/>
          <p:cNvSpPr txBox="1">
            <a:spLocks noGrp="1"/>
          </p:cNvSpPr>
          <p:nvPr>
            <p:ph type="title"/>
          </p:nvPr>
        </p:nvSpPr>
        <p:spPr>
          <a:xfrm>
            <a:off x="960000" y="1957467"/>
            <a:ext cx="3170000" cy="1584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422"/>
        <p:cNvGrpSpPr/>
        <p:nvPr/>
      </p:nvGrpSpPr>
      <p:grpSpPr>
        <a:xfrm>
          <a:off x="0" y="0"/>
          <a:ext cx="0" cy="0"/>
          <a:chOff x="0" y="0"/>
          <a:chExt cx="0" cy="0"/>
        </a:xfrm>
      </p:grpSpPr>
      <p:sp>
        <p:nvSpPr>
          <p:cNvPr id="3423" name="Google Shape;3423;p21"/>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4" name="Google Shape;3424;p21"/>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5" name="Google Shape;3425;p21"/>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26" name="Google Shape;3426;p21"/>
          <p:cNvGrpSpPr/>
          <p:nvPr/>
        </p:nvGrpSpPr>
        <p:grpSpPr>
          <a:xfrm>
            <a:off x="137451" y="6118346"/>
            <a:ext cx="11970264" cy="661941"/>
            <a:chOff x="103088" y="4588759"/>
            <a:chExt cx="8977698" cy="496456"/>
          </a:xfrm>
        </p:grpSpPr>
        <p:sp>
          <p:nvSpPr>
            <p:cNvPr id="3427" name="Google Shape;3427;p21"/>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28" name="Google Shape;3428;p21"/>
            <p:cNvGrpSpPr/>
            <p:nvPr/>
          </p:nvGrpSpPr>
          <p:grpSpPr>
            <a:xfrm>
              <a:off x="103087" y="4641588"/>
              <a:ext cx="142923" cy="130526"/>
              <a:chOff x="178100" y="3904645"/>
              <a:chExt cx="142923" cy="130526"/>
            </a:xfrm>
          </p:grpSpPr>
          <p:sp>
            <p:nvSpPr>
              <p:cNvPr id="3429" name="Google Shape;3429;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32" name="Google Shape;3432;p21"/>
            <p:cNvGrpSpPr/>
            <p:nvPr/>
          </p:nvGrpSpPr>
          <p:grpSpPr>
            <a:xfrm>
              <a:off x="779951" y="4682022"/>
              <a:ext cx="88313" cy="132981"/>
              <a:chOff x="712664" y="4070529"/>
              <a:chExt cx="88313" cy="132981"/>
            </a:xfrm>
          </p:grpSpPr>
          <p:sp>
            <p:nvSpPr>
              <p:cNvPr id="3433" name="Google Shape;3433;p21"/>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21"/>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35" name="Google Shape;3435;p21"/>
            <p:cNvGrpSpPr/>
            <p:nvPr/>
          </p:nvGrpSpPr>
          <p:grpSpPr>
            <a:xfrm>
              <a:off x="432325" y="4835818"/>
              <a:ext cx="148749" cy="138123"/>
              <a:chOff x="417563" y="4145250"/>
              <a:chExt cx="148749" cy="138123"/>
            </a:xfrm>
          </p:grpSpPr>
          <p:sp>
            <p:nvSpPr>
              <p:cNvPr id="3436" name="Google Shape;3436;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9" name="Google Shape;3439;p21"/>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40" name="Google Shape;3440;p21"/>
            <p:cNvGrpSpPr/>
            <p:nvPr/>
          </p:nvGrpSpPr>
          <p:grpSpPr>
            <a:xfrm>
              <a:off x="834763" y="4933213"/>
              <a:ext cx="142923" cy="130526"/>
              <a:chOff x="178100" y="3904645"/>
              <a:chExt cx="142923" cy="130526"/>
            </a:xfrm>
          </p:grpSpPr>
          <p:sp>
            <p:nvSpPr>
              <p:cNvPr id="3441" name="Google Shape;3441;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4" name="Google Shape;3444;p21"/>
            <p:cNvGrpSpPr/>
            <p:nvPr/>
          </p:nvGrpSpPr>
          <p:grpSpPr>
            <a:xfrm>
              <a:off x="5901800" y="4851518"/>
              <a:ext cx="148749" cy="138123"/>
              <a:chOff x="417563" y="4145250"/>
              <a:chExt cx="148749" cy="138123"/>
            </a:xfrm>
          </p:grpSpPr>
          <p:sp>
            <p:nvSpPr>
              <p:cNvPr id="3445" name="Google Shape;3445;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48" name="Google Shape;3448;p21"/>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49" name="Google Shape;3449;p21"/>
            <p:cNvGrpSpPr/>
            <p:nvPr/>
          </p:nvGrpSpPr>
          <p:grpSpPr>
            <a:xfrm>
              <a:off x="1088463" y="4638600"/>
              <a:ext cx="142923" cy="130526"/>
              <a:chOff x="178100" y="3904645"/>
              <a:chExt cx="142923" cy="130526"/>
            </a:xfrm>
          </p:grpSpPr>
          <p:sp>
            <p:nvSpPr>
              <p:cNvPr id="3450" name="Google Shape;3450;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3" name="Google Shape;3453;p21"/>
            <p:cNvGrpSpPr/>
            <p:nvPr/>
          </p:nvGrpSpPr>
          <p:grpSpPr>
            <a:xfrm>
              <a:off x="1631214" y="4654247"/>
              <a:ext cx="88313" cy="132981"/>
              <a:chOff x="712664" y="3994329"/>
              <a:chExt cx="88313" cy="132981"/>
            </a:xfrm>
          </p:grpSpPr>
          <p:sp>
            <p:nvSpPr>
              <p:cNvPr id="3454" name="Google Shape;3454;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6" name="Google Shape;3456;p21"/>
            <p:cNvGrpSpPr/>
            <p:nvPr/>
          </p:nvGrpSpPr>
          <p:grpSpPr>
            <a:xfrm>
              <a:off x="1430650" y="4814993"/>
              <a:ext cx="148749" cy="138123"/>
              <a:chOff x="417563" y="4145250"/>
              <a:chExt cx="148749" cy="138123"/>
            </a:xfrm>
          </p:grpSpPr>
          <p:sp>
            <p:nvSpPr>
              <p:cNvPr id="3457" name="Google Shape;3457;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60" name="Google Shape;3460;p21"/>
            <p:cNvGrpSpPr/>
            <p:nvPr/>
          </p:nvGrpSpPr>
          <p:grpSpPr>
            <a:xfrm>
              <a:off x="2621688" y="4908138"/>
              <a:ext cx="142923" cy="130526"/>
              <a:chOff x="178100" y="3904645"/>
              <a:chExt cx="142923" cy="130526"/>
            </a:xfrm>
          </p:grpSpPr>
          <p:sp>
            <p:nvSpPr>
              <p:cNvPr id="3461" name="Google Shape;3461;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64" name="Google Shape;3464;p21"/>
            <p:cNvGrpSpPr/>
            <p:nvPr/>
          </p:nvGrpSpPr>
          <p:grpSpPr>
            <a:xfrm>
              <a:off x="4349951" y="4706647"/>
              <a:ext cx="88313" cy="132981"/>
              <a:chOff x="712664" y="3994329"/>
              <a:chExt cx="88313" cy="132981"/>
            </a:xfrm>
          </p:grpSpPr>
          <p:sp>
            <p:nvSpPr>
              <p:cNvPr id="3465" name="Google Shape;3465;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7" name="Google Shape;3467;p21"/>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68" name="Google Shape;3468;p21"/>
            <p:cNvGrpSpPr/>
            <p:nvPr/>
          </p:nvGrpSpPr>
          <p:grpSpPr>
            <a:xfrm>
              <a:off x="1927025" y="4603875"/>
              <a:ext cx="142923" cy="130526"/>
              <a:chOff x="178100" y="3904645"/>
              <a:chExt cx="142923" cy="130526"/>
            </a:xfrm>
          </p:grpSpPr>
          <p:sp>
            <p:nvSpPr>
              <p:cNvPr id="3469" name="Google Shape;3469;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2" name="Google Shape;3472;p21"/>
            <p:cNvGrpSpPr/>
            <p:nvPr/>
          </p:nvGrpSpPr>
          <p:grpSpPr>
            <a:xfrm>
              <a:off x="2464539" y="4706647"/>
              <a:ext cx="88313" cy="132981"/>
              <a:chOff x="712664" y="3994329"/>
              <a:chExt cx="88313" cy="132981"/>
            </a:xfrm>
          </p:grpSpPr>
          <p:sp>
            <p:nvSpPr>
              <p:cNvPr id="3473" name="Google Shape;3473;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5" name="Google Shape;3475;p21"/>
            <p:cNvGrpSpPr/>
            <p:nvPr/>
          </p:nvGrpSpPr>
          <p:grpSpPr>
            <a:xfrm>
              <a:off x="1995663" y="4835818"/>
              <a:ext cx="148749" cy="138123"/>
              <a:chOff x="417563" y="4145250"/>
              <a:chExt cx="148749" cy="138123"/>
            </a:xfrm>
          </p:grpSpPr>
          <p:sp>
            <p:nvSpPr>
              <p:cNvPr id="3476" name="Google Shape;3476;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9" name="Google Shape;3479;p21"/>
            <p:cNvGrpSpPr/>
            <p:nvPr/>
          </p:nvGrpSpPr>
          <p:grpSpPr>
            <a:xfrm>
              <a:off x="1735864" y="4896184"/>
              <a:ext cx="88313" cy="132981"/>
              <a:chOff x="712664" y="3994329"/>
              <a:chExt cx="88313" cy="132981"/>
            </a:xfrm>
          </p:grpSpPr>
          <p:sp>
            <p:nvSpPr>
              <p:cNvPr id="3480" name="Google Shape;3480;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2" name="Google Shape;3482;p21"/>
            <p:cNvGrpSpPr/>
            <p:nvPr/>
          </p:nvGrpSpPr>
          <p:grpSpPr>
            <a:xfrm>
              <a:off x="140200" y="4947093"/>
              <a:ext cx="148749" cy="138123"/>
              <a:chOff x="417563" y="4145250"/>
              <a:chExt cx="148749" cy="138123"/>
            </a:xfrm>
          </p:grpSpPr>
          <p:sp>
            <p:nvSpPr>
              <p:cNvPr id="3483" name="Google Shape;3483;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86" name="Google Shape;3486;p21"/>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87" name="Google Shape;3487;p21"/>
            <p:cNvGrpSpPr/>
            <p:nvPr/>
          </p:nvGrpSpPr>
          <p:grpSpPr>
            <a:xfrm flipH="1">
              <a:off x="8761575" y="4655463"/>
              <a:ext cx="142923" cy="130526"/>
              <a:chOff x="178100" y="3904645"/>
              <a:chExt cx="142923" cy="130526"/>
            </a:xfrm>
          </p:grpSpPr>
          <p:sp>
            <p:nvSpPr>
              <p:cNvPr id="3488" name="Google Shape;3488;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1" name="Google Shape;3491;p21"/>
            <p:cNvGrpSpPr/>
            <p:nvPr/>
          </p:nvGrpSpPr>
          <p:grpSpPr>
            <a:xfrm flipH="1">
              <a:off x="8309559" y="4588759"/>
              <a:ext cx="88313" cy="132981"/>
              <a:chOff x="712664" y="3994329"/>
              <a:chExt cx="88313" cy="132981"/>
            </a:xfrm>
          </p:grpSpPr>
          <p:sp>
            <p:nvSpPr>
              <p:cNvPr id="3492" name="Google Shape;3492;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4" name="Google Shape;3494;p21"/>
            <p:cNvGrpSpPr/>
            <p:nvPr/>
          </p:nvGrpSpPr>
          <p:grpSpPr>
            <a:xfrm flipH="1">
              <a:off x="8475836" y="4893605"/>
              <a:ext cx="148749" cy="138123"/>
              <a:chOff x="417563" y="4145250"/>
              <a:chExt cx="148749" cy="138123"/>
            </a:xfrm>
          </p:grpSpPr>
          <p:sp>
            <p:nvSpPr>
              <p:cNvPr id="3495" name="Google Shape;3495;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98" name="Google Shape;3498;p21"/>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21"/>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00" name="Google Shape;3500;p21"/>
            <p:cNvGrpSpPr/>
            <p:nvPr/>
          </p:nvGrpSpPr>
          <p:grpSpPr>
            <a:xfrm flipH="1">
              <a:off x="8078788" y="4799888"/>
              <a:ext cx="142923" cy="130526"/>
              <a:chOff x="178100" y="3904645"/>
              <a:chExt cx="142923" cy="130526"/>
            </a:xfrm>
          </p:grpSpPr>
          <p:sp>
            <p:nvSpPr>
              <p:cNvPr id="3501" name="Google Shape;3501;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4" name="Google Shape;3504;p21"/>
            <p:cNvGrpSpPr/>
            <p:nvPr/>
          </p:nvGrpSpPr>
          <p:grpSpPr>
            <a:xfrm flipH="1">
              <a:off x="7317309" y="4602647"/>
              <a:ext cx="88313" cy="132981"/>
              <a:chOff x="712664" y="3994329"/>
              <a:chExt cx="88313" cy="132981"/>
            </a:xfrm>
          </p:grpSpPr>
          <p:sp>
            <p:nvSpPr>
              <p:cNvPr id="3505" name="Google Shape;3505;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7" name="Google Shape;3507;p21"/>
            <p:cNvGrpSpPr/>
            <p:nvPr/>
          </p:nvGrpSpPr>
          <p:grpSpPr>
            <a:xfrm flipH="1">
              <a:off x="7434236" y="4851518"/>
              <a:ext cx="148749" cy="138123"/>
              <a:chOff x="417563" y="4145250"/>
              <a:chExt cx="148749" cy="138123"/>
            </a:xfrm>
          </p:grpSpPr>
          <p:sp>
            <p:nvSpPr>
              <p:cNvPr id="3508" name="Google Shape;3508;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11" name="Google Shape;3511;p21"/>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12" name="Google Shape;3512;p21"/>
            <p:cNvGrpSpPr/>
            <p:nvPr/>
          </p:nvGrpSpPr>
          <p:grpSpPr>
            <a:xfrm flipH="1">
              <a:off x="5467046" y="4869472"/>
              <a:ext cx="88313" cy="132981"/>
              <a:chOff x="712664" y="3994329"/>
              <a:chExt cx="88313" cy="132981"/>
            </a:xfrm>
          </p:grpSpPr>
          <p:sp>
            <p:nvSpPr>
              <p:cNvPr id="3513" name="Google Shape;3513;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15" name="Google Shape;3515;p21"/>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16" name="Google Shape;3516;p21"/>
            <p:cNvGrpSpPr/>
            <p:nvPr/>
          </p:nvGrpSpPr>
          <p:grpSpPr>
            <a:xfrm flipH="1">
              <a:off x="7047313" y="4735613"/>
              <a:ext cx="142923" cy="130526"/>
              <a:chOff x="178100" y="3904645"/>
              <a:chExt cx="142923" cy="130526"/>
            </a:xfrm>
          </p:grpSpPr>
          <p:sp>
            <p:nvSpPr>
              <p:cNvPr id="3517" name="Google Shape;3517;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0" name="Google Shape;3520;p21"/>
            <p:cNvGrpSpPr/>
            <p:nvPr/>
          </p:nvGrpSpPr>
          <p:grpSpPr>
            <a:xfrm flipH="1">
              <a:off x="6533859" y="4689922"/>
              <a:ext cx="88313" cy="132981"/>
              <a:chOff x="712664" y="3994329"/>
              <a:chExt cx="88313" cy="132981"/>
            </a:xfrm>
          </p:grpSpPr>
          <p:sp>
            <p:nvSpPr>
              <p:cNvPr id="3521" name="Google Shape;3521;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3" name="Google Shape;3523;p21"/>
            <p:cNvGrpSpPr/>
            <p:nvPr/>
          </p:nvGrpSpPr>
          <p:grpSpPr>
            <a:xfrm flipH="1">
              <a:off x="6789661" y="4866893"/>
              <a:ext cx="148749" cy="138123"/>
              <a:chOff x="417563" y="4145250"/>
              <a:chExt cx="148749" cy="138123"/>
            </a:xfrm>
          </p:grpSpPr>
          <p:sp>
            <p:nvSpPr>
              <p:cNvPr id="3524" name="Google Shape;3524;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7" name="Google Shape;3527;p21"/>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28" name="Google Shape;3528;p21"/>
            <p:cNvGrpSpPr/>
            <p:nvPr/>
          </p:nvGrpSpPr>
          <p:grpSpPr>
            <a:xfrm flipH="1">
              <a:off x="8932036" y="4851518"/>
              <a:ext cx="148749" cy="138123"/>
              <a:chOff x="417563" y="4145250"/>
              <a:chExt cx="148749" cy="138123"/>
            </a:xfrm>
          </p:grpSpPr>
          <p:sp>
            <p:nvSpPr>
              <p:cNvPr id="3529" name="Google Shape;3529;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2" name="Google Shape;3532;p21"/>
            <p:cNvGrpSpPr/>
            <p:nvPr/>
          </p:nvGrpSpPr>
          <p:grpSpPr>
            <a:xfrm flipH="1">
              <a:off x="3504875" y="4870688"/>
              <a:ext cx="142923" cy="130526"/>
              <a:chOff x="178100" y="3904645"/>
              <a:chExt cx="142923" cy="130526"/>
            </a:xfrm>
          </p:grpSpPr>
          <p:sp>
            <p:nvSpPr>
              <p:cNvPr id="3533" name="Google Shape;3533;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6" name="Google Shape;3536;p21"/>
            <p:cNvGrpSpPr/>
            <p:nvPr/>
          </p:nvGrpSpPr>
          <p:grpSpPr>
            <a:xfrm flipH="1">
              <a:off x="4736159" y="4869472"/>
              <a:ext cx="88313" cy="132981"/>
              <a:chOff x="712664" y="3994329"/>
              <a:chExt cx="88313" cy="132981"/>
            </a:xfrm>
          </p:grpSpPr>
          <p:sp>
            <p:nvSpPr>
              <p:cNvPr id="3537" name="Google Shape;3537;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9" name="Google Shape;3539;p21"/>
            <p:cNvGrpSpPr/>
            <p:nvPr/>
          </p:nvGrpSpPr>
          <p:grpSpPr>
            <a:xfrm flipH="1">
              <a:off x="3950663" y="4855325"/>
              <a:ext cx="142923" cy="130526"/>
              <a:chOff x="178100" y="3904645"/>
              <a:chExt cx="142923" cy="130526"/>
            </a:xfrm>
          </p:grpSpPr>
          <p:sp>
            <p:nvSpPr>
              <p:cNvPr id="3540" name="Google Shape;3540;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43" name="Google Shape;3543;p21"/>
            <p:cNvGrpSpPr/>
            <p:nvPr/>
          </p:nvGrpSpPr>
          <p:grpSpPr>
            <a:xfrm flipH="1">
              <a:off x="2932009" y="4854097"/>
              <a:ext cx="88313" cy="132981"/>
              <a:chOff x="712664" y="3994329"/>
              <a:chExt cx="88313" cy="132981"/>
            </a:xfrm>
          </p:grpSpPr>
          <p:sp>
            <p:nvSpPr>
              <p:cNvPr id="3544" name="Google Shape;3544;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46" name="Google Shape;3546;p21"/>
            <p:cNvGrpSpPr/>
            <p:nvPr/>
          </p:nvGrpSpPr>
          <p:grpSpPr>
            <a:xfrm flipH="1">
              <a:off x="5023923" y="4866905"/>
              <a:ext cx="148749" cy="138123"/>
              <a:chOff x="417563" y="4145250"/>
              <a:chExt cx="148749" cy="138123"/>
            </a:xfrm>
          </p:grpSpPr>
          <p:sp>
            <p:nvSpPr>
              <p:cNvPr id="3547" name="Google Shape;3547;p2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2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50" name="Google Shape;3550;p21"/>
            <p:cNvGrpSpPr/>
            <p:nvPr/>
          </p:nvGrpSpPr>
          <p:grpSpPr>
            <a:xfrm flipH="1">
              <a:off x="7857534" y="4654247"/>
              <a:ext cx="88313" cy="132981"/>
              <a:chOff x="712664" y="3994329"/>
              <a:chExt cx="88313" cy="132981"/>
            </a:xfrm>
          </p:grpSpPr>
          <p:sp>
            <p:nvSpPr>
              <p:cNvPr id="3551" name="Google Shape;3551;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53" name="Google Shape;3553;p21"/>
            <p:cNvGrpSpPr/>
            <p:nvPr/>
          </p:nvGrpSpPr>
          <p:grpSpPr>
            <a:xfrm>
              <a:off x="2916488" y="4589988"/>
              <a:ext cx="142923" cy="130526"/>
              <a:chOff x="178100" y="3904645"/>
              <a:chExt cx="142923" cy="130526"/>
            </a:xfrm>
          </p:grpSpPr>
          <p:sp>
            <p:nvSpPr>
              <p:cNvPr id="3554" name="Google Shape;3554;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57" name="Google Shape;3557;p21"/>
            <p:cNvGrpSpPr/>
            <p:nvPr/>
          </p:nvGrpSpPr>
          <p:grpSpPr>
            <a:xfrm flipH="1">
              <a:off x="3339346" y="4654247"/>
              <a:ext cx="88313" cy="132981"/>
              <a:chOff x="712664" y="3994329"/>
              <a:chExt cx="88313" cy="132981"/>
            </a:xfrm>
          </p:grpSpPr>
          <p:sp>
            <p:nvSpPr>
              <p:cNvPr id="3558" name="Google Shape;3558;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60" name="Google Shape;3560;p21"/>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61" name="Google Shape;3561;p21"/>
            <p:cNvGrpSpPr/>
            <p:nvPr/>
          </p:nvGrpSpPr>
          <p:grpSpPr>
            <a:xfrm>
              <a:off x="4632438" y="4603875"/>
              <a:ext cx="142923" cy="130526"/>
              <a:chOff x="178100" y="3904645"/>
              <a:chExt cx="142923" cy="130526"/>
            </a:xfrm>
          </p:grpSpPr>
          <p:sp>
            <p:nvSpPr>
              <p:cNvPr id="3562" name="Google Shape;3562;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5" name="Google Shape;3565;p21"/>
            <p:cNvGrpSpPr/>
            <p:nvPr/>
          </p:nvGrpSpPr>
          <p:grpSpPr>
            <a:xfrm>
              <a:off x="6178388" y="4603875"/>
              <a:ext cx="142923" cy="130526"/>
              <a:chOff x="178100" y="3904645"/>
              <a:chExt cx="142923" cy="130526"/>
            </a:xfrm>
          </p:grpSpPr>
          <p:sp>
            <p:nvSpPr>
              <p:cNvPr id="3566" name="Google Shape;3566;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9" name="Google Shape;3569;p21"/>
            <p:cNvGrpSpPr/>
            <p:nvPr/>
          </p:nvGrpSpPr>
          <p:grpSpPr>
            <a:xfrm>
              <a:off x="5250150" y="4638600"/>
              <a:ext cx="142923" cy="130526"/>
              <a:chOff x="178100" y="3904645"/>
              <a:chExt cx="142923" cy="130526"/>
            </a:xfrm>
          </p:grpSpPr>
          <p:sp>
            <p:nvSpPr>
              <p:cNvPr id="3570" name="Google Shape;3570;p2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3" name="Google Shape;3573;p21"/>
            <p:cNvGrpSpPr/>
            <p:nvPr/>
          </p:nvGrpSpPr>
          <p:grpSpPr>
            <a:xfrm flipH="1">
              <a:off x="3748221" y="4689922"/>
              <a:ext cx="88313" cy="132981"/>
              <a:chOff x="712664" y="3994329"/>
              <a:chExt cx="88313" cy="132981"/>
            </a:xfrm>
          </p:grpSpPr>
          <p:sp>
            <p:nvSpPr>
              <p:cNvPr id="3574" name="Google Shape;3574;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21"/>
            <p:cNvGrpSpPr/>
            <p:nvPr/>
          </p:nvGrpSpPr>
          <p:grpSpPr>
            <a:xfrm flipH="1">
              <a:off x="5698684" y="4628872"/>
              <a:ext cx="88313" cy="132981"/>
              <a:chOff x="712664" y="3994329"/>
              <a:chExt cx="88313" cy="132981"/>
            </a:xfrm>
          </p:grpSpPr>
          <p:sp>
            <p:nvSpPr>
              <p:cNvPr id="3577" name="Google Shape;3577;p2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79" name="Google Shape;3579;p21"/>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1"/>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81" name="Google Shape;3581;p21"/>
          <p:cNvSpPr txBox="1">
            <a:spLocks noGrp="1"/>
          </p:cNvSpPr>
          <p:nvPr>
            <p:ph type="subTitle" idx="1"/>
          </p:nvPr>
        </p:nvSpPr>
        <p:spPr>
          <a:xfrm>
            <a:off x="4574633" y="3378200"/>
            <a:ext cx="60476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582" name="Google Shape;3582;p21"/>
          <p:cNvSpPr txBox="1">
            <a:spLocks noGrp="1"/>
          </p:cNvSpPr>
          <p:nvPr>
            <p:ph type="title"/>
          </p:nvPr>
        </p:nvSpPr>
        <p:spPr>
          <a:xfrm>
            <a:off x="4574633" y="2626200"/>
            <a:ext cx="6047600" cy="85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583" name="Google Shape;3583;p21"/>
          <p:cNvSpPr/>
          <p:nvPr/>
        </p:nvSpPr>
        <p:spPr>
          <a:xfrm>
            <a:off x="8560566" y="938518"/>
            <a:ext cx="1333679" cy="820311"/>
          </a:xfrm>
          <a:custGeom>
            <a:avLst/>
            <a:gdLst/>
            <a:ahLst/>
            <a:cxnLst/>
            <a:rect l="l" t="t" r="r" b="b"/>
            <a:pathLst>
              <a:path w="11916" h="7291" extrusionOk="0">
                <a:moveTo>
                  <a:pt x="6303" y="1"/>
                </a:moveTo>
                <a:cubicBezTo>
                  <a:pt x="6187" y="1"/>
                  <a:pt x="6069" y="8"/>
                  <a:pt x="5950" y="24"/>
                </a:cubicBezTo>
                <a:cubicBezTo>
                  <a:pt x="4322" y="239"/>
                  <a:pt x="3324" y="1831"/>
                  <a:pt x="3679" y="3363"/>
                </a:cubicBezTo>
                <a:cubicBezTo>
                  <a:pt x="3308" y="3204"/>
                  <a:pt x="2893" y="3115"/>
                  <a:pt x="2485" y="3115"/>
                </a:cubicBezTo>
                <a:cubicBezTo>
                  <a:pt x="1812" y="3115"/>
                  <a:pt x="1156" y="3356"/>
                  <a:pt x="732" y="3922"/>
                </a:cubicBezTo>
                <a:cubicBezTo>
                  <a:pt x="1" y="4899"/>
                  <a:pt x="766" y="6006"/>
                  <a:pt x="1655" y="6535"/>
                </a:cubicBezTo>
                <a:cubicBezTo>
                  <a:pt x="2629" y="7114"/>
                  <a:pt x="3800" y="7291"/>
                  <a:pt x="4938" y="7291"/>
                </a:cubicBezTo>
                <a:cubicBezTo>
                  <a:pt x="5263" y="7291"/>
                  <a:pt x="5585" y="7276"/>
                  <a:pt x="5899" y="7253"/>
                </a:cubicBezTo>
                <a:cubicBezTo>
                  <a:pt x="7310" y="7148"/>
                  <a:pt x="9018" y="7035"/>
                  <a:pt x="10236" y="6253"/>
                </a:cubicBezTo>
                <a:cubicBezTo>
                  <a:pt x="11306" y="5566"/>
                  <a:pt x="11915" y="4153"/>
                  <a:pt x="11041" y="3070"/>
                </a:cubicBezTo>
                <a:cubicBezTo>
                  <a:pt x="11033" y="3061"/>
                  <a:pt x="11025" y="3048"/>
                  <a:pt x="11011" y="3035"/>
                </a:cubicBezTo>
                <a:cubicBezTo>
                  <a:pt x="11000" y="3020"/>
                  <a:pt x="10987" y="3010"/>
                  <a:pt x="10974" y="3003"/>
                </a:cubicBezTo>
                <a:cubicBezTo>
                  <a:pt x="10648" y="2716"/>
                  <a:pt x="10185" y="2548"/>
                  <a:pt x="9734" y="2548"/>
                </a:cubicBezTo>
                <a:cubicBezTo>
                  <a:pt x="9479" y="2548"/>
                  <a:pt x="9228" y="2601"/>
                  <a:pt x="9008" y="2717"/>
                </a:cubicBezTo>
                <a:cubicBezTo>
                  <a:pt x="8986" y="1234"/>
                  <a:pt x="7787" y="1"/>
                  <a:pt x="6303"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4" name="Google Shape;3584;p21"/>
          <p:cNvSpPr/>
          <p:nvPr/>
        </p:nvSpPr>
        <p:spPr>
          <a:xfrm>
            <a:off x="6955186" y="491809"/>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5" name="Google Shape;3585;p21"/>
          <p:cNvSpPr/>
          <p:nvPr/>
        </p:nvSpPr>
        <p:spPr>
          <a:xfrm flipH="1">
            <a:off x="10847703" y="639176"/>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6" name="Google Shape;3586;p21"/>
          <p:cNvSpPr/>
          <p:nvPr/>
        </p:nvSpPr>
        <p:spPr>
          <a:xfrm>
            <a:off x="9735639" y="60327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7" name="Google Shape;3587;p21"/>
          <p:cNvSpPr/>
          <p:nvPr/>
        </p:nvSpPr>
        <p:spPr>
          <a:xfrm>
            <a:off x="10541789" y="1464944"/>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8" name="Google Shape;3588;p21"/>
          <p:cNvSpPr/>
          <p:nvPr/>
        </p:nvSpPr>
        <p:spPr>
          <a:xfrm>
            <a:off x="8466672" y="10077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9" name="Google Shape;3589;p21"/>
          <p:cNvSpPr/>
          <p:nvPr/>
        </p:nvSpPr>
        <p:spPr>
          <a:xfrm>
            <a:off x="5645423" y="7955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0" name="Google Shape;3590;p21"/>
          <p:cNvSpPr/>
          <p:nvPr/>
        </p:nvSpPr>
        <p:spPr>
          <a:xfrm>
            <a:off x="11566805" y="4956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1" name="Google Shape;3591;p21"/>
          <p:cNvSpPr/>
          <p:nvPr/>
        </p:nvSpPr>
        <p:spPr>
          <a:xfrm flipH="1">
            <a:off x="5332837" y="1101843"/>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2" name="Google Shape;3592;p21"/>
          <p:cNvSpPr/>
          <p:nvPr/>
        </p:nvSpPr>
        <p:spPr>
          <a:xfrm>
            <a:off x="7234223" y="15589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93" name="Google Shape;3593;p21"/>
          <p:cNvGrpSpPr/>
          <p:nvPr/>
        </p:nvGrpSpPr>
        <p:grpSpPr>
          <a:xfrm flipH="1">
            <a:off x="10319040" y="5333684"/>
            <a:ext cx="630947" cy="693209"/>
            <a:chOff x="1799697" y="4222450"/>
            <a:chExt cx="473210" cy="519907"/>
          </a:xfrm>
        </p:grpSpPr>
        <p:sp>
          <p:nvSpPr>
            <p:cNvPr id="3594" name="Google Shape;3594;p21"/>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21"/>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21"/>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21"/>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1"/>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1"/>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21"/>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21"/>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1"/>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1"/>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1"/>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1"/>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1"/>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7" name="Google Shape;3607;p21"/>
          <p:cNvGrpSpPr/>
          <p:nvPr/>
        </p:nvGrpSpPr>
        <p:grpSpPr>
          <a:xfrm flipH="1">
            <a:off x="9762062" y="5372924"/>
            <a:ext cx="556997" cy="883813"/>
            <a:chOff x="1296693" y="4078131"/>
            <a:chExt cx="417748" cy="662860"/>
          </a:xfrm>
        </p:grpSpPr>
        <p:sp>
          <p:nvSpPr>
            <p:cNvPr id="3608" name="Google Shape;3608;p21"/>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1"/>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1"/>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1"/>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1"/>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1"/>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1"/>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1"/>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1"/>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1"/>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1"/>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1"/>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1"/>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21" name="Google Shape;3621;p21"/>
          <p:cNvSpPr/>
          <p:nvPr/>
        </p:nvSpPr>
        <p:spPr>
          <a:xfrm>
            <a:off x="728497" y="1994845"/>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2" name="Google Shape;3622;p21"/>
          <p:cNvSpPr/>
          <p:nvPr/>
        </p:nvSpPr>
        <p:spPr>
          <a:xfrm>
            <a:off x="681539" y="1951393"/>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623"/>
        <p:cNvGrpSpPr/>
        <p:nvPr/>
      </p:nvGrpSpPr>
      <p:grpSpPr>
        <a:xfrm>
          <a:off x="0" y="0"/>
          <a:ext cx="0" cy="0"/>
          <a:chOff x="0" y="0"/>
          <a:chExt cx="0" cy="0"/>
        </a:xfrm>
      </p:grpSpPr>
      <p:sp>
        <p:nvSpPr>
          <p:cNvPr id="3624" name="Google Shape;3624;p22"/>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5" name="Google Shape;3625;p22"/>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6" name="Google Shape;3626;p22"/>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27" name="Google Shape;3627;p22"/>
          <p:cNvGrpSpPr/>
          <p:nvPr/>
        </p:nvGrpSpPr>
        <p:grpSpPr>
          <a:xfrm>
            <a:off x="137451" y="6118346"/>
            <a:ext cx="11970264" cy="661941"/>
            <a:chOff x="103088" y="4588759"/>
            <a:chExt cx="8977698" cy="496456"/>
          </a:xfrm>
        </p:grpSpPr>
        <p:sp>
          <p:nvSpPr>
            <p:cNvPr id="3628" name="Google Shape;3628;p22"/>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29" name="Google Shape;3629;p22"/>
            <p:cNvGrpSpPr/>
            <p:nvPr/>
          </p:nvGrpSpPr>
          <p:grpSpPr>
            <a:xfrm>
              <a:off x="103087" y="4641588"/>
              <a:ext cx="142923" cy="130526"/>
              <a:chOff x="178100" y="3904645"/>
              <a:chExt cx="142923" cy="130526"/>
            </a:xfrm>
          </p:grpSpPr>
          <p:sp>
            <p:nvSpPr>
              <p:cNvPr id="3630" name="Google Shape;3630;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33" name="Google Shape;3633;p22"/>
            <p:cNvGrpSpPr/>
            <p:nvPr/>
          </p:nvGrpSpPr>
          <p:grpSpPr>
            <a:xfrm>
              <a:off x="779951" y="4682022"/>
              <a:ext cx="88313" cy="132981"/>
              <a:chOff x="712664" y="4070529"/>
              <a:chExt cx="88313" cy="132981"/>
            </a:xfrm>
          </p:grpSpPr>
          <p:sp>
            <p:nvSpPr>
              <p:cNvPr id="3634" name="Google Shape;3634;p22"/>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2"/>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36" name="Google Shape;3636;p22"/>
            <p:cNvGrpSpPr/>
            <p:nvPr/>
          </p:nvGrpSpPr>
          <p:grpSpPr>
            <a:xfrm>
              <a:off x="432325" y="4835818"/>
              <a:ext cx="148749" cy="138123"/>
              <a:chOff x="417563" y="4145250"/>
              <a:chExt cx="148749" cy="138123"/>
            </a:xfrm>
          </p:grpSpPr>
          <p:sp>
            <p:nvSpPr>
              <p:cNvPr id="3637" name="Google Shape;3637;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0" name="Google Shape;3640;p22"/>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41" name="Google Shape;3641;p22"/>
            <p:cNvGrpSpPr/>
            <p:nvPr/>
          </p:nvGrpSpPr>
          <p:grpSpPr>
            <a:xfrm>
              <a:off x="834763" y="4933213"/>
              <a:ext cx="142923" cy="130526"/>
              <a:chOff x="178100" y="3904645"/>
              <a:chExt cx="142923" cy="130526"/>
            </a:xfrm>
          </p:grpSpPr>
          <p:sp>
            <p:nvSpPr>
              <p:cNvPr id="3642" name="Google Shape;3642;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5" name="Google Shape;3645;p22"/>
            <p:cNvGrpSpPr/>
            <p:nvPr/>
          </p:nvGrpSpPr>
          <p:grpSpPr>
            <a:xfrm>
              <a:off x="5901800" y="4851518"/>
              <a:ext cx="148749" cy="138123"/>
              <a:chOff x="417563" y="4145250"/>
              <a:chExt cx="148749" cy="138123"/>
            </a:xfrm>
          </p:grpSpPr>
          <p:sp>
            <p:nvSpPr>
              <p:cNvPr id="3646" name="Google Shape;3646;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9" name="Google Shape;3649;p22"/>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50" name="Google Shape;3650;p22"/>
            <p:cNvGrpSpPr/>
            <p:nvPr/>
          </p:nvGrpSpPr>
          <p:grpSpPr>
            <a:xfrm>
              <a:off x="1088463" y="4638600"/>
              <a:ext cx="142923" cy="130526"/>
              <a:chOff x="178100" y="3904645"/>
              <a:chExt cx="142923" cy="130526"/>
            </a:xfrm>
          </p:grpSpPr>
          <p:sp>
            <p:nvSpPr>
              <p:cNvPr id="3651" name="Google Shape;3651;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54" name="Google Shape;3654;p22"/>
            <p:cNvGrpSpPr/>
            <p:nvPr/>
          </p:nvGrpSpPr>
          <p:grpSpPr>
            <a:xfrm>
              <a:off x="1631214" y="4654247"/>
              <a:ext cx="88313" cy="132981"/>
              <a:chOff x="712664" y="3994329"/>
              <a:chExt cx="88313" cy="132981"/>
            </a:xfrm>
          </p:grpSpPr>
          <p:sp>
            <p:nvSpPr>
              <p:cNvPr id="3655" name="Google Shape;3655;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57" name="Google Shape;3657;p22"/>
            <p:cNvGrpSpPr/>
            <p:nvPr/>
          </p:nvGrpSpPr>
          <p:grpSpPr>
            <a:xfrm>
              <a:off x="1430650" y="4814993"/>
              <a:ext cx="148749" cy="138123"/>
              <a:chOff x="417563" y="4145250"/>
              <a:chExt cx="148749" cy="138123"/>
            </a:xfrm>
          </p:grpSpPr>
          <p:sp>
            <p:nvSpPr>
              <p:cNvPr id="3658" name="Google Shape;3658;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1" name="Google Shape;3661;p22"/>
            <p:cNvGrpSpPr/>
            <p:nvPr/>
          </p:nvGrpSpPr>
          <p:grpSpPr>
            <a:xfrm>
              <a:off x="2621688" y="4908138"/>
              <a:ext cx="142923" cy="130526"/>
              <a:chOff x="178100" y="3904645"/>
              <a:chExt cx="142923" cy="130526"/>
            </a:xfrm>
          </p:grpSpPr>
          <p:sp>
            <p:nvSpPr>
              <p:cNvPr id="3662" name="Google Shape;3662;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5" name="Google Shape;3665;p22"/>
            <p:cNvGrpSpPr/>
            <p:nvPr/>
          </p:nvGrpSpPr>
          <p:grpSpPr>
            <a:xfrm>
              <a:off x="4349951" y="4706647"/>
              <a:ext cx="88313" cy="132981"/>
              <a:chOff x="712664" y="3994329"/>
              <a:chExt cx="88313" cy="132981"/>
            </a:xfrm>
          </p:grpSpPr>
          <p:sp>
            <p:nvSpPr>
              <p:cNvPr id="3666" name="Google Shape;3666;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68" name="Google Shape;3668;p22"/>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69" name="Google Shape;3669;p22"/>
            <p:cNvGrpSpPr/>
            <p:nvPr/>
          </p:nvGrpSpPr>
          <p:grpSpPr>
            <a:xfrm>
              <a:off x="1927025" y="4603875"/>
              <a:ext cx="142923" cy="130526"/>
              <a:chOff x="178100" y="3904645"/>
              <a:chExt cx="142923" cy="130526"/>
            </a:xfrm>
          </p:grpSpPr>
          <p:sp>
            <p:nvSpPr>
              <p:cNvPr id="3670" name="Google Shape;3670;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3" name="Google Shape;3673;p22"/>
            <p:cNvGrpSpPr/>
            <p:nvPr/>
          </p:nvGrpSpPr>
          <p:grpSpPr>
            <a:xfrm>
              <a:off x="2464539" y="4706647"/>
              <a:ext cx="88313" cy="132981"/>
              <a:chOff x="712664" y="3994329"/>
              <a:chExt cx="88313" cy="132981"/>
            </a:xfrm>
          </p:grpSpPr>
          <p:sp>
            <p:nvSpPr>
              <p:cNvPr id="3674" name="Google Shape;3674;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6" name="Google Shape;3676;p22"/>
            <p:cNvGrpSpPr/>
            <p:nvPr/>
          </p:nvGrpSpPr>
          <p:grpSpPr>
            <a:xfrm>
              <a:off x="1995663" y="4835818"/>
              <a:ext cx="148749" cy="138123"/>
              <a:chOff x="417563" y="4145250"/>
              <a:chExt cx="148749" cy="138123"/>
            </a:xfrm>
          </p:grpSpPr>
          <p:sp>
            <p:nvSpPr>
              <p:cNvPr id="3677" name="Google Shape;3677;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80" name="Google Shape;3680;p22"/>
            <p:cNvGrpSpPr/>
            <p:nvPr/>
          </p:nvGrpSpPr>
          <p:grpSpPr>
            <a:xfrm>
              <a:off x="1735864" y="4896184"/>
              <a:ext cx="88313" cy="132981"/>
              <a:chOff x="712664" y="3994329"/>
              <a:chExt cx="88313" cy="132981"/>
            </a:xfrm>
          </p:grpSpPr>
          <p:sp>
            <p:nvSpPr>
              <p:cNvPr id="3681" name="Google Shape;3681;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83" name="Google Shape;3683;p22"/>
            <p:cNvGrpSpPr/>
            <p:nvPr/>
          </p:nvGrpSpPr>
          <p:grpSpPr>
            <a:xfrm>
              <a:off x="140200" y="4947093"/>
              <a:ext cx="148749" cy="138123"/>
              <a:chOff x="417563" y="4145250"/>
              <a:chExt cx="148749" cy="138123"/>
            </a:xfrm>
          </p:grpSpPr>
          <p:sp>
            <p:nvSpPr>
              <p:cNvPr id="3684" name="Google Shape;3684;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7" name="Google Shape;3687;p22"/>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88" name="Google Shape;3688;p22"/>
            <p:cNvGrpSpPr/>
            <p:nvPr/>
          </p:nvGrpSpPr>
          <p:grpSpPr>
            <a:xfrm flipH="1">
              <a:off x="8761575" y="4655463"/>
              <a:ext cx="142923" cy="130526"/>
              <a:chOff x="178100" y="3904645"/>
              <a:chExt cx="142923" cy="130526"/>
            </a:xfrm>
          </p:grpSpPr>
          <p:sp>
            <p:nvSpPr>
              <p:cNvPr id="3689" name="Google Shape;3689;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92" name="Google Shape;3692;p22"/>
            <p:cNvGrpSpPr/>
            <p:nvPr/>
          </p:nvGrpSpPr>
          <p:grpSpPr>
            <a:xfrm flipH="1">
              <a:off x="8309559" y="4588759"/>
              <a:ext cx="88313" cy="132981"/>
              <a:chOff x="712664" y="3994329"/>
              <a:chExt cx="88313" cy="132981"/>
            </a:xfrm>
          </p:grpSpPr>
          <p:sp>
            <p:nvSpPr>
              <p:cNvPr id="3693" name="Google Shape;3693;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95" name="Google Shape;3695;p22"/>
            <p:cNvGrpSpPr/>
            <p:nvPr/>
          </p:nvGrpSpPr>
          <p:grpSpPr>
            <a:xfrm flipH="1">
              <a:off x="8475836" y="4893605"/>
              <a:ext cx="148749" cy="138123"/>
              <a:chOff x="417563" y="4145250"/>
              <a:chExt cx="148749" cy="138123"/>
            </a:xfrm>
          </p:grpSpPr>
          <p:sp>
            <p:nvSpPr>
              <p:cNvPr id="3696" name="Google Shape;3696;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99" name="Google Shape;3699;p22"/>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22"/>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01" name="Google Shape;3701;p22"/>
            <p:cNvGrpSpPr/>
            <p:nvPr/>
          </p:nvGrpSpPr>
          <p:grpSpPr>
            <a:xfrm flipH="1">
              <a:off x="8078788" y="4799888"/>
              <a:ext cx="142923" cy="130526"/>
              <a:chOff x="178100" y="3904645"/>
              <a:chExt cx="142923" cy="130526"/>
            </a:xfrm>
          </p:grpSpPr>
          <p:sp>
            <p:nvSpPr>
              <p:cNvPr id="3702" name="Google Shape;3702;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5" name="Google Shape;3705;p22"/>
            <p:cNvGrpSpPr/>
            <p:nvPr/>
          </p:nvGrpSpPr>
          <p:grpSpPr>
            <a:xfrm flipH="1">
              <a:off x="7317309" y="4602647"/>
              <a:ext cx="88313" cy="132981"/>
              <a:chOff x="712664" y="3994329"/>
              <a:chExt cx="88313" cy="132981"/>
            </a:xfrm>
          </p:grpSpPr>
          <p:sp>
            <p:nvSpPr>
              <p:cNvPr id="3706" name="Google Shape;3706;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22"/>
            <p:cNvGrpSpPr/>
            <p:nvPr/>
          </p:nvGrpSpPr>
          <p:grpSpPr>
            <a:xfrm flipH="1">
              <a:off x="7434236" y="4851518"/>
              <a:ext cx="148749" cy="138123"/>
              <a:chOff x="417563" y="4145250"/>
              <a:chExt cx="148749" cy="138123"/>
            </a:xfrm>
          </p:grpSpPr>
          <p:sp>
            <p:nvSpPr>
              <p:cNvPr id="3709" name="Google Shape;3709;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12" name="Google Shape;3712;p22"/>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13" name="Google Shape;3713;p22"/>
            <p:cNvGrpSpPr/>
            <p:nvPr/>
          </p:nvGrpSpPr>
          <p:grpSpPr>
            <a:xfrm flipH="1">
              <a:off x="5467046" y="4869472"/>
              <a:ext cx="88313" cy="132981"/>
              <a:chOff x="712664" y="3994329"/>
              <a:chExt cx="88313" cy="132981"/>
            </a:xfrm>
          </p:grpSpPr>
          <p:sp>
            <p:nvSpPr>
              <p:cNvPr id="3714" name="Google Shape;3714;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16" name="Google Shape;3716;p22"/>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17" name="Google Shape;3717;p22"/>
            <p:cNvGrpSpPr/>
            <p:nvPr/>
          </p:nvGrpSpPr>
          <p:grpSpPr>
            <a:xfrm flipH="1">
              <a:off x="7047313" y="4735613"/>
              <a:ext cx="142923" cy="130526"/>
              <a:chOff x="178100" y="3904645"/>
              <a:chExt cx="142923" cy="130526"/>
            </a:xfrm>
          </p:grpSpPr>
          <p:sp>
            <p:nvSpPr>
              <p:cNvPr id="3718" name="Google Shape;3718;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21" name="Google Shape;3721;p22"/>
            <p:cNvGrpSpPr/>
            <p:nvPr/>
          </p:nvGrpSpPr>
          <p:grpSpPr>
            <a:xfrm flipH="1">
              <a:off x="6533859" y="4689922"/>
              <a:ext cx="88313" cy="132981"/>
              <a:chOff x="712664" y="3994329"/>
              <a:chExt cx="88313" cy="132981"/>
            </a:xfrm>
          </p:grpSpPr>
          <p:sp>
            <p:nvSpPr>
              <p:cNvPr id="3722" name="Google Shape;3722;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24" name="Google Shape;3724;p22"/>
            <p:cNvGrpSpPr/>
            <p:nvPr/>
          </p:nvGrpSpPr>
          <p:grpSpPr>
            <a:xfrm flipH="1">
              <a:off x="6789661" y="4866893"/>
              <a:ext cx="148749" cy="138123"/>
              <a:chOff x="417563" y="4145250"/>
              <a:chExt cx="148749" cy="138123"/>
            </a:xfrm>
          </p:grpSpPr>
          <p:sp>
            <p:nvSpPr>
              <p:cNvPr id="3725" name="Google Shape;3725;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8" name="Google Shape;3728;p22"/>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29" name="Google Shape;3729;p22"/>
            <p:cNvGrpSpPr/>
            <p:nvPr/>
          </p:nvGrpSpPr>
          <p:grpSpPr>
            <a:xfrm flipH="1">
              <a:off x="8932036" y="4851518"/>
              <a:ext cx="148749" cy="138123"/>
              <a:chOff x="417563" y="4145250"/>
              <a:chExt cx="148749" cy="138123"/>
            </a:xfrm>
          </p:grpSpPr>
          <p:sp>
            <p:nvSpPr>
              <p:cNvPr id="3730" name="Google Shape;3730;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33" name="Google Shape;3733;p22"/>
            <p:cNvGrpSpPr/>
            <p:nvPr/>
          </p:nvGrpSpPr>
          <p:grpSpPr>
            <a:xfrm flipH="1">
              <a:off x="3504875" y="4870688"/>
              <a:ext cx="142923" cy="130526"/>
              <a:chOff x="178100" y="3904645"/>
              <a:chExt cx="142923" cy="130526"/>
            </a:xfrm>
          </p:grpSpPr>
          <p:sp>
            <p:nvSpPr>
              <p:cNvPr id="3734" name="Google Shape;3734;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37" name="Google Shape;3737;p22"/>
            <p:cNvGrpSpPr/>
            <p:nvPr/>
          </p:nvGrpSpPr>
          <p:grpSpPr>
            <a:xfrm flipH="1">
              <a:off x="4736159" y="4869472"/>
              <a:ext cx="88313" cy="132981"/>
              <a:chOff x="712664" y="3994329"/>
              <a:chExt cx="88313" cy="132981"/>
            </a:xfrm>
          </p:grpSpPr>
          <p:sp>
            <p:nvSpPr>
              <p:cNvPr id="3738" name="Google Shape;3738;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0" name="Google Shape;3740;p22"/>
            <p:cNvGrpSpPr/>
            <p:nvPr/>
          </p:nvGrpSpPr>
          <p:grpSpPr>
            <a:xfrm flipH="1">
              <a:off x="3950663" y="4855325"/>
              <a:ext cx="142923" cy="130526"/>
              <a:chOff x="178100" y="3904645"/>
              <a:chExt cx="142923" cy="130526"/>
            </a:xfrm>
          </p:grpSpPr>
          <p:sp>
            <p:nvSpPr>
              <p:cNvPr id="3741" name="Google Shape;3741;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4" name="Google Shape;3744;p22"/>
            <p:cNvGrpSpPr/>
            <p:nvPr/>
          </p:nvGrpSpPr>
          <p:grpSpPr>
            <a:xfrm flipH="1">
              <a:off x="2932009" y="4854097"/>
              <a:ext cx="88313" cy="132981"/>
              <a:chOff x="712664" y="3994329"/>
              <a:chExt cx="88313" cy="132981"/>
            </a:xfrm>
          </p:grpSpPr>
          <p:sp>
            <p:nvSpPr>
              <p:cNvPr id="3745" name="Google Shape;3745;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7" name="Google Shape;3747;p22"/>
            <p:cNvGrpSpPr/>
            <p:nvPr/>
          </p:nvGrpSpPr>
          <p:grpSpPr>
            <a:xfrm flipH="1">
              <a:off x="5023923" y="4866905"/>
              <a:ext cx="148749" cy="138123"/>
              <a:chOff x="417563" y="4145250"/>
              <a:chExt cx="148749" cy="138123"/>
            </a:xfrm>
          </p:grpSpPr>
          <p:sp>
            <p:nvSpPr>
              <p:cNvPr id="3748" name="Google Shape;3748;p22"/>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22"/>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22"/>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1" name="Google Shape;3751;p22"/>
            <p:cNvGrpSpPr/>
            <p:nvPr/>
          </p:nvGrpSpPr>
          <p:grpSpPr>
            <a:xfrm flipH="1">
              <a:off x="7857534" y="4654247"/>
              <a:ext cx="88313" cy="132981"/>
              <a:chOff x="712664" y="3994329"/>
              <a:chExt cx="88313" cy="132981"/>
            </a:xfrm>
          </p:grpSpPr>
          <p:sp>
            <p:nvSpPr>
              <p:cNvPr id="3752" name="Google Shape;3752;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4" name="Google Shape;3754;p22"/>
            <p:cNvGrpSpPr/>
            <p:nvPr/>
          </p:nvGrpSpPr>
          <p:grpSpPr>
            <a:xfrm>
              <a:off x="2916488" y="4589988"/>
              <a:ext cx="142923" cy="130526"/>
              <a:chOff x="178100" y="3904645"/>
              <a:chExt cx="142923" cy="130526"/>
            </a:xfrm>
          </p:grpSpPr>
          <p:sp>
            <p:nvSpPr>
              <p:cNvPr id="3755" name="Google Shape;3755;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8" name="Google Shape;3758;p22"/>
            <p:cNvGrpSpPr/>
            <p:nvPr/>
          </p:nvGrpSpPr>
          <p:grpSpPr>
            <a:xfrm flipH="1">
              <a:off x="3339346" y="4654247"/>
              <a:ext cx="88313" cy="132981"/>
              <a:chOff x="712664" y="3994329"/>
              <a:chExt cx="88313" cy="132981"/>
            </a:xfrm>
          </p:grpSpPr>
          <p:sp>
            <p:nvSpPr>
              <p:cNvPr id="3759" name="Google Shape;3759;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61" name="Google Shape;3761;p22"/>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62" name="Google Shape;3762;p22"/>
            <p:cNvGrpSpPr/>
            <p:nvPr/>
          </p:nvGrpSpPr>
          <p:grpSpPr>
            <a:xfrm>
              <a:off x="4632438" y="4603875"/>
              <a:ext cx="142923" cy="130526"/>
              <a:chOff x="178100" y="3904645"/>
              <a:chExt cx="142923" cy="130526"/>
            </a:xfrm>
          </p:grpSpPr>
          <p:sp>
            <p:nvSpPr>
              <p:cNvPr id="3763" name="Google Shape;3763;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66" name="Google Shape;3766;p22"/>
            <p:cNvGrpSpPr/>
            <p:nvPr/>
          </p:nvGrpSpPr>
          <p:grpSpPr>
            <a:xfrm>
              <a:off x="6178388" y="4603875"/>
              <a:ext cx="142923" cy="130526"/>
              <a:chOff x="178100" y="3904645"/>
              <a:chExt cx="142923" cy="130526"/>
            </a:xfrm>
          </p:grpSpPr>
          <p:sp>
            <p:nvSpPr>
              <p:cNvPr id="3767" name="Google Shape;3767;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70" name="Google Shape;3770;p22"/>
            <p:cNvGrpSpPr/>
            <p:nvPr/>
          </p:nvGrpSpPr>
          <p:grpSpPr>
            <a:xfrm>
              <a:off x="5250150" y="4638600"/>
              <a:ext cx="142923" cy="130526"/>
              <a:chOff x="178100" y="3904645"/>
              <a:chExt cx="142923" cy="130526"/>
            </a:xfrm>
          </p:grpSpPr>
          <p:sp>
            <p:nvSpPr>
              <p:cNvPr id="3771" name="Google Shape;3771;p22"/>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22"/>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22"/>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74" name="Google Shape;3774;p22"/>
            <p:cNvGrpSpPr/>
            <p:nvPr/>
          </p:nvGrpSpPr>
          <p:grpSpPr>
            <a:xfrm flipH="1">
              <a:off x="3748221" y="4689922"/>
              <a:ext cx="88313" cy="132981"/>
              <a:chOff x="712664" y="3994329"/>
              <a:chExt cx="88313" cy="132981"/>
            </a:xfrm>
          </p:grpSpPr>
          <p:sp>
            <p:nvSpPr>
              <p:cNvPr id="3775" name="Google Shape;3775;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77" name="Google Shape;3777;p22"/>
            <p:cNvGrpSpPr/>
            <p:nvPr/>
          </p:nvGrpSpPr>
          <p:grpSpPr>
            <a:xfrm flipH="1">
              <a:off x="5698684" y="4628872"/>
              <a:ext cx="88313" cy="132981"/>
              <a:chOff x="712664" y="3994329"/>
              <a:chExt cx="88313" cy="132981"/>
            </a:xfrm>
          </p:grpSpPr>
          <p:sp>
            <p:nvSpPr>
              <p:cNvPr id="3778" name="Google Shape;3778;p22"/>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22"/>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80" name="Google Shape;3780;p22"/>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22"/>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82" name="Google Shape;3782;p22"/>
          <p:cNvSpPr txBox="1">
            <a:spLocks noGrp="1"/>
          </p:cNvSpPr>
          <p:nvPr>
            <p:ph type="title"/>
          </p:nvPr>
        </p:nvSpPr>
        <p:spPr>
          <a:xfrm>
            <a:off x="9600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783" name="Google Shape;3783;p22"/>
          <p:cNvSpPr txBox="1">
            <a:spLocks noGrp="1"/>
          </p:cNvSpPr>
          <p:nvPr>
            <p:ph type="subTitle" idx="1"/>
          </p:nvPr>
        </p:nvSpPr>
        <p:spPr>
          <a:xfrm>
            <a:off x="960000" y="4140197"/>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784" name="Google Shape;3784;p22"/>
          <p:cNvSpPr txBox="1">
            <a:spLocks noGrp="1"/>
          </p:cNvSpPr>
          <p:nvPr>
            <p:ph type="title" idx="2"/>
          </p:nvPr>
        </p:nvSpPr>
        <p:spPr>
          <a:xfrm>
            <a:off x="45384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785" name="Google Shape;3785;p22"/>
          <p:cNvSpPr txBox="1">
            <a:spLocks noGrp="1"/>
          </p:cNvSpPr>
          <p:nvPr>
            <p:ph type="subTitle" idx="3"/>
          </p:nvPr>
        </p:nvSpPr>
        <p:spPr>
          <a:xfrm>
            <a:off x="4538400" y="4140197"/>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786" name="Google Shape;3786;p22"/>
          <p:cNvSpPr txBox="1">
            <a:spLocks noGrp="1"/>
          </p:cNvSpPr>
          <p:nvPr>
            <p:ph type="title" idx="4"/>
          </p:nvPr>
        </p:nvSpPr>
        <p:spPr>
          <a:xfrm>
            <a:off x="81168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787" name="Google Shape;3787;p22"/>
          <p:cNvSpPr txBox="1">
            <a:spLocks noGrp="1"/>
          </p:cNvSpPr>
          <p:nvPr>
            <p:ph type="subTitle" idx="5"/>
          </p:nvPr>
        </p:nvSpPr>
        <p:spPr>
          <a:xfrm>
            <a:off x="8116800" y="4140197"/>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788" name="Google Shape;3788;p22"/>
          <p:cNvSpPr txBox="1">
            <a:spLocks noGrp="1"/>
          </p:cNvSpPr>
          <p:nvPr>
            <p:ph type="title" idx="6"/>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789"/>
        <p:cNvGrpSpPr/>
        <p:nvPr/>
      </p:nvGrpSpPr>
      <p:grpSpPr>
        <a:xfrm>
          <a:off x="0" y="0"/>
          <a:ext cx="0" cy="0"/>
          <a:chOff x="0" y="0"/>
          <a:chExt cx="0" cy="0"/>
        </a:xfrm>
      </p:grpSpPr>
      <p:sp>
        <p:nvSpPr>
          <p:cNvPr id="3790" name="Google Shape;3790;p23"/>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1" name="Google Shape;3791;p23"/>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2" name="Google Shape;3792;p23"/>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93" name="Google Shape;3793;p23"/>
          <p:cNvGrpSpPr/>
          <p:nvPr/>
        </p:nvGrpSpPr>
        <p:grpSpPr>
          <a:xfrm>
            <a:off x="137451" y="6118346"/>
            <a:ext cx="11970264" cy="661941"/>
            <a:chOff x="103088" y="4588759"/>
            <a:chExt cx="8977698" cy="496456"/>
          </a:xfrm>
        </p:grpSpPr>
        <p:sp>
          <p:nvSpPr>
            <p:cNvPr id="3794" name="Google Shape;3794;p23"/>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95" name="Google Shape;3795;p23"/>
            <p:cNvGrpSpPr/>
            <p:nvPr/>
          </p:nvGrpSpPr>
          <p:grpSpPr>
            <a:xfrm>
              <a:off x="103087" y="4641588"/>
              <a:ext cx="142923" cy="130526"/>
              <a:chOff x="178100" y="3904645"/>
              <a:chExt cx="142923" cy="130526"/>
            </a:xfrm>
          </p:grpSpPr>
          <p:sp>
            <p:nvSpPr>
              <p:cNvPr id="3796" name="Google Shape;3796;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99" name="Google Shape;3799;p23"/>
            <p:cNvGrpSpPr/>
            <p:nvPr/>
          </p:nvGrpSpPr>
          <p:grpSpPr>
            <a:xfrm>
              <a:off x="779951" y="4682022"/>
              <a:ext cx="88313" cy="132981"/>
              <a:chOff x="712664" y="4070529"/>
              <a:chExt cx="88313" cy="132981"/>
            </a:xfrm>
          </p:grpSpPr>
          <p:sp>
            <p:nvSpPr>
              <p:cNvPr id="3800" name="Google Shape;3800;p23"/>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23"/>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2" name="Google Shape;3802;p23"/>
            <p:cNvGrpSpPr/>
            <p:nvPr/>
          </p:nvGrpSpPr>
          <p:grpSpPr>
            <a:xfrm>
              <a:off x="432325" y="4835818"/>
              <a:ext cx="148749" cy="138123"/>
              <a:chOff x="417563" y="4145250"/>
              <a:chExt cx="148749" cy="138123"/>
            </a:xfrm>
          </p:grpSpPr>
          <p:sp>
            <p:nvSpPr>
              <p:cNvPr id="3803" name="Google Shape;3803;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6" name="Google Shape;3806;p23"/>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07" name="Google Shape;3807;p23"/>
            <p:cNvGrpSpPr/>
            <p:nvPr/>
          </p:nvGrpSpPr>
          <p:grpSpPr>
            <a:xfrm>
              <a:off x="834763" y="4933213"/>
              <a:ext cx="142923" cy="130526"/>
              <a:chOff x="178100" y="3904645"/>
              <a:chExt cx="142923" cy="130526"/>
            </a:xfrm>
          </p:grpSpPr>
          <p:sp>
            <p:nvSpPr>
              <p:cNvPr id="3808" name="Google Shape;3808;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1" name="Google Shape;3811;p23"/>
            <p:cNvGrpSpPr/>
            <p:nvPr/>
          </p:nvGrpSpPr>
          <p:grpSpPr>
            <a:xfrm>
              <a:off x="5901800" y="4851518"/>
              <a:ext cx="148749" cy="138123"/>
              <a:chOff x="417563" y="4145250"/>
              <a:chExt cx="148749" cy="138123"/>
            </a:xfrm>
          </p:grpSpPr>
          <p:sp>
            <p:nvSpPr>
              <p:cNvPr id="3812" name="Google Shape;3812;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5" name="Google Shape;3815;p23"/>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16" name="Google Shape;3816;p23"/>
            <p:cNvGrpSpPr/>
            <p:nvPr/>
          </p:nvGrpSpPr>
          <p:grpSpPr>
            <a:xfrm>
              <a:off x="1088463" y="4638600"/>
              <a:ext cx="142923" cy="130526"/>
              <a:chOff x="178100" y="3904645"/>
              <a:chExt cx="142923" cy="130526"/>
            </a:xfrm>
          </p:grpSpPr>
          <p:sp>
            <p:nvSpPr>
              <p:cNvPr id="3817" name="Google Shape;3817;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20" name="Google Shape;3820;p23"/>
            <p:cNvGrpSpPr/>
            <p:nvPr/>
          </p:nvGrpSpPr>
          <p:grpSpPr>
            <a:xfrm>
              <a:off x="1631214" y="4654247"/>
              <a:ext cx="88313" cy="132981"/>
              <a:chOff x="712664" y="3994329"/>
              <a:chExt cx="88313" cy="132981"/>
            </a:xfrm>
          </p:grpSpPr>
          <p:sp>
            <p:nvSpPr>
              <p:cNvPr id="3821" name="Google Shape;3821;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23" name="Google Shape;3823;p23"/>
            <p:cNvGrpSpPr/>
            <p:nvPr/>
          </p:nvGrpSpPr>
          <p:grpSpPr>
            <a:xfrm>
              <a:off x="1430650" y="4814993"/>
              <a:ext cx="148749" cy="138123"/>
              <a:chOff x="417563" y="4145250"/>
              <a:chExt cx="148749" cy="138123"/>
            </a:xfrm>
          </p:grpSpPr>
          <p:sp>
            <p:nvSpPr>
              <p:cNvPr id="3824" name="Google Shape;3824;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27" name="Google Shape;3827;p23"/>
            <p:cNvGrpSpPr/>
            <p:nvPr/>
          </p:nvGrpSpPr>
          <p:grpSpPr>
            <a:xfrm>
              <a:off x="2621688" y="4908138"/>
              <a:ext cx="142923" cy="130526"/>
              <a:chOff x="178100" y="3904645"/>
              <a:chExt cx="142923" cy="130526"/>
            </a:xfrm>
          </p:grpSpPr>
          <p:sp>
            <p:nvSpPr>
              <p:cNvPr id="3828" name="Google Shape;3828;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31" name="Google Shape;3831;p23"/>
            <p:cNvGrpSpPr/>
            <p:nvPr/>
          </p:nvGrpSpPr>
          <p:grpSpPr>
            <a:xfrm>
              <a:off x="4349951" y="4706647"/>
              <a:ext cx="88313" cy="132981"/>
              <a:chOff x="712664" y="3994329"/>
              <a:chExt cx="88313" cy="132981"/>
            </a:xfrm>
          </p:grpSpPr>
          <p:sp>
            <p:nvSpPr>
              <p:cNvPr id="3832" name="Google Shape;3832;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4" name="Google Shape;3834;p23"/>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35" name="Google Shape;3835;p23"/>
            <p:cNvGrpSpPr/>
            <p:nvPr/>
          </p:nvGrpSpPr>
          <p:grpSpPr>
            <a:xfrm>
              <a:off x="1927025" y="4603875"/>
              <a:ext cx="142923" cy="130526"/>
              <a:chOff x="178100" y="3904645"/>
              <a:chExt cx="142923" cy="130526"/>
            </a:xfrm>
          </p:grpSpPr>
          <p:sp>
            <p:nvSpPr>
              <p:cNvPr id="3836" name="Google Shape;3836;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39" name="Google Shape;3839;p23"/>
            <p:cNvGrpSpPr/>
            <p:nvPr/>
          </p:nvGrpSpPr>
          <p:grpSpPr>
            <a:xfrm>
              <a:off x="2464539" y="4706647"/>
              <a:ext cx="88313" cy="132981"/>
              <a:chOff x="712664" y="3994329"/>
              <a:chExt cx="88313" cy="132981"/>
            </a:xfrm>
          </p:grpSpPr>
          <p:sp>
            <p:nvSpPr>
              <p:cNvPr id="3840" name="Google Shape;3840;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42" name="Google Shape;3842;p23"/>
            <p:cNvGrpSpPr/>
            <p:nvPr/>
          </p:nvGrpSpPr>
          <p:grpSpPr>
            <a:xfrm>
              <a:off x="1995663" y="4835818"/>
              <a:ext cx="148749" cy="138123"/>
              <a:chOff x="417563" y="4145250"/>
              <a:chExt cx="148749" cy="138123"/>
            </a:xfrm>
          </p:grpSpPr>
          <p:sp>
            <p:nvSpPr>
              <p:cNvPr id="3843" name="Google Shape;3843;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46" name="Google Shape;3846;p23"/>
            <p:cNvGrpSpPr/>
            <p:nvPr/>
          </p:nvGrpSpPr>
          <p:grpSpPr>
            <a:xfrm>
              <a:off x="1735864" y="4896184"/>
              <a:ext cx="88313" cy="132981"/>
              <a:chOff x="712664" y="3994329"/>
              <a:chExt cx="88313" cy="132981"/>
            </a:xfrm>
          </p:grpSpPr>
          <p:sp>
            <p:nvSpPr>
              <p:cNvPr id="3847" name="Google Shape;3847;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49" name="Google Shape;3849;p23"/>
            <p:cNvGrpSpPr/>
            <p:nvPr/>
          </p:nvGrpSpPr>
          <p:grpSpPr>
            <a:xfrm>
              <a:off x="140200" y="4947093"/>
              <a:ext cx="148749" cy="138123"/>
              <a:chOff x="417563" y="4145250"/>
              <a:chExt cx="148749" cy="138123"/>
            </a:xfrm>
          </p:grpSpPr>
          <p:sp>
            <p:nvSpPr>
              <p:cNvPr id="3850" name="Google Shape;3850;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3" name="Google Shape;3853;p23"/>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54" name="Google Shape;3854;p23"/>
            <p:cNvGrpSpPr/>
            <p:nvPr/>
          </p:nvGrpSpPr>
          <p:grpSpPr>
            <a:xfrm flipH="1">
              <a:off x="8761575" y="4655463"/>
              <a:ext cx="142923" cy="130526"/>
              <a:chOff x="178100" y="3904645"/>
              <a:chExt cx="142923" cy="130526"/>
            </a:xfrm>
          </p:grpSpPr>
          <p:sp>
            <p:nvSpPr>
              <p:cNvPr id="3855" name="Google Shape;3855;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8" name="Google Shape;3858;p23"/>
            <p:cNvGrpSpPr/>
            <p:nvPr/>
          </p:nvGrpSpPr>
          <p:grpSpPr>
            <a:xfrm flipH="1">
              <a:off x="8309559" y="4588759"/>
              <a:ext cx="88313" cy="132981"/>
              <a:chOff x="712664" y="3994329"/>
              <a:chExt cx="88313" cy="132981"/>
            </a:xfrm>
          </p:grpSpPr>
          <p:sp>
            <p:nvSpPr>
              <p:cNvPr id="3859" name="Google Shape;3859;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1" name="Google Shape;3861;p23"/>
            <p:cNvGrpSpPr/>
            <p:nvPr/>
          </p:nvGrpSpPr>
          <p:grpSpPr>
            <a:xfrm flipH="1">
              <a:off x="8475836" y="4893605"/>
              <a:ext cx="148749" cy="138123"/>
              <a:chOff x="417563" y="4145250"/>
              <a:chExt cx="148749" cy="138123"/>
            </a:xfrm>
          </p:grpSpPr>
          <p:sp>
            <p:nvSpPr>
              <p:cNvPr id="3862" name="Google Shape;3862;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65" name="Google Shape;3865;p23"/>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23"/>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67" name="Google Shape;3867;p23"/>
            <p:cNvGrpSpPr/>
            <p:nvPr/>
          </p:nvGrpSpPr>
          <p:grpSpPr>
            <a:xfrm flipH="1">
              <a:off x="8078788" y="4799888"/>
              <a:ext cx="142923" cy="130526"/>
              <a:chOff x="178100" y="3904645"/>
              <a:chExt cx="142923" cy="130526"/>
            </a:xfrm>
          </p:grpSpPr>
          <p:sp>
            <p:nvSpPr>
              <p:cNvPr id="3868" name="Google Shape;3868;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71" name="Google Shape;3871;p23"/>
            <p:cNvGrpSpPr/>
            <p:nvPr/>
          </p:nvGrpSpPr>
          <p:grpSpPr>
            <a:xfrm flipH="1">
              <a:off x="7317309" y="4602647"/>
              <a:ext cx="88313" cy="132981"/>
              <a:chOff x="712664" y="3994329"/>
              <a:chExt cx="88313" cy="132981"/>
            </a:xfrm>
          </p:grpSpPr>
          <p:sp>
            <p:nvSpPr>
              <p:cNvPr id="3872" name="Google Shape;3872;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74" name="Google Shape;3874;p23"/>
            <p:cNvGrpSpPr/>
            <p:nvPr/>
          </p:nvGrpSpPr>
          <p:grpSpPr>
            <a:xfrm flipH="1">
              <a:off x="7434236" y="4851518"/>
              <a:ext cx="148749" cy="138123"/>
              <a:chOff x="417563" y="4145250"/>
              <a:chExt cx="148749" cy="138123"/>
            </a:xfrm>
          </p:grpSpPr>
          <p:sp>
            <p:nvSpPr>
              <p:cNvPr id="3875" name="Google Shape;3875;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78" name="Google Shape;3878;p23"/>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79" name="Google Shape;3879;p23"/>
            <p:cNvGrpSpPr/>
            <p:nvPr/>
          </p:nvGrpSpPr>
          <p:grpSpPr>
            <a:xfrm flipH="1">
              <a:off x="5467046" y="4869472"/>
              <a:ext cx="88313" cy="132981"/>
              <a:chOff x="712664" y="3994329"/>
              <a:chExt cx="88313" cy="132981"/>
            </a:xfrm>
          </p:grpSpPr>
          <p:sp>
            <p:nvSpPr>
              <p:cNvPr id="3880" name="Google Shape;3880;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82" name="Google Shape;3882;p23"/>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83" name="Google Shape;3883;p23"/>
            <p:cNvGrpSpPr/>
            <p:nvPr/>
          </p:nvGrpSpPr>
          <p:grpSpPr>
            <a:xfrm flipH="1">
              <a:off x="7047313" y="4735613"/>
              <a:ext cx="142923" cy="130526"/>
              <a:chOff x="178100" y="3904645"/>
              <a:chExt cx="142923" cy="130526"/>
            </a:xfrm>
          </p:grpSpPr>
          <p:sp>
            <p:nvSpPr>
              <p:cNvPr id="3884" name="Google Shape;3884;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87" name="Google Shape;3887;p23"/>
            <p:cNvGrpSpPr/>
            <p:nvPr/>
          </p:nvGrpSpPr>
          <p:grpSpPr>
            <a:xfrm flipH="1">
              <a:off x="6533859" y="4689922"/>
              <a:ext cx="88313" cy="132981"/>
              <a:chOff x="712664" y="3994329"/>
              <a:chExt cx="88313" cy="132981"/>
            </a:xfrm>
          </p:grpSpPr>
          <p:sp>
            <p:nvSpPr>
              <p:cNvPr id="3888" name="Google Shape;3888;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0" name="Google Shape;3890;p23"/>
            <p:cNvGrpSpPr/>
            <p:nvPr/>
          </p:nvGrpSpPr>
          <p:grpSpPr>
            <a:xfrm flipH="1">
              <a:off x="6789661" y="4866893"/>
              <a:ext cx="148749" cy="138123"/>
              <a:chOff x="417563" y="4145250"/>
              <a:chExt cx="148749" cy="138123"/>
            </a:xfrm>
          </p:grpSpPr>
          <p:sp>
            <p:nvSpPr>
              <p:cNvPr id="3891" name="Google Shape;3891;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94" name="Google Shape;3894;p23"/>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95" name="Google Shape;3895;p23"/>
            <p:cNvGrpSpPr/>
            <p:nvPr/>
          </p:nvGrpSpPr>
          <p:grpSpPr>
            <a:xfrm flipH="1">
              <a:off x="8932036" y="4851518"/>
              <a:ext cx="148749" cy="138123"/>
              <a:chOff x="417563" y="4145250"/>
              <a:chExt cx="148749" cy="138123"/>
            </a:xfrm>
          </p:grpSpPr>
          <p:sp>
            <p:nvSpPr>
              <p:cNvPr id="3896" name="Google Shape;3896;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9" name="Google Shape;3899;p23"/>
            <p:cNvGrpSpPr/>
            <p:nvPr/>
          </p:nvGrpSpPr>
          <p:grpSpPr>
            <a:xfrm flipH="1">
              <a:off x="3504875" y="4870688"/>
              <a:ext cx="142923" cy="130526"/>
              <a:chOff x="178100" y="3904645"/>
              <a:chExt cx="142923" cy="130526"/>
            </a:xfrm>
          </p:grpSpPr>
          <p:sp>
            <p:nvSpPr>
              <p:cNvPr id="3900" name="Google Shape;3900;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03" name="Google Shape;3903;p23"/>
            <p:cNvGrpSpPr/>
            <p:nvPr/>
          </p:nvGrpSpPr>
          <p:grpSpPr>
            <a:xfrm flipH="1">
              <a:off x="4736159" y="4869472"/>
              <a:ext cx="88313" cy="132981"/>
              <a:chOff x="712664" y="3994329"/>
              <a:chExt cx="88313" cy="132981"/>
            </a:xfrm>
          </p:grpSpPr>
          <p:sp>
            <p:nvSpPr>
              <p:cNvPr id="3904" name="Google Shape;3904;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06" name="Google Shape;3906;p23"/>
            <p:cNvGrpSpPr/>
            <p:nvPr/>
          </p:nvGrpSpPr>
          <p:grpSpPr>
            <a:xfrm flipH="1">
              <a:off x="3950663" y="4855325"/>
              <a:ext cx="142923" cy="130526"/>
              <a:chOff x="178100" y="3904645"/>
              <a:chExt cx="142923" cy="130526"/>
            </a:xfrm>
          </p:grpSpPr>
          <p:sp>
            <p:nvSpPr>
              <p:cNvPr id="3907" name="Google Shape;3907;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0" name="Google Shape;3910;p23"/>
            <p:cNvGrpSpPr/>
            <p:nvPr/>
          </p:nvGrpSpPr>
          <p:grpSpPr>
            <a:xfrm flipH="1">
              <a:off x="2932009" y="4854097"/>
              <a:ext cx="88313" cy="132981"/>
              <a:chOff x="712664" y="3994329"/>
              <a:chExt cx="88313" cy="132981"/>
            </a:xfrm>
          </p:grpSpPr>
          <p:sp>
            <p:nvSpPr>
              <p:cNvPr id="3911" name="Google Shape;3911;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3" name="Google Shape;3913;p23"/>
            <p:cNvGrpSpPr/>
            <p:nvPr/>
          </p:nvGrpSpPr>
          <p:grpSpPr>
            <a:xfrm flipH="1">
              <a:off x="5023923" y="4866905"/>
              <a:ext cx="148749" cy="138123"/>
              <a:chOff x="417563" y="4145250"/>
              <a:chExt cx="148749" cy="138123"/>
            </a:xfrm>
          </p:grpSpPr>
          <p:sp>
            <p:nvSpPr>
              <p:cNvPr id="3914" name="Google Shape;3914;p23"/>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23"/>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23"/>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7" name="Google Shape;3917;p23"/>
            <p:cNvGrpSpPr/>
            <p:nvPr/>
          </p:nvGrpSpPr>
          <p:grpSpPr>
            <a:xfrm flipH="1">
              <a:off x="7857534" y="4654247"/>
              <a:ext cx="88313" cy="132981"/>
              <a:chOff x="712664" y="3994329"/>
              <a:chExt cx="88313" cy="132981"/>
            </a:xfrm>
          </p:grpSpPr>
          <p:sp>
            <p:nvSpPr>
              <p:cNvPr id="3918" name="Google Shape;3918;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0" name="Google Shape;3920;p23"/>
            <p:cNvGrpSpPr/>
            <p:nvPr/>
          </p:nvGrpSpPr>
          <p:grpSpPr>
            <a:xfrm>
              <a:off x="2916488" y="4589988"/>
              <a:ext cx="142923" cy="130526"/>
              <a:chOff x="178100" y="3904645"/>
              <a:chExt cx="142923" cy="130526"/>
            </a:xfrm>
          </p:grpSpPr>
          <p:sp>
            <p:nvSpPr>
              <p:cNvPr id="3921" name="Google Shape;3921;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4" name="Google Shape;3924;p23"/>
            <p:cNvGrpSpPr/>
            <p:nvPr/>
          </p:nvGrpSpPr>
          <p:grpSpPr>
            <a:xfrm flipH="1">
              <a:off x="3339346" y="4654247"/>
              <a:ext cx="88313" cy="132981"/>
              <a:chOff x="712664" y="3994329"/>
              <a:chExt cx="88313" cy="132981"/>
            </a:xfrm>
          </p:grpSpPr>
          <p:sp>
            <p:nvSpPr>
              <p:cNvPr id="3925" name="Google Shape;3925;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27" name="Google Shape;3927;p23"/>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28" name="Google Shape;3928;p23"/>
            <p:cNvGrpSpPr/>
            <p:nvPr/>
          </p:nvGrpSpPr>
          <p:grpSpPr>
            <a:xfrm>
              <a:off x="4632438" y="4603875"/>
              <a:ext cx="142923" cy="130526"/>
              <a:chOff x="178100" y="3904645"/>
              <a:chExt cx="142923" cy="130526"/>
            </a:xfrm>
          </p:grpSpPr>
          <p:sp>
            <p:nvSpPr>
              <p:cNvPr id="3929" name="Google Shape;3929;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32" name="Google Shape;3932;p23"/>
            <p:cNvGrpSpPr/>
            <p:nvPr/>
          </p:nvGrpSpPr>
          <p:grpSpPr>
            <a:xfrm>
              <a:off x="6178388" y="4603875"/>
              <a:ext cx="142923" cy="130526"/>
              <a:chOff x="178100" y="3904645"/>
              <a:chExt cx="142923" cy="130526"/>
            </a:xfrm>
          </p:grpSpPr>
          <p:sp>
            <p:nvSpPr>
              <p:cNvPr id="3933" name="Google Shape;3933;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36" name="Google Shape;3936;p23"/>
            <p:cNvGrpSpPr/>
            <p:nvPr/>
          </p:nvGrpSpPr>
          <p:grpSpPr>
            <a:xfrm>
              <a:off x="5250150" y="4638600"/>
              <a:ext cx="142923" cy="130526"/>
              <a:chOff x="178100" y="3904645"/>
              <a:chExt cx="142923" cy="130526"/>
            </a:xfrm>
          </p:grpSpPr>
          <p:sp>
            <p:nvSpPr>
              <p:cNvPr id="3937" name="Google Shape;3937;p23"/>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23"/>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23"/>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0" name="Google Shape;3940;p23"/>
            <p:cNvGrpSpPr/>
            <p:nvPr/>
          </p:nvGrpSpPr>
          <p:grpSpPr>
            <a:xfrm flipH="1">
              <a:off x="3748221" y="4689922"/>
              <a:ext cx="88313" cy="132981"/>
              <a:chOff x="712664" y="3994329"/>
              <a:chExt cx="88313" cy="132981"/>
            </a:xfrm>
          </p:grpSpPr>
          <p:sp>
            <p:nvSpPr>
              <p:cNvPr id="3941" name="Google Shape;3941;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3" name="Google Shape;3943;p23"/>
            <p:cNvGrpSpPr/>
            <p:nvPr/>
          </p:nvGrpSpPr>
          <p:grpSpPr>
            <a:xfrm flipH="1">
              <a:off x="5698684" y="4628872"/>
              <a:ext cx="88313" cy="132981"/>
              <a:chOff x="712664" y="3994329"/>
              <a:chExt cx="88313" cy="132981"/>
            </a:xfrm>
          </p:grpSpPr>
          <p:sp>
            <p:nvSpPr>
              <p:cNvPr id="3944" name="Google Shape;3944;p23"/>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23"/>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46" name="Google Shape;3946;p23"/>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23"/>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48" name="Google Shape;3948;p23"/>
          <p:cNvSpPr txBox="1">
            <a:spLocks noGrp="1"/>
          </p:cNvSpPr>
          <p:nvPr>
            <p:ph type="title"/>
          </p:nvPr>
        </p:nvSpPr>
        <p:spPr>
          <a:xfrm>
            <a:off x="1264800" y="47370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949" name="Google Shape;3949;p23"/>
          <p:cNvSpPr txBox="1">
            <a:spLocks noGrp="1"/>
          </p:cNvSpPr>
          <p:nvPr>
            <p:ph type="subTitle" idx="1"/>
          </p:nvPr>
        </p:nvSpPr>
        <p:spPr>
          <a:xfrm>
            <a:off x="1264800" y="5143484"/>
            <a:ext cx="31152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950" name="Google Shape;3950;p23"/>
          <p:cNvSpPr txBox="1">
            <a:spLocks noGrp="1"/>
          </p:cNvSpPr>
          <p:nvPr>
            <p:ph type="title" idx="2"/>
          </p:nvPr>
        </p:nvSpPr>
        <p:spPr>
          <a:xfrm>
            <a:off x="7812000" y="47370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951" name="Google Shape;3951;p23"/>
          <p:cNvSpPr txBox="1">
            <a:spLocks noGrp="1"/>
          </p:cNvSpPr>
          <p:nvPr>
            <p:ph type="subTitle" idx="3"/>
          </p:nvPr>
        </p:nvSpPr>
        <p:spPr>
          <a:xfrm>
            <a:off x="4538400" y="5143484"/>
            <a:ext cx="31152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952" name="Google Shape;3952;p23"/>
          <p:cNvSpPr txBox="1">
            <a:spLocks noGrp="1"/>
          </p:cNvSpPr>
          <p:nvPr>
            <p:ph type="title" idx="4"/>
          </p:nvPr>
        </p:nvSpPr>
        <p:spPr>
          <a:xfrm>
            <a:off x="4538400" y="47370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953" name="Google Shape;3953;p23"/>
          <p:cNvSpPr txBox="1">
            <a:spLocks noGrp="1"/>
          </p:cNvSpPr>
          <p:nvPr>
            <p:ph type="subTitle" idx="5"/>
          </p:nvPr>
        </p:nvSpPr>
        <p:spPr>
          <a:xfrm>
            <a:off x="7812000" y="5143484"/>
            <a:ext cx="31152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954" name="Google Shape;3954;p23"/>
          <p:cNvSpPr txBox="1">
            <a:spLocks noGrp="1"/>
          </p:cNvSpPr>
          <p:nvPr>
            <p:ph type="title" idx="6"/>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955" name="Google Shape;3955;p23"/>
          <p:cNvGrpSpPr/>
          <p:nvPr/>
        </p:nvGrpSpPr>
        <p:grpSpPr>
          <a:xfrm>
            <a:off x="11259413" y="5486234"/>
            <a:ext cx="630947" cy="693209"/>
            <a:chOff x="1799697" y="4222450"/>
            <a:chExt cx="473210" cy="519907"/>
          </a:xfrm>
        </p:grpSpPr>
        <p:sp>
          <p:nvSpPr>
            <p:cNvPr id="3956" name="Google Shape;3956;p23"/>
            <p:cNvSpPr/>
            <p:nvPr/>
          </p:nvSpPr>
          <p:spPr>
            <a:xfrm>
              <a:off x="1799697" y="4414446"/>
              <a:ext cx="247323" cy="202499"/>
            </a:xfrm>
            <a:custGeom>
              <a:avLst/>
              <a:gdLst/>
              <a:ahLst/>
              <a:cxnLst/>
              <a:rect l="l" t="t" r="r" b="b"/>
              <a:pathLst>
                <a:path w="3621" h="2908" extrusionOk="0">
                  <a:moveTo>
                    <a:pt x="665" y="0"/>
                  </a:moveTo>
                  <a:cubicBezTo>
                    <a:pt x="444" y="0"/>
                    <a:pt x="292" y="59"/>
                    <a:pt x="177" y="182"/>
                  </a:cubicBezTo>
                  <a:cubicBezTo>
                    <a:pt x="0" y="371"/>
                    <a:pt x="13" y="699"/>
                    <a:pt x="212" y="1062"/>
                  </a:cubicBezTo>
                  <a:cubicBezTo>
                    <a:pt x="410" y="1421"/>
                    <a:pt x="736" y="1762"/>
                    <a:pt x="1157" y="2047"/>
                  </a:cubicBezTo>
                  <a:cubicBezTo>
                    <a:pt x="1328" y="2164"/>
                    <a:pt x="1514" y="2269"/>
                    <a:pt x="1710" y="2364"/>
                  </a:cubicBezTo>
                  <a:cubicBezTo>
                    <a:pt x="2275" y="2637"/>
                    <a:pt x="2973" y="2844"/>
                    <a:pt x="3533" y="2907"/>
                  </a:cubicBezTo>
                  <a:cubicBezTo>
                    <a:pt x="3536" y="2907"/>
                    <a:pt x="3539" y="2908"/>
                    <a:pt x="3541" y="2908"/>
                  </a:cubicBezTo>
                  <a:cubicBezTo>
                    <a:pt x="3566" y="2908"/>
                    <a:pt x="3587" y="2896"/>
                    <a:pt x="3600" y="2878"/>
                  </a:cubicBezTo>
                  <a:cubicBezTo>
                    <a:pt x="3616" y="2856"/>
                    <a:pt x="3620" y="2828"/>
                    <a:pt x="3609" y="2804"/>
                  </a:cubicBezTo>
                  <a:cubicBezTo>
                    <a:pt x="3211" y="1861"/>
                    <a:pt x="2723" y="1182"/>
                    <a:pt x="1976" y="526"/>
                  </a:cubicBezTo>
                  <a:cubicBezTo>
                    <a:pt x="1924" y="481"/>
                    <a:pt x="1863" y="432"/>
                    <a:pt x="1791" y="384"/>
                  </a:cubicBezTo>
                  <a:cubicBezTo>
                    <a:pt x="1544" y="217"/>
                    <a:pt x="1252" y="81"/>
                    <a:pt x="1050" y="43"/>
                  </a:cubicBezTo>
                  <a:cubicBezTo>
                    <a:pt x="901" y="15"/>
                    <a:pt x="775" y="0"/>
                    <a:pt x="665"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23"/>
            <p:cNvSpPr/>
            <p:nvPr/>
          </p:nvSpPr>
          <p:spPr>
            <a:xfrm>
              <a:off x="2043206" y="4464795"/>
              <a:ext cx="229701" cy="151735"/>
            </a:xfrm>
            <a:custGeom>
              <a:avLst/>
              <a:gdLst/>
              <a:ahLst/>
              <a:cxnLst/>
              <a:rect l="l" t="t" r="r" b="b"/>
              <a:pathLst>
                <a:path w="3363" h="2179" extrusionOk="0">
                  <a:moveTo>
                    <a:pt x="2500" y="1"/>
                  </a:moveTo>
                  <a:cubicBezTo>
                    <a:pt x="2359" y="1"/>
                    <a:pt x="2227" y="17"/>
                    <a:pt x="2129" y="43"/>
                  </a:cubicBezTo>
                  <a:cubicBezTo>
                    <a:pt x="1726" y="151"/>
                    <a:pt x="1297" y="284"/>
                    <a:pt x="902" y="614"/>
                  </a:cubicBezTo>
                  <a:cubicBezTo>
                    <a:pt x="532" y="926"/>
                    <a:pt x="83" y="1579"/>
                    <a:pt x="4" y="2085"/>
                  </a:cubicBezTo>
                  <a:cubicBezTo>
                    <a:pt x="0" y="2107"/>
                    <a:pt x="6" y="2127"/>
                    <a:pt x="20" y="2143"/>
                  </a:cubicBezTo>
                  <a:cubicBezTo>
                    <a:pt x="26" y="2148"/>
                    <a:pt x="32" y="2152"/>
                    <a:pt x="36" y="2156"/>
                  </a:cubicBezTo>
                  <a:cubicBezTo>
                    <a:pt x="48" y="2164"/>
                    <a:pt x="61" y="2170"/>
                    <a:pt x="76" y="2170"/>
                  </a:cubicBezTo>
                  <a:cubicBezTo>
                    <a:pt x="199" y="2175"/>
                    <a:pt x="317" y="2178"/>
                    <a:pt x="432" y="2178"/>
                  </a:cubicBezTo>
                  <a:cubicBezTo>
                    <a:pt x="1088" y="2178"/>
                    <a:pt x="1601" y="2082"/>
                    <a:pt x="1992" y="1887"/>
                  </a:cubicBezTo>
                  <a:cubicBezTo>
                    <a:pt x="2548" y="1608"/>
                    <a:pt x="3187" y="1155"/>
                    <a:pt x="3319" y="718"/>
                  </a:cubicBezTo>
                  <a:cubicBezTo>
                    <a:pt x="3362" y="572"/>
                    <a:pt x="3348" y="435"/>
                    <a:pt x="3276" y="313"/>
                  </a:cubicBezTo>
                  <a:cubicBezTo>
                    <a:pt x="3241" y="252"/>
                    <a:pt x="3190" y="198"/>
                    <a:pt x="3125" y="154"/>
                  </a:cubicBezTo>
                  <a:cubicBezTo>
                    <a:pt x="2959" y="41"/>
                    <a:pt x="2719" y="1"/>
                    <a:pt x="250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23"/>
            <p:cNvSpPr/>
            <p:nvPr/>
          </p:nvSpPr>
          <p:spPr>
            <a:xfrm>
              <a:off x="2019504" y="4414376"/>
              <a:ext cx="43850" cy="327981"/>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23"/>
            <p:cNvSpPr/>
            <p:nvPr/>
          </p:nvSpPr>
          <p:spPr>
            <a:xfrm>
              <a:off x="1964997" y="4222450"/>
              <a:ext cx="153066" cy="272273"/>
            </a:xfrm>
            <a:custGeom>
              <a:avLst/>
              <a:gdLst/>
              <a:ahLst/>
              <a:cxnLst/>
              <a:rect l="l" t="t" r="r" b="b"/>
              <a:pathLst>
                <a:path w="2241" h="3910" extrusionOk="0">
                  <a:moveTo>
                    <a:pt x="1035" y="1"/>
                  </a:moveTo>
                  <a:cubicBezTo>
                    <a:pt x="974" y="1"/>
                    <a:pt x="913" y="10"/>
                    <a:pt x="854" y="27"/>
                  </a:cubicBezTo>
                  <a:cubicBezTo>
                    <a:pt x="443" y="148"/>
                    <a:pt x="160" y="725"/>
                    <a:pt x="115" y="1095"/>
                  </a:cubicBezTo>
                  <a:cubicBezTo>
                    <a:pt x="1" y="2000"/>
                    <a:pt x="329" y="2939"/>
                    <a:pt x="1085" y="3882"/>
                  </a:cubicBezTo>
                  <a:cubicBezTo>
                    <a:pt x="1093" y="3888"/>
                    <a:pt x="1098" y="3892"/>
                    <a:pt x="1104" y="3896"/>
                  </a:cubicBezTo>
                  <a:cubicBezTo>
                    <a:pt x="1114" y="3904"/>
                    <a:pt x="1129" y="3909"/>
                    <a:pt x="1144" y="3909"/>
                  </a:cubicBezTo>
                  <a:cubicBezTo>
                    <a:pt x="1165" y="3909"/>
                    <a:pt x="1187" y="3901"/>
                    <a:pt x="1202" y="3885"/>
                  </a:cubicBezTo>
                  <a:cubicBezTo>
                    <a:pt x="1648" y="3386"/>
                    <a:pt x="1945" y="2867"/>
                    <a:pt x="2081" y="2335"/>
                  </a:cubicBezTo>
                  <a:cubicBezTo>
                    <a:pt x="2241" y="1710"/>
                    <a:pt x="2165" y="1067"/>
                    <a:pt x="1877" y="573"/>
                  </a:cubicBezTo>
                  <a:cubicBezTo>
                    <a:pt x="1778" y="404"/>
                    <a:pt x="1639" y="256"/>
                    <a:pt x="1488" y="154"/>
                  </a:cubicBezTo>
                  <a:cubicBezTo>
                    <a:pt x="1340" y="52"/>
                    <a:pt x="1185" y="1"/>
                    <a:pt x="1035"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23"/>
            <p:cNvSpPr/>
            <p:nvPr/>
          </p:nvSpPr>
          <p:spPr>
            <a:xfrm>
              <a:off x="2039723" y="4245988"/>
              <a:ext cx="54369" cy="235854"/>
            </a:xfrm>
            <a:custGeom>
              <a:avLst/>
              <a:gdLst/>
              <a:ahLst/>
              <a:cxnLst/>
              <a:rect l="l" t="t" r="r" b="b"/>
              <a:pathLst>
                <a:path w="796" h="3387" extrusionOk="0">
                  <a:moveTo>
                    <a:pt x="378" y="0"/>
                  </a:moveTo>
                  <a:cubicBezTo>
                    <a:pt x="369" y="0"/>
                    <a:pt x="359" y="2"/>
                    <a:pt x="350" y="5"/>
                  </a:cubicBezTo>
                  <a:cubicBezTo>
                    <a:pt x="312" y="21"/>
                    <a:pt x="294" y="65"/>
                    <a:pt x="309" y="103"/>
                  </a:cubicBezTo>
                  <a:cubicBezTo>
                    <a:pt x="564" y="728"/>
                    <a:pt x="644" y="1292"/>
                    <a:pt x="552" y="1828"/>
                  </a:cubicBezTo>
                  <a:cubicBezTo>
                    <a:pt x="462" y="2362"/>
                    <a:pt x="230" y="2859"/>
                    <a:pt x="15" y="3277"/>
                  </a:cubicBezTo>
                  <a:cubicBezTo>
                    <a:pt x="0" y="3311"/>
                    <a:pt x="12" y="3353"/>
                    <a:pt x="42" y="3373"/>
                  </a:cubicBezTo>
                  <a:cubicBezTo>
                    <a:pt x="44" y="3375"/>
                    <a:pt x="48" y="3376"/>
                    <a:pt x="50" y="3379"/>
                  </a:cubicBezTo>
                  <a:cubicBezTo>
                    <a:pt x="60" y="3384"/>
                    <a:pt x="71" y="3386"/>
                    <a:pt x="82" y="3386"/>
                  </a:cubicBezTo>
                  <a:cubicBezTo>
                    <a:pt x="110" y="3386"/>
                    <a:pt x="137" y="3372"/>
                    <a:pt x="150" y="3346"/>
                  </a:cubicBezTo>
                  <a:cubicBezTo>
                    <a:pt x="370" y="2917"/>
                    <a:pt x="608" y="2407"/>
                    <a:pt x="702" y="1853"/>
                  </a:cubicBezTo>
                  <a:cubicBezTo>
                    <a:pt x="796" y="1291"/>
                    <a:pt x="714" y="699"/>
                    <a:pt x="449" y="46"/>
                  </a:cubicBezTo>
                  <a:cubicBezTo>
                    <a:pt x="437" y="17"/>
                    <a:pt x="408" y="0"/>
                    <a:pt x="378"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23"/>
            <p:cNvSpPr/>
            <p:nvPr/>
          </p:nvSpPr>
          <p:spPr>
            <a:xfrm>
              <a:off x="2065884" y="4510827"/>
              <a:ext cx="192408" cy="92545"/>
            </a:xfrm>
            <a:custGeom>
              <a:avLst/>
              <a:gdLst/>
              <a:ahLst/>
              <a:cxnLst/>
              <a:rect l="l" t="t" r="r" b="b"/>
              <a:pathLst>
                <a:path w="2817" h="1329" extrusionOk="0">
                  <a:moveTo>
                    <a:pt x="2732" y="0"/>
                  </a:moveTo>
                  <a:cubicBezTo>
                    <a:pt x="2709" y="0"/>
                    <a:pt x="2687" y="10"/>
                    <a:pt x="2673" y="29"/>
                  </a:cubicBezTo>
                  <a:cubicBezTo>
                    <a:pt x="2440" y="327"/>
                    <a:pt x="1861" y="701"/>
                    <a:pt x="1468" y="866"/>
                  </a:cubicBezTo>
                  <a:cubicBezTo>
                    <a:pt x="1023" y="1049"/>
                    <a:pt x="446" y="1154"/>
                    <a:pt x="73" y="1179"/>
                  </a:cubicBezTo>
                  <a:cubicBezTo>
                    <a:pt x="31" y="1181"/>
                    <a:pt x="0" y="1217"/>
                    <a:pt x="2" y="1256"/>
                  </a:cubicBezTo>
                  <a:cubicBezTo>
                    <a:pt x="3" y="1283"/>
                    <a:pt x="16" y="1303"/>
                    <a:pt x="35" y="1315"/>
                  </a:cubicBezTo>
                  <a:cubicBezTo>
                    <a:pt x="45" y="1324"/>
                    <a:pt x="60" y="1328"/>
                    <a:pt x="75" y="1328"/>
                  </a:cubicBezTo>
                  <a:cubicBezTo>
                    <a:pt x="78" y="1328"/>
                    <a:pt x="80" y="1328"/>
                    <a:pt x="82" y="1328"/>
                  </a:cubicBezTo>
                  <a:cubicBezTo>
                    <a:pt x="440" y="1306"/>
                    <a:pt x="1035" y="1208"/>
                    <a:pt x="1526" y="1004"/>
                  </a:cubicBezTo>
                  <a:cubicBezTo>
                    <a:pt x="1937" y="834"/>
                    <a:pt x="2536" y="448"/>
                    <a:pt x="2791" y="123"/>
                  </a:cubicBezTo>
                  <a:cubicBezTo>
                    <a:pt x="2816" y="89"/>
                    <a:pt x="2812" y="42"/>
                    <a:pt x="2778" y="16"/>
                  </a:cubicBezTo>
                  <a:cubicBezTo>
                    <a:pt x="2765" y="6"/>
                    <a:pt x="2748" y="0"/>
                    <a:pt x="2732"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23"/>
            <p:cNvSpPr/>
            <p:nvPr/>
          </p:nvSpPr>
          <p:spPr>
            <a:xfrm>
              <a:off x="1821555" y="4457274"/>
              <a:ext cx="201151" cy="136972"/>
            </a:xfrm>
            <a:custGeom>
              <a:avLst/>
              <a:gdLst/>
              <a:ahLst/>
              <a:cxnLst/>
              <a:rect l="l" t="t" r="r" b="b"/>
              <a:pathLst>
                <a:path w="2945" h="1967" extrusionOk="0">
                  <a:moveTo>
                    <a:pt x="84" y="0"/>
                  </a:moveTo>
                  <a:cubicBezTo>
                    <a:pt x="76" y="0"/>
                    <a:pt x="68" y="1"/>
                    <a:pt x="61" y="4"/>
                  </a:cubicBezTo>
                  <a:cubicBezTo>
                    <a:pt x="23" y="17"/>
                    <a:pt x="1" y="61"/>
                    <a:pt x="14" y="99"/>
                  </a:cubicBezTo>
                  <a:cubicBezTo>
                    <a:pt x="132" y="449"/>
                    <a:pt x="453" y="871"/>
                    <a:pt x="792" y="1129"/>
                  </a:cubicBezTo>
                  <a:cubicBezTo>
                    <a:pt x="832" y="1166"/>
                    <a:pt x="874" y="1198"/>
                    <a:pt x="918" y="1224"/>
                  </a:cubicBezTo>
                  <a:cubicBezTo>
                    <a:pt x="1212" y="1425"/>
                    <a:pt x="1508" y="1543"/>
                    <a:pt x="1843" y="1679"/>
                  </a:cubicBezTo>
                  <a:lnTo>
                    <a:pt x="1894" y="1697"/>
                  </a:lnTo>
                  <a:cubicBezTo>
                    <a:pt x="2136" y="1797"/>
                    <a:pt x="2422" y="1864"/>
                    <a:pt x="2652" y="1919"/>
                  </a:cubicBezTo>
                  <a:cubicBezTo>
                    <a:pt x="2720" y="1935"/>
                    <a:pt x="2784" y="1950"/>
                    <a:pt x="2843" y="1964"/>
                  </a:cubicBezTo>
                  <a:cubicBezTo>
                    <a:pt x="2849" y="1966"/>
                    <a:pt x="2855" y="1966"/>
                    <a:pt x="2861" y="1966"/>
                  </a:cubicBezTo>
                  <a:cubicBezTo>
                    <a:pt x="2895" y="1966"/>
                    <a:pt x="2925" y="1943"/>
                    <a:pt x="2935" y="1909"/>
                  </a:cubicBezTo>
                  <a:cubicBezTo>
                    <a:pt x="2945" y="1869"/>
                    <a:pt x="2920" y="1829"/>
                    <a:pt x="2879" y="1818"/>
                  </a:cubicBezTo>
                  <a:cubicBezTo>
                    <a:pt x="2821" y="1804"/>
                    <a:pt x="2755" y="1786"/>
                    <a:pt x="2687" y="1770"/>
                  </a:cubicBezTo>
                  <a:cubicBezTo>
                    <a:pt x="2462" y="1718"/>
                    <a:pt x="2181" y="1651"/>
                    <a:pt x="1951" y="1558"/>
                  </a:cubicBezTo>
                  <a:lnTo>
                    <a:pt x="1900" y="1537"/>
                  </a:lnTo>
                  <a:cubicBezTo>
                    <a:pt x="1525" y="1389"/>
                    <a:pt x="1205" y="1257"/>
                    <a:pt x="883" y="1011"/>
                  </a:cubicBezTo>
                  <a:cubicBezTo>
                    <a:pt x="569" y="772"/>
                    <a:pt x="265" y="368"/>
                    <a:pt x="155" y="51"/>
                  </a:cubicBezTo>
                  <a:cubicBezTo>
                    <a:pt x="146" y="20"/>
                    <a:pt x="116" y="0"/>
                    <a:pt x="84"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23"/>
            <p:cNvSpPr/>
            <p:nvPr/>
          </p:nvSpPr>
          <p:spPr>
            <a:xfrm>
              <a:off x="2033097" y="4234915"/>
              <a:ext cx="23906" cy="244697"/>
            </a:xfrm>
            <a:custGeom>
              <a:avLst/>
              <a:gdLst/>
              <a:ahLst/>
              <a:cxnLst/>
              <a:rect l="l" t="t" r="r" b="b"/>
              <a:pathLst>
                <a:path w="350" h="3514" extrusionOk="0">
                  <a:moveTo>
                    <a:pt x="79" y="0"/>
                  </a:moveTo>
                  <a:cubicBezTo>
                    <a:pt x="76" y="0"/>
                    <a:pt x="74" y="1"/>
                    <a:pt x="71" y="1"/>
                  </a:cubicBezTo>
                  <a:cubicBezTo>
                    <a:pt x="30" y="7"/>
                    <a:pt x="1" y="45"/>
                    <a:pt x="7" y="85"/>
                  </a:cubicBezTo>
                  <a:cubicBezTo>
                    <a:pt x="168" y="1244"/>
                    <a:pt x="200" y="2307"/>
                    <a:pt x="107" y="3432"/>
                  </a:cubicBezTo>
                  <a:cubicBezTo>
                    <a:pt x="103" y="3461"/>
                    <a:pt x="116" y="3487"/>
                    <a:pt x="138" y="3502"/>
                  </a:cubicBezTo>
                  <a:cubicBezTo>
                    <a:pt x="148" y="3509"/>
                    <a:pt x="160" y="3512"/>
                    <a:pt x="174" y="3513"/>
                  </a:cubicBezTo>
                  <a:cubicBezTo>
                    <a:pt x="177" y="3514"/>
                    <a:pt x="180" y="3514"/>
                    <a:pt x="182" y="3514"/>
                  </a:cubicBezTo>
                  <a:cubicBezTo>
                    <a:pt x="221" y="3514"/>
                    <a:pt x="250" y="3484"/>
                    <a:pt x="254" y="3446"/>
                  </a:cubicBezTo>
                  <a:cubicBezTo>
                    <a:pt x="349" y="2309"/>
                    <a:pt x="319" y="1235"/>
                    <a:pt x="154" y="65"/>
                  </a:cubicBezTo>
                  <a:cubicBezTo>
                    <a:pt x="148" y="27"/>
                    <a:pt x="115" y="0"/>
                    <a:pt x="79"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23"/>
            <p:cNvSpPr/>
            <p:nvPr/>
          </p:nvSpPr>
          <p:spPr>
            <a:xfrm>
              <a:off x="2065269" y="4494670"/>
              <a:ext cx="194389" cy="107934"/>
            </a:xfrm>
            <a:custGeom>
              <a:avLst/>
              <a:gdLst/>
              <a:ahLst/>
              <a:cxnLst/>
              <a:rect l="l" t="t" r="r" b="b"/>
              <a:pathLst>
                <a:path w="2846" h="1550" extrusionOk="0">
                  <a:moveTo>
                    <a:pt x="2760" y="1"/>
                  </a:moveTo>
                  <a:cubicBezTo>
                    <a:pt x="2749" y="1"/>
                    <a:pt x="2739" y="3"/>
                    <a:pt x="2729" y="8"/>
                  </a:cubicBezTo>
                  <a:lnTo>
                    <a:pt x="2692" y="24"/>
                  </a:lnTo>
                  <a:cubicBezTo>
                    <a:pt x="1760" y="448"/>
                    <a:pt x="879" y="849"/>
                    <a:pt x="44" y="1414"/>
                  </a:cubicBezTo>
                  <a:cubicBezTo>
                    <a:pt x="9" y="1437"/>
                    <a:pt x="1" y="1483"/>
                    <a:pt x="24" y="1518"/>
                  </a:cubicBezTo>
                  <a:cubicBezTo>
                    <a:pt x="31" y="1525"/>
                    <a:pt x="37" y="1531"/>
                    <a:pt x="44" y="1537"/>
                  </a:cubicBezTo>
                  <a:cubicBezTo>
                    <a:pt x="56" y="1545"/>
                    <a:pt x="71" y="1549"/>
                    <a:pt x="86" y="1549"/>
                  </a:cubicBezTo>
                  <a:cubicBezTo>
                    <a:pt x="101" y="1549"/>
                    <a:pt x="115" y="1545"/>
                    <a:pt x="127" y="1537"/>
                  </a:cubicBezTo>
                  <a:cubicBezTo>
                    <a:pt x="955" y="978"/>
                    <a:pt x="1830" y="580"/>
                    <a:pt x="2755" y="159"/>
                  </a:cubicBezTo>
                  <a:lnTo>
                    <a:pt x="2792" y="143"/>
                  </a:lnTo>
                  <a:cubicBezTo>
                    <a:pt x="2829" y="126"/>
                    <a:pt x="2845" y="81"/>
                    <a:pt x="2828" y="44"/>
                  </a:cubicBezTo>
                  <a:cubicBezTo>
                    <a:pt x="2815" y="17"/>
                    <a:pt x="2788" y="1"/>
                    <a:pt x="2760"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23"/>
            <p:cNvSpPr/>
            <p:nvPr/>
          </p:nvSpPr>
          <p:spPr>
            <a:xfrm>
              <a:off x="1824834" y="4439446"/>
              <a:ext cx="197667" cy="154242"/>
            </a:xfrm>
            <a:custGeom>
              <a:avLst/>
              <a:gdLst/>
              <a:ahLst/>
              <a:cxnLst/>
              <a:rect l="l" t="t" r="r" b="b"/>
              <a:pathLst>
                <a:path w="2894" h="2215" extrusionOk="0">
                  <a:moveTo>
                    <a:pt x="86" y="0"/>
                  </a:moveTo>
                  <a:cubicBezTo>
                    <a:pt x="70" y="0"/>
                    <a:pt x="53" y="6"/>
                    <a:pt x="39" y="18"/>
                  </a:cubicBezTo>
                  <a:cubicBezTo>
                    <a:pt x="5" y="43"/>
                    <a:pt x="1" y="91"/>
                    <a:pt x="27" y="123"/>
                  </a:cubicBezTo>
                  <a:cubicBezTo>
                    <a:pt x="262" y="416"/>
                    <a:pt x="699" y="837"/>
                    <a:pt x="1024" y="1082"/>
                  </a:cubicBezTo>
                  <a:cubicBezTo>
                    <a:pt x="1168" y="1188"/>
                    <a:pt x="1320" y="1296"/>
                    <a:pt x="1482" y="1407"/>
                  </a:cubicBezTo>
                  <a:cubicBezTo>
                    <a:pt x="1834" y="1647"/>
                    <a:pt x="2245" y="1901"/>
                    <a:pt x="2771" y="2206"/>
                  </a:cubicBezTo>
                  <a:cubicBezTo>
                    <a:pt x="2784" y="2212"/>
                    <a:pt x="2797" y="2215"/>
                    <a:pt x="2809" y="2215"/>
                  </a:cubicBezTo>
                  <a:cubicBezTo>
                    <a:pt x="2835" y="2215"/>
                    <a:pt x="2860" y="2202"/>
                    <a:pt x="2873" y="2178"/>
                  </a:cubicBezTo>
                  <a:cubicBezTo>
                    <a:pt x="2894" y="2142"/>
                    <a:pt x="2882" y="2096"/>
                    <a:pt x="2846" y="2076"/>
                  </a:cubicBezTo>
                  <a:cubicBezTo>
                    <a:pt x="2085" y="1633"/>
                    <a:pt x="1565" y="1301"/>
                    <a:pt x="1113" y="961"/>
                  </a:cubicBezTo>
                  <a:cubicBezTo>
                    <a:pt x="798" y="725"/>
                    <a:pt x="373" y="314"/>
                    <a:pt x="144" y="28"/>
                  </a:cubicBezTo>
                  <a:cubicBezTo>
                    <a:pt x="130" y="10"/>
                    <a:pt x="108" y="0"/>
                    <a:pt x="86"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23"/>
            <p:cNvSpPr/>
            <p:nvPr/>
          </p:nvSpPr>
          <p:spPr>
            <a:xfrm>
              <a:off x="2065474" y="4482484"/>
              <a:ext cx="184144" cy="120051"/>
            </a:xfrm>
            <a:custGeom>
              <a:avLst/>
              <a:gdLst/>
              <a:ahLst/>
              <a:cxnLst/>
              <a:rect l="l" t="t" r="r" b="b"/>
              <a:pathLst>
                <a:path w="2696" h="1724" extrusionOk="0">
                  <a:moveTo>
                    <a:pt x="2541" y="0"/>
                  </a:moveTo>
                  <a:cubicBezTo>
                    <a:pt x="2142" y="0"/>
                    <a:pt x="1587" y="115"/>
                    <a:pt x="1261" y="270"/>
                  </a:cubicBezTo>
                  <a:cubicBezTo>
                    <a:pt x="865" y="458"/>
                    <a:pt x="325" y="948"/>
                    <a:pt x="17" y="1617"/>
                  </a:cubicBezTo>
                  <a:cubicBezTo>
                    <a:pt x="0" y="1653"/>
                    <a:pt x="12" y="1691"/>
                    <a:pt x="41" y="1712"/>
                  </a:cubicBezTo>
                  <a:lnTo>
                    <a:pt x="51" y="1716"/>
                  </a:lnTo>
                  <a:cubicBezTo>
                    <a:pt x="62" y="1721"/>
                    <a:pt x="73" y="1723"/>
                    <a:pt x="84" y="1723"/>
                  </a:cubicBezTo>
                  <a:cubicBezTo>
                    <a:pt x="112" y="1723"/>
                    <a:pt x="138" y="1708"/>
                    <a:pt x="152" y="1679"/>
                  </a:cubicBezTo>
                  <a:cubicBezTo>
                    <a:pt x="445" y="1044"/>
                    <a:pt x="952" y="582"/>
                    <a:pt x="1325" y="404"/>
                  </a:cubicBezTo>
                  <a:cubicBezTo>
                    <a:pt x="1632" y="258"/>
                    <a:pt x="2159" y="151"/>
                    <a:pt x="2539" y="151"/>
                  </a:cubicBezTo>
                  <a:cubicBezTo>
                    <a:pt x="2565" y="151"/>
                    <a:pt x="2591" y="151"/>
                    <a:pt x="2615" y="152"/>
                  </a:cubicBezTo>
                  <a:cubicBezTo>
                    <a:pt x="2616" y="152"/>
                    <a:pt x="2617" y="152"/>
                    <a:pt x="2618" y="152"/>
                  </a:cubicBezTo>
                  <a:cubicBezTo>
                    <a:pt x="2659" y="152"/>
                    <a:pt x="2691" y="119"/>
                    <a:pt x="2694" y="81"/>
                  </a:cubicBezTo>
                  <a:cubicBezTo>
                    <a:pt x="2695" y="38"/>
                    <a:pt x="2662" y="3"/>
                    <a:pt x="2622" y="2"/>
                  </a:cubicBezTo>
                  <a:cubicBezTo>
                    <a:pt x="2596" y="1"/>
                    <a:pt x="2569" y="0"/>
                    <a:pt x="25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23"/>
            <p:cNvSpPr/>
            <p:nvPr/>
          </p:nvSpPr>
          <p:spPr>
            <a:xfrm>
              <a:off x="1994573" y="4237492"/>
              <a:ext cx="56828" cy="244349"/>
            </a:xfrm>
            <a:custGeom>
              <a:avLst/>
              <a:gdLst/>
              <a:ahLst/>
              <a:cxnLst/>
              <a:rect l="l" t="t" r="r" b="b"/>
              <a:pathLst>
                <a:path w="832" h="3509" extrusionOk="0">
                  <a:moveTo>
                    <a:pt x="261" y="1"/>
                  </a:moveTo>
                  <a:cubicBezTo>
                    <a:pt x="226" y="1"/>
                    <a:pt x="194" y="28"/>
                    <a:pt x="187" y="64"/>
                  </a:cubicBezTo>
                  <a:cubicBezTo>
                    <a:pt x="1" y="1216"/>
                    <a:pt x="171" y="2390"/>
                    <a:pt x="680" y="3466"/>
                  </a:cubicBezTo>
                  <a:cubicBezTo>
                    <a:pt x="686" y="3479"/>
                    <a:pt x="693" y="3488"/>
                    <a:pt x="703" y="3495"/>
                  </a:cubicBezTo>
                  <a:cubicBezTo>
                    <a:pt x="716" y="3504"/>
                    <a:pt x="731" y="3508"/>
                    <a:pt x="746" y="3508"/>
                  </a:cubicBezTo>
                  <a:cubicBezTo>
                    <a:pt x="756" y="3508"/>
                    <a:pt x="767" y="3506"/>
                    <a:pt x="778" y="3501"/>
                  </a:cubicBezTo>
                  <a:cubicBezTo>
                    <a:pt x="817" y="3482"/>
                    <a:pt x="832" y="3438"/>
                    <a:pt x="814" y="3400"/>
                  </a:cubicBezTo>
                  <a:cubicBezTo>
                    <a:pt x="319" y="2354"/>
                    <a:pt x="154" y="1209"/>
                    <a:pt x="336" y="88"/>
                  </a:cubicBezTo>
                  <a:cubicBezTo>
                    <a:pt x="343" y="48"/>
                    <a:pt x="314" y="8"/>
                    <a:pt x="273" y="2"/>
                  </a:cubicBezTo>
                  <a:cubicBezTo>
                    <a:pt x="269" y="1"/>
                    <a:pt x="265" y="1"/>
                    <a:pt x="261"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23"/>
            <p:cNvSpPr/>
            <p:nvPr/>
          </p:nvSpPr>
          <p:spPr>
            <a:xfrm>
              <a:off x="1835148" y="4424892"/>
              <a:ext cx="187559" cy="169561"/>
            </a:xfrm>
            <a:custGeom>
              <a:avLst/>
              <a:gdLst/>
              <a:ahLst/>
              <a:cxnLst/>
              <a:rect l="l" t="t" r="r" b="b"/>
              <a:pathLst>
                <a:path w="2746" h="2435" extrusionOk="0">
                  <a:moveTo>
                    <a:pt x="78" y="1"/>
                  </a:moveTo>
                  <a:cubicBezTo>
                    <a:pt x="39" y="1"/>
                    <a:pt x="7" y="29"/>
                    <a:pt x="4" y="68"/>
                  </a:cubicBezTo>
                  <a:cubicBezTo>
                    <a:pt x="0" y="110"/>
                    <a:pt x="29" y="147"/>
                    <a:pt x="71" y="150"/>
                  </a:cubicBezTo>
                  <a:cubicBezTo>
                    <a:pt x="293" y="173"/>
                    <a:pt x="614" y="317"/>
                    <a:pt x="831" y="449"/>
                  </a:cubicBezTo>
                  <a:cubicBezTo>
                    <a:pt x="1108" y="616"/>
                    <a:pt x="1342" y="788"/>
                    <a:pt x="1654" y="1128"/>
                  </a:cubicBezTo>
                  <a:cubicBezTo>
                    <a:pt x="1943" y="1441"/>
                    <a:pt x="2244" y="1884"/>
                    <a:pt x="2465" y="2209"/>
                  </a:cubicBezTo>
                  <a:cubicBezTo>
                    <a:pt x="2514" y="2279"/>
                    <a:pt x="2558" y="2345"/>
                    <a:pt x="2599" y="2403"/>
                  </a:cubicBezTo>
                  <a:cubicBezTo>
                    <a:pt x="2606" y="2409"/>
                    <a:pt x="2612" y="2416"/>
                    <a:pt x="2619" y="2422"/>
                  </a:cubicBezTo>
                  <a:cubicBezTo>
                    <a:pt x="2632" y="2430"/>
                    <a:pt x="2647" y="2434"/>
                    <a:pt x="2662" y="2434"/>
                  </a:cubicBezTo>
                  <a:cubicBezTo>
                    <a:pt x="2676" y="2434"/>
                    <a:pt x="2691" y="2430"/>
                    <a:pt x="2704" y="2422"/>
                  </a:cubicBezTo>
                  <a:cubicBezTo>
                    <a:pt x="2739" y="2399"/>
                    <a:pt x="2746" y="2351"/>
                    <a:pt x="2722" y="2318"/>
                  </a:cubicBezTo>
                  <a:cubicBezTo>
                    <a:pt x="2682" y="2262"/>
                    <a:pt x="2638" y="2196"/>
                    <a:pt x="2588" y="2125"/>
                  </a:cubicBezTo>
                  <a:cubicBezTo>
                    <a:pt x="2365" y="1797"/>
                    <a:pt x="2059" y="1346"/>
                    <a:pt x="1764" y="1026"/>
                  </a:cubicBezTo>
                  <a:cubicBezTo>
                    <a:pt x="1440" y="673"/>
                    <a:pt x="1195" y="494"/>
                    <a:pt x="908" y="319"/>
                  </a:cubicBezTo>
                  <a:cubicBezTo>
                    <a:pt x="676" y="179"/>
                    <a:pt x="332" y="26"/>
                    <a:pt x="86" y="1"/>
                  </a:cubicBezTo>
                  <a:cubicBezTo>
                    <a:pt x="83" y="1"/>
                    <a:pt x="80" y="1"/>
                    <a:pt x="78"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9" name="Google Shape;3969;p23"/>
          <p:cNvGrpSpPr/>
          <p:nvPr/>
        </p:nvGrpSpPr>
        <p:grpSpPr>
          <a:xfrm>
            <a:off x="293158" y="5295624"/>
            <a:ext cx="556997" cy="883813"/>
            <a:chOff x="1296693" y="4078131"/>
            <a:chExt cx="417748" cy="662860"/>
          </a:xfrm>
        </p:grpSpPr>
        <p:sp>
          <p:nvSpPr>
            <p:cNvPr id="3970" name="Google Shape;3970;p23"/>
            <p:cNvSpPr/>
            <p:nvPr/>
          </p:nvSpPr>
          <p:spPr>
            <a:xfrm>
              <a:off x="1482074" y="4131614"/>
              <a:ext cx="149241" cy="234043"/>
            </a:xfrm>
            <a:custGeom>
              <a:avLst/>
              <a:gdLst/>
              <a:ahLst/>
              <a:cxnLst/>
              <a:rect l="l" t="t" r="r" b="b"/>
              <a:pathLst>
                <a:path w="2185" h="3361" extrusionOk="0">
                  <a:moveTo>
                    <a:pt x="1092" y="1"/>
                  </a:moveTo>
                  <a:cubicBezTo>
                    <a:pt x="681" y="1"/>
                    <a:pt x="280" y="260"/>
                    <a:pt x="117" y="637"/>
                  </a:cubicBezTo>
                  <a:cubicBezTo>
                    <a:pt x="2" y="903"/>
                    <a:pt x="0" y="1202"/>
                    <a:pt x="16" y="1492"/>
                  </a:cubicBezTo>
                  <a:cubicBezTo>
                    <a:pt x="53" y="2123"/>
                    <a:pt x="162" y="2753"/>
                    <a:pt x="343" y="3361"/>
                  </a:cubicBezTo>
                  <a:cubicBezTo>
                    <a:pt x="563" y="3345"/>
                    <a:pt x="1054" y="2969"/>
                    <a:pt x="1558" y="2406"/>
                  </a:cubicBezTo>
                  <a:cubicBezTo>
                    <a:pt x="1764" y="2177"/>
                    <a:pt x="1931" y="1909"/>
                    <a:pt x="2041" y="1620"/>
                  </a:cubicBezTo>
                  <a:cubicBezTo>
                    <a:pt x="2150" y="1333"/>
                    <a:pt x="2185" y="1007"/>
                    <a:pt x="2084" y="715"/>
                  </a:cubicBezTo>
                  <a:cubicBezTo>
                    <a:pt x="1947" y="315"/>
                    <a:pt x="1551" y="17"/>
                    <a:pt x="1128" y="1"/>
                  </a:cubicBezTo>
                  <a:cubicBezTo>
                    <a:pt x="1116" y="1"/>
                    <a:pt x="1104" y="1"/>
                    <a:pt x="1092"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23"/>
            <p:cNvSpPr/>
            <p:nvPr/>
          </p:nvSpPr>
          <p:spPr>
            <a:xfrm>
              <a:off x="1401337" y="4078131"/>
              <a:ext cx="139815" cy="280768"/>
            </a:xfrm>
            <a:custGeom>
              <a:avLst/>
              <a:gdLst/>
              <a:ahLst/>
              <a:cxnLst/>
              <a:rect l="l" t="t" r="r" b="b"/>
              <a:pathLst>
                <a:path w="2047" h="4032" extrusionOk="0">
                  <a:moveTo>
                    <a:pt x="1001" y="1"/>
                  </a:moveTo>
                  <a:cubicBezTo>
                    <a:pt x="941" y="1"/>
                    <a:pt x="882" y="12"/>
                    <a:pt x="827" y="38"/>
                  </a:cubicBezTo>
                  <a:cubicBezTo>
                    <a:pt x="725" y="84"/>
                    <a:pt x="647" y="172"/>
                    <a:pt x="579" y="261"/>
                  </a:cubicBezTo>
                  <a:cubicBezTo>
                    <a:pt x="184" y="781"/>
                    <a:pt x="0" y="1446"/>
                    <a:pt x="29" y="2097"/>
                  </a:cubicBezTo>
                  <a:cubicBezTo>
                    <a:pt x="59" y="2750"/>
                    <a:pt x="419" y="3643"/>
                    <a:pt x="665" y="3922"/>
                  </a:cubicBezTo>
                  <a:cubicBezTo>
                    <a:pt x="732" y="3997"/>
                    <a:pt x="815" y="4031"/>
                    <a:pt x="900" y="4031"/>
                  </a:cubicBezTo>
                  <a:cubicBezTo>
                    <a:pt x="1046" y="4031"/>
                    <a:pt x="1201" y="3930"/>
                    <a:pt x="1300" y="3763"/>
                  </a:cubicBezTo>
                  <a:cubicBezTo>
                    <a:pt x="1813" y="2899"/>
                    <a:pt x="2046" y="1549"/>
                    <a:pt x="1675" y="618"/>
                  </a:cubicBezTo>
                  <a:cubicBezTo>
                    <a:pt x="1603" y="440"/>
                    <a:pt x="1512" y="264"/>
                    <a:pt x="1364" y="140"/>
                  </a:cubicBezTo>
                  <a:cubicBezTo>
                    <a:pt x="1264" y="55"/>
                    <a:pt x="1131" y="1"/>
                    <a:pt x="1001"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23"/>
            <p:cNvSpPr/>
            <p:nvPr/>
          </p:nvSpPr>
          <p:spPr>
            <a:xfrm>
              <a:off x="1433304" y="4096376"/>
              <a:ext cx="29712" cy="244628"/>
            </a:xfrm>
            <a:custGeom>
              <a:avLst/>
              <a:gdLst/>
              <a:ahLst/>
              <a:cxnLst/>
              <a:rect l="l" t="t" r="r" b="b"/>
              <a:pathLst>
                <a:path w="435" h="3513" extrusionOk="0">
                  <a:moveTo>
                    <a:pt x="323" y="1"/>
                  </a:moveTo>
                  <a:cubicBezTo>
                    <a:pt x="277" y="1"/>
                    <a:pt x="236" y="34"/>
                    <a:pt x="226" y="82"/>
                  </a:cubicBezTo>
                  <a:cubicBezTo>
                    <a:pt x="7" y="1175"/>
                    <a:pt x="0" y="2176"/>
                    <a:pt x="206" y="3428"/>
                  </a:cubicBezTo>
                  <a:cubicBezTo>
                    <a:pt x="213" y="3464"/>
                    <a:pt x="239" y="3495"/>
                    <a:pt x="274" y="3507"/>
                  </a:cubicBezTo>
                  <a:cubicBezTo>
                    <a:pt x="286" y="3510"/>
                    <a:pt x="297" y="3512"/>
                    <a:pt x="308" y="3512"/>
                  </a:cubicBezTo>
                  <a:cubicBezTo>
                    <a:pt x="312" y="3512"/>
                    <a:pt x="317" y="3512"/>
                    <a:pt x="321" y="3511"/>
                  </a:cubicBezTo>
                  <a:cubicBezTo>
                    <a:pt x="376" y="3502"/>
                    <a:pt x="414" y="3450"/>
                    <a:pt x="405" y="3394"/>
                  </a:cubicBezTo>
                  <a:cubicBezTo>
                    <a:pt x="201" y="2151"/>
                    <a:pt x="206" y="1204"/>
                    <a:pt x="423" y="121"/>
                  </a:cubicBezTo>
                  <a:cubicBezTo>
                    <a:pt x="434" y="67"/>
                    <a:pt x="399" y="13"/>
                    <a:pt x="344" y="3"/>
                  </a:cubicBezTo>
                  <a:cubicBezTo>
                    <a:pt x="337" y="2"/>
                    <a:pt x="330" y="1"/>
                    <a:pt x="323"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23"/>
            <p:cNvSpPr/>
            <p:nvPr/>
          </p:nvSpPr>
          <p:spPr>
            <a:xfrm>
              <a:off x="1465407" y="4086348"/>
              <a:ext cx="38523" cy="254655"/>
            </a:xfrm>
            <a:custGeom>
              <a:avLst/>
              <a:gdLst/>
              <a:ahLst/>
              <a:cxnLst/>
              <a:rect l="l" t="t" r="r" b="b"/>
              <a:pathLst>
                <a:path w="564" h="3657" extrusionOk="0">
                  <a:moveTo>
                    <a:pt x="117" y="0"/>
                  </a:moveTo>
                  <a:cubicBezTo>
                    <a:pt x="108" y="0"/>
                    <a:pt x="99" y="2"/>
                    <a:pt x="90" y="4"/>
                  </a:cubicBezTo>
                  <a:cubicBezTo>
                    <a:pt x="34" y="22"/>
                    <a:pt x="5" y="77"/>
                    <a:pt x="20" y="131"/>
                  </a:cubicBezTo>
                  <a:cubicBezTo>
                    <a:pt x="358" y="1298"/>
                    <a:pt x="355" y="2219"/>
                    <a:pt x="15" y="3531"/>
                  </a:cubicBezTo>
                  <a:cubicBezTo>
                    <a:pt x="1" y="3582"/>
                    <a:pt x="30" y="3636"/>
                    <a:pt x="78" y="3652"/>
                  </a:cubicBezTo>
                  <a:cubicBezTo>
                    <a:pt x="81" y="3654"/>
                    <a:pt x="84" y="3654"/>
                    <a:pt x="90" y="3654"/>
                  </a:cubicBezTo>
                  <a:cubicBezTo>
                    <a:pt x="98" y="3656"/>
                    <a:pt x="106" y="3657"/>
                    <a:pt x="114" y="3657"/>
                  </a:cubicBezTo>
                  <a:cubicBezTo>
                    <a:pt x="158" y="3657"/>
                    <a:pt x="200" y="3627"/>
                    <a:pt x="212" y="3581"/>
                  </a:cubicBezTo>
                  <a:cubicBezTo>
                    <a:pt x="562" y="2231"/>
                    <a:pt x="563" y="1279"/>
                    <a:pt x="215" y="74"/>
                  </a:cubicBezTo>
                  <a:cubicBezTo>
                    <a:pt x="202" y="28"/>
                    <a:pt x="161" y="0"/>
                    <a:pt x="117"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23"/>
            <p:cNvSpPr/>
            <p:nvPr/>
          </p:nvSpPr>
          <p:spPr>
            <a:xfrm>
              <a:off x="1525584" y="4151949"/>
              <a:ext cx="188856" cy="237873"/>
            </a:xfrm>
            <a:custGeom>
              <a:avLst/>
              <a:gdLst/>
              <a:ahLst/>
              <a:cxnLst/>
              <a:rect l="l" t="t" r="r" b="b"/>
              <a:pathLst>
                <a:path w="2765" h="3416" extrusionOk="0">
                  <a:moveTo>
                    <a:pt x="2242" y="0"/>
                  </a:moveTo>
                  <a:cubicBezTo>
                    <a:pt x="2235" y="0"/>
                    <a:pt x="2227" y="0"/>
                    <a:pt x="2220" y="1"/>
                  </a:cubicBezTo>
                  <a:cubicBezTo>
                    <a:pt x="2026" y="7"/>
                    <a:pt x="1847" y="90"/>
                    <a:pt x="1680" y="189"/>
                  </a:cubicBezTo>
                  <a:cubicBezTo>
                    <a:pt x="813" y="693"/>
                    <a:pt x="165" y="1900"/>
                    <a:pt x="35" y="2894"/>
                  </a:cubicBezTo>
                  <a:cubicBezTo>
                    <a:pt x="0" y="3173"/>
                    <a:pt x="138" y="3416"/>
                    <a:pt x="373" y="3416"/>
                  </a:cubicBezTo>
                  <a:cubicBezTo>
                    <a:pt x="394" y="3416"/>
                    <a:pt x="416" y="3414"/>
                    <a:pt x="439" y="3410"/>
                  </a:cubicBezTo>
                  <a:cubicBezTo>
                    <a:pt x="803" y="3344"/>
                    <a:pt x="1638" y="2862"/>
                    <a:pt x="2064" y="2366"/>
                  </a:cubicBezTo>
                  <a:cubicBezTo>
                    <a:pt x="2488" y="1872"/>
                    <a:pt x="2753" y="1232"/>
                    <a:pt x="2762" y="581"/>
                  </a:cubicBezTo>
                  <a:cubicBezTo>
                    <a:pt x="2765" y="467"/>
                    <a:pt x="2758" y="352"/>
                    <a:pt x="2707" y="253"/>
                  </a:cubicBezTo>
                  <a:cubicBezTo>
                    <a:pt x="2622" y="88"/>
                    <a:pt x="2428" y="0"/>
                    <a:pt x="224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23"/>
            <p:cNvSpPr/>
            <p:nvPr/>
          </p:nvSpPr>
          <p:spPr>
            <a:xfrm>
              <a:off x="1552223" y="4181754"/>
              <a:ext cx="153886" cy="196301"/>
            </a:xfrm>
            <a:custGeom>
              <a:avLst/>
              <a:gdLst/>
              <a:ahLst/>
              <a:cxnLst/>
              <a:rect l="l" t="t" r="r" b="b"/>
              <a:pathLst>
                <a:path w="2253" h="2819" extrusionOk="0">
                  <a:moveTo>
                    <a:pt x="2141" y="0"/>
                  </a:moveTo>
                  <a:cubicBezTo>
                    <a:pt x="2103" y="0"/>
                    <a:pt x="2067" y="21"/>
                    <a:pt x="2048" y="55"/>
                  </a:cubicBezTo>
                  <a:cubicBezTo>
                    <a:pt x="1553" y="1042"/>
                    <a:pt x="971" y="1792"/>
                    <a:pt x="44" y="2645"/>
                  </a:cubicBezTo>
                  <a:cubicBezTo>
                    <a:pt x="5" y="2683"/>
                    <a:pt x="1" y="2747"/>
                    <a:pt x="39" y="2786"/>
                  </a:cubicBezTo>
                  <a:cubicBezTo>
                    <a:pt x="52" y="2799"/>
                    <a:pt x="66" y="2808"/>
                    <a:pt x="81" y="2814"/>
                  </a:cubicBezTo>
                  <a:cubicBezTo>
                    <a:pt x="91" y="2817"/>
                    <a:pt x="101" y="2818"/>
                    <a:pt x="111" y="2818"/>
                  </a:cubicBezTo>
                  <a:cubicBezTo>
                    <a:pt x="137" y="2818"/>
                    <a:pt x="162" y="2809"/>
                    <a:pt x="181" y="2791"/>
                  </a:cubicBezTo>
                  <a:cubicBezTo>
                    <a:pt x="1114" y="1932"/>
                    <a:pt x="1728" y="1139"/>
                    <a:pt x="2229" y="146"/>
                  </a:cubicBezTo>
                  <a:cubicBezTo>
                    <a:pt x="2252" y="96"/>
                    <a:pt x="2232" y="36"/>
                    <a:pt x="2184" y="10"/>
                  </a:cubicBezTo>
                  <a:cubicBezTo>
                    <a:pt x="2170" y="3"/>
                    <a:pt x="2155" y="0"/>
                    <a:pt x="2141" y="0"/>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23"/>
            <p:cNvSpPr/>
            <p:nvPr/>
          </p:nvSpPr>
          <p:spPr>
            <a:xfrm>
              <a:off x="1537196" y="4162673"/>
              <a:ext cx="160852" cy="203822"/>
            </a:xfrm>
            <a:custGeom>
              <a:avLst/>
              <a:gdLst/>
              <a:ahLst/>
              <a:cxnLst/>
              <a:rect l="l" t="t" r="r" b="b"/>
              <a:pathLst>
                <a:path w="2355" h="2927" extrusionOk="0">
                  <a:moveTo>
                    <a:pt x="2239" y="1"/>
                  </a:moveTo>
                  <a:cubicBezTo>
                    <a:pt x="2219" y="1"/>
                    <a:pt x="2199" y="7"/>
                    <a:pt x="2181" y="20"/>
                  </a:cubicBezTo>
                  <a:cubicBezTo>
                    <a:pt x="1165" y="755"/>
                    <a:pt x="578" y="1502"/>
                    <a:pt x="22" y="2783"/>
                  </a:cubicBezTo>
                  <a:cubicBezTo>
                    <a:pt x="1" y="2834"/>
                    <a:pt x="24" y="2894"/>
                    <a:pt x="75" y="2916"/>
                  </a:cubicBezTo>
                  <a:cubicBezTo>
                    <a:pt x="76" y="2919"/>
                    <a:pt x="81" y="2920"/>
                    <a:pt x="82" y="2920"/>
                  </a:cubicBezTo>
                  <a:cubicBezTo>
                    <a:pt x="94" y="2924"/>
                    <a:pt x="105" y="2926"/>
                    <a:pt x="116" y="2926"/>
                  </a:cubicBezTo>
                  <a:cubicBezTo>
                    <a:pt x="156" y="2926"/>
                    <a:pt x="192" y="2903"/>
                    <a:pt x="206" y="2864"/>
                  </a:cubicBezTo>
                  <a:cubicBezTo>
                    <a:pt x="747" y="1619"/>
                    <a:pt x="1314" y="893"/>
                    <a:pt x="2299" y="182"/>
                  </a:cubicBezTo>
                  <a:cubicBezTo>
                    <a:pt x="2343" y="150"/>
                    <a:pt x="2354" y="87"/>
                    <a:pt x="2321" y="42"/>
                  </a:cubicBezTo>
                  <a:cubicBezTo>
                    <a:pt x="2301" y="16"/>
                    <a:pt x="2271" y="1"/>
                    <a:pt x="2239" y="1"/>
                  </a:cubicBezTo>
                  <a:close/>
                </a:path>
              </a:pathLst>
            </a:custGeom>
            <a:solidFill>
              <a:srgbClr val="191919">
                <a:alpha val="136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23"/>
            <p:cNvSpPr/>
            <p:nvPr/>
          </p:nvSpPr>
          <p:spPr>
            <a:xfrm>
              <a:off x="1420735" y="4255920"/>
              <a:ext cx="201561" cy="154659"/>
            </a:xfrm>
            <a:custGeom>
              <a:avLst/>
              <a:gdLst/>
              <a:ahLst/>
              <a:cxnLst/>
              <a:rect l="l" t="t" r="r" b="b"/>
              <a:pathLst>
                <a:path w="2951" h="2221" extrusionOk="0">
                  <a:moveTo>
                    <a:pt x="1559" y="0"/>
                  </a:moveTo>
                  <a:cubicBezTo>
                    <a:pt x="1426" y="0"/>
                    <a:pt x="1313" y="58"/>
                    <a:pt x="1210" y="160"/>
                  </a:cubicBezTo>
                  <a:cubicBezTo>
                    <a:pt x="978" y="394"/>
                    <a:pt x="1016" y="815"/>
                    <a:pt x="1016" y="815"/>
                  </a:cubicBezTo>
                  <a:cubicBezTo>
                    <a:pt x="1016" y="815"/>
                    <a:pt x="914" y="430"/>
                    <a:pt x="796" y="299"/>
                  </a:cubicBezTo>
                  <a:cubicBezTo>
                    <a:pt x="718" y="211"/>
                    <a:pt x="608" y="156"/>
                    <a:pt x="494" y="156"/>
                  </a:cubicBezTo>
                  <a:cubicBezTo>
                    <a:pt x="438" y="156"/>
                    <a:pt x="381" y="169"/>
                    <a:pt x="327" y="198"/>
                  </a:cubicBezTo>
                  <a:cubicBezTo>
                    <a:pt x="88" y="328"/>
                    <a:pt x="0" y="528"/>
                    <a:pt x="67" y="815"/>
                  </a:cubicBezTo>
                  <a:cubicBezTo>
                    <a:pt x="174" y="1264"/>
                    <a:pt x="525" y="1791"/>
                    <a:pt x="678" y="1925"/>
                  </a:cubicBezTo>
                  <a:cubicBezTo>
                    <a:pt x="898" y="2119"/>
                    <a:pt x="1084" y="2221"/>
                    <a:pt x="1318" y="2221"/>
                  </a:cubicBezTo>
                  <a:cubicBezTo>
                    <a:pt x="1424" y="2221"/>
                    <a:pt x="1539" y="2200"/>
                    <a:pt x="1672" y="2157"/>
                  </a:cubicBezTo>
                  <a:cubicBezTo>
                    <a:pt x="1872" y="2093"/>
                    <a:pt x="2173" y="1938"/>
                    <a:pt x="2488" y="1750"/>
                  </a:cubicBezTo>
                  <a:cubicBezTo>
                    <a:pt x="2844" y="1539"/>
                    <a:pt x="2950" y="1299"/>
                    <a:pt x="2848" y="1092"/>
                  </a:cubicBezTo>
                  <a:cubicBezTo>
                    <a:pt x="2770" y="934"/>
                    <a:pt x="2606" y="855"/>
                    <a:pt x="2435" y="855"/>
                  </a:cubicBezTo>
                  <a:cubicBezTo>
                    <a:pt x="2409" y="855"/>
                    <a:pt x="2383" y="856"/>
                    <a:pt x="2357" y="860"/>
                  </a:cubicBezTo>
                  <a:cubicBezTo>
                    <a:pt x="2106" y="895"/>
                    <a:pt x="1898" y="1118"/>
                    <a:pt x="1898" y="1118"/>
                  </a:cubicBezTo>
                  <a:cubicBezTo>
                    <a:pt x="1898" y="1118"/>
                    <a:pt x="2047" y="926"/>
                    <a:pt x="2108" y="655"/>
                  </a:cubicBezTo>
                  <a:cubicBezTo>
                    <a:pt x="2203" y="246"/>
                    <a:pt x="1924" y="96"/>
                    <a:pt x="1738" y="32"/>
                  </a:cubicBezTo>
                  <a:cubicBezTo>
                    <a:pt x="1674" y="11"/>
                    <a:pt x="1615" y="0"/>
                    <a:pt x="155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23"/>
            <p:cNvSpPr/>
            <p:nvPr/>
          </p:nvSpPr>
          <p:spPr>
            <a:xfrm>
              <a:off x="1296693" y="4422777"/>
              <a:ext cx="165087" cy="250477"/>
            </a:xfrm>
            <a:custGeom>
              <a:avLst/>
              <a:gdLst/>
              <a:ahLst/>
              <a:cxnLst/>
              <a:rect l="l" t="t" r="r" b="b"/>
              <a:pathLst>
                <a:path w="2417" h="3597" extrusionOk="0">
                  <a:moveTo>
                    <a:pt x="1" y="0"/>
                  </a:moveTo>
                  <a:lnTo>
                    <a:pt x="1" y="0"/>
                  </a:lnTo>
                  <a:cubicBezTo>
                    <a:pt x="260" y="1465"/>
                    <a:pt x="1161" y="2803"/>
                    <a:pt x="2417" y="3597"/>
                  </a:cubicBezTo>
                  <a:cubicBezTo>
                    <a:pt x="1873" y="2249"/>
                    <a:pt x="1044" y="1014"/>
                    <a:pt x="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23"/>
            <p:cNvSpPr/>
            <p:nvPr/>
          </p:nvSpPr>
          <p:spPr>
            <a:xfrm rot="350661">
              <a:off x="1464139" y="4451163"/>
              <a:ext cx="105937" cy="193104"/>
            </a:xfrm>
            <a:custGeom>
              <a:avLst/>
              <a:gdLst/>
              <a:ahLst/>
              <a:cxnLst/>
              <a:rect l="l" t="t" r="r" b="b"/>
              <a:pathLst>
                <a:path w="1551" h="2773" extrusionOk="0">
                  <a:moveTo>
                    <a:pt x="1410" y="1"/>
                  </a:moveTo>
                  <a:lnTo>
                    <a:pt x="1410" y="1"/>
                  </a:lnTo>
                  <a:cubicBezTo>
                    <a:pt x="996" y="827"/>
                    <a:pt x="584" y="1650"/>
                    <a:pt x="171" y="2475"/>
                  </a:cubicBezTo>
                  <a:lnTo>
                    <a:pt x="113" y="2634"/>
                  </a:lnTo>
                  <a:lnTo>
                    <a:pt x="27" y="2364"/>
                  </a:lnTo>
                  <a:cubicBezTo>
                    <a:pt x="18" y="2359"/>
                    <a:pt x="11" y="2353"/>
                    <a:pt x="1" y="2347"/>
                  </a:cubicBezTo>
                  <a:lnTo>
                    <a:pt x="1" y="2347"/>
                  </a:lnTo>
                  <a:cubicBezTo>
                    <a:pt x="40" y="2442"/>
                    <a:pt x="78" y="2539"/>
                    <a:pt x="113" y="2636"/>
                  </a:cubicBezTo>
                  <a:lnTo>
                    <a:pt x="64" y="2773"/>
                  </a:lnTo>
                  <a:cubicBezTo>
                    <a:pt x="492" y="2434"/>
                    <a:pt x="890" y="2048"/>
                    <a:pt x="1158" y="1575"/>
                  </a:cubicBezTo>
                  <a:cubicBezTo>
                    <a:pt x="1426" y="1099"/>
                    <a:pt x="1550" y="528"/>
                    <a:pt x="1410"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23"/>
            <p:cNvSpPr/>
            <p:nvPr/>
          </p:nvSpPr>
          <p:spPr>
            <a:xfrm>
              <a:off x="1545386" y="4171075"/>
              <a:ext cx="21242" cy="37185"/>
            </a:xfrm>
            <a:custGeom>
              <a:avLst/>
              <a:gdLst/>
              <a:ahLst/>
              <a:cxnLst/>
              <a:rect l="l" t="t" r="r" b="b"/>
              <a:pathLst>
                <a:path w="311" h="534" extrusionOk="0">
                  <a:moveTo>
                    <a:pt x="196" y="1"/>
                  </a:moveTo>
                  <a:cubicBezTo>
                    <a:pt x="166" y="1"/>
                    <a:pt x="136" y="15"/>
                    <a:pt x="114" y="47"/>
                  </a:cubicBezTo>
                  <a:cubicBezTo>
                    <a:pt x="66" y="116"/>
                    <a:pt x="41" y="206"/>
                    <a:pt x="22" y="286"/>
                  </a:cubicBezTo>
                  <a:cubicBezTo>
                    <a:pt x="6" y="366"/>
                    <a:pt x="0" y="441"/>
                    <a:pt x="53" y="508"/>
                  </a:cubicBezTo>
                  <a:cubicBezTo>
                    <a:pt x="65" y="525"/>
                    <a:pt x="80" y="534"/>
                    <a:pt x="97" y="534"/>
                  </a:cubicBezTo>
                  <a:cubicBezTo>
                    <a:pt x="106" y="534"/>
                    <a:pt x="116" y="532"/>
                    <a:pt x="126" y="527"/>
                  </a:cubicBezTo>
                  <a:cubicBezTo>
                    <a:pt x="264" y="464"/>
                    <a:pt x="311" y="232"/>
                    <a:pt x="293" y="94"/>
                  </a:cubicBezTo>
                  <a:cubicBezTo>
                    <a:pt x="287" y="36"/>
                    <a:pt x="24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23"/>
            <p:cNvSpPr/>
            <p:nvPr/>
          </p:nvSpPr>
          <p:spPr>
            <a:xfrm>
              <a:off x="1570842" y="4158162"/>
              <a:ext cx="19466" cy="28411"/>
            </a:xfrm>
            <a:custGeom>
              <a:avLst/>
              <a:gdLst/>
              <a:ahLst/>
              <a:cxnLst/>
              <a:rect l="l" t="t" r="r" b="b"/>
              <a:pathLst>
                <a:path w="285" h="408" extrusionOk="0">
                  <a:moveTo>
                    <a:pt x="196" y="0"/>
                  </a:moveTo>
                  <a:cubicBezTo>
                    <a:pt x="176" y="0"/>
                    <a:pt x="155" y="7"/>
                    <a:pt x="139" y="20"/>
                  </a:cubicBezTo>
                  <a:cubicBezTo>
                    <a:pt x="94" y="59"/>
                    <a:pt x="59" y="103"/>
                    <a:pt x="35" y="158"/>
                  </a:cubicBezTo>
                  <a:cubicBezTo>
                    <a:pt x="22" y="186"/>
                    <a:pt x="12" y="215"/>
                    <a:pt x="6" y="244"/>
                  </a:cubicBezTo>
                  <a:cubicBezTo>
                    <a:pt x="0" y="272"/>
                    <a:pt x="0" y="300"/>
                    <a:pt x="12" y="325"/>
                  </a:cubicBezTo>
                  <a:cubicBezTo>
                    <a:pt x="15" y="336"/>
                    <a:pt x="21" y="345"/>
                    <a:pt x="28" y="352"/>
                  </a:cubicBezTo>
                  <a:cubicBezTo>
                    <a:pt x="35" y="361"/>
                    <a:pt x="39" y="365"/>
                    <a:pt x="38" y="365"/>
                  </a:cubicBezTo>
                  <a:cubicBezTo>
                    <a:pt x="38" y="365"/>
                    <a:pt x="37" y="364"/>
                    <a:pt x="34" y="361"/>
                  </a:cubicBezTo>
                  <a:lnTo>
                    <a:pt x="34" y="361"/>
                  </a:lnTo>
                  <a:cubicBezTo>
                    <a:pt x="51" y="388"/>
                    <a:pt x="81" y="408"/>
                    <a:pt x="113" y="408"/>
                  </a:cubicBezTo>
                  <a:cubicBezTo>
                    <a:pt x="121" y="408"/>
                    <a:pt x="129" y="406"/>
                    <a:pt x="137" y="403"/>
                  </a:cubicBezTo>
                  <a:cubicBezTo>
                    <a:pt x="172" y="390"/>
                    <a:pt x="200" y="381"/>
                    <a:pt x="223" y="352"/>
                  </a:cubicBezTo>
                  <a:cubicBezTo>
                    <a:pt x="245" y="325"/>
                    <a:pt x="260" y="279"/>
                    <a:pt x="268" y="244"/>
                  </a:cubicBezTo>
                  <a:cubicBezTo>
                    <a:pt x="285" y="177"/>
                    <a:pt x="283" y="118"/>
                    <a:pt x="267" y="52"/>
                  </a:cubicBezTo>
                  <a:cubicBezTo>
                    <a:pt x="259" y="17"/>
                    <a:pt x="228"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23"/>
            <p:cNvSpPr/>
            <p:nvPr/>
          </p:nvSpPr>
          <p:spPr>
            <a:xfrm rot="487005" flipH="1">
              <a:off x="1446104" y="4368547"/>
              <a:ext cx="43856" cy="371208"/>
            </a:xfrm>
            <a:custGeom>
              <a:avLst/>
              <a:gdLst/>
              <a:ahLst/>
              <a:cxnLst/>
              <a:rect l="l" t="t" r="r" b="b"/>
              <a:pathLst>
                <a:path w="642" h="4710" extrusionOk="0">
                  <a:moveTo>
                    <a:pt x="238" y="1"/>
                  </a:moveTo>
                  <a:cubicBezTo>
                    <a:pt x="230" y="1"/>
                    <a:pt x="222" y="1"/>
                    <a:pt x="214" y="2"/>
                  </a:cubicBezTo>
                  <a:cubicBezTo>
                    <a:pt x="153" y="9"/>
                    <a:pt x="96" y="40"/>
                    <a:pt x="56" y="88"/>
                  </a:cubicBezTo>
                  <a:cubicBezTo>
                    <a:pt x="16" y="138"/>
                    <a:pt x="0" y="199"/>
                    <a:pt x="5" y="261"/>
                  </a:cubicBezTo>
                  <a:cubicBezTo>
                    <a:pt x="156" y="1650"/>
                    <a:pt x="168" y="3058"/>
                    <a:pt x="38" y="4452"/>
                  </a:cubicBezTo>
                  <a:cubicBezTo>
                    <a:pt x="32" y="4536"/>
                    <a:pt x="70" y="4621"/>
                    <a:pt x="142" y="4667"/>
                  </a:cubicBezTo>
                  <a:cubicBezTo>
                    <a:pt x="175" y="4689"/>
                    <a:pt x="213" y="4704"/>
                    <a:pt x="252" y="4708"/>
                  </a:cubicBezTo>
                  <a:cubicBezTo>
                    <a:pt x="260" y="4709"/>
                    <a:pt x="267" y="4709"/>
                    <a:pt x="275" y="4709"/>
                  </a:cubicBezTo>
                  <a:cubicBezTo>
                    <a:pt x="329" y="4709"/>
                    <a:pt x="382" y="4690"/>
                    <a:pt x="424" y="4656"/>
                  </a:cubicBezTo>
                  <a:cubicBezTo>
                    <a:pt x="474" y="4615"/>
                    <a:pt x="503" y="4558"/>
                    <a:pt x="507" y="4497"/>
                  </a:cubicBezTo>
                  <a:cubicBezTo>
                    <a:pt x="641" y="3074"/>
                    <a:pt x="628" y="1633"/>
                    <a:pt x="474" y="212"/>
                  </a:cubicBezTo>
                  <a:cubicBezTo>
                    <a:pt x="467" y="142"/>
                    <a:pt x="430" y="81"/>
                    <a:pt x="372" y="43"/>
                  </a:cubicBezTo>
                  <a:cubicBezTo>
                    <a:pt x="332" y="15"/>
                    <a:pt x="286" y="1"/>
                    <a:pt x="23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983"/>
        <p:cNvGrpSpPr/>
        <p:nvPr/>
      </p:nvGrpSpPr>
      <p:grpSpPr>
        <a:xfrm>
          <a:off x="0" y="0"/>
          <a:ext cx="0" cy="0"/>
          <a:chOff x="0" y="0"/>
          <a:chExt cx="0" cy="0"/>
        </a:xfrm>
      </p:grpSpPr>
      <p:sp>
        <p:nvSpPr>
          <p:cNvPr id="3984" name="Google Shape;3984;p24"/>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85" name="Google Shape;3985;p24"/>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86" name="Google Shape;3986;p24"/>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87" name="Google Shape;3987;p24"/>
          <p:cNvGrpSpPr/>
          <p:nvPr/>
        </p:nvGrpSpPr>
        <p:grpSpPr>
          <a:xfrm>
            <a:off x="137451" y="6118346"/>
            <a:ext cx="11970264" cy="661941"/>
            <a:chOff x="103088" y="4588759"/>
            <a:chExt cx="8977698" cy="496456"/>
          </a:xfrm>
        </p:grpSpPr>
        <p:sp>
          <p:nvSpPr>
            <p:cNvPr id="3988" name="Google Shape;3988;p24"/>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89" name="Google Shape;3989;p24"/>
            <p:cNvGrpSpPr/>
            <p:nvPr/>
          </p:nvGrpSpPr>
          <p:grpSpPr>
            <a:xfrm>
              <a:off x="103087" y="4641588"/>
              <a:ext cx="142923" cy="130526"/>
              <a:chOff x="178100" y="3904645"/>
              <a:chExt cx="142923" cy="130526"/>
            </a:xfrm>
          </p:grpSpPr>
          <p:sp>
            <p:nvSpPr>
              <p:cNvPr id="3990" name="Google Shape;3990;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3" name="Google Shape;3993;p24"/>
            <p:cNvGrpSpPr/>
            <p:nvPr/>
          </p:nvGrpSpPr>
          <p:grpSpPr>
            <a:xfrm>
              <a:off x="779951" y="4682022"/>
              <a:ext cx="88313" cy="132981"/>
              <a:chOff x="712664" y="4070529"/>
              <a:chExt cx="88313" cy="132981"/>
            </a:xfrm>
          </p:grpSpPr>
          <p:sp>
            <p:nvSpPr>
              <p:cNvPr id="3994" name="Google Shape;3994;p24"/>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24"/>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6" name="Google Shape;3996;p24"/>
            <p:cNvGrpSpPr/>
            <p:nvPr/>
          </p:nvGrpSpPr>
          <p:grpSpPr>
            <a:xfrm>
              <a:off x="432325" y="4835818"/>
              <a:ext cx="148749" cy="138123"/>
              <a:chOff x="417563" y="4145250"/>
              <a:chExt cx="148749" cy="138123"/>
            </a:xfrm>
          </p:grpSpPr>
          <p:sp>
            <p:nvSpPr>
              <p:cNvPr id="3997" name="Google Shape;3997;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00" name="Google Shape;4000;p24"/>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01" name="Google Shape;4001;p24"/>
            <p:cNvGrpSpPr/>
            <p:nvPr/>
          </p:nvGrpSpPr>
          <p:grpSpPr>
            <a:xfrm>
              <a:off x="834763" y="4933213"/>
              <a:ext cx="142923" cy="130526"/>
              <a:chOff x="178100" y="3904645"/>
              <a:chExt cx="142923" cy="130526"/>
            </a:xfrm>
          </p:grpSpPr>
          <p:sp>
            <p:nvSpPr>
              <p:cNvPr id="4002" name="Google Shape;4002;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05" name="Google Shape;4005;p24"/>
            <p:cNvGrpSpPr/>
            <p:nvPr/>
          </p:nvGrpSpPr>
          <p:grpSpPr>
            <a:xfrm>
              <a:off x="5901800" y="4851518"/>
              <a:ext cx="148749" cy="138123"/>
              <a:chOff x="417563" y="4145250"/>
              <a:chExt cx="148749" cy="138123"/>
            </a:xfrm>
          </p:grpSpPr>
          <p:sp>
            <p:nvSpPr>
              <p:cNvPr id="4006" name="Google Shape;4006;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09" name="Google Shape;4009;p24"/>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10" name="Google Shape;4010;p24"/>
            <p:cNvGrpSpPr/>
            <p:nvPr/>
          </p:nvGrpSpPr>
          <p:grpSpPr>
            <a:xfrm>
              <a:off x="1088463" y="4638600"/>
              <a:ext cx="142923" cy="130526"/>
              <a:chOff x="178100" y="3904645"/>
              <a:chExt cx="142923" cy="130526"/>
            </a:xfrm>
          </p:grpSpPr>
          <p:sp>
            <p:nvSpPr>
              <p:cNvPr id="4011" name="Google Shape;4011;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14" name="Google Shape;4014;p24"/>
            <p:cNvGrpSpPr/>
            <p:nvPr/>
          </p:nvGrpSpPr>
          <p:grpSpPr>
            <a:xfrm>
              <a:off x="1631214" y="4654247"/>
              <a:ext cx="88313" cy="132981"/>
              <a:chOff x="712664" y="3994329"/>
              <a:chExt cx="88313" cy="132981"/>
            </a:xfrm>
          </p:grpSpPr>
          <p:sp>
            <p:nvSpPr>
              <p:cNvPr id="4015" name="Google Shape;4015;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17" name="Google Shape;4017;p24"/>
            <p:cNvGrpSpPr/>
            <p:nvPr/>
          </p:nvGrpSpPr>
          <p:grpSpPr>
            <a:xfrm>
              <a:off x="1430650" y="4814993"/>
              <a:ext cx="148749" cy="138123"/>
              <a:chOff x="417563" y="4145250"/>
              <a:chExt cx="148749" cy="138123"/>
            </a:xfrm>
          </p:grpSpPr>
          <p:sp>
            <p:nvSpPr>
              <p:cNvPr id="4018" name="Google Shape;4018;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21" name="Google Shape;4021;p24"/>
            <p:cNvGrpSpPr/>
            <p:nvPr/>
          </p:nvGrpSpPr>
          <p:grpSpPr>
            <a:xfrm>
              <a:off x="2621688" y="4908138"/>
              <a:ext cx="142923" cy="130526"/>
              <a:chOff x="178100" y="3904645"/>
              <a:chExt cx="142923" cy="130526"/>
            </a:xfrm>
          </p:grpSpPr>
          <p:sp>
            <p:nvSpPr>
              <p:cNvPr id="4022" name="Google Shape;4022;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25" name="Google Shape;4025;p24"/>
            <p:cNvGrpSpPr/>
            <p:nvPr/>
          </p:nvGrpSpPr>
          <p:grpSpPr>
            <a:xfrm>
              <a:off x="4349951" y="4706647"/>
              <a:ext cx="88313" cy="132981"/>
              <a:chOff x="712664" y="3994329"/>
              <a:chExt cx="88313" cy="132981"/>
            </a:xfrm>
          </p:grpSpPr>
          <p:sp>
            <p:nvSpPr>
              <p:cNvPr id="4026" name="Google Shape;4026;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28" name="Google Shape;4028;p24"/>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29" name="Google Shape;4029;p24"/>
            <p:cNvGrpSpPr/>
            <p:nvPr/>
          </p:nvGrpSpPr>
          <p:grpSpPr>
            <a:xfrm>
              <a:off x="1927025" y="4603875"/>
              <a:ext cx="142923" cy="130526"/>
              <a:chOff x="178100" y="3904645"/>
              <a:chExt cx="142923" cy="130526"/>
            </a:xfrm>
          </p:grpSpPr>
          <p:sp>
            <p:nvSpPr>
              <p:cNvPr id="4030" name="Google Shape;4030;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3" name="Google Shape;4033;p24"/>
            <p:cNvGrpSpPr/>
            <p:nvPr/>
          </p:nvGrpSpPr>
          <p:grpSpPr>
            <a:xfrm>
              <a:off x="2464539" y="4706647"/>
              <a:ext cx="88313" cy="132981"/>
              <a:chOff x="712664" y="3994329"/>
              <a:chExt cx="88313" cy="132981"/>
            </a:xfrm>
          </p:grpSpPr>
          <p:sp>
            <p:nvSpPr>
              <p:cNvPr id="4034" name="Google Shape;4034;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6" name="Google Shape;4036;p24"/>
            <p:cNvGrpSpPr/>
            <p:nvPr/>
          </p:nvGrpSpPr>
          <p:grpSpPr>
            <a:xfrm>
              <a:off x="1995663" y="4835818"/>
              <a:ext cx="148749" cy="138123"/>
              <a:chOff x="417563" y="4145250"/>
              <a:chExt cx="148749" cy="138123"/>
            </a:xfrm>
          </p:grpSpPr>
          <p:sp>
            <p:nvSpPr>
              <p:cNvPr id="4037" name="Google Shape;4037;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40" name="Google Shape;4040;p24"/>
            <p:cNvGrpSpPr/>
            <p:nvPr/>
          </p:nvGrpSpPr>
          <p:grpSpPr>
            <a:xfrm>
              <a:off x="1735864" y="4896184"/>
              <a:ext cx="88313" cy="132981"/>
              <a:chOff x="712664" y="3994329"/>
              <a:chExt cx="88313" cy="132981"/>
            </a:xfrm>
          </p:grpSpPr>
          <p:sp>
            <p:nvSpPr>
              <p:cNvPr id="4041" name="Google Shape;4041;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43" name="Google Shape;4043;p24"/>
            <p:cNvGrpSpPr/>
            <p:nvPr/>
          </p:nvGrpSpPr>
          <p:grpSpPr>
            <a:xfrm>
              <a:off x="140200" y="4947093"/>
              <a:ext cx="148749" cy="138123"/>
              <a:chOff x="417563" y="4145250"/>
              <a:chExt cx="148749" cy="138123"/>
            </a:xfrm>
          </p:grpSpPr>
          <p:sp>
            <p:nvSpPr>
              <p:cNvPr id="4044" name="Google Shape;4044;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47" name="Google Shape;4047;p24"/>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48" name="Google Shape;4048;p24"/>
            <p:cNvGrpSpPr/>
            <p:nvPr/>
          </p:nvGrpSpPr>
          <p:grpSpPr>
            <a:xfrm flipH="1">
              <a:off x="8761575" y="4655463"/>
              <a:ext cx="142923" cy="130526"/>
              <a:chOff x="178100" y="3904645"/>
              <a:chExt cx="142923" cy="130526"/>
            </a:xfrm>
          </p:grpSpPr>
          <p:sp>
            <p:nvSpPr>
              <p:cNvPr id="4049" name="Google Shape;4049;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52" name="Google Shape;4052;p24"/>
            <p:cNvGrpSpPr/>
            <p:nvPr/>
          </p:nvGrpSpPr>
          <p:grpSpPr>
            <a:xfrm flipH="1">
              <a:off x="8309559" y="4588759"/>
              <a:ext cx="88313" cy="132981"/>
              <a:chOff x="712664" y="3994329"/>
              <a:chExt cx="88313" cy="132981"/>
            </a:xfrm>
          </p:grpSpPr>
          <p:sp>
            <p:nvSpPr>
              <p:cNvPr id="4053" name="Google Shape;4053;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55" name="Google Shape;4055;p24"/>
            <p:cNvGrpSpPr/>
            <p:nvPr/>
          </p:nvGrpSpPr>
          <p:grpSpPr>
            <a:xfrm flipH="1">
              <a:off x="8475836" y="4893605"/>
              <a:ext cx="148749" cy="138123"/>
              <a:chOff x="417563" y="4145250"/>
              <a:chExt cx="148749" cy="138123"/>
            </a:xfrm>
          </p:grpSpPr>
          <p:sp>
            <p:nvSpPr>
              <p:cNvPr id="4056" name="Google Shape;4056;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59" name="Google Shape;4059;p24"/>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24"/>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61" name="Google Shape;4061;p24"/>
            <p:cNvGrpSpPr/>
            <p:nvPr/>
          </p:nvGrpSpPr>
          <p:grpSpPr>
            <a:xfrm flipH="1">
              <a:off x="8078788" y="4799888"/>
              <a:ext cx="142923" cy="130526"/>
              <a:chOff x="178100" y="3904645"/>
              <a:chExt cx="142923" cy="130526"/>
            </a:xfrm>
          </p:grpSpPr>
          <p:sp>
            <p:nvSpPr>
              <p:cNvPr id="4062" name="Google Shape;4062;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5" name="Google Shape;4065;p24"/>
            <p:cNvGrpSpPr/>
            <p:nvPr/>
          </p:nvGrpSpPr>
          <p:grpSpPr>
            <a:xfrm flipH="1">
              <a:off x="7317309" y="4602647"/>
              <a:ext cx="88313" cy="132981"/>
              <a:chOff x="712664" y="3994329"/>
              <a:chExt cx="88313" cy="132981"/>
            </a:xfrm>
          </p:grpSpPr>
          <p:sp>
            <p:nvSpPr>
              <p:cNvPr id="4066" name="Google Shape;4066;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8" name="Google Shape;4068;p24"/>
            <p:cNvGrpSpPr/>
            <p:nvPr/>
          </p:nvGrpSpPr>
          <p:grpSpPr>
            <a:xfrm flipH="1">
              <a:off x="7434236" y="4851518"/>
              <a:ext cx="148749" cy="138123"/>
              <a:chOff x="417563" y="4145250"/>
              <a:chExt cx="148749" cy="138123"/>
            </a:xfrm>
          </p:grpSpPr>
          <p:sp>
            <p:nvSpPr>
              <p:cNvPr id="4069" name="Google Shape;4069;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72" name="Google Shape;4072;p24"/>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73" name="Google Shape;4073;p24"/>
            <p:cNvGrpSpPr/>
            <p:nvPr/>
          </p:nvGrpSpPr>
          <p:grpSpPr>
            <a:xfrm flipH="1">
              <a:off x="5467046" y="4869472"/>
              <a:ext cx="88313" cy="132981"/>
              <a:chOff x="712664" y="3994329"/>
              <a:chExt cx="88313" cy="132981"/>
            </a:xfrm>
          </p:grpSpPr>
          <p:sp>
            <p:nvSpPr>
              <p:cNvPr id="4074" name="Google Shape;4074;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76" name="Google Shape;4076;p24"/>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77" name="Google Shape;4077;p24"/>
            <p:cNvGrpSpPr/>
            <p:nvPr/>
          </p:nvGrpSpPr>
          <p:grpSpPr>
            <a:xfrm flipH="1">
              <a:off x="7047313" y="4735613"/>
              <a:ext cx="142923" cy="130526"/>
              <a:chOff x="178100" y="3904645"/>
              <a:chExt cx="142923" cy="130526"/>
            </a:xfrm>
          </p:grpSpPr>
          <p:sp>
            <p:nvSpPr>
              <p:cNvPr id="4078" name="Google Shape;4078;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81" name="Google Shape;4081;p24"/>
            <p:cNvGrpSpPr/>
            <p:nvPr/>
          </p:nvGrpSpPr>
          <p:grpSpPr>
            <a:xfrm flipH="1">
              <a:off x="6533859" y="4689922"/>
              <a:ext cx="88313" cy="132981"/>
              <a:chOff x="712664" y="3994329"/>
              <a:chExt cx="88313" cy="132981"/>
            </a:xfrm>
          </p:grpSpPr>
          <p:sp>
            <p:nvSpPr>
              <p:cNvPr id="4082" name="Google Shape;4082;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84" name="Google Shape;4084;p24"/>
            <p:cNvGrpSpPr/>
            <p:nvPr/>
          </p:nvGrpSpPr>
          <p:grpSpPr>
            <a:xfrm flipH="1">
              <a:off x="6789661" y="4866893"/>
              <a:ext cx="148749" cy="138123"/>
              <a:chOff x="417563" y="4145250"/>
              <a:chExt cx="148749" cy="138123"/>
            </a:xfrm>
          </p:grpSpPr>
          <p:sp>
            <p:nvSpPr>
              <p:cNvPr id="4085" name="Google Shape;4085;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24"/>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089" name="Google Shape;4089;p24"/>
            <p:cNvGrpSpPr/>
            <p:nvPr/>
          </p:nvGrpSpPr>
          <p:grpSpPr>
            <a:xfrm flipH="1">
              <a:off x="8932036" y="4851518"/>
              <a:ext cx="148749" cy="138123"/>
              <a:chOff x="417563" y="4145250"/>
              <a:chExt cx="148749" cy="138123"/>
            </a:xfrm>
          </p:grpSpPr>
          <p:sp>
            <p:nvSpPr>
              <p:cNvPr id="4090" name="Google Shape;4090;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3" name="Google Shape;4093;p24"/>
            <p:cNvGrpSpPr/>
            <p:nvPr/>
          </p:nvGrpSpPr>
          <p:grpSpPr>
            <a:xfrm flipH="1">
              <a:off x="3504875" y="4870688"/>
              <a:ext cx="142923" cy="130526"/>
              <a:chOff x="178100" y="3904645"/>
              <a:chExt cx="142923" cy="130526"/>
            </a:xfrm>
          </p:grpSpPr>
          <p:sp>
            <p:nvSpPr>
              <p:cNvPr id="4094" name="Google Shape;4094;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7" name="Google Shape;4097;p24"/>
            <p:cNvGrpSpPr/>
            <p:nvPr/>
          </p:nvGrpSpPr>
          <p:grpSpPr>
            <a:xfrm flipH="1">
              <a:off x="4736159" y="4869472"/>
              <a:ext cx="88313" cy="132981"/>
              <a:chOff x="712664" y="3994329"/>
              <a:chExt cx="88313" cy="132981"/>
            </a:xfrm>
          </p:grpSpPr>
          <p:sp>
            <p:nvSpPr>
              <p:cNvPr id="4098" name="Google Shape;4098;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0" name="Google Shape;4100;p24"/>
            <p:cNvGrpSpPr/>
            <p:nvPr/>
          </p:nvGrpSpPr>
          <p:grpSpPr>
            <a:xfrm flipH="1">
              <a:off x="3950663" y="4855325"/>
              <a:ext cx="142923" cy="130526"/>
              <a:chOff x="178100" y="3904645"/>
              <a:chExt cx="142923" cy="130526"/>
            </a:xfrm>
          </p:grpSpPr>
          <p:sp>
            <p:nvSpPr>
              <p:cNvPr id="4101" name="Google Shape;4101;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4" name="Google Shape;4104;p24"/>
            <p:cNvGrpSpPr/>
            <p:nvPr/>
          </p:nvGrpSpPr>
          <p:grpSpPr>
            <a:xfrm flipH="1">
              <a:off x="2932009" y="4854097"/>
              <a:ext cx="88313" cy="132981"/>
              <a:chOff x="712664" y="3994329"/>
              <a:chExt cx="88313" cy="132981"/>
            </a:xfrm>
          </p:grpSpPr>
          <p:sp>
            <p:nvSpPr>
              <p:cNvPr id="4105" name="Google Shape;4105;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7" name="Google Shape;4107;p24"/>
            <p:cNvGrpSpPr/>
            <p:nvPr/>
          </p:nvGrpSpPr>
          <p:grpSpPr>
            <a:xfrm flipH="1">
              <a:off x="5023923" y="4866905"/>
              <a:ext cx="148749" cy="138123"/>
              <a:chOff x="417563" y="4145250"/>
              <a:chExt cx="148749" cy="138123"/>
            </a:xfrm>
          </p:grpSpPr>
          <p:sp>
            <p:nvSpPr>
              <p:cNvPr id="4108" name="Google Shape;4108;p24"/>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24"/>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24"/>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11" name="Google Shape;4111;p24"/>
            <p:cNvGrpSpPr/>
            <p:nvPr/>
          </p:nvGrpSpPr>
          <p:grpSpPr>
            <a:xfrm flipH="1">
              <a:off x="7857534" y="4654247"/>
              <a:ext cx="88313" cy="132981"/>
              <a:chOff x="712664" y="3994329"/>
              <a:chExt cx="88313" cy="132981"/>
            </a:xfrm>
          </p:grpSpPr>
          <p:sp>
            <p:nvSpPr>
              <p:cNvPr id="4112" name="Google Shape;4112;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14" name="Google Shape;4114;p24"/>
            <p:cNvGrpSpPr/>
            <p:nvPr/>
          </p:nvGrpSpPr>
          <p:grpSpPr>
            <a:xfrm>
              <a:off x="2916488" y="4589988"/>
              <a:ext cx="142923" cy="130526"/>
              <a:chOff x="178100" y="3904645"/>
              <a:chExt cx="142923" cy="130526"/>
            </a:xfrm>
          </p:grpSpPr>
          <p:sp>
            <p:nvSpPr>
              <p:cNvPr id="4115" name="Google Shape;4115;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18" name="Google Shape;4118;p24"/>
            <p:cNvGrpSpPr/>
            <p:nvPr/>
          </p:nvGrpSpPr>
          <p:grpSpPr>
            <a:xfrm flipH="1">
              <a:off x="3339346" y="4654247"/>
              <a:ext cx="88313" cy="132981"/>
              <a:chOff x="712664" y="3994329"/>
              <a:chExt cx="88313" cy="132981"/>
            </a:xfrm>
          </p:grpSpPr>
          <p:sp>
            <p:nvSpPr>
              <p:cNvPr id="4119" name="Google Shape;4119;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21" name="Google Shape;4121;p24"/>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122" name="Google Shape;4122;p24"/>
            <p:cNvGrpSpPr/>
            <p:nvPr/>
          </p:nvGrpSpPr>
          <p:grpSpPr>
            <a:xfrm>
              <a:off x="4632438" y="4603875"/>
              <a:ext cx="142923" cy="130526"/>
              <a:chOff x="178100" y="3904645"/>
              <a:chExt cx="142923" cy="130526"/>
            </a:xfrm>
          </p:grpSpPr>
          <p:sp>
            <p:nvSpPr>
              <p:cNvPr id="4123" name="Google Shape;4123;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6" name="Google Shape;4126;p24"/>
            <p:cNvGrpSpPr/>
            <p:nvPr/>
          </p:nvGrpSpPr>
          <p:grpSpPr>
            <a:xfrm>
              <a:off x="6178388" y="4603875"/>
              <a:ext cx="142923" cy="130526"/>
              <a:chOff x="178100" y="3904645"/>
              <a:chExt cx="142923" cy="130526"/>
            </a:xfrm>
          </p:grpSpPr>
          <p:sp>
            <p:nvSpPr>
              <p:cNvPr id="4127" name="Google Shape;4127;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30" name="Google Shape;4130;p24"/>
            <p:cNvGrpSpPr/>
            <p:nvPr/>
          </p:nvGrpSpPr>
          <p:grpSpPr>
            <a:xfrm>
              <a:off x="5250150" y="4638600"/>
              <a:ext cx="142923" cy="130526"/>
              <a:chOff x="178100" y="3904645"/>
              <a:chExt cx="142923" cy="130526"/>
            </a:xfrm>
          </p:grpSpPr>
          <p:sp>
            <p:nvSpPr>
              <p:cNvPr id="4131" name="Google Shape;4131;p24"/>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24"/>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24"/>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34" name="Google Shape;4134;p24"/>
            <p:cNvGrpSpPr/>
            <p:nvPr/>
          </p:nvGrpSpPr>
          <p:grpSpPr>
            <a:xfrm flipH="1">
              <a:off x="3748221" y="4689922"/>
              <a:ext cx="88313" cy="132981"/>
              <a:chOff x="712664" y="3994329"/>
              <a:chExt cx="88313" cy="132981"/>
            </a:xfrm>
          </p:grpSpPr>
          <p:sp>
            <p:nvSpPr>
              <p:cNvPr id="4135" name="Google Shape;4135;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37" name="Google Shape;4137;p24"/>
            <p:cNvGrpSpPr/>
            <p:nvPr/>
          </p:nvGrpSpPr>
          <p:grpSpPr>
            <a:xfrm flipH="1">
              <a:off x="5698684" y="4628872"/>
              <a:ext cx="88313" cy="132981"/>
              <a:chOff x="712664" y="3994329"/>
              <a:chExt cx="88313" cy="132981"/>
            </a:xfrm>
          </p:grpSpPr>
          <p:sp>
            <p:nvSpPr>
              <p:cNvPr id="4138" name="Google Shape;4138;p24"/>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24"/>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40" name="Google Shape;4140;p24"/>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24"/>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42" name="Google Shape;4142;p24"/>
          <p:cNvSpPr txBox="1">
            <a:spLocks noGrp="1"/>
          </p:cNvSpPr>
          <p:nvPr>
            <p:ph type="title"/>
          </p:nvPr>
        </p:nvSpPr>
        <p:spPr>
          <a:xfrm>
            <a:off x="960012"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143" name="Google Shape;4143;p24"/>
          <p:cNvSpPr txBox="1">
            <a:spLocks noGrp="1"/>
          </p:cNvSpPr>
          <p:nvPr>
            <p:ph type="subTitle" idx="1"/>
          </p:nvPr>
        </p:nvSpPr>
        <p:spPr>
          <a:xfrm>
            <a:off x="960012"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44" name="Google Shape;4144;p24"/>
          <p:cNvSpPr txBox="1">
            <a:spLocks noGrp="1"/>
          </p:cNvSpPr>
          <p:nvPr>
            <p:ph type="title" idx="2"/>
          </p:nvPr>
        </p:nvSpPr>
        <p:spPr>
          <a:xfrm>
            <a:off x="6345081"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145" name="Google Shape;4145;p24"/>
          <p:cNvSpPr txBox="1">
            <a:spLocks noGrp="1"/>
          </p:cNvSpPr>
          <p:nvPr>
            <p:ph type="subTitle" idx="3"/>
          </p:nvPr>
        </p:nvSpPr>
        <p:spPr>
          <a:xfrm>
            <a:off x="6345075"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46" name="Google Shape;4146;p24"/>
          <p:cNvSpPr txBox="1">
            <a:spLocks noGrp="1"/>
          </p:cNvSpPr>
          <p:nvPr>
            <p:ph type="title" idx="4"/>
          </p:nvPr>
        </p:nvSpPr>
        <p:spPr>
          <a:xfrm>
            <a:off x="3652547"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147" name="Google Shape;4147;p24"/>
          <p:cNvSpPr txBox="1">
            <a:spLocks noGrp="1"/>
          </p:cNvSpPr>
          <p:nvPr>
            <p:ph type="subTitle" idx="5"/>
          </p:nvPr>
        </p:nvSpPr>
        <p:spPr>
          <a:xfrm>
            <a:off x="3652544"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48" name="Google Shape;4148;p24"/>
          <p:cNvSpPr txBox="1">
            <a:spLocks noGrp="1"/>
          </p:cNvSpPr>
          <p:nvPr>
            <p:ph type="title" idx="6"/>
          </p:nvPr>
        </p:nvSpPr>
        <p:spPr>
          <a:xfrm>
            <a:off x="9037616"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149" name="Google Shape;4149;p24"/>
          <p:cNvSpPr txBox="1">
            <a:spLocks noGrp="1"/>
          </p:cNvSpPr>
          <p:nvPr>
            <p:ph type="subTitle" idx="7"/>
          </p:nvPr>
        </p:nvSpPr>
        <p:spPr>
          <a:xfrm>
            <a:off x="9037607"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50" name="Google Shape;4150;p24"/>
          <p:cNvSpPr txBox="1">
            <a:spLocks noGrp="1"/>
          </p:cNvSpPr>
          <p:nvPr>
            <p:ph type="title" idx="8"/>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151"/>
        <p:cNvGrpSpPr/>
        <p:nvPr/>
      </p:nvGrpSpPr>
      <p:grpSpPr>
        <a:xfrm>
          <a:off x="0" y="0"/>
          <a:ext cx="0" cy="0"/>
          <a:chOff x="0" y="0"/>
          <a:chExt cx="0" cy="0"/>
        </a:xfrm>
      </p:grpSpPr>
      <p:sp>
        <p:nvSpPr>
          <p:cNvPr id="4152" name="Google Shape;4152;p25"/>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3" name="Google Shape;4153;p25"/>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4" name="Google Shape;4154;p25"/>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55" name="Google Shape;4155;p25"/>
          <p:cNvGrpSpPr/>
          <p:nvPr/>
        </p:nvGrpSpPr>
        <p:grpSpPr>
          <a:xfrm>
            <a:off x="137451" y="6118346"/>
            <a:ext cx="11970264" cy="661941"/>
            <a:chOff x="103088" y="4588759"/>
            <a:chExt cx="8977698" cy="496456"/>
          </a:xfrm>
        </p:grpSpPr>
        <p:sp>
          <p:nvSpPr>
            <p:cNvPr id="4156" name="Google Shape;4156;p25"/>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157" name="Google Shape;4157;p25"/>
            <p:cNvGrpSpPr/>
            <p:nvPr/>
          </p:nvGrpSpPr>
          <p:grpSpPr>
            <a:xfrm>
              <a:off x="103087" y="4641588"/>
              <a:ext cx="142923" cy="130526"/>
              <a:chOff x="178100" y="3904645"/>
              <a:chExt cx="142923" cy="130526"/>
            </a:xfrm>
          </p:grpSpPr>
          <p:sp>
            <p:nvSpPr>
              <p:cNvPr id="4158" name="Google Shape;4158;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61" name="Google Shape;4161;p25"/>
            <p:cNvGrpSpPr/>
            <p:nvPr/>
          </p:nvGrpSpPr>
          <p:grpSpPr>
            <a:xfrm>
              <a:off x="779951" y="4682022"/>
              <a:ext cx="88313" cy="132981"/>
              <a:chOff x="712664" y="4070529"/>
              <a:chExt cx="88313" cy="132981"/>
            </a:xfrm>
          </p:grpSpPr>
          <p:sp>
            <p:nvSpPr>
              <p:cNvPr id="4162" name="Google Shape;4162;p25"/>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25"/>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64" name="Google Shape;4164;p25"/>
            <p:cNvGrpSpPr/>
            <p:nvPr/>
          </p:nvGrpSpPr>
          <p:grpSpPr>
            <a:xfrm>
              <a:off x="432325" y="4835818"/>
              <a:ext cx="148749" cy="138123"/>
              <a:chOff x="417563" y="4145250"/>
              <a:chExt cx="148749" cy="138123"/>
            </a:xfrm>
          </p:grpSpPr>
          <p:sp>
            <p:nvSpPr>
              <p:cNvPr id="4165" name="Google Shape;4165;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68" name="Google Shape;4168;p25"/>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169" name="Google Shape;4169;p25"/>
            <p:cNvGrpSpPr/>
            <p:nvPr/>
          </p:nvGrpSpPr>
          <p:grpSpPr>
            <a:xfrm>
              <a:off x="834763" y="4933213"/>
              <a:ext cx="142923" cy="130526"/>
              <a:chOff x="178100" y="3904645"/>
              <a:chExt cx="142923" cy="130526"/>
            </a:xfrm>
          </p:grpSpPr>
          <p:sp>
            <p:nvSpPr>
              <p:cNvPr id="4170" name="Google Shape;4170;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3" name="Google Shape;4173;p25"/>
            <p:cNvGrpSpPr/>
            <p:nvPr/>
          </p:nvGrpSpPr>
          <p:grpSpPr>
            <a:xfrm>
              <a:off x="5901800" y="4851518"/>
              <a:ext cx="148749" cy="138123"/>
              <a:chOff x="417563" y="4145250"/>
              <a:chExt cx="148749" cy="138123"/>
            </a:xfrm>
          </p:grpSpPr>
          <p:sp>
            <p:nvSpPr>
              <p:cNvPr id="4174" name="Google Shape;4174;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77" name="Google Shape;4177;p25"/>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178" name="Google Shape;4178;p25"/>
            <p:cNvGrpSpPr/>
            <p:nvPr/>
          </p:nvGrpSpPr>
          <p:grpSpPr>
            <a:xfrm>
              <a:off x="1088463" y="4638600"/>
              <a:ext cx="142923" cy="130526"/>
              <a:chOff x="178100" y="3904645"/>
              <a:chExt cx="142923" cy="130526"/>
            </a:xfrm>
          </p:grpSpPr>
          <p:sp>
            <p:nvSpPr>
              <p:cNvPr id="4179" name="Google Shape;4179;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82" name="Google Shape;4182;p25"/>
            <p:cNvGrpSpPr/>
            <p:nvPr/>
          </p:nvGrpSpPr>
          <p:grpSpPr>
            <a:xfrm>
              <a:off x="1631214" y="4654247"/>
              <a:ext cx="88313" cy="132981"/>
              <a:chOff x="712664" y="3994329"/>
              <a:chExt cx="88313" cy="132981"/>
            </a:xfrm>
          </p:grpSpPr>
          <p:sp>
            <p:nvSpPr>
              <p:cNvPr id="4183" name="Google Shape;4183;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85" name="Google Shape;4185;p25"/>
            <p:cNvGrpSpPr/>
            <p:nvPr/>
          </p:nvGrpSpPr>
          <p:grpSpPr>
            <a:xfrm>
              <a:off x="1430650" y="4814993"/>
              <a:ext cx="148749" cy="138123"/>
              <a:chOff x="417563" y="4145250"/>
              <a:chExt cx="148749" cy="138123"/>
            </a:xfrm>
          </p:grpSpPr>
          <p:sp>
            <p:nvSpPr>
              <p:cNvPr id="4186" name="Google Shape;4186;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89" name="Google Shape;4189;p25"/>
            <p:cNvGrpSpPr/>
            <p:nvPr/>
          </p:nvGrpSpPr>
          <p:grpSpPr>
            <a:xfrm>
              <a:off x="2621688" y="4908138"/>
              <a:ext cx="142923" cy="130526"/>
              <a:chOff x="178100" y="3904645"/>
              <a:chExt cx="142923" cy="130526"/>
            </a:xfrm>
          </p:grpSpPr>
          <p:sp>
            <p:nvSpPr>
              <p:cNvPr id="4190" name="Google Shape;4190;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93" name="Google Shape;4193;p25"/>
            <p:cNvGrpSpPr/>
            <p:nvPr/>
          </p:nvGrpSpPr>
          <p:grpSpPr>
            <a:xfrm>
              <a:off x="4349951" y="4706647"/>
              <a:ext cx="88313" cy="132981"/>
              <a:chOff x="712664" y="3994329"/>
              <a:chExt cx="88313" cy="132981"/>
            </a:xfrm>
          </p:grpSpPr>
          <p:sp>
            <p:nvSpPr>
              <p:cNvPr id="4194" name="Google Shape;4194;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96" name="Google Shape;4196;p25"/>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197" name="Google Shape;4197;p25"/>
            <p:cNvGrpSpPr/>
            <p:nvPr/>
          </p:nvGrpSpPr>
          <p:grpSpPr>
            <a:xfrm>
              <a:off x="1927025" y="4603875"/>
              <a:ext cx="142923" cy="130526"/>
              <a:chOff x="178100" y="3904645"/>
              <a:chExt cx="142923" cy="130526"/>
            </a:xfrm>
          </p:grpSpPr>
          <p:sp>
            <p:nvSpPr>
              <p:cNvPr id="4198" name="Google Shape;4198;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1" name="Google Shape;4201;p25"/>
            <p:cNvGrpSpPr/>
            <p:nvPr/>
          </p:nvGrpSpPr>
          <p:grpSpPr>
            <a:xfrm>
              <a:off x="2464539" y="4706647"/>
              <a:ext cx="88313" cy="132981"/>
              <a:chOff x="712664" y="3994329"/>
              <a:chExt cx="88313" cy="132981"/>
            </a:xfrm>
          </p:grpSpPr>
          <p:sp>
            <p:nvSpPr>
              <p:cNvPr id="4202" name="Google Shape;4202;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4" name="Google Shape;4204;p25"/>
            <p:cNvGrpSpPr/>
            <p:nvPr/>
          </p:nvGrpSpPr>
          <p:grpSpPr>
            <a:xfrm>
              <a:off x="1995663" y="4835818"/>
              <a:ext cx="148749" cy="138123"/>
              <a:chOff x="417563" y="4145250"/>
              <a:chExt cx="148749" cy="138123"/>
            </a:xfrm>
          </p:grpSpPr>
          <p:sp>
            <p:nvSpPr>
              <p:cNvPr id="4205" name="Google Shape;4205;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8" name="Google Shape;4208;p25"/>
            <p:cNvGrpSpPr/>
            <p:nvPr/>
          </p:nvGrpSpPr>
          <p:grpSpPr>
            <a:xfrm>
              <a:off x="1735864" y="4896184"/>
              <a:ext cx="88313" cy="132981"/>
              <a:chOff x="712664" y="3994329"/>
              <a:chExt cx="88313" cy="132981"/>
            </a:xfrm>
          </p:grpSpPr>
          <p:sp>
            <p:nvSpPr>
              <p:cNvPr id="4209" name="Google Shape;4209;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11" name="Google Shape;4211;p25"/>
            <p:cNvGrpSpPr/>
            <p:nvPr/>
          </p:nvGrpSpPr>
          <p:grpSpPr>
            <a:xfrm>
              <a:off x="140200" y="4947093"/>
              <a:ext cx="148749" cy="138123"/>
              <a:chOff x="417563" y="4145250"/>
              <a:chExt cx="148749" cy="138123"/>
            </a:xfrm>
          </p:grpSpPr>
          <p:sp>
            <p:nvSpPr>
              <p:cNvPr id="4212" name="Google Shape;4212;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15" name="Google Shape;4215;p25"/>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16" name="Google Shape;4216;p25"/>
            <p:cNvGrpSpPr/>
            <p:nvPr/>
          </p:nvGrpSpPr>
          <p:grpSpPr>
            <a:xfrm flipH="1">
              <a:off x="8761575" y="4655463"/>
              <a:ext cx="142923" cy="130526"/>
              <a:chOff x="178100" y="3904645"/>
              <a:chExt cx="142923" cy="130526"/>
            </a:xfrm>
          </p:grpSpPr>
          <p:sp>
            <p:nvSpPr>
              <p:cNvPr id="4217" name="Google Shape;4217;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0" name="Google Shape;4220;p25"/>
            <p:cNvGrpSpPr/>
            <p:nvPr/>
          </p:nvGrpSpPr>
          <p:grpSpPr>
            <a:xfrm flipH="1">
              <a:off x="8309559" y="4588759"/>
              <a:ext cx="88313" cy="132981"/>
              <a:chOff x="712664" y="3994329"/>
              <a:chExt cx="88313" cy="132981"/>
            </a:xfrm>
          </p:grpSpPr>
          <p:sp>
            <p:nvSpPr>
              <p:cNvPr id="4221" name="Google Shape;4221;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3" name="Google Shape;4223;p25"/>
            <p:cNvGrpSpPr/>
            <p:nvPr/>
          </p:nvGrpSpPr>
          <p:grpSpPr>
            <a:xfrm flipH="1">
              <a:off x="8475836" y="4893605"/>
              <a:ext cx="148749" cy="138123"/>
              <a:chOff x="417563" y="4145250"/>
              <a:chExt cx="148749" cy="138123"/>
            </a:xfrm>
          </p:grpSpPr>
          <p:sp>
            <p:nvSpPr>
              <p:cNvPr id="4224" name="Google Shape;4224;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27" name="Google Shape;4227;p25"/>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25"/>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29" name="Google Shape;4229;p25"/>
            <p:cNvGrpSpPr/>
            <p:nvPr/>
          </p:nvGrpSpPr>
          <p:grpSpPr>
            <a:xfrm flipH="1">
              <a:off x="8078788" y="4799888"/>
              <a:ext cx="142923" cy="130526"/>
              <a:chOff x="178100" y="3904645"/>
              <a:chExt cx="142923" cy="130526"/>
            </a:xfrm>
          </p:grpSpPr>
          <p:sp>
            <p:nvSpPr>
              <p:cNvPr id="4230" name="Google Shape;4230;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3" name="Google Shape;4233;p25"/>
            <p:cNvGrpSpPr/>
            <p:nvPr/>
          </p:nvGrpSpPr>
          <p:grpSpPr>
            <a:xfrm flipH="1">
              <a:off x="7317309" y="4602647"/>
              <a:ext cx="88313" cy="132981"/>
              <a:chOff x="712664" y="3994329"/>
              <a:chExt cx="88313" cy="132981"/>
            </a:xfrm>
          </p:grpSpPr>
          <p:sp>
            <p:nvSpPr>
              <p:cNvPr id="4234" name="Google Shape;4234;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6" name="Google Shape;4236;p25"/>
            <p:cNvGrpSpPr/>
            <p:nvPr/>
          </p:nvGrpSpPr>
          <p:grpSpPr>
            <a:xfrm flipH="1">
              <a:off x="7434236" y="4851518"/>
              <a:ext cx="148749" cy="138123"/>
              <a:chOff x="417563" y="4145250"/>
              <a:chExt cx="148749" cy="138123"/>
            </a:xfrm>
          </p:grpSpPr>
          <p:sp>
            <p:nvSpPr>
              <p:cNvPr id="4237" name="Google Shape;4237;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40" name="Google Shape;4240;p25"/>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41" name="Google Shape;4241;p25"/>
            <p:cNvGrpSpPr/>
            <p:nvPr/>
          </p:nvGrpSpPr>
          <p:grpSpPr>
            <a:xfrm flipH="1">
              <a:off x="5467046" y="4869472"/>
              <a:ext cx="88313" cy="132981"/>
              <a:chOff x="712664" y="3994329"/>
              <a:chExt cx="88313" cy="132981"/>
            </a:xfrm>
          </p:grpSpPr>
          <p:sp>
            <p:nvSpPr>
              <p:cNvPr id="4242" name="Google Shape;4242;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44" name="Google Shape;4244;p25"/>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45" name="Google Shape;4245;p25"/>
            <p:cNvGrpSpPr/>
            <p:nvPr/>
          </p:nvGrpSpPr>
          <p:grpSpPr>
            <a:xfrm flipH="1">
              <a:off x="7047313" y="4735613"/>
              <a:ext cx="142923" cy="130526"/>
              <a:chOff x="178100" y="3904645"/>
              <a:chExt cx="142923" cy="130526"/>
            </a:xfrm>
          </p:grpSpPr>
          <p:sp>
            <p:nvSpPr>
              <p:cNvPr id="4246" name="Google Shape;4246;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9" name="Google Shape;4249;p25"/>
            <p:cNvGrpSpPr/>
            <p:nvPr/>
          </p:nvGrpSpPr>
          <p:grpSpPr>
            <a:xfrm flipH="1">
              <a:off x="6533859" y="4689922"/>
              <a:ext cx="88313" cy="132981"/>
              <a:chOff x="712664" y="3994329"/>
              <a:chExt cx="88313" cy="132981"/>
            </a:xfrm>
          </p:grpSpPr>
          <p:sp>
            <p:nvSpPr>
              <p:cNvPr id="4250" name="Google Shape;4250;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52" name="Google Shape;4252;p25"/>
            <p:cNvGrpSpPr/>
            <p:nvPr/>
          </p:nvGrpSpPr>
          <p:grpSpPr>
            <a:xfrm flipH="1">
              <a:off x="6789661" y="4866893"/>
              <a:ext cx="148749" cy="138123"/>
              <a:chOff x="417563" y="4145250"/>
              <a:chExt cx="148749" cy="138123"/>
            </a:xfrm>
          </p:grpSpPr>
          <p:sp>
            <p:nvSpPr>
              <p:cNvPr id="4253" name="Google Shape;4253;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56" name="Google Shape;4256;p25"/>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57" name="Google Shape;4257;p25"/>
            <p:cNvGrpSpPr/>
            <p:nvPr/>
          </p:nvGrpSpPr>
          <p:grpSpPr>
            <a:xfrm flipH="1">
              <a:off x="8932036" y="4851518"/>
              <a:ext cx="148749" cy="138123"/>
              <a:chOff x="417563" y="4145250"/>
              <a:chExt cx="148749" cy="138123"/>
            </a:xfrm>
          </p:grpSpPr>
          <p:sp>
            <p:nvSpPr>
              <p:cNvPr id="4258" name="Google Shape;4258;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1" name="Google Shape;4261;p25"/>
            <p:cNvGrpSpPr/>
            <p:nvPr/>
          </p:nvGrpSpPr>
          <p:grpSpPr>
            <a:xfrm flipH="1">
              <a:off x="3504875" y="4870688"/>
              <a:ext cx="142923" cy="130526"/>
              <a:chOff x="178100" y="3904645"/>
              <a:chExt cx="142923" cy="130526"/>
            </a:xfrm>
          </p:grpSpPr>
          <p:sp>
            <p:nvSpPr>
              <p:cNvPr id="4262" name="Google Shape;4262;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5" name="Google Shape;4265;p25"/>
            <p:cNvGrpSpPr/>
            <p:nvPr/>
          </p:nvGrpSpPr>
          <p:grpSpPr>
            <a:xfrm flipH="1">
              <a:off x="4736159" y="4869472"/>
              <a:ext cx="88313" cy="132981"/>
              <a:chOff x="712664" y="3994329"/>
              <a:chExt cx="88313" cy="132981"/>
            </a:xfrm>
          </p:grpSpPr>
          <p:sp>
            <p:nvSpPr>
              <p:cNvPr id="4266" name="Google Shape;4266;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8" name="Google Shape;4268;p25"/>
            <p:cNvGrpSpPr/>
            <p:nvPr/>
          </p:nvGrpSpPr>
          <p:grpSpPr>
            <a:xfrm flipH="1">
              <a:off x="3950663" y="4855325"/>
              <a:ext cx="142923" cy="130526"/>
              <a:chOff x="178100" y="3904645"/>
              <a:chExt cx="142923" cy="130526"/>
            </a:xfrm>
          </p:grpSpPr>
          <p:sp>
            <p:nvSpPr>
              <p:cNvPr id="4269" name="Google Shape;4269;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2" name="Google Shape;4272;p25"/>
            <p:cNvGrpSpPr/>
            <p:nvPr/>
          </p:nvGrpSpPr>
          <p:grpSpPr>
            <a:xfrm flipH="1">
              <a:off x="2932009" y="4854097"/>
              <a:ext cx="88313" cy="132981"/>
              <a:chOff x="712664" y="3994329"/>
              <a:chExt cx="88313" cy="132981"/>
            </a:xfrm>
          </p:grpSpPr>
          <p:sp>
            <p:nvSpPr>
              <p:cNvPr id="4273" name="Google Shape;4273;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5" name="Google Shape;4275;p25"/>
            <p:cNvGrpSpPr/>
            <p:nvPr/>
          </p:nvGrpSpPr>
          <p:grpSpPr>
            <a:xfrm flipH="1">
              <a:off x="5023923" y="4866905"/>
              <a:ext cx="148749" cy="138123"/>
              <a:chOff x="417563" y="4145250"/>
              <a:chExt cx="148749" cy="138123"/>
            </a:xfrm>
          </p:grpSpPr>
          <p:sp>
            <p:nvSpPr>
              <p:cNvPr id="4276" name="Google Shape;4276;p25"/>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25"/>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25"/>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9" name="Google Shape;4279;p25"/>
            <p:cNvGrpSpPr/>
            <p:nvPr/>
          </p:nvGrpSpPr>
          <p:grpSpPr>
            <a:xfrm flipH="1">
              <a:off x="7857534" y="4654247"/>
              <a:ext cx="88313" cy="132981"/>
              <a:chOff x="712664" y="3994329"/>
              <a:chExt cx="88313" cy="132981"/>
            </a:xfrm>
          </p:grpSpPr>
          <p:sp>
            <p:nvSpPr>
              <p:cNvPr id="4280" name="Google Shape;4280;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82" name="Google Shape;4282;p25"/>
            <p:cNvGrpSpPr/>
            <p:nvPr/>
          </p:nvGrpSpPr>
          <p:grpSpPr>
            <a:xfrm>
              <a:off x="2916488" y="4589988"/>
              <a:ext cx="142923" cy="130526"/>
              <a:chOff x="178100" y="3904645"/>
              <a:chExt cx="142923" cy="130526"/>
            </a:xfrm>
          </p:grpSpPr>
          <p:sp>
            <p:nvSpPr>
              <p:cNvPr id="4283" name="Google Shape;4283;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86" name="Google Shape;4286;p25"/>
            <p:cNvGrpSpPr/>
            <p:nvPr/>
          </p:nvGrpSpPr>
          <p:grpSpPr>
            <a:xfrm flipH="1">
              <a:off x="3339346" y="4654247"/>
              <a:ext cx="88313" cy="132981"/>
              <a:chOff x="712664" y="3994329"/>
              <a:chExt cx="88313" cy="132981"/>
            </a:xfrm>
          </p:grpSpPr>
          <p:sp>
            <p:nvSpPr>
              <p:cNvPr id="4287" name="Google Shape;4287;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89" name="Google Shape;4289;p25"/>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90" name="Google Shape;4290;p25"/>
            <p:cNvGrpSpPr/>
            <p:nvPr/>
          </p:nvGrpSpPr>
          <p:grpSpPr>
            <a:xfrm>
              <a:off x="4632438" y="4603875"/>
              <a:ext cx="142923" cy="130526"/>
              <a:chOff x="178100" y="3904645"/>
              <a:chExt cx="142923" cy="130526"/>
            </a:xfrm>
          </p:grpSpPr>
          <p:sp>
            <p:nvSpPr>
              <p:cNvPr id="4291" name="Google Shape;4291;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94" name="Google Shape;4294;p25"/>
            <p:cNvGrpSpPr/>
            <p:nvPr/>
          </p:nvGrpSpPr>
          <p:grpSpPr>
            <a:xfrm>
              <a:off x="6178388" y="4603875"/>
              <a:ext cx="142923" cy="130526"/>
              <a:chOff x="178100" y="3904645"/>
              <a:chExt cx="142923" cy="130526"/>
            </a:xfrm>
          </p:grpSpPr>
          <p:sp>
            <p:nvSpPr>
              <p:cNvPr id="4295" name="Google Shape;4295;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98" name="Google Shape;4298;p25"/>
            <p:cNvGrpSpPr/>
            <p:nvPr/>
          </p:nvGrpSpPr>
          <p:grpSpPr>
            <a:xfrm>
              <a:off x="5250150" y="4638600"/>
              <a:ext cx="142923" cy="130526"/>
              <a:chOff x="178100" y="3904645"/>
              <a:chExt cx="142923" cy="130526"/>
            </a:xfrm>
          </p:grpSpPr>
          <p:sp>
            <p:nvSpPr>
              <p:cNvPr id="4299" name="Google Shape;4299;p25"/>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25"/>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25"/>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02" name="Google Shape;4302;p25"/>
            <p:cNvGrpSpPr/>
            <p:nvPr/>
          </p:nvGrpSpPr>
          <p:grpSpPr>
            <a:xfrm flipH="1">
              <a:off x="3748221" y="4689922"/>
              <a:ext cx="88313" cy="132981"/>
              <a:chOff x="712664" y="3994329"/>
              <a:chExt cx="88313" cy="132981"/>
            </a:xfrm>
          </p:grpSpPr>
          <p:sp>
            <p:nvSpPr>
              <p:cNvPr id="4303" name="Google Shape;4303;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05" name="Google Shape;4305;p25"/>
            <p:cNvGrpSpPr/>
            <p:nvPr/>
          </p:nvGrpSpPr>
          <p:grpSpPr>
            <a:xfrm flipH="1">
              <a:off x="5698684" y="4628872"/>
              <a:ext cx="88313" cy="132981"/>
              <a:chOff x="712664" y="3994329"/>
              <a:chExt cx="88313" cy="132981"/>
            </a:xfrm>
          </p:grpSpPr>
          <p:sp>
            <p:nvSpPr>
              <p:cNvPr id="4306" name="Google Shape;4306;p25"/>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25"/>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08" name="Google Shape;4308;p25"/>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25"/>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10" name="Google Shape;4310;p25"/>
          <p:cNvSpPr txBox="1">
            <a:spLocks noGrp="1"/>
          </p:cNvSpPr>
          <p:nvPr>
            <p:ph type="title"/>
          </p:nvPr>
        </p:nvSpPr>
        <p:spPr>
          <a:xfrm>
            <a:off x="960012" y="3632200"/>
            <a:ext cx="1928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311" name="Google Shape;4311;p25"/>
          <p:cNvSpPr txBox="1">
            <a:spLocks noGrp="1"/>
          </p:cNvSpPr>
          <p:nvPr>
            <p:ph type="subTitle" idx="1"/>
          </p:nvPr>
        </p:nvSpPr>
        <p:spPr>
          <a:xfrm>
            <a:off x="960012" y="4140200"/>
            <a:ext cx="19280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312" name="Google Shape;4312;p25"/>
          <p:cNvSpPr txBox="1">
            <a:spLocks noGrp="1"/>
          </p:cNvSpPr>
          <p:nvPr>
            <p:ph type="title" idx="2"/>
          </p:nvPr>
        </p:nvSpPr>
        <p:spPr>
          <a:xfrm>
            <a:off x="7218008" y="3632200"/>
            <a:ext cx="1928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313" name="Google Shape;4313;p25"/>
          <p:cNvSpPr txBox="1">
            <a:spLocks noGrp="1"/>
          </p:cNvSpPr>
          <p:nvPr>
            <p:ph type="subTitle" idx="3"/>
          </p:nvPr>
        </p:nvSpPr>
        <p:spPr>
          <a:xfrm>
            <a:off x="7218001" y="4140200"/>
            <a:ext cx="19280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314" name="Google Shape;4314;p25"/>
          <p:cNvSpPr txBox="1">
            <a:spLocks noGrp="1"/>
          </p:cNvSpPr>
          <p:nvPr>
            <p:ph type="title" idx="4"/>
          </p:nvPr>
        </p:nvSpPr>
        <p:spPr>
          <a:xfrm>
            <a:off x="3046011" y="3632200"/>
            <a:ext cx="1928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315" name="Google Shape;4315;p25"/>
          <p:cNvSpPr txBox="1">
            <a:spLocks noGrp="1"/>
          </p:cNvSpPr>
          <p:nvPr>
            <p:ph type="subTitle" idx="5"/>
          </p:nvPr>
        </p:nvSpPr>
        <p:spPr>
          <a:xfrm>
            <a:off x="3046008" y="4140200"/>
            <a:ext cx="19280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316" name="Google Shape;4316;p25"/>
          <p:cNvSpPr txBox="1">
            <a:spLocks noGrp="1"/>
          </p:cNvSpPr>
          <p:nvPr>
            <p:ph type="title" idx="6"/>
          </p:nvPr>
        </p:nvSpPr>
        <p:spPr>
          <a:xfrm>
            <a:off x="9304007" y="3632200"/>
            <a:ext cx="1928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317" name="Google Shape;4317;p25"/>
          <p:cNvSpPr txBox="1">
            <a:spLocks noGrp="1"/>
          </p:cNvSpPr>
          <p:nvPr>
            <p:ph type="subTitle" idx="7"/>
          </p:nvPr>
        </p:nvSpPr>
        <p:spPr>
          <a:xfrm>
            <a:off x="9303997" y="4140200"/>
            <a:ext cx="19280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318" name="Google Shape;4318;p25"/>
          <p:cNvSpPr txBox="1">
            <a:spLocks noGrp="1"/>
          </p:cNvSpPr>
          <p:nvPr>
            <p:ph type="title" idx="8"/>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319" name="Google Shape;4319;p25"/>
          <p:cNvSpPr txBox="1">
            <a:spLocks noGrp="1"/>
          </p:cNvSpPr>
          <p:nvPr>
            <p:ph type="title" idx="9"/>
          </p:nvPr>
        </p:nvSpPr>
        <p:spPr>
          <a:xfrm>
            <a:off x="5132009" y="3632200"/>
            <a:ext cx="1928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320" name="Google Shape;4320;p25"/>
          <p:cNvSpPr txBox="1">
            <a:spLocks noGrp="1"/>
          </p:cNvSpPr>
          <p:nvPr>
            <p:ph type="subTitle" idx="13"/>
          </p:nvPr>
        </p:nvSpPr>
        <p:spPr>
          <a:xfrm>
            <a:off x="5132005" y="4140200"/>
            <a:ext cx="19280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21"/>
        <p:cNvGrpSpPr/>
        <p:nvPr/>
      </p:nvGrpSpPr>
      <p:grpSpPr>
        <a:xfrm>
          <a:off x="0" y="0"/>
          <a:ext cx="0" cy="0"/>
          <a:chOff x="0" y="0"/>
          <a:chExt cx="0" cy="0"/>
        </a:xfrm>
      </p:grpSpPr>
      <p:sp>
        <p:nvSpPr>
          <p:cNvPr id="4322" name="Google Shape;4322;p26"/>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23" name="Google Shape;4323;p26"/>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24" name="Google Shape;4324;p26"/>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25" name="Google Shape;4325;p26"/>
          <p:cNvGrpSpPr/>
          <p:nvPr/>
        </p:nvGrpSpPr>
        <p:grpSpPr>
          <a:xfrm>
            <a:off x="137451" y="6118346"/>
            <a:ext cx="11970264" cy="661941"/>
            <a:chOff x="103088" y="4588759"/>
            <a:chExt cx="8977698" cy="496456"/>
          </a:xfrm>
        </p:grpSpPr>
        <p:sp>
          <p:nvSpPr>
            <p:cNvPr id="4326" name="Google Shape;4326;p26"/>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27" name="Google Shape;4327;p26"/>
            <p:cNvGrpSpPr/>
            <p:nvPr/>
          </p:nvGrpSpPr>
          <p:grpSpPr>
            <a:xfrm>
              <a:off x="103087" y="4641588"/>
              <a:ext cx="142923" cy="130526"/>
              <a:chOff x="178100" y="3904645"/>
              <a:chExt cx="142923" cy="130526"/>
            </a:xfrm>
          </p:grpSpPr>
          <p:sp>
            <p:nvSpPr>
              <p:cNvPr id="4328" name="Google Shape;4328;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1" name="Google Shape;4331;p26"/>
            <p:cNvGrpSpPr/>
            <p:nvPr/>
          </p:nvGrpSpPr>
          <p:grpSpPr>
            <a:xfrm>
              <a:off x="779951" y="4682022"/>
              <a:ext cx="88313" cy="132981"/>
              <a:chOff x="712664" y="4070529"/>
              <a:chExt cx="88313" cy="132981"/>
            </a:xfrm>
          </p:grpSpPr>
          <p:sp>
            <p:nvSpPr>
              <p:cNvPr id="4332" name="Google Shape;4332;p26"/>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26"/>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4" name="Google Shape;4334;p26"/>
            <p:cNvGrpSpPr/>
            <p:nvPr/>
          </p:nvGrpSpPr>
          <p:grpSpPr>
            <a:xfrm>
              <a:off x="432325" y="4835818"/>
              <a:ext cx="148749" cy="138123"/>
              <a:chOff x="417563" y="4145250"/>
              <a:chExt cx="148749" cy="138123"/>
            </a:xfrm>
          </p:grpSpPr>
          <p:sp>
            <p:nvSpPr>
              <p:cNvPr id="4335" name="Google Shape;4335;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38" name="Google Shape;4338;p26"/>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39" name="Google Shape;4339;p26"/>
            <p:cNvGrpSpPr/>
            <p:nvPr/>
          </p:nvGrpSpPr>
          <p:grpSpPr>
            <a:xfrm>
              <a:off x="834763" y="4933213"/>
              <a:ext cx="142923" cy="130526"/>
              <a:chOff x="178100" y="3904645"/>
              <a:chExt cx="142923" cy="130526"/>
            </a:xfrm>
          </p:grpSpPr>
          <p:sp>
            <p:nvSpPr>
              <p:cNvPr id="4340" name="Google Shape;4340;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43" name="Google Shape;4343;p26"/>
            <p:cNvGrpSpPr/>
            <p:nvPr/>
          </p:nvGrpSpPr>
          <p:grpSpPr>
            <a:xfrm>
              <a:off x="5901800" y="4851518"/>
              <a:ext cx="148749" cy="138123"/>
              <a:chOff x="417563" y="4145250"/>
              <a:chExt cx="148749" cy="138123"/>
            </a:xfrm>
          </p:grpSpPr>
          <p:sp>
            <p:nvSpPr>
              <p:cNvPr id="4344" name="Google Shape;4344;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47" name="Google Shape;4347;p26"/>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48" name="Google Shape;4348;p26"/>
            <p:cNvGrpSpPr/>
            <p:nvPr/>
          </p:nvGrpSpPr>
          <p:grpSpPr>
            <a:xfrm>
              <a:off x="1088463" y="4638600"/>
              <a:ext cx="142923" cy="130526"/>
              <a:chOff x="178100" y="3904645"/>
              <a:chExt cx="142923" cy="130526"/>
            </a:xfrm>
          </p:grpSpPr>
          <p:sp>
            <p:nvSpPr>
              <p:cNvPr id="4349" name="Google Shape;4349;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2" name="Google Shape;4352;p26"/>
            <p:cNvGrpSpPr/>
            <p:nvPr/>
          </p:nvGrpSpPr>
          <p:grpSpPr>
            <a:xfrm>
              <a:off x="1631214" y="4654247"/>
              <a:ext cx="88313" cy="132981"/>
              <a:chOff x="712664" y="3994329"/>
              <a:chExt cx="88313" cy="132981"/>
            </a:xfrm>
          </p:grpSpPr>
          <p:sp>
            <p:nvSpPr>
              <p:cNvPr id="4353" name="Google Shape;4353;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5" name="Google Shape;4355;p26"/>
            <p:cNvGrpSpPr/>
            <p:nvPr/>
          </p:nvGrpSpPr>
          <p:grpSpPr>
            <a:xfrm>
              <a:off x="1430650" y="4814993"/>
              <a:ext cx="148749" cy="138123"/>
              <a:chOff x="417563" y="4145250"/>
              <a:chExt cx="148749" cy="138123"/>
            </a:xfrm>
          </p:grpSpPr>
          <p:sp>
            <p:nvSpPr>
              <p:cNvPr id="4356" name="Google Shape;4356;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59" name="Google Shape;4359;p26"/>
            <p:cNvGrpSpPr/>
            <p:nvPr/>
          </p:nvGrpSpPr>
          <p:grpSpPr>
            <a:xfrm>
              <a:off x="2621688" y="4908138"/>
              <a:ext cx="142923" cy="130526"/>
              <a:chOff x="178100" y="3904645"/>
              <a:chExt cx="142923" cy="130526"/>
            </a:xfrm>
          </p:grpSpPr>
          <p:sp>
            <p:nvSpPr>
              <p:cNvPr id="4360" name="Google Shape;4360;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63" name="Google Shape;4363;p26"/>
            <p:cNvGrpSpPr/>
            <p:nvPr/>
          </p:nvGrpSpPr>
          <p:grpSpPr>
            <a:xfrm>
              <a:off x="4349951" y="4706647"/>
              <a:ext cx="88313" cy="132981"/>
              <a:chOff x="712664" y="3994329"/>
              <a:chExt cx="88313" cy="132981"/>
            </a:xfrm>
          </p:grpSpPr>
          <p:sp>
            <p:nvSpPr>
              <p:cNvPr id="4364" name="Google Shape;4364;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66" name="Google Shape;4366;p26"/>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67" name="Google Shape;4367;p26"/>
            <p:cNvGrpSpPr/>
            <p:nvPr/>
          </p:nvGrpSpPr>
          <p:grpSpPr>
            <a:xfrm>
              <a:off x="1927025" y="4603875"/>
              <a:ext cx="142923" cy="130526"/>
              <a:chOff x="178100" y="3904645"/>
              <a:chExt cx="142923" cy="130526"/>
            </a:xfrm>
          </p:grpSpPr>
          <p:sp>
            <p:nvSpPr>
              <p:cNvPr id="4368" name="Google Shape;4368;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71" name="Google Shape;4371;p26"/>
            <p:cNvGrpSpPr/>
            <p:nvPr/>
          </p:nvGrpSpPr>
          <p:grpSpPr>
            <a:xfrm>
              <a:off x="2464539" y="4706647"/>
              <a:ext cx="88313" cy="132981"/>
              <a:chOff x="712664" y="3994329"/>
              <a:chExt cx="88313" cy="132981"/>
            </a:xfrm>
          </p:grpSpPr>
          <p:sp>
            <p:nvSpPr>
              <p:cNvPr id="4372" name="Google Shape;4372;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74" name="Google Shape;4374;p26"/>
            <p:cNvGrpSpPr/>
            <p:nvPr/>
          </p:nvGrpSpPr>
          <p:grpSpPr>
            <a:xfrm>
              <a:off x="1995663" y="4835818"/>
              <a:ext cx="148749" cy="138123"/>
              <a:chOff x="417563" y="4145250"/>
              <a:chExt cx="148749" cy="138123"/>
            </a:xfrm>
          </p:grpSpPr>
          <p:sp>
            <p:nvSpPr>
              <p:cNvPr id="4375" name="Google Shape;4375;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78" name="Google Shape;4378;p26"/>
            <p:cNvGrpSpPr/>
            <p:nvPr/>
          </p:nvGrpSpPr>
          <p:grpSpPr>
            <a:xfrm>
              <a:off x="1735864" y="4896184"/>
              <a:ext cx="88313" cy="132981"/>
              <a:chOff x="712664" y="3994329"/>
              <a:chExt cx="88313" cy="132981"/>
            </a:xfrm>
          </p:grpSpPr>
          <p:sp>
            <p:nvSpPr>
              <p:cNvPr id="4379" name="Google Shape;4379;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81" name="Google Shape;4381;p26"/>
            <p:cNvGrpSpPr/>
            <p:nvPr/>
          </p:nvGrpSpPr>
          <p:grpSpPr>
            <a:xfrm>
              <a:off x="140200" y="4947093"/>
              <a:ext cx="148749" cy="138123"/>
              <a:chOff x="417563" y="4145250"/>
              <a:chExt cx="148749" cy="138123"/>
            </a:xfrm>
          </p:grpSpPr>
          <p:sp>
            <p:nvSpPr>
              <p:cNvPr id="4382" name="Google Shape;4382;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85" name="Google Shape;4385;p26"/>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86" name="Google Shape;4386;p26"/>
            <p:cNvGrpSpPr/>
            <p:nvPr/>
          </p:nvGrpSpPr>
          <p:grpSpPr>
            <a:xfrm flipH="1">
              <a:off x="8761575" y="4655463"/>
              <a:ext cx="142923" cy="130526"/>
              <a:chOff x="178100" y="3904645"/>
              <a:chExt cx="142923" cy="130526"/>
            </a:xfrm>
          </p:grpSpPr>
          <p:sp>
            <p:nvSpPr>
              <p:cNvPr id="4387" name="Google Shape;4387;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90" name="Google Shape;4390;p26"/>
            <p:cNvGrpSpPr/>
            <p:nvPr/>
          </p:nvGrpSpPr>
          <p:grpSpPr>
            <a:xfrm flipH="1">
              <a:off x="8309559" y="4588759"/>
              <a:ext cx="88313" cy="132981"/>
              <a:chOff x="712664" y="3994329"/>
              <a:chExt cx="88313" cy="132981"/>
            </a:xfrm>
          </p:grpSpPr>
          <p:sp>
            <p:nvSpPr>
              <p:cNvPr id="4391" name="Google Shape;4391;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93" name="Google Shape;4393;p26"/>
            <p:cNvGrpSpPr/>
            <p:nvPr/>
          </p:nvGrpSpPr>
          <p:grpSpPr>
            <a:xfrm flipH="1">
              <a:off x="8475836" y="4893605"/>
              <a:ext cx="148749" cy="138123"/>
              <a:chOff x="417563" y="4145250"/>
              <a:chExt cx="148749" cy="138123"/>
            </a:xfrm>
          </p:grpSpPr>
          <p:sp>
            <p:nvSpPr>
              <p:cNvPr id="4394" name="Google Shape;4394;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97" name="Google Shape;4397;p26"/>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26"/>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99" name="Google Shape;4399;p26"/>
            <p:cNvGrpSpPr/>
            <p:nvPr/>
          </p:nvGrpSpPr>
          <p:grpSpPr>
            <a:xfrm flipH="1">
              <a:off x="8078788" y="4799888"/>
              <a:ext cx="142923" cy="130526"/>
              <a:chOff x="178100" y="3904645"/>
              <a:chExt cx="142923" cy="130526"/>
            </a:xfrm>
          </p:grpSpPr>
          <p:sp>
            <p:nvSpPr>
              <p:cNvPr id="4400" name="Google Shape;4400;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3" name="Google Shape;4403;p26"/>
            <p:cNvGrpSpPr/>
            <p:nvPr/>
          </p:nvGrpSpPr>
          <p:grpSpPr>
            <a:xfrm flipH="1">
              <a:off x="7317309" y="4602647"/>
              <a:ext cx="88313" cy="132981"/>
              <a:chOff x="712664" y="3994329"/>
              <a:chExt cx="88313" cy="132981"/>
            </a:xfrm>
          </p:grpSpPr>
          <p:sp>
            <p:nvSpPr>
              <p:cNvPr id="4404" name="Google Shape;4404;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6" name="Google Shape;4406;p26"/>
            <p:cNvGrpSpPr/>
            <p:nvPr/>
          </p:nvGrpSpPr>
          <p:grpSpPr>
            <a:xfrm flipH="1">
              <a:off x="7434236" y="4851518"/>
              <a:ext cx="148749" cy="138123"/>
              <a:chOff x="417563" y="4145250"/>
              <a:chExt cx="148749" cy="138123"/>
            </a:xfrm>
          </p:grpSpPr>
          <p:sp>
            <p:nvSpPr>
              <p:cNvPr id="4407" name="Google Shape;4407;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10" name="Google Shape;4410;p26"/>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411" name="Google Shape;4411;p26"/>
            <p:cNvGrpSpPr/>
            <p:nvPr/>
          </p:nvGrpSpPr>
          <p:grpSpPr>
            <a:xfrm flipH="1">
              <a:off x="5467046" y="4869472"/>
              <a:ext cx="88313" cy="132981"/>
              <a:chOff x="712664" y="3994329"/>
              <a:chExt cx="88313" cy="132981"/>
            </a:xfrm>
          </p:grpSpPr>
          <p:sp>
            <p:nvSpPr>
              <p:cNvPr id="4412" name="Google Shape;4412;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14" name="Google Shape;4414;p26"/>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415" name="Google Shape;4415;p26"/>
            <p:cNvGrpSpPr/>
            <p:nvPr/>
          </p:nvGrpSpPr>
          <p:grpSpPr>
            <a:xfrm flipH="1">
              <a:off x="7047313" y="4735613"/>
              <a:ext cx="142923" cy="130526"/>
              <a:chOff x="178100" y="3904645"/>
              <a:chExt cx="142923" cy="130526"/>
            </a:xfrm>
          </p:grpSpPr>
          <p:sp>
            <p:nvSpPr>
              <p:cNvPr id="4416" name="Google Shape;4416;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19" name="Google Shape;4419;p26"/>
            <p:cNvGrpSpPr/>
            <p:nvPr/>
          </p:nvGrpSpPr>
          <p:grpSpPr>
            <a:xfrm flipH="1">
              <a:off x="6533859" y="4689922"/>
              <a:ext cx="88313" cy="132981"/>
              <a:chOff x="712664" y="3994329"/>
              <a:chExt cx="88313" cy="132981"/>
            </a:xfrm>
          </p:grpSpPr>
          <p:sp>
            <p:nvSpPr>
              <p:cNvPr id="4420" name="Google Shape;4420;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2" name="Google Shape;4422;p26"/>
            <p:cNvGrpSpPr/>
            <p:nvPr/>
          </p:nvGrpSpPr>
          <p:grpSpPr>
            <a:xfrm flipH="1">
              <a:off x="6789661" y="4866893"/>
              <a:ext cx="148749" cy="138123"/>
              <a:chOff x="417563" y="4145250"/>
              <a:chExt cx="148749" cy="138123"/>
            </a:xfrm>
          </p:grpSpPr>
          <p:sp>
            <p:nvSpPr>
              <p:cNvPr id="4423" name="Google Shape;4423;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26" name="Google Shape;4426;p26"/>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427" name="Google Shape;4427;p26"/>
            <p:cNvGrpSpPr/>
            <p:nvPr/>
          </p:nvGrpSpPr>
          <p:grpSpPr>
            <a:xfrm flipH="1">
              <a:off x="8932036" y="4851518"/>
              <a:ext cx="148749" cy="138123"/>
              <a:chOff x="417563" y="4145250"/>
              <a:chExt cx="148749" cy="138123"/>
            </a:xfrm>
          </p:grpSpPr>
          <p:sp>
            <p:nvSpPr>
              <p:cNvPr id="4428" name="Google Shape;4428;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1" name="Google Shape;4431;p26"/>
            <p:cNvGrpSpPr/>
            <p:nvPr/>
          </p:nvGrpSpPr>
          <p:grpSpPr>
            <a:xfrm flipH="1">
              <a:off x="3504875" y="4870688"/>
              <a:ext cx="142923" cy="130526"/>
              <a:chOff x="178100" y="3904645"/>
              <a:chExt cx="142923" cy="130526"/>
            </a:xfrm>
          </p:grpSpPr>
          <p:sp>
            <p:nvSpPr>
              <p:cNvPr id="4432" name="Google Shape;4432;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5" name="Google Shape;4435;p26"/>
            <p:cNvGrpSpPr/>
            <p:nvPr/>
          </p:nvGrpSpPr>
          <p:grpSpPr>
            <a:xfrm flipH="1">
              <a:off x="4736159" y="4869472"/>
              <a:ext cx="88313" cy="132981"/>
              <a:chOff x="712664" y="3994329"/>
              <a:chExt cx="88313" cy="132981"/>
            </a:xfrm>
          </p:grpSpPr>
          <p:sp>
            <p:nvSpPr>
              <p:cNvPr id="4436" name="Google Shape;4436;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8" name="Google Shape;4438;p26"/>
            <p:cNvGrpSpPr/>
            <p:nvPr/>
          </p:nvGrpSpPr>
          <p:grpSpPr>
            <a:xfrm flipH="1">
              <a:off x="3950663" y="4855325"/>
              <a:ext cx="142923" cy="130526"/>
              <a:chOff x="178100" y="3904645"/>
              <a:chExt cx="142923" cy="130526"/>
            </a:xfrm>
          </p:grpSpPr>
          <p:sp>
            <p:nvSpPr>
              <p:cNvPr id="4439" name="Google Shape;4439;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2" name="Google Shape;4442;p26"/>
            <p:cNvGrpSpPr/>
            <p:nvPr/>
          </p:nvGrpSpPr>
          <p:grpSpPr>
            <a:xfrm flipH="1">
              <a:off x="2932009" y="4854097"/>
              <a:ext cx="88313" cy="132981"/>
              <a:chOff x="712664" y="3994329"/>
              <a:chExt cx="88313" cy="132981"/>
            </a:xfrm>
          </p:grpSpPr>
          <p:sp>
            <p:nvSpPr>
              <p:cNvPr id="4443" name="Google Shape;4443;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5" name="Google Shape;4445;p26"/>
            <p:cNvGrpSpPr/>
            <p:nvPr/>
          </p:nvGrpSpPr>
          <p:grpSpPr>
            <a:xfrm flipH="1">
              <a:off x="5023923" y="4866905"/>
              <a:ext cx="148749" cy="138123"/>
              <a:chOff x="417563" y="4145250"/>
              <a:chExt cx="148749" cy="138123"/>
            </a:xfrm>
          </p:grpSpPr>
          <p:sp>
            <p:nvSpPr>
              <p:cNvPr id="4446" name="Google Shape;4446;p26"/>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26"/>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26"/>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9" name="Google Shape;4449;p26"/>
            <p:cNvGrpSpPr/>
            <p:nvPr/>
          </p:nvGrpSpPr>
          <p:grpSpPr>
            <a:xfrm flipH="1">
              <a:off x="7857534" y="4654247"/>
              <a:ext cx="88313" cy="132981"/>
              <a:chOff x="712664" y="3994329"/>
              <a:chExt cx="88313" cy="132981"/>
            </a:xfrm>
          </p:grpSpPr>
          <p:sp>
            <p:nvSpPr>
              <p:cNvPr id="4450" name="Google Shape;4450;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52" name="Google Shape;4452;p26"/>
            <p:cNvGrpSpPr/>
            <p:nvPr/>
          </p:nvGrpSpPr>
          <p:grpSpPr>
            <a:xfrm>
              <a:off x="2916488" y="4589988"/>
              <a:ext cx="142923" cy="130526"/>
              <a:chOff x="178100" y="3904645"/>
              <a:chExt cx="142923" cy="130526"/>
            </a:xfrm>
          </p:grpSpPr>
          <p:sp>
            <p:nvSpPr>
              <p:cNvPr id="4453" name="Google Shape;4453;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56" name="Google Shape;4456;p26"/>
            <p:cNvGrpSpPr/>
            <p:nvPr/>
          </p:nvGrpSpPr>
          <p:grpSpPr>
            <a:xfrm flipH="1">
              <a:off x="3339346" y="4654247"/>
              <a:ext cx="88313" cy="132981"/>
              <a:chOff x="712664" y="3994329"/>
              <a:chExt cx="88313" cy="132981"/>
            </a:xfrm>
          </p:grpSpPr>
          <p:sp>
            <p:nvSpPr>
              <p:cNvPr id="4457" name="Google Shape;4457;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59" name="Google Shape;4459;p26"/>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460" name="Google Shape;4460;p26"/>
            <p:cNvGrpSpPr/>
            <p:nvPr/>
          </p:nvGrpSpPr>
          <p:grpSpPr>
            <a:xfrm>
              <a:off x="4632438" y="4603875"/>
              <a:ext cx="142923" cy="130526"/>
              <a:chOff x="178100" y="3904645"/>
              <a:chExt cx="142923" cy="130526"/>
            </a:xfrm>
          </p:grpSpPr>
          <p:sp>
            <p:nvSpPr>
              <p:cNvPr id="4461" name="Google Shape;4461;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64" name="Google Shape;4464;p26"/>
            <p:cNvGrpSpPr/>
            <p:nvPr/>
          </p:nvGrpSpPr>
          <p:grpSpPr>
            <a:xfrm>
              <a:off x="6178388" y="4603875"/>
              <a:ext cx="142923" cy="130526"/>
              <a:chOff x="178100" y="3904645"/>
              <a:chExt cx="142923" cy="130526"/>
            </a:xfrm>
          </p:grpSpPr>
          <p:sp>
            <p:nvSpPr>
              <p:cNvPr id="4465" name="Google Shape;4465;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68" name="Google Shape;4468;p26"/>
            <p:cNvGrpSpPr/>
            <p:nvPr/>
          </p:nvGrpSpPr>
          <p:grpSpPr>
            <a:xfrm>
              <a:off x="5250150" y="4638600"/>
              <a:ext cx="142923" cy="130526"/>
              <a:chOff x="178100" y="3904645"/>
              <a:chExt cx="142923" cy="130526"/>
            </a:xfrm>
          </p:grpSpPr>
          <p:sp>
            <p:nvSpPr>
              <p:cNvPr id="4469" name="Google Shape;4469;p26"/>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26"/>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26"/>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72" name="Google Shape;4472;p26"/>
            <p:cNvGrpSpPr/>
            <p:nvPr/>
          </p:nvGrpSpPr>
          <p:grpSpPr>
            <a:xfrm flipH="1">
              <a:off x="3748221" y="4689922"/>
              <a:ext cx="88313" cy="132981"/>
              <a:chOff x="712664" y="3994329"/>
              <a:chExt cx="88313" cy="132981"/>
            </a:xfrm>
          </p:grpSpPr>
          <p:sp>
            <p:nvSpPr>
              <p:cNvPr id="4473" name="Google Shape;4473;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75" name="Google Shape;4475;p26"/>
            <p:cNvGrpSpPr/>
            <p:nvPr/>
          </p:nvGrpSpPr>
          <p:grpSpPr>
            <a:xfrm flipH="1">
              <a:off x="5698684" y="4628872"/>
              <a:ext cx="88313" cy="132981"/>
              <a:chOff x="712664" y="3994329"/>
              <a:chExt cx="88313" cy="132981"/>
            </a:xfrm>
          </p:grpSpPr>
          <p:sp>
            <p:nvSpPr>
              <p:cNvPr id="4476" name="Google Shape;4476;p26"/>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26"/>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78" name="Google Shape;4478;p26"/>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26"/>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80" name="Google Shape;4480;p26"/>
          <p:cNvSpPr txBox="1">
            <a:spLocks noGrp="1"/>
          </p:cNvSpPr>
          <p:nvPr>
            <p:ph type="title"/>
          </p:nvPr>
        </p:nvSpPr>
        <p:spPr>
          <a:xfrm>
            <a:off x="960000" y="2541000"/>
            <a:ext cx="2438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481" name="Google Shape;4481;p26"/>
          <p:cNvSpPr txBox="1">
            <a:spLocks noGrp="1"/>
          </p:cNvSpPr>
          <p:nvPr>
            <p:ph type="subTitle" idx="1"/>
          </p:nvPr>
        </p:nvSpPr>
        <p:spPr>
          <a:xfrm>
            <a:off x="960000" y="2947400"/>
            <a:ext cx="2438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82" name="Google Shape;4482;p26"/>
          <p:cNvSpPr txBox="1">
            <a:spLocks noGrp="1"/>
          </p:cNvSpPr>
          <p:nvPr>
            <p:ph type="title" idx="2"/>
          </p:nvPr>
        </p:nvSpPr>
        <p:spPr>
          <a:xfrm>
            <a:off x="4876800" y="2541000"/>
            <a:ext cx="2438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483" name="Google Shape;4483;p26"/>
          <p:cNvSpPr txBox="1">
            <a:spLocks noGrp="1"/>
          </p:cNvSpPr>
          <p:nvPr>
            <p:ph type="subTitle" idx="3"/>
          </p:nvPr>
        </p:nvSpPr>
        <p:spPr>
          <a:xfrm>
            <a:off x="4876800" y="2947400"/>
            <a:ext cx="2438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84" name="Google Shape;4484;p26"/>
          <p:cNvSpPr txBox="1">
            <a:spLocks noGrp="1"/>
          </p:cNvSpPr>
          <p:nvPr>
            <p:ph type="title" idx="4"/>
          </p:nvPr>
        </p:nvSpPr>
        <p:spPr>
          <a:xfrm>
            <a:off x="960000" y="4882000"/>
            <a:ext cx="2438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485" name="Google Shape;4485;p26"/>
          <p:cNvSpPr txBox="1">
            <a:spLocks noGrp="1"/>
          </p:cNvSpPr>
          <p:nvPr>
            <p:ph type="subTitle" idx="5"/>
          </p:nvPr>
        </p:nvSpPr>
        <p:spPr>
          <a:xfrm>
            <a:off x="960000" y="5288400"/>
            <a:ext cx="2438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86" name="Google Shape;4486;p26"/>
          <p:cNvSpPr txBox="1">
            <a:spLocks noGrp="1"/>
          </p:cNvSpPr>
          <p:nvPr>
            <p:ph type="title" idx="6"/>
          </p:nvPr>
        </p:nvSpPr>
        <p:spPr>
          <a:xfrm>
            <a:off x="4876800" y="4882000"/>
            <a:ext cx="2438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487" name="Google Shape;4487;p26"/>
          <p:cNvSpPr txBox="1">
            <a:spLocks noGrp="1"/>
          </p:cNvSpPr>
          <p:nvPr>
            <p:ph type="subTitle" idx="7"/>
          </p:nvPr>
        </p:nvSpPr>
        <p:spPr>
          <a:xfrm>
            <a:off x="4876800" y="5288400"/>
            <a:ext cx="2438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88" name="Google Shape;4488;p26"/>
          <p:cNvSpPr txBox="1">
            <a:spLocks noGrp="1"/>
          </p:cNvSpPr>
          <p:nvPr>
            <p:ph type="title" idx="8"/>
          </p:nvPr>
        </p:nvSpPr>
        <p:spPr>
          <a:xfrm>
            <a:off x="8793593" y="2541000"/>
            <a:ext cx="2438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489" name="Google Shape;4489;p26"/>
          <p:cNvSpPr txBox="1">
            <a:spLocks noGrp="1"/>
          </p:cNvSpPr>
          <p:nvPr>
            <p:ph type="subTitle" idx="9"/>
          </p:nvPr>
        </p:nvSpPr>
        <p:spPr>
          <a:xfrm>
            <a:off x="8793593" y="2947400"/>
            <a:ext cx="2438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90" name="Google Shape;4490;p26"/>
          <p:cNvSpPr txBox="1">
            <a:spLocks noGrp="1"/>
          </p:cNvSpPr>
          <p:nvPr>
            <p:ph type="title" idx="13"/>
          </p:nvPr>
        </p:nvSpPr>
        <p:spPr>
          <a:xfrm>
            <a:off x="8793593" y="4882000"/>
            <a:ext cx="2438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491" name="Google Shape;4491;p26"/>
          <p:cNvSpPr txBox="1">
            <a:spLocks noGrp="1"/>
          </p:cNvSpPr>
          <p:nvPr>
            <p:ph type="subTitle" idx="14"/>
          </p:nvPr>
        </p:nvSpPr>
        <p:spPr>
          <a:xfrm>
            <a:off x="8793593" y="5288400"/>
            <a:ext cx="2438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92" name="Google Shape;4492;p26"/>
          <p:cNvSpPr txBox="1">
            <a:spLocks noGrp="1"/>
          </p:cNvSpPr>
          <p:nvPr>
            <p:ph type="title" idx="15"/>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4704"/>
        <p:cNvGrpSpPr/>
        <p:nvPr/>
      </p:nvGrpSpPr>
      <p:grpSpPr>
        <a:xfrm>
          <a:off x="0" y="0"/>
          <a:ext cx="0" cy="0"/>
          <a:chOff x="0" y="0"/>
          <a:chExt cx="0" cy="0"/>
        </a:xfrm>
      </p:grpSpPr>
      <p:sp>
        <p:nvSpPr>
          <p:cNvPr id="4705" name="Google Shape;4705;p28"/>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06" name="Google Shape;4706;p28"/>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07" name="Google Shape;4707;p28"/>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08" name="Google Shape;4708;p28"/>
          <p:cNvGrpSpPr/>
          <p:nvPr/>
        </p:nvGrpSpPr>
        <p:grpSpPr>
          <a:xfrm>
            <a:off x="137451" y="6118346"/>
            <a:ext cx="11970264" cy="661941"/>
            <a:chOff x="103088" y="4588759"/>
            <a:chExt cx="8977698" cy="496456"/>
          </a:xfrm>
        </p:grpSpPr>
        <p:sp>
          <p:nvSpPr>
            <p:cNvPr id="4709" name="Google Shape;4709;p28"/>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10" name="Google Shape;4710;p28"/>
            <p:cNvGrpSpPr/>
            <p:nvPr/>
          </p:nvGrpSpPr>
          <p:grpSpPr>
            <a:xfrm>
              <a:off x="103087" y="4641588"/>
              <a:ext cx="142923" cy="130526"/>
              <a:chOff x="178100" y="3904645"/>
              <a:chExt cx="142923" cy="130526"/>
            </a:xfrm>
          </p:grpSpPr>
          <p:sp>
            <p:nvSpPr>
              <p:cNvPr id="4711" name="Google Shape;4711;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14" name="Google Shape;4714;p28"/>
            <p:cNvGrpSpPr/>
            <p:nvPr/>
          </p:nvGrpSpPr>
          <p:grpSpPr>
            <a:xfrm>
              <a:off x="779951" y="4682022"/>
              <a:ext cx="88313" cy="132981"/>
              <a:chOff x="712664" y="4070529"/>
              <a:chExt cx="88313" cy="132981"/>
            </a:xfrm>
          </p:grpSpPr>
          <p:sp>
            <p:nvSpPr>
              <p:cNvPr id="4715" name="Google Shape;4715;p28"/>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28"/>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17" name="Google Shape;4717;p28"/>
            <p:cNvGrpSpPr/>
            <p:nvPr/>
          </p:nvGrpSpPr>
          <p:grpSpPr>
            <a:xfrm>
              <a:off x="432325" y="4835818"/>
              <a:ext cx="148749" cy="138123"/>
              <a:chOff x="417563" y="4145250"/>
              <a:chExt cx="148749" cy="138123"/>
            </a:xfrm>
          </p:grpSpPr>
          <p:sp>
            <p:nvSpPr>
              <p:cNvPr id="4718" name="Google Shape;4718;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21" name="Google Shape;4721;p28"/>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22" name="Google Shape;4722;p28"/>
            <p:cNvGrpSpPr/>
            <p:nvPr/>
          </p:nvGrpSpPr>
          <p:grpSpPr>
            <a:xfrm>
              <a:off x="834763" y="4933213"/>
              <a:ext cx="142923" cy="130526"/>
              <a:chOff x="178100" y="3904645"/>
              <a:chExt cx="142923" cy="130526"/>
            </a:xfrm>
          </p:grpSpPr>
          <p:sp>
            <p:nvSpPr>
              <p:cNvPr id="4723" name="Google Shape;4723;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26" name="Google Shape;4726;p28"/>
            <p:cNvGrpSpPr/>
            <p:nvPr/>
          </p:nvGrpSpPr>
          <p:grpSpPr>
            <a:xfrm>
              <a:off x="5901800" y="4851518"/>
              <a:ext cx="148749" cy="138123"/>
              <a:chOff x="417563" y="4145250"/>
              <a:chExt cx="148749" cy="138123"/>
            </a:xfrm>
          </p:grpSpPr>
          <p:sp>
            <p:nvSpPr>
              <p:cNvPr id="4727" name="Google Shape;4727;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30" name="Google Shape;4730;p28"/>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31" name="Google Shape;4731;p28"/>
            <p:cNvGrpSpPr/>
            <p:nvPr/>
          </p:nvGrpSpPr>
          <p:grpSpPr>
            <a:xfrm>
              <a:off x="1088463" y="4638600"/>
              <a:ext cx="142923" cy="130526"/>
              <a:chOff x="178100" y="3904645"/>
              <a:chExt cx="142923" cy="130526"/>
            </a:xfrm>
          </p:grpSpPr>
          <p:sp>
            <p:nvSpPr>
              <p:cNvPr id="4732" name="Google Shape;4732;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35" name="Google Shape;4735;p28"/>
            <p:cNvGrpSpPr/>
            <p:nvPr/>
          </p:nvGrpSpPr>
          <p:grpSpPr>
            <a:xfrm>
              <a:off x="1631214" y="4654247"/>
              <a:ext cx="88313" cy="132981"/>
              <a:chOff x="712664" y="3994329"/>
              <a:chExt cx="88313" cy="132981"/>
            </a:xfrm>
          </p:grpSpPr>
          <p:sp>
            <p:nvSpPr>
              <p:cNvPr id="4736" name="Google Shape;4736;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38" name="Google Shape;4738;p28"/>
            <p:cNvGrpSpPr/>
            <p:nvPr/>
          </p:nvGrpSpPr>
          <p:grpSpPr>
            <a:xfrm>
              <a:off x="1430650" y="4814993"/>
              <a:ext cx="148749" cy="138123"/>
              <a:chOff x="417563" y="4145250"/>
              <a:chExt cx="148749" cy="138123"/>
            </a:xfrm>
          </p:grpSpPr>
          <p:sp>
            <p:nvSpPr>
              <p:cNvPr id="4739" name="Google Shape;4739;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42" name="Google Shape;4742;p28"/>
            <p:cNvGrpSpPr/>
            <p:nvPr/>
          </p:nvGrpSpPr>
          <p:grpSpPr>
            <a:xfrm>
              <a:off x="2621688" y="4908138"/>
              <a:ext cx="142923" cy="130526"/>
              <a:chOff x="178100" y="3904645"/>
              <a:chExt cx="142923" cy="130526"/>
            </a:xfrm>
          </p:grpSpPr>
          <p:sp>
            <p:nvSpPr>
              <p:cNvPr id="4743" name="Google Shape;4743;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46" name="Google Shape;4746;p28"/>
            <p:cNvGrpSpPr/>
            <p:nvPr/>
          </p:nvGrpSpPr>
          <p:grpSpPr>
            <a:xfrm>
              <a:off x="4349951" y="4706647"/>
              <a:ext cx="88313" cy="132981"/>
              <a:chOff x="712664" y="3994329"/>
              <a:chExt cx="88313" cy="132981"/>
            </a:xfrm>
          </p:grpSpPr>
          <p:sp>
            <p:nvSpPr>
              <p:cNvPr id="4747" name="Google Shape;4747;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49" name="Google Shape;4749;p28"/>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50" name="Google Shape;4750;p28"/>
            <p:cNvGrpSpPr/>
            <p:nvPr/>
          </p:nvGrpSpPr>
          <p:grpSpPr>
            <a:xfrm>
              <a:off x="1927025" y="4603875"/>
              <a:ext cx="142923" cy="130526"/>
              <a:chOff x="178100" y="3904645"/>
              <a:chExt cx="142923" cy="130526"/>
            </a:xfrm>
          </p:grpSpPr>
          <p:sp>
            <p:nvSpPr>
              <p:cNvPr id="4751" name="Google Shape;4751;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54" name="Google Shape;4754;p28"/>
            <p:cNvGrpSpPr/>
            <p:nvPr/>
          </p:nvGrpSpPr>
          <p:grpSpPr>
            <a:xfrm>
              <a:off x="2464539" y="4706647"/>
              <a:ext cx="88313" cy="132981"/>
              <a:chOff x="712664" y="3994329"/>
              <a:chExt cx="88313" cy="132981"/>
            </a:xfrm>
          </p:grpSpPr>
          <p:sp>
            <p:nvSpPr>
              <p:cNvPr id="4755" name="Google Shape;4755;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57" name="Google Shape;4757;p28"/>
            <p:cNvGrpSpPr/>
            <p:nvPr/>
          </p:nvGrpSpPr>
          <p:grpSpPr>
            <a:xfrm>
              <a:off x="1995663" y="4835818"/>
              <a:ext cx="148749" cy="138123"/>
              <a:chOff x="417563" y="4145250"/>
              <a:chExt cx="148749" cy="138123"/>
            </a:xfrm>
          </p:grpSpPr>
          <p:sp>
            <p:nvSpPr>
              <p:cNvPr id="4758" name="Google Shape;4758;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61" name="Google Shape;4761;p28"/>
            <p:cNvGrpSpPr/>
            <p:nvPr/>
          </p:nvGrpSpPr>
          <p:grpSpPr>
            <a:xfrm>
              <a:off x="1735864" y="4896184"/>
              <a:ext cx="88313" cy="132981"/>
              <a:chOff x="712664" y="3994329"/>
              <a:chExt cx="88313" cy="132981"/>
            </a:xfrm>
          </p:grpSpPr>
          <p:sp>
            <p:nvSpPr>
              <p:cNvPr id="4762" name="Google Shape;4762;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64" name="Google Shape;4764;p28"/>
            <p:cNvGrpSpPr/>
            <p:nvPr/>
          </p:nvGrpSpPr>
          <p:grpSpPr>
            <a:xfrm>
              <a:off x="140200" y="4947093"/>
              <a:ext cx="148749" cy="138123"/>
              <a:chOff x="417563" y="4145250"/>
              <a:chExt cx="148749" cy="138123"/>
            </a:xfrm>
          </p:grpSpPr>
          <p:sp>
            <p:nvSpPr>
              <p:cNvPr id="4765" name="Google Shape;4765;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68" name="Google Shape;4768;p28"/>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69" name="Google Shape;4769;p28"/>
            <p:cNvGrpSpPr/>
            <p:nvPr/>
          </p:nvGrpSpPr>
          <p:grpSpPr>
            <a:xfrm flipH="1">
              <a:off x="8761575" y="4655463"/>
              <a:ext cx="142923" cy="130526"/>
              <a:chOff x="178100" y="3904645"/>
              <a:chExt cx="142923" cy="130526"/>
            </a:xfrm>
          </p:grpSpPr>
          <p:sp>
            <p:nvSpPr>
              <p:cNvPr id="4770" name="Google Shape;4770;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3" name="Google Shape;4773;p28"/>
            <p:cNvGrpSpPr/>
            <p:nvPr/>
          </p:nvGrpSpPr>
          <p:grpSpPr>
            <a:xfrm flipH="1">
              <a:off x="8309559" y="4588759"/>
              <a:ext cx="88313" cy="132981"/>
              <a:chOff x="712664" y="3994329"/>
              <a:chExt cx="88313" cy="132981"/>
            </a:xfrm>
          </p:grpSpPr>
          <p:sp>
            <p:nvSpPr>
              <p:cNvPr id="4774" name="Google Shape;4774;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6" name="Google Shape;4776;p28"/>
            <p:cNvGrpSpPr/>
            <p:nvPr/>
          </p:nvGrpSpPr>
          <p:grpSpPr>
            <a:xfrm flipH="1">
              <a:off x="8475836" y="4893605"/>
              <a:ext cx="148749" cy="138123"/>
              <a:chOff x="417563" y="4145250"/>
              <a:chExt cx="148749" cy="138123"/>
            </a:xfrm>
          </p:grpSpPr>
          <p:sp>
            <p:nvSpPr>
              <p:cNvPr id="4777" name="Google Shape;4777;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80" name="Google Shape;4780;p28"/>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28"/>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82" name="Google Shape;4782;p28"/>
            <p:cNvGrpSpPr/>
            <p:nvPr/>
          </p:nvGrpSpPr>
          <p:grpSpPr>
            <a:xfrm flipH="1">
              <a:off x="8078788" y="4799888"/>
              <a:ext cx="142923" cy="130526"/>
              <a:chOff x="178100" y="3904645"/>
              <a:chExt cx="142923" cy="130526"/>
            </a:xfrm>
          </p:grpSpPr>
          <p:sp>
            <p:nvSpPr>
              <p:cNvPr id="4783" name="Google Shape;4783;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86" name="Google Shape;4786;p28"/>
            <p:cNvGrpSpPr/>
            <p:nvPr/>
          </p:nvGrpSpPr>
          <p:grpSpPr>
            <a:xfrm flipH="1">
              <a:off x="7317309" y="4602647"/>
              <a:ext cx="88313" cy="132981"/>
              <a:chOff x="712664" y="3994329"/>
              <a:chExt cx="88313" cy="132981"/>
            </a:xfrm>
          </p:grpSpPr>
          <p:sp>
            <p:nvSpPr>
              <p:cNvPr id="4787" name="Google Shape;4787;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89" name="Google Shape;4789;p28"/>
            <p:cNvGrpSpPr/>
            <p:nvPr/>
          </p:nvGrpSpPr>
          <p:grpSpPr>
            <a:xfrm flipH="1">
              <a:off x="7434236" y="4851518"/>
              <a:ext cx="148749" cy="138123"/>
              <a:chOff x="417563" y="4145250"/>
              <a:chExt cx="148749" cy="138123"/>
            </a:xfrm>
          </p:grpSpPr>
          <p:sp>
            <p:nvSpPr>
              <p:cNvPr id="4790" name="Google Shape;4790;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93" name="Google Shape;4793;p28"/>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94" name="Google Shape;4794;p28"/>
            <p:cNvGrpSpPr/>
            <p:nvPr/>
          </p:nvGrpSpPr>
          <p:grpSpPr>
            <a:xfrm flipH="1">
              <a:off x="5467046" y="4869472"/>
              <a:ext cx="88313" cy="132981"/>
              <a:chOff x="712664" y="3994329"/>
              <a:chExt cx="88313" cy="132981"/>
            </a:xfrm>
          </p:grpSpPr>
          <p:sp>
            <p:nvSpPr>
              <p:cNvPr id="4795" name="Google Shape;4795;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97" name="Google Shape;4797;p28"/>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798" name="Google Shape;4798;p28"/>
            <p:cNvGrpSpPr/>
            <p:nvPr/>
          </p:nvGrpSpPr>
          <p:grpSpPr>
            <a:xfrm flipH="1">
              <a:off x="7047313" y="4735613"/>
              <a:ext cx="142923" cy="130526"/>
              <a:chOff x="178100" y="3904645"/>
              <a:chExt cx="142923" cy="130526"/>
            </a:xfrm>
          </p:grpSpPr>
          <p:sp>
            <p:nvSpPr>
              <p:cNvPr id="4799" name="Google Shape;4799;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02" name="Google Shape;4802;p28"/>
            <p:cNvGrpSpPr/>
            <p:nvPr/>
          </p:nvGrpSpPr>
          <p:grpSpPr>
            <a:xfrm flipH="1">
              <a:off x="6533859" y="4689922"/>
              <a:ext cx="88313" cy="132981"/>
              <a:chOff x="712664" y="3994329"/>
              <a:chExt cx="88313" cy="132981"/>
            </a:xfrm>
          </p:grpSpPr>
          <p:sp>
            <p:nvSpPr>
              <p:cNvPr id="4803" name="Google Shape;4803;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05" name="Google Shape;4805;p28"/>
            <p:cNvGrpSpPr/>
            <p:nvPr/>
          </p:nvGrpSpPr>
          <p:grpSpPr>
            <a:xfrm flipH="1">
              <a:off x="6789661" y="4866893"/>
              <a:ext cx="148749" cy="138123"/>
              <a:chOff x="417563" y="4145250"/>
              <a:chExt cx="148749" cy="138123"/>
            </a:xfrm>
          </p:grpSpPr>
          <p:sp>
            <p:nvSpPr>
              <p:cNvPr id="4806" name="Google Shape;4806;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09" name="Google Shape;4809;p28"/>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810" name="Google Shape;4810;p28"/>
            <p:cNvGrpSpPr/>
            <p:nvPr/>
          </p:nvGrpSpPr>
          <p:grpSpPr>
            <a:xfrm flipH="1">
              <a:off x="8932036" y="4851518"/>
              <a:ext cx="148749" cy="138123"/>
              <a:chOff x="417563" y="4145250"/>
              <a:chExt cx="148749" cy="138123"/>
            </a:xfrm>
          </p:grpSpPr>
          <p:sp>
            <p:nvSpPr>
              <p:cNvPr id="4811" name="Google Shape;4811;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4" name="Google Shape;4814;p28"/>
            <p:cNvGrpSpPr/>
            <p:nvPr/>
          </p:nvGrpSpPr>
          <p:grpSpPr>
            <a:xfrm flipH="1">
              <a:off x="3504875" y="4870688"/>
              <a:ext cx="142923" cy="130526"/>
              <a:chOff x="178100" y="3904645"/>
              <a:chExt cx="142923" cy="130526"/>
            </a:xfrm>
          </p:grpSpPr>
          <p:sp>
            <p:nvSpPr>
              <p:cNvPr id="4815" name="Google Shape;4815;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8" name="Google Shape;4818;p28"/>
            <p:cNvGrpSpPr/>
            <p:nvPr/>
          </p:nvGrpSpPr>
          <p:grpSpPr>
            <a:xfrm flipH="1">
              <a:off x="4736159" y="4869472"/>
              <a:ext cx="88313" cy="132981"/>
              <a:chOff x="712664" y="3994329"/>
              <a:chExt cx="88313" cy="132981"/>
            </a:xfrm>
          </p:grpSpPr>
          <p:sp>
            <p:nvSpPr>
              <p:cNvPr id="4819" name="Google Shape;4819;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1" name="Google Shape;4821;p28"/>
            <p:cNvGrpSpPr/>
            <p:nvPr/>
          </p:nvGrpSpPr>
          <p:grpSpPr>
            <a:xfrm flipH="1">
              <a:off x="3950663" y="4855325"/>
              <a:ext cx="142923" cy="130526"/>
              <a:chOff x="178100" y="3904645"/>
              <a:chExt cx="142923" cy="130526"/>
            </a:xfrm>
          </p:grpSpPr>
          <p:sp>
            <p:nvSpPr>
              <p:cNvPr id="4822" name="Google Shape;4822;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5" name="Google Shape;4825;p28"/>
            <p:cNvGrpSpPr/>
            <p:nvPr/>
          </p:nvGrpSpPr>
          <p:grpSpPr>
            <a:xfrm flipH="1">
              <a:off x="2932009" y="4854097"/>
              <a:ext cx="88313" cy="132981"/>
              <a:chOff x="712664" y="3994329"/>
              <a:chExt cx="88313" cy="132981"/>
            </a:xfrm>
          </p:grpSpPr>
          <p:sp>
            <p:nvSpPr>
              <p:cNvPr id="4826" name="Google Shape;4826;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8" name="Google Shape;4828;p28"/>
            <p:cNvGrpSpPr/>
            <p:nvPr/>
          </p:nvGrpSpPr>
          <p:grpSpPr>
            <a:xfrm flipH="1">
              <a:off x="5023923" y="4866905"/>
              <a:ext cx="148749" cy="138123"/>
              <a:chOff x="417563" y="4145250"/>
              <a:chExt cx="148749" cy="138123"/>
            </a:xfrm>
          </p:grpSpPr>
          <p:sp>
            <p:nvSpPr>
              <p:cNvPr id="4829" name="Google Shape;4829;p28"/>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28"/>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28"/>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32" name="Google Shape;4832;p28"/>
            <p:cNvGrpSpPr/>
            <p:nvPr/>
          </p:nvGrpSpPr>
          <p:grpSpPr>
            <a:xfrm flipH="1">
              <a:off x="7857534" y="4654247"/>
              <a:ext cx="88313" cy="132981"/>
              <a:chOff x="712664" y="3994329"/>
              <a:chExt cx="88313" cy="132981"/>
            </a:xfrm>
          </p:grpSpPr>
          <p:sp>
            <p:nvSpPr>
              <p:cNvPr id="4833" name="Google Shape;4833;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35" name="Google Shape;4835;p28"/>
            <p:cNvGrpSpPr/>
            <p:nvPr/>
          </p:nvGrpSpPr>
          <p:grpSpPr>
            <a:xfrm>
              <a:off x="2916488" y="4589988"/>
              <a:ext cx="142923" cy="130526"/>
              <a:chOff x="178100" y="3904645"/>
              <a:chExt cx="142923" cy="130526"/>
            </a:xfrm>
          </p:grpSpPr>
          <p:sp>
            <p:nvSpPr>
              <p:cNvPr id="4836" name="Google Shape;4836;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39" name="Google Shape;4839;p28"/>
            <p:cNvGrpSpPr/>
            <p:nvPr/>
          </p:nvGrpSpPr>
          <p:grpSpPr>
            <a:xfrm flipH="1">
              <a:off x="3339346" y="4654247"/>
              <a:ext cx="88313" cy="132981"/>
              <a:chOff x="712664" y="3994329"/>
              <a:chExt cx="88313" cy="132981"/>
            </a:xfrm>
          </p:grpSpPr>
          <p:sp>
            <p:nvSpPr>
              <p:cNvPr id="4840" name="Google Shape;4840;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42" name="Google Shape;4842;p28"/>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843" name="Google Shape;4843;p28"/>
            <p:cNvGrpSpPr/>
            <p:nvPr/>
          </p:nvGrpSpPr>
          <p:grpSpPr>
            <a:xfrm>
              <a:off x="4632438" y="4603875"/>
              <a:ext cx="142923" cy="130526"/>
              <a:chOff x="178100" y="3904645"/>
              <a:chExt cx="142923" cy="130526"/>
            </a:xfrm>
          </p:grpSpPr>
          <p:sp>
            <p:nvSpPr>
              <p:cNvPr id="4844" name="Google Shape;4844;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47" name="Google Shape;4847;p28"/>
            <p:cNvGrpSpPr/>
            <p:nvPr/>
          </p:nvGrpSpPr>
          <p:grpSpPr>
            <a:xfrm>
              <a:off x="6178388" y="4603875"/>
              <a:ext cx="142923" cy="130526"/>
              <a:chOff x="178100" y="3904645"/>
              <a:chExt cx="142923" cy="130526"/>
            </a:xfrm>
          </p:grpSpPr>
          <p:sp>
            <p:nvSpPr>
              <p:cNvPr id="4848" name="Google Shape;4848;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51" name="Google Shape;4851;p28"/>
            <p:cNvGrpSpPr/>
            <p:nvPr/>
          </p:nvGrpSpPr>
          <p:grpSpPr>
            <a:xfrm>
              <a:off x="5250150" y="4638600"/>
              <a:ext cx="142923" cy="130526"/>
              <a:chOff x="178100" y="3904645"/>
              <a:chExt cx="142923" cy="130526"/>
            </a:xfrm>
          </p:grpSpPr>
          <p:sp>
            <p:nvSpPr>
              <p:cNvPr id="4852" name="Google Shape;4852;p28"/>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28"/>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28"/>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55" name="Google Shape;4855;p28"/>
            <p:cNvGrpSpPr/>
            <p:nvPr/>
          </p:nvGrpSpPr>
          <p:grpSpPr>
            <a:xfrm flipH="1">
              <a:off x="3748221" y="4689922"/>
              <a:ext cx="88313" cy="132981"/>
              <a:chOff x="712664" y="3994329"/>
              <a:chExt cx="88313" cy="132981"/>
            </a:xfrm>
          </p:grpSpPr>
          <p:sp>
            <p:nvSpPr>
              <p:cNvPr id="4856" name="Google Shape;4856;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58" name="Google Shape;4858;p28"/>
            <p:cNvGrpSpPr/>
            <p:nvPr/>
          </p:nvGrpSpPr>
          <p:grpSpPr>
            <a:xfrm flipH="1">
              <a:off x="5698684" y="4628872"/>
              <a:ext cx="88313" cy="132981"/>
              <a:chOff x="712664" y="3994329"/>
              <a:chExt cx="88313" cy="132981"/>
            </a:xfrm>
          </p:grpSpPr>
          <p:sp>
            <p:nvSpPr>
              <p:cNvPr id="4859" name="Google Shape;4859;p28"/>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28"/>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61" name="Google Shape;4861;p28"/>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28"/>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63" name="Google Shape;4863;p28"/>
          <p:cNvSpPr txBox="1">
            <a:spLocks noGrp="1"/>
          </p:cNvSpPr>
          <p:nvPr>
            <p:ph type="title" hasCustomPrompt="1"/>
          </p:nvPr>
        </p:nvSpPr>
        <p:spPr>
          <a:xfrm>
            <a:off x="1273000" y="2175857"/>
            <a:ext cx="24384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4864" name="Google Shape;4864;p28"/>
          <p:cNvSpPr txBox="1">
            <a:spLocks noGrp="1"/>
          </p:cNvSpPr>
          <p:nvPr>
            <p:ph type="subTitle" idx="1"/>
          </p:nvPr>
        </p:nvSpPr>
        <p:spPr>
          <a:xfrm>
            <a:off x="968200" y="4931280"/>
            <a:ext cx="30480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865" name="Google Shape;4865;p28"/>
          <p:cNvSpPr txBox="1">
            <a:spLocks noGrp="1"/>
          </p:cNvSpPr>
          <p:nvPr>
            <p:ph type="title" idx="2" hasCustomPrompt="1"/>
          </p:nvPr>
        </p:nvSpPr>
        <p:spPr>
          <a:xfrm>
            <a:off x="4880900" y="2175841"/>
            <a:ext cx="24384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4866" name="Google Shape;4866;p28"/>
          <p:cNvSpPr txBox="1">
            <a:spLocks noGrp="1"/>
          </p:cNvSpPr>
          <p:nvPr>
            <p:ph type="subTitle" idx="3"/>
          </p:nvPr>
        </p:nvSpPr>
        <p:spPr>
          <a:xfrm>
            <a:off x="4576100" y="4931241"/>
            <a:ext cx="30480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867" name="Google Shape;4867;p28"/>
          <p:cNvSpPr txBox="1">
            <a:spLocks noGrp="1"/>
          </p:cNvSpPr>
          <p:nvPr>
            <p:ph type="title" idx="4" hasCustomPrompt="1"/>
          </p:nvPr>
        </p:nvSpPr>
        <p:spPr>
          <a:xfrm>
            <a:off x="8488800" y="2175841"/>
            <a:ext cx="24384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8265"/>
            </a:lvl2pPr>
            <a:lvl3pPr lvl="2" algn="ctr" rtl="0">
              <a:spcBef>
                <a:spcPts val="0"/>
              </a:spcBef>
              <a:spcAft>
                <a:spcPts val="0"/>
              </a:spcAft>
              <a:buSzPts val="6200"/>
              <a:buNone/>
              <a:defRPr sz="8265"/>
            </a:lvl3pPr>
            <a:lvl4pPr lvl="3" algn="ctr" rtl="0">
              <a:spcBef>
                <a:spcPts val="0"/>
              </a:spcBef>
              <a:spcAft>
                <a:spcPts val="0"/>
              </a:spcAft>
              <a:buSzPts val="6200"/>
              <a:buNone/>
              <a:defRPr sz="8265"/>
            </a:lvl4pPr>
            <a:lvl5pPr lvl="4" algn="ctr" rtl="0">
              <a:spcBef>
                <a:spcPts val="0"/>
              </a:spcBef>
              <a:spcAft>
                <a:spcPts val="0"/>
              </a:spcAft>
              <a:buSzPts val="6200"/>
              <a:buNone/>
              <a:defRPr sz="8265"/>
            </a:lvl5pPr>
            <a:lvl6pPr lvl="5" algn="ctr" rtl="0">
              <a:spcBef>
                <a:spcPts val="0"/>
              </a:spcBef>
              <a:spcAft>
                <a:spcPts val="0"/>
              </a:spcAft>
              <a:buSzPts val="6200"/>
              <a:buNone/>
              <a:defRPr sz="8265"/>
            </a:lvl6pPr>
            <a:lvl7pPr lvl="6" algn="ctr" rtl="0">
              <a:spcBef>
                <a:spcPts val="0"/>
              </a:spcBef>
              <a:spcAft>
                <a:spcPts val="0"/>
              </a:spcAft>
              <a:buSzPts val="6200"/>
              <a:buNone/>
              <a:defRPr sz="8265"/>
            </a:lvl7pPr>
            <a:lvl8pPr lvl="7" algn="ctr" rtl="0">
              <a:spcBef>
                <a:spcPts val="0"/>
              </a:spcBef>
              <a:spcAft>
                <a:spcPts val="0"/>
              </a:spcAft>
              <a:buSzPts val="6200"/>
              <a:buNone/>
              <a:defRPr sz="8265"/>
            </a:lvl8pPr>
            <a:lvl9pPr lvl="8" algn="ctr" rtl="0">
              <a:spcBef>
                <a:spcPts val="0"/>
              </a:spcBef>
              <a:spcAft>
                <a:spcPts val="0"/>
              </a:spcAft>
              <a:buSzPts val="6200"/>
              <a:buNone/>
              <a:defRPr sz="8265"/>
            </a:lvl9pPr>
          </a:lstStyle>
          <a:p>
            <a:r>
              <a:t>xx%</a:t>
            </a:r>
          </a:p>
        </p:txBody>
      </p:sp>
      <p:sp>
        <p:nvSpPr>
          <p:cNvPr id="4868" name="Google Shape;4868;p28"/>
          <p:cNvSpPr txBox="1">
            <a:spLocks noGrp="1"/>
          </p:cNvSpPr>
          <p:nvPr>
            <p:ph type="subTitle" idx="5"/>
          </p:nvPr>
        </p:nvSpPr>
        <p:spPr>
          <a:xfrm>
            <a:off x="8184000" y="4931241"/>
            <a:ext cx="30480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869" name="Google Shape;4869;p28"/>
          <p:cNvSpPr txBox="1">
            <a:spLocks noGrp="1"/>
          </p:cNvSpPr>
          <p:nvPr>
            <p:ph type="title" idx="6"/>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870" name="Google Shape;4870;p28"/>
          <p:cNvSpPr txBox="1">
            <a:spLocks noGrp="1"/>
          </p:cNvSpPr>
          <p:nvPr>
            <p:ph type="title" idx="7"/>
          </p:nvPr>
        </p:nvSpPr>
        <p:spPr>
          <a:xfrm>
            <a:off x="960000" y="44449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871" name="Google Shape;4871;p28"/>
          <p:cNvSpPr txBox="1">
            <a:spLocks noGrp="1"/>
          </p:cNvSpPr>
          <p:nvPr>
            <p:ph type="title" idx="8"/>
          </p:nvPr>
        </p:nvSpPr>
        <p:spPr>
          <a:xfrm>
            <a:off x="4538400" y="44449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4872" name="Google Shape;4872;p28"/>
          <p:cNvSpPr txBox="1">
            <a:spLocks noGrp="1"/>
          </p:cNvSpPr>
          <p:nvPr>
            <p:ph type="title" idx="9"/>
          </p:nvPr>
        </p:nvSpPr>
        <p:spPr>
          <a:xfrm>
            <a:off x="8116800" y="44449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873"/>
        <p:cNvGrpSpPr/>
        <p:nvPr/>
      </p:nvGrpSpPr>
      <p:grpSpPr>
        <a:xfrm>
          <a:off x="0" y="0"/>
          <a:ext cx="0" cy="0"/>
          <a:chOff x="0" y="0"/>
          <a:chExt cx="0" cy="0"/>
        </a:xfrm>
      </p:grpSpPr>
      <p:sp>
        <p:nvSpPr>
          <p:cNvPr id="4874" name="Google Shape;4874;p29"/>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5" name="Google Shape;4875;p29"/>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6" name="Google Shape;4876;p29"/>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877" name="Google Shape;4877;p29"/>
          <p:cNvGrpSpPr/>
          <p:nvPr/>
        </p:nvGrpSpPr>
        <p:grpSpPr>
          <a:xfrm>
            <a:off x="137451" y="6118346"/>
            <a:ext cx="11970264" cy="661941"/>
            <a:chOff x="103088" y="4588759"/>
            <a:chExt cx="8977698" cy="496456"/>
          </a:xfrm>
        </p:grpSpPr>
        <p:sp>
          <p:nvSpPr>
            <p:cNvPr id="4878" name="Google Shape;4878;p29"/>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879" name="Google Shape;4879;p29"/>
            <p:cNvGrpSpPr/>
            <p:nvPr/>
          </p:nvGrpSpPr>
          <p:grpSpPr>
            <a:xfrm>
              <a:off x="103087" y="4641588"/>
              <a:ext cx="142923" cy="130526"/>
              <a:chOff x="178100" y="3904645"/>
              <a:chExt cx="142923" cy="130526"/>
            </a:xfrm>
          </p:grpSpPr>
          <p:sp>
            <p:nvSpPr>
              <p:cNvPr id="4880" name="Google Shape;4880;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83" name="Google Shape;4883;p29"/>
            <p:cNvGrpSpPr/>
            <p:nvPr/>
          </p:nvGrpSpPr>
          <p:grpSpPr>
            <a:xfrm>
              <a:off x="779951" y="4682022"/>
              <a:ext cx="88313" cy="132981"/>
              <a:chOff x="712664" y="4070529"/>
              <a:chExt cx="88313" cy="132981"/>
            </a:xfrm>
          </p:grpSpPr>
          <p:sp>
            <p:nvSpPr>
              <p:cNvPr id="4884" name="Google Shape;4884;p29"/>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29"/>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86" name="Google Shape;4886;p29"/>
            <p:cNvGrpSpPr/>
            <p:nvPr/>
          </p:nvGrpSpPr>
          <p:grpSpPr>
            <a:xfrm>
              <a:off x="432325" y="4835818"/>
              <a:ext cx="148749" cy="138123"/>
              <a:chOff x="417563" y="4145250"/>
              <a:chExt cx="148749" cy="138123"/>
            </a:xfrm>
          </p:grpSpPr>
          <p:sp>
            <p:nvSpPr>
              <p:cNvPr id="4887" name="Google Shape;4887;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90" name="Google Shape;4890;p29"/>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891" name="Google Shape;4891;p29"/>
            <p:cNvGrpSpPr/>
            <p:nvPr/>
          </p:nvGrpSpPr>
          <p:grpSpPr>
            <a:xfrm>
              <a:off x="834763" y="4933213"/>
              <a:ext cx="142923" cy="130526"/>
              <a:chOff x="178100" y="3904645"/>
              <a:chExt cx="142923" cy="130526"/>
            </a:xfrm>
          </p:grpSpPr>
          <p:sp>
            <p:nvSpPr>
              <p:cNvPr id="4892" name="Google Shape;4892;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95" name="Google Shape;4895;p29"/>
            <p:cNvGrpSpPr/>
            <p:nvPr/>
          </p:nvGrpSpPr>
          <p:grpSpPr>
            <a:xfrm>
              <a:off x="5901800" y="4851518"/>
              <a:ext cx="148749" cy="138123"/>
              <a:chOff x="417563" y="4145250"/>
              <a:chExt cx="148749" cy="138123"/>
            </a:xfrm>
          </p:grpSpPr>
          <p:sp>
            <p:nvSpPr>
              <p:cNvPr id="4896" name="Google Shape;4896;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99" name="Google Shape;4899;p29"/>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00" name="Google Shape;4900;p29"/>
            <p:cNvGrpSpPr/>
            <p:nvPr/>
          </p:nvGrpSpPr>
          <p:grpSpPr>
            <a:xfrm>
              <a:off x="1088463" y="4638600"/>
              <a:ext cx="142923" cy="130526"/>
              <a:chOff x="178100" y="3904645"/>
              <a:chExt cx="142923" cy="130526"/>
            </a:xfrm>
          </p:grpSpPr>
          <p:sp>
            <p:nvSpPr>
              <p:cNvPr id="4901" name="Google Shape;4901;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04" name="Google Shape;4904;p29"/>
            <p:cNvGrpSpPr/>
            <p:nvPr/>
          </p:nvGrpSpPr>
          <p:grpSpPr>
            <a:xfrm>
              <a:off x="1631214" y="4654247"/>
              <a:ext cx="88313" cy="132981"/>
              <a:chOff x="712664" y="3994329"/>
              <a:chExt cx="88313" cy="132981"/>
            </a:xfrm>
          </p:grpSpPr>
          <p:sp>
            <p:nvSpPr>
              <p:cNvPr id="4905" name="Google Shape;4905;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07" name="Google Shape;4907;p29"/>
            <p:cNvGrpSpPr/>
            <p:nvPr/>
          </p:nvGrpSpPr>
          <p:grpSpPr>
            <a:xfrm>
              <a:off x="1430650" y="4814993"/>
              <a:ext cx="148749" cy="138123"/>
              <a:chOff x="417563" y="4145250"/>
              <a:chExt cx="148749" cy="138123"/>
            </a:xfrm>
          </p:grpSpPr>
          <p:sp>
            <p:nvSpPr>
              <p:cNvPr id="4908" name="Google Shape;4908;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11" name="Google Shape;4911;p29"/>
            <p:cNvGrpSpPr/>
            <p:nvPr/>
          </p:nvGrpSpPr>
          <p:grpSpPr>
            <a:xfrm>
              <a:off x="2621688" y="4908138"/>
              <a:ext cx="142923" cy="130526"/>
              <a:chOff x="178100" y="3904645"/>
              <a:chExt cx="142923" cy="130526"/>
            </a:xfrm>
          </p:grpSpPr>
          <p:sp>
            <p:nvSpPr>
              <p:cNvPr id="4912" name="Google Shape;4912;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15" name="Google Shape;4915;p29"/>
            <p:cNvGrpSpPr/>
            <p:nvPr/>
          </p:nvGrpSpPr>
          <p:grpSpPr>
            <a:xfrm>
              <a:off x="4349951" y="4706647"/>
              <a:ext cx="88313" cy="132981"/>
              <a:chOff x="712664" y="3994329"/>
              <a:chExt cx="88313" cy="132981"/>
            </a:xfrm>
          </p:grpSpPr>
          <p:sp>
            <p:nvSpPr>
              <p:cNvPr id="4916" name="Google Shape;4916;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8" name="Google Shape;4918;p29"/>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19" name="Google Shape;4919;p29"/>
            <p:cNvGrpSpPr/>
            <p:nvPr/>
          </p:nvGrpSpPr>
          <p:grpSpPr>
            <a:xfrm>
              <a:off x="1927025" y="4603875"/>
              <a:ext cx="142923" cy="130526"/>
              <a:chOff x="178100" y="3904645"/>
              <a:chExt cx="142923" cy="130526"/>
            </a:xfrm>
          </p:grpSpPr>
          <p:sp>
            <p:nvSpPr>
              <p:cNvPr id="4920" name="Google Shape;4920;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23" name="Google Shape;4923;p29"/>
            <p:cNvGrpSpPr/>
            <p:nvPr/>
          </p:nvGrpSpPr>
          <p:grpSpPr>
            <a:xfrm>
              <a:off x="2464539" y="4706647"/>
              <a:ext cx="88313" cy="132981"/>
              <a:chOff x="712664" y="3994329"/>
              <a:chExt cx="88313" cy="132981"/>
            </a:xfrm>
          </p:grpSpPr>
          <p:sp>
            <p:nvSpPr>
              <p:cNvPr id="4924" name="Google Shape;4924;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26" name="Google Shape;4926;p29"/>
            <p:cNvGrpSpPr/>
            <p:nvPr/>
          </p:nvGrpSpPr>
          <p:grpSpPr>
            <a:xfrm>
              <a:off x="1995663" y="4835818"/>
              <a:ext cx="148749" cy="138123"/>
              <a:chOff x="417563" y="4145250"/>
              <a:chExt cx="148749" cy="138123"/>
            </a:xfrm>
          </p:grpSpPr>
          <p:sp>
            <p:nvSpPr>
              <p:cNvPr id="4927" name="Google Shape;4927;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30" name="Google Shape;4930;p29"/>
            <p:cNvGrpSpPr/>
            <p:nvPr/>
          </p:nvGrpSpPr>
          <p:grpSpPr>
            <a:xfrm>
              <a:off x="1735864" y="4896184"/>
              <a:ext cx="88313" cy="132981"/>
              <a:chOff x="712664" y="3994329"/>
              <a:chExt cx="88313" cy="132981"/>
            </a:xfrm>
          </p:grpSpPr>
          <p:sp>
            <p:nvSpPr>
              <p:cNvPr id="4931" name="Google Shape;4931;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33" name="Google Shape;4933;p29"/>
            <p:cNvGrpSpPr/>
            <p:nvPr/>
          </p:nvGrpSpPr>
          <p:grpSpPr>
            <a:xfrm>
              <a:off x="140200" y="4947093"/>
              <a:ext cx="148749" cy="138123"/>
              <a:chOff x="417563" y="4145250"/>
              <a:chExt cx="148749" cy="138123"/>
            </a:xfrm>
          </p:grpSpPr>
          <p:sp>
            <p:nvSpPr>
              <p:cNvPr id="4934" name="Google Shape;4934;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37" name="Google Shape;4937;p29"/>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38" name="Google Shape;4938;p29"/>
            <p:cNvGrpSpPr/>
            <p:nvPr/>
          </p:nvGrpSpPr>
          <p:grpSpPr>
            <a:xfrm flipH="1">
              <a:off x="8761575" y="4655463"/>
              <a:ext cx="142923" cy="130526"/>
              <a:chOff x="178100" y="3904645"/>
              <a:chExt cx="142923" cy="130526"/>
            </a:xfrm>
          </p:grpSpPr>
          <p:sp>
            <p:nvSpPr>
              <p:cNvPr id="4939" name="Google Shape;4939;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42" name="Google Shape;4942;p29"/>
            <p:cNvGrpSpPr/>
            <p:nvPr/>
          </p:nvGrpSpPr>
          <p:grpSpPr>
            <a:xfrm flipH="1">
              <a:off x="8309559" y="4588759"/>
              <a:ext cx="88313" cy="132981"/>
              <a:chOff x="712664" y="3994329"/>
              <a:chExt cx="88313" cy="132981"/>
            </a:xfrm>
          </p:grpSpPr>
          <p:sp>
            <p:nvSpPr>
              <p:cNvPr id="4943" name="Google Shape;4943;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45" name="Google Shape;4945;p29"/>
            <p:cNvGrpSpPr/>
            <p:nvPr/>
          </p:nvGrpSpPr>
          <p:grpSpPr>
            <a:xfrm flipH="1">
              <a:off x="8475836" y="4893605"/>
              <a:ext cx="148749" cy="138123"/>
              <a:chOff x="417563" y="4145250"/>
              <a:chExt cx="148749" cy="138123"/>
            </a:xfrm>
          </p:grpSpPr>
          <p:sp>
            <p:nvSpPr>
              <p:cNvPr id="4946" name="Google Shape;4946;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49" name="Google Shape;4949;p29"/>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29"/>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51" name="Google Shape;4951;p29"/>
            <p:cNvGrpSpPr/>
            <p:nvPr/>
          </p:nvGrpSpPr>
          <p:grpSpPr>
            <a:xfrm flipH="1">
              <a:off x="8078788" y="4799888"/>
              <a:ext cx="142923" cy="130526"/>
              <a:chOff x="178100" y="3904645"/>
              <a:chExt cx="142923" cy="130526"/>
            </a:xfrm>
          </p:grpSpPr>
          <p:sp>
            <p:nvSpPr>
              <p:cNvPr id="4952" name="Google Shape;4952;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55" name="Google Shape;4955;p29"/>
            <p:cNvGrpSpPr/>
            <p:nvPr/>
          </p:nvGrpSpPr>
          <p:grpSpPr>
            <a:xfrm flipH="1">
              <a:off x="7317309" y="4602647"/>
              <a:ext cx="88313" cy="132981"/>
              <a:chOff x="712664" y="3994329"/>
              <a:chExt cx="88313" cy="132981"/>
            </a:xfrm>
          </p:grpSpPr>
          <p:sp>
            <p:nvSpPr>
              <p:cNvPr id="4956" name="Google Shape;4956;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58" name="Google Shape;4958;p29"/>
            <p:cNvGrpSpPr/>
            <p:nvPr/>
          </p:nvGrpSpPr>
          <p:grpSpPr>
            <a:xfrm flipH="1">
              <a:off x="7434236" y="4851518"/>
              <a:ext cx="148749" cy="138123"/>
              <a:chOff x="417563" y="4145250"/>
              <a:chExt cx="148749" cy="138123"/>
            </a:xfrm>
          </p:grpSpPr>
          <p:sp>
            <p:nvSpPr>
              <p:cNvPr id="4959" name="Google Shape;4959;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62" name="Google Shape;4962;p29"/>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63" name="Google Shape;4963;p29"/>
            <p:cNvGrpSpPr/>
            <p:nvPr/>
          </p:nvGrpSpPr>
          <p:grpSpPr>
            <a:xfrm flipH="1">
              <a:off x="5467046" y="4869472"/>
              <a:ext cx="88313" cy="132981"/>
              <a:chOff x="712664" y="3994329"/>
              <a:chExt cx="88313" cy="132981"/>
            </a:xfrm>
          </p:grpSpPr>
          <p:sp>
            <p:nvSpPr>
              <p:cNvPr id="4964" name="Google Shape;4964;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66" name="Google Shape;4966;p29"/>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67" name="Google Shape;4967;p29"/>
            <p:cNvGrpSpPr/>
            <p:nvPr/>
          </p:nvGrpSpPr>
          <p:grpSpPr>
            <a:xfrm flipH="1">
              <a:off x="7047313" y="4735613"/>
              <a:ext cx="142923" cy="130526"/>
              <a:chOff x="178100" y="3904645"/>
              <a:chExt cx="142923" cy="130526"/>
            </a:xfrm>
          </p:grpSpPr>
          <p:sp>
            <p:nvSpPr>
              <p:cNvPr id="4968" name="Google Shape;4968;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1" name="Google Shape;4971;p29"/>
            <p:cNvGrpSpPr/>
            <p:nvPr/>
          </p:nvGrpSpPr>
          <p:grpSpPr>
            <a:xfrm flipH="1">
              <a:off x="6533859" y="4689922"/>
              <a:ext cx="88313" cy="132981"/>
              <a:chOff x="712664" y="3994329"/>
              <a:chExt cx="88313" cy="132981"/>
            </a:xfrm>
          </p:grpSpPr>
          <p:sp>
            <p:nvSpPr>
              <p:cNvPr id="4972" name="Google Shape;4972;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4" name="Google Shape;4974;p29"/>
            <p:cNvGrpSpPr/>
            <p:nvPr/>
          </p:nvGrpSpPr>
          <p:grpSpPr>
            <a:xfrm flipH="1">
              <a:off x="6789661" y="4866893"/>
              <a:ext cx="148749" cy="138123"/>
              <a:chOff x="417563" y="4145250"/>
              <a:chExt cx="148749" cy="138123"/>
            </a:xfrm>
          </p:grpSpPr>
          <p:sp>
            <p:nvSpPr>
              <p:cNvPr id="4975" name="Google Shape;4975;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78" name="Google Shape;4978;p29"/>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79" name="Google Shape;4979;p29"/>
            <p:cNvGrpSpPr/>
            <p:nvPr/>
          </p:nvGrpSpPr>
          <p:grpSpPr>
            <a:xfrm flipH="1">
              <a:off x="8932036" y="4851518"/>
              <a:ext cx="148749" cy="138123"/>
              <a:chOff x="417563" y="4145250"/>
              <a:chExt cx="148749" cy="138123"/>
            </a:xfrm>
          </p:grpSpPr>
          <p:sp>
            <p:nvSpPr>
              <p:cNvPr id="4980" name="Google Shape;4980;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83" name="Google Shape;4983;p29"/>
            <p:cNvGrpSpPr/>
            <p:nvPr/>
          </p:nvGrpSpPr>
          <p:grpSpPr>
            <a:xfrm flipH="1">
              <a:off x="3504875" y="4870688"/>
              <a:ext cx="142923" cy="130526"/>
              <a:chOff x="178100" y="3904645"/>
              <a:chExt cx="142923" cy="130526"/>
            </a:xfrm>
          </p:grpSpPr>
          <p:sp>
            <p:nvSpPr>
              <p:cNvPr id="4984" name="Google Shape;4984;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87" name="Google Shape;4987;p29"/>
            <p:cNvGrpSpPr/>
            <p:nvPr/>
          </p:nvGrpSpPr>
          <p:grpSpPr>
            <a:xfrm flipH="1">
              <a:off x="4736159" y="4869472"/>
              <a:ext cx="88313" cy="132981"/>
              <a:chOff x="712664" y="3994329"/>
              <a:chExt cx="88313" cy="132981"/>
            </a:xfrm>
          </p:grpSpPr>
          <p:sp>
            <p:nvSpPr>
              <p:cNvPr id="4988" name="Google Shape;4988;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0" name="Google Shape;4990;p29"/>
            <p:cNvGrpSpPr/>
            <p:nvPr/>
          </p:nvGrpSpPr>
          <p:grpSpPr>
            <a:xfrm flipH="1">
              <a:off x="3950663" y="4855325"/>
              <a:ext cx="142923" cy="130526"/>
              <a:chOff x="178100" y="3904645"/>
              <a:chExt cx="142923" cy="130526"/>
            </a:xfrm>
          </p:grpSpPr>
          <p:sp>
            <p:nvSpPr>
              <p:cNvPr id="4991" name="Google Shape;4991;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4" name="Google Shape;4994;p29"/>
            <p:cNvGrpSpPr/>
            <p:nvPr/>
          </p:nvGrpSpPr>
          <p:grpSpPr>
            <a:xfrm flipH="1">
              <a:off x="2932009" y="4854097"/>
              <a:ext cx="88313" cy="132981"/>
              <a:chOff x="712664" y="3994329"/>
              <a:chExt cx="88313" cy="132981"/>
            </a:xfrm>
          </p:grpSpPr>
          <p:sp>
            <p:nvSpPr>
              <p:cNvPr id="4995" name="Google Shape;4995;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7" name="Google Shape;4997;p29"/>
            <p:cNvGrpSpPr/>
            <p:nvPr/>
          </p:nvGrpSpPr>
          <p:grpSpPr>
            <a:xfrm flipH="1">
              <a:off x="5023923" y="4866905"/>
              <a:ext cx="148749" cy="138123"/>
              <a:chOff x="417563" y="4145250"/>
              <a:chExt cx="148749" cy="138123"/>
            </a:xfrm>
          </p:grpSpPr>
          <p:sp>
            <p:nvSpPr>
              <p:cNvPr id="4998" name="Google Shape;4998;p29"/>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29"/>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29"/>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01" name="Google Shape;5001;p29"/>
            <p:cNvGrpSpPr/>
            <p:nvPr/>
          </p:nvGrpSpPr>
          <p:grpSpPr>
            <a:xfrm flipH="1">
              <a:off x="7857534" y="4654247"/>
              <a:ext cx="88313" cy="132981"/>
              <a:chOff x="712664" y="3994329"/>
              <a:chExt cx="88313" cy="132981"/>
            </a:xfrm>
          </p:grpSpPr>
          <p:sp>
            <p:nvSpPr>
              <p:cNvPr id="5002" name="Google Shape;5002;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04" name="Google Shape;5004;p29"/>
            <p:cNvGrpSpPr/>
            <p:nvPr/>
          </p:nvGrpSpPr>
          <p:grpSpPr>
            <a:xfrm>
              <a:off x="2916488" y="4589988"/>
              <a:ext cx="142923" cy="130526"/>
              <a:chOff x="178100" y="3904645"/>
              <a:chExt cx="142923" cy="130526"/>
            </a:xfrm>
          </p:grpSpPr>
          <p:sp>
            <p:nvSpPr>
              <p:cNvPr id="5005" name="Google Shape;5005;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08" name="Google Shape;5008;p29"/>
            <p:cNvGrpSpPr/>
            <p:nvPr/>
          </p:nvGrpSpPr>
          <p:grpSpPr>
            <a:xfrm flipH="1">
              <a:off x="3339346" y="4654247"/>
              <a:ext cx="88313" cy="132981"/>
              <a:chOff x="712664" y="3994329"/>
              <a:chExt cx="88313" cy="132981"/>
            </a:xfrm>
          </p:grpSpPr>
          <p:sp>
            <p:nvSpPr>
              <p:cNvPr id="5009" name="Google Shape;5009;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11" name="Google Shape;5011;p29"/>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012" name="Google Shape;5012;p29"/>
            <p:cNvGrpSpPr/>
            <p:nvPr/>
          </p:nvGrpSpPr>
          <p:grpSpPr>
            <a:xfrm>
              <a:off x="4632438" y="4603875"/>
              <a:ext cx="142923" cy="130526"/>
              <a:chOff x="178100" y="3904645"/>
              <a:chExt cx="142923" cy="130526"/>
            </a:xfrm>
          </p:grpSpPr>
          <p:sp>
            <p:nvSpPr>
              <p:cNvPr id="5013" name="Google Shape;5013;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6" name="Google Shape;5016;p29"/>
            <p:cNvGrpSpPr/>
            <p:nvPr/>
          </p:nvGrpSpPr>
          <p:grpSpPr>
            <a:xfrm>
              <a:off x="6178388" y="4603875"/>
              <a:ext cx="142923" cy="130526"/>
              <a:chOff x="178100" y="3904645"/>
              <a:chExt cx="142923" cy="130526"/>
            </a:xfrm>
          </p:grpSpPr>
          <p:sp>
            <p:nvSpPr>
              <p:cNvPr id="5017" name="Google Shape;5017;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0" name="Google Shape;5020;p29"/>
            <p:cNvGrpSpPr/>
            <p:nvPr/>
          </p:nvGrpSpPr>
          <p:grpSpPr>
            <a:xfrm>
              <a:off x="5250150" y="4638600"/>
              <a:ext cx="142923" cy="130526"/>
              <a:chOff x="178100" y="3904645"/>
              <a:chExt cx="142923" cy="130526"/>
            </a:xfrm>
          </p:grpSpPr>
          <p:sp>
            <p:nvSpPr>
              <p:cNvPr id="5021" name="Google Shape;5021;p29"/>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29"/>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29"/>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4" name="Google Shape;5024;p29"/>
            <p:cNvGrpSpPr/>
            <p:nvPr/>
          </p:nvGrpSpPr>
          <p:grpSpPr>
            <a:xfrm flipH="1">
              <a:off x="3748221" y="4689922"/>
              <a:ext cx="88313" cy="132981"/>
              <a:chOff x="712664" y="3994329"/>
              <a:chExt cx="88313" cy="132981"/>
            </a:xfrm>
          </p:grpSpPr>
          <p:sp>
            <p:nvSpPr>
              <p:cNvPr id="5025" name="Google Shape;5025;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7" name="Google Shape;5027;p29"/>
            <p:cNvGrpSpPr/>
            <p:nvPr/>
          </p:nvGrpSpPr>
          <p:grpSpPr>
            <a:xfrm flipH="1">
              <a:off x="5698684" y="4628872"/>
              <a:ext cx="88313" cy="132981"/>
              <a:chOff x="712664" y="3994329"/>
              <a:chExt cx="88313" cy="132981"/>
            </a:xfrm>
          </p:grpSpPr>
          <p:sp>
            <p:nvSpPr>
              <p:cNvPr id="5028" name="Google Shape;5028;p29"/>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29"/>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30" name="Google Shape;5030;p29"/>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29"/>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32" name="Google Shape;5032;p29"/>
          <p:cNvSpPr txBox="1">
            <a:spLocks noGrp="1"/>
          </p:cNvSpPr>
          <p:nvPr>
            <p:ph type="ctrTitle"/>
          </p:nvPr>
        </p:nvSpPr>
        <p:spPr>
          <a:xfrm>
            <a:off x="3239933" y="720000"/>
            <a:ext cx="5712000" cy="1950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12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5033" name="Google Shape;5033;p29"/>
          <p:cNvSpPr txBox="1">
            <a:spLocks noGrp="1"/>
          </p:cNvSpPr>
          <p:nvPr>
            <p:ph type="subTitle" idx="1"/>
          </p:nvPr>
        </p:nvSpPr>
        <p:spPr>
          <a:xfrm>
            <a:off x="2173233" y="2863200"/>
            <a:ext cx="78456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p:txBody>
      </p:sp>
      <p:sp>
        <p:nvSpPr>
          <p:cNvPr id="5034" name="Google Shape;5034;p29"/>
          <p:cNvSpPr txBox="1"/>
          <p:nvPr/>
        </p:nvSpPr>
        <p:spPr>
          <a:xfrm>
            <a:off x="3328467" y="4959600"/>
            <a:ext cx="5534800" cy="4876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0"/>
              </a:spcBef>
              <a:spcAft>
                <a:spcPts val="0"/>
              </a:spcAft>
              <a:buNone/>
            </a:pPr>
            <a:r>
              <a:rPr lang="en-GB" sz="1600">
                <a:solidFill>
                  <a:schemeClr val="dk1"/>
                </a:solidFill>
                <a:latin typeface="Baloo 2"/>
                <a:ea typeface="Baloo 2"/>
                <a:cs typeface="Baloo 2"/>
                <a:sym typeface="Baloo 2"/>
              </a:rPr>
              <a:t>CREDITS: This presentation template was created by </a:t>
            </a:r>
            <a:r>
              <a:rPr lang="en-GB" sz="1600" b="1">
                <a:solidFill>
                  <a:schemeClr val="dk1"/>
                </a:solidFill>
                <a:uFill>
                  <a:noFill/>
                </a:uFill>
                <a:latin typeface="Baloo 2"/>
                <a:ea typeface="Baloo 2"/>
                <a:cs typeface="Baloo 2"/>
                <a:sym typeface="Baloo 2"/>
                <a:hlinkClick r:id="rId2"/>
              </a:rPr>
              <a:t>Slidesgo</a:t>
            </a:r>
            <a:r>
              <a:rPr lang="en-GB" sz="1600">
                <a:solidFill>
                  <a:schemeClr val="dk1"/>
                </a:solidFill>
                <a:latin typeface="Baloo 2"/>
                <a:ea typeface="Baloo 2"/>
                <a:cs typeface="Baloo 2"/>
                <a:sym typeface="Baloo 2"/>
              </a:rPr>
              <a:t>, including icons by </a:t>
            </a:r>
            <a:r>
              <a:rPr lang="en-GB" sz="1600" b="1">
                <a:solidFill>
                  <a:schemeClr val="dk1"/>
                </a:solidFill>
                <a:uFill>
                  <a:noFill/>
                </a:uFill>
                <a:latin typeface="Baloo 2"/>
                <a:ea typeface="Baloo 2"/>
                <a:cs typeface="Baloo 2"/>
                <a:sym typeface="Baloo 2"/>
                <a:hlinkClick r:id="rId3"/>
              </a:rPr>
              <a:t>Flaticon</a:t>
            </a:r>
            <a:r>
              <a:rPr lang="en-GB" sz="1600">
                <a:solidFill>
                  <a:schemeClr val="dk1"/>
                </a:solidFill>
                <a:latin typeface="Baloo 2"/>
                <a:ea typeface="Baloo 2"/>
                <a:cs typeface="Baloo 2"/>
                <a:sym typeface="Baloo 2"/>
              </a:rPr>
              <a:t>, infographics &amp; images by </a:t>
            </a:r>
            <a:r>
              <a:rPr lang="en-GB" sz="1600" b="1">
                <a:solidFill>
                  <a:schemeClr val="dk1"/>
                </a:solidFill>
                <a:uFill>
                  <a:noFill/>
                </a:uFill>
                <a:latin typeface="Baloo 2"/>
                <a:ea typeface="Baloo 2"/>
                <a:cs typeface="Baloo 2"/>
                <a:sym typeface="Baloo 2"/>
                <a:hlinkClick r:id="rId4"/>
              </a:rPr>
              <a:t>Freepik</a:t>
            </a:r>
            <a:endParaRPr sz="1600" b="1">
              <a:solidFill>
                <a:schemeClr val="dk1"/>
              </a:solidFill>
              <a:latin typeface="Baloo 2"/>
              <a:ea typeface="Baloo 2"/>
              <a:cs typeface="Baloo 2"/>
              <a:sym typeface="Baloo 2"/>
            </a:endParaRPr>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5" name="chimes.wav"/>
          </p:stSnd>
        </p:sndAc>
      </p:transition>
    </mc:Choice>
    <mc:Fallback>
      <p:transition spd="slow">
        <p:sndAc>
          <p:stSnd>
            <p:snd r:embed="rId5" name="chimes.wav"/>
          </p:stSnd>
        </p:sndAc>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85"/>
        <p:cNvGrpSpPr/>
        <p:nvPr/>
      </p:nvGrpSpPr>
      <p:grpSpPr>
        <a:xfrm>
          <a:off x="0" y="0"/>
          <a:ext cx="0" cy="0"/>
          <a:chOff x="0" y="0"/>
          <a:chExt cx="0" cy="0"/>
        </a:xfrm>
      </p:grpSpPr>
      <p:sp>
        <p:nvSpPr>
          <p:cNvPr id="86" name="Google Shape;86;p6"/>
          <p:cNvSpPr/>
          <p:nvPr/>
        </p:nvSpPr>
        <p:spPr>
          <a:xfrm>
            <a:off x="5357425" y="169780"/>
            <a:ext cx="358123" cy="332769"/>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6"/>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88" name="Google Shape;88;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89" name="Google Shape;89;p6"/>
          <p:cNvGrpSpPr/>
          <p:nvPr/>
        </p:nvGrpSpPr>
        <p:grpSpPr>
          <a:xfrm>
            <a:off x="-766728" y="3713502"/>
            <a:ext cx="12958741" cy="3489612"/>
            <a:chOff x="-575046" y="2785126"/>
            <a:chExt cx="9719056" cy="2617209"/>
          </a:xfrm>
        </p:grpSpPr>
        <p:sp>
          <p:nvSpPr>
            <p:cNvPr id="90" name="Google Shape;90;p6"/>
            <p:cNvSpPr/>
            <p:nvPr/>
          </p:nvSpPr>
          <p:spPr>
            <a:xfrm>
              <a:off x="8693437" y="4608581"/>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6"/>
            <p:cNvSpPr/>
            <p:nvPr/>
          </p:nvSpPr>
          <p:spPr>
            <a:xfrm rot="-10602819" flipH="1">
              <a:off x="-502348" y="2811393"/>
              <a:ext cx="989968" cy="2564675"/>
            </a:xfrm>
            <a:custGeom>
              <a:avLst/>
              <a:gdLst/>
              <a:ahLst/>
              <a:cxnLst/>
              <a:rect l="l" t="t" r="r" b="b"/>
              <a:pathLst>
                <a:path w="5763" h="14930" extrusionOk="0">
                  <a:moveTo>
                    <a:pt x="1076" y="1"/>
                  </a:moveTo>
                  <a:cubicBezTo>
                    <a:pt x="1011" y="1"/>
                    <a:pt x="948" y="4"/>
                    <a:pt x="885" y="12"/>
                  </a:cubicBezTo>
                  <a:cubicBezTo>
                    <a:pt x="822" y="12"/>
                    <a:pt x="790" y="60"/>
                    <a:pt x="790" y="107"/>
                  </a:cubicBezTo>
                  <a:cubicBezTo>
                    <a:pt x="790" y="154"/>
                    <a:pt x="837" y="202"/>
                    <a:pt x="885" y="202"/>
                  </a:cubicBezTo>
                  <a:lnTo>
                    <a:pt x="1279" y="202"/>
                  </a:lnTo>
                  <a:cubicBezTo>
                    <a:pt x="1327" y="202"/>
                    <a:pt x="1374" y="170"/>
                    <a:pt x="1374" y="107"/>
                  </a:cubicBezTo>
                  <a:cubicBezTo>
                    <a:pt x="1374" y="60"/>
                    <a:pt x="1342" y="12"/>
                    <a:pt x="1279" y="12"/>
                  </a:cubicBezTo>
                  <a:cubicBezTo>
                    <a:pt x="1208" y="4"/>
                    <a:pt x="1141" y="1"/>
                    <a:pt x="1076" y="1"/>
                  </a:cubicBezTo>
                  <a:close/>
                  <a:moveTo>
                    <a:pt x="490" y="28"/>
                  </a:moveTo>
                  <a:cubicBezTo>
                    <a:pt x="237" y="60"/>
                    <a:pt x="80" y="91"/>
                    <a:pt x="80" y="91"/>
                  </a:cubicBezTo>
                  <a:cubicBezTo>
                    <a:pt x="32" y="107"/>
                    <a:pt x="1" y="170"/>
                    <a:pt x="1" y="218"/>
                  </a:cubicBezTo>
                  <a:cubicBezTo>
                    <a:pt x="16" y="265"/>
                    <a:pt x="64" y="296"/>
                    <a:pt x="111" y="296"/>
                  </a:cubicBezTo>
                  <a:lnTo>
                    <a:pt x="127" y="296"/>
                  </a:lnTo>
                  <a:cubicBezTo>
                    <a:pt x="127" y="296"/>
                    <a:pt x="269" y="249"/>
                    <a:pt x="506" y="233"/>
                  </a:cubicBezTo>
                  <a:cubicBezTo>
                    <a:pt x="553" y="218"/>
                    <a:pt x="601" y="170"/>
                    <a:pt x="585" y="123"/>
                  </a:cubicBezTo>
                  <a:cubicBezTo>
                    <a:pt x="585" y="75"/>
                    <a:pt x="537" y="28"/>
                    <a:pt x="490" y="28"/>
                  </a:cubicBezTo>
                  <a:close/>
                  <a:moveTo>
                    <a:pt x="1690" y="44"/>
                  </a:moveTo>
                  <a:cubicBezTo>
                    <a:pt x="1627" y="44"/>
                    <a:pt x="1579" y="75"/>
                    <a:pt x="1579" y="139"/>
                  </a:cubicBezTo>
                  <a:cubicBezTo>
                    <a:pt x="1563" y="186"/>
                    <a:pt x="1611" y="233"/>
                    <a:pt x="1658" y="249"/>
                  </a:cubicBezTo>
                  <a:cubicBezTo>
                    <a:pt x="1784" y="265"/>
                    <a:pt x="1911" y="281"/>
                    <a:pt x="2037" y="312"/>
                  </a:cubicBezTo>
                  <a:lnTo>
                    <a:pt x="2053" y="312"/>
                  </a:lnTo>
                  <a:cubicBezTo>
                    <a:pt x="2100" y="312"/>
                    <a:pt x="2147" y="281"/>
                    <a:pt x="2163" y="249"/>
                  </a:cubicBezTo>
                  <a:cubicBezTo>
                    <a:pt x="2163" y="186"/>
                    <a:pt x="2132" y="139"/>
                    <a:pt x="2084" y="123"/>
                  </a:cubicBezTo>
                  <a:cubicBezTo>
                    <a:pt x="1958" y="91"/>
                    <a:pt x="1816" y="75"/>
                    <a:pt x="1690" y="44"/>
                  </a:cubicBezTo>
                  <a:close/>
                  <a:moveTo>
                    <a:pt x="2453" y="229"/>
                  </a:moveTo>
                  <a:cubicBezTo>
                    <a:pt x="2411" y="229"/>
                    <a:pt x="2366" y="258"/>
                    <a:pt x="2353" y="296"/>
                  </a:cubicBezTo>
                  <a:cubicBezTo>
                    <a:pt x="2337" y="344"/>
                    <a:pt x="2353" y="407"/>
                    <a:pt x="2416" y="423"/>
                  </a:cubicBezTo>
                  <a:cubicBezTo>
                    <a:pt x="2526" y="470"/>
                    <a:pt x="2653" y="517"/>
                    <a:pt x="2763" y="581"/>
                  </a:cubicBezTo>
                  <a:lnTo>
                    <a:pt x="2810" y="581"/>
                  </a:lnTo>
                  <a:cubicBezTo>
                    <a:pt x="2842" y="581"/>
                    <a:pt x="2874" y="565"/>
                    <a:pt x="2889" y="533"/>
                  </a:cubicBezTo>
                  <a:cubicBezTo>
                    <a:pt x="2921" y="486"/>
                    <a:pt x="2905" y="423"/>
                    <a:pt x="2842" y="407"/>
                  </a:cubicBezTo>
                  <a:cubicBezTo>
                    <a:pt x="2732" y="344"/>
                    <a:pt x="2605" y="281"/>
                    <a:pt x="2479" y="233"/>
                  </a:cubicBezTo>
                  <a:cubicBezTo>
                    <a:pt x="2471" y="231"/>
                    <a:pt x="2462" y="229"/>
                    <a:pt x="2453" y="229"/>
                  </a:cubicBezTo>
                  <a:close/>
                  <a:moveTo>
                    <a:pt x="3136" y="590"/>
                  </a:moveTo>
                  <a:cubicBezTo>
                    <a:pt x="3107" y="590"/>
                    <a:pt x="3080" y="602"/>
                    <a:pt x="3063" y="628"/>
                  </a:cubicBezTo>
                  <a:cubicBezTo>
                    <a:pt x="3031" y="675"/>
                    <a:pt x="3047" y="738"/>
                    <a:pt x="3095" y="770"/>
                  </a:cubicBezTo>
                  <a:cubicBezTo>
                    <a:pt x="3189" y="833"/>
                    <a:pt x="3300" y="912"/>
                    <a:pt x="3395" y="1007"/>
                  </a:cubicBezTo>
                  <a:cubicBezTo>
                    <a:pt x="3410" y="1023"/>
                    <a:pt x="3426" y="1023"/>
                    <a:pt x="3458" y="1023"/>
                  </a:cubicBezTo>
                  <a:cubicBezTo>
                    <a:pt x="3473" y="1023"/>
                    <a:pt x="3505" y="1023"/>
                    <a:pt x="3521" y="991"/>
                  </a:cubicBezTo>
                  <a:cubicBezTo>
                    <a:pt x="3568" y="959"/>
                    <a:pt x="3568" y="896"/>
                    <a:pt x="3521" y="849"/>
                  </a:cubicBezTo>
                  <a:cubicBezTo>
                    <a:pt x="3426" y="770"/>
                    <a:pt x="3316" y="675"/>
                    <a:pt x="3205" y="612"/>
                  </a:cubicBezTo>
                  <a:cubicBezTo>
                    <a:pt x="3184" y="598"/>
                    <a:pt x="3159" y="590"/>
                    <a:pt x="3136" y="590"/>
                  </a:cubicBezTo>
                  <a:close/>
                  <a:moveTo>
                    <a:pt x="3732" y="1111"/>
                  </a:moveTo>
                  <a:cubicBezTo>
                    <a:pt x="3709" y="1111"/>
                    <a:pt x="3684" y="1119"/>
                    <a:pt x="3663" y="1133"/>
                  </a:cubicBezTo>
                  <a:cubicBezTo>
                    <a:pt x="3631" y="1165"/>
                    <a:pt x="3616" y="1228"/>
                    <a:pt x="3663" y="1275"/>
                  </a:cubicBezTo>
                  <a:cubicBezTo>
                    <a:pt x="3742" y="1370"/>
                    <a:pt x="3821" y="1465"/>
                    <a:pt x="3884" y="1575"/>
                  </a:cubicBezTo>
                  <a:cubicBezTo>
                    <a:pt x="3915" y="1607"/>
                    <a:pt x="3931" y="1622"/>
                    <a:pt x="3963" y="1622"/>
                  </a:cubicBezTo>
                  <a:lnTo>
                    <a:pt x="3979" y="1622"/>
                  </a:lnTo>
                  <a:cubicBezTo>
                    <a:pt x="3994" y="1622"/>
                    <a:pt x="4010" y="1607"/>
                    <a:pt x="4026" y="1607"/>
                  </a:cubicBezTo>
                  <a:cubicBezTo>
                    <a:pt x="4073" y="1575"/>
                    <a:pt x="4089" y="1512"/>
                    <a:pt x="4058" y="1465"/>
                  </a:cubicBezTo>
                  <a:cubicBezTo>
                    <a:pt x="3979" y="1354"/>
                    <a:pt x="3900" y="1244"/>
                    <a:pt x="3805" y="1149"/>
                  </a:cubicBezTo>
                  <a:cubicBezTo>
                    <a:pt x="3788" y="1123"/>
                    <a:pt x="3761" y="1111"/>
                    <a:pt x="3732" y="1111"/>
                  </a:cubicBezTo>
                  <a:close/>
                  <a:moveTo>
                    <a:pt x="4158" y="1759"/>
                  </a:moveTo>
                  <a:cubicBezTo>
                    <a:pt x="4145" y="1759"/>
                    <a:pt x="4132" y="1761"/>
                    <a:pt x="4121" y="1765"/>
                  </a:cubicBezTo>
                  <a:cubicBezTo>
                    <a:pt x="4073" y="1796"/>
                    <a:pt x="4058" y="1859"/>
                    <a:pt x="4073" y="1907"/>
                  </a:cubicBezTo>
                  <a:cubicBezTo>
                    <a:pt x="4136" y="2017"/>
                    <a:pt x="4200" y="2128"/>
                    <a:pt x="4247" y="2254"/>
                  </a:cubicBezTo>
                  <a:cubicBezTo>
                    <a:pt x="4263" y="2301"/>
                    <a:pt x="4294" y="2317"/>
                    <a:pt x="4326" y="2317"/>
                  </a:cubicBezTo>
                  <a:lnTo>
                    <a:pt x="4373" y="2317"/>
                  </a:lnTo>
                  <a:cubicBezTo>
                    <a:pt x="4421" y="2285"/>
                    <a:pt x="4436" y="2238"/>
                    <a:pt x="4421" y="2191"/>
                  </a:cubicBezTo>
                  <a:cubicBezTo>
                    <a:pt x="4373" y="2049"/>
                    <a:pt x="4310" y="1938"/>
                    <a:pt x="4263" y="1812"/>
                  </a:cubicBezTo>
                  <a:cubicBezTo>
                    <a:pt x="4239" y="1776"/>
                    <a:pt x="4198" y="1759"/>
                    <a:pt x="4158" y="1759"/>
                  </a:cubicBezTo>
                  <a:close/>
                  <a:moveTo>
                    <a:pt x="4436" y="2491"/>
                  </a:moveTo>
                  <a:cubicBezTo>
                    <a:pt x="4373" y="2506"/>
                    <a:pt x="4342" y="2570"/>
                    <a:pt x="4357" y="2617"/>
                  </a:cubicBezTo>
                  <a:cubicBezTo>
                    <a:pt x="4405" y="2743"/>
                    <a:pt x="4421" y="2869"/>
                    <a:pt x="4436" y="2996"/>
                  </a:cubicBezTo>
                  <a:cubicBezTo>
                    <a:pt x="4452" y="3043"/>
                    <a:pt x="4484" y="3075"/>
                    <a:pt x="4531" y="3075"/>
                  </a:cubicBezTo>
                  <a:lnTo>
                    <a:pt x="4547" y="3075"/>
                  </a:lnTo>
                  <a:cubicBezTo>
                    <a:pt x="4594" y="3075"/>
                    <a:pt x="4642" y="3027"/>
                    <a:pt x="4626" y="2964"/>
                  </a:cubicBezTo>
                  <a:cubicBezTo>
                    <a:pt x="4610" y="2838"/>
                    <a:pt x="4594" y="2696"/>
                    <a:pt x="4547" y="2570"/>
                  </a:cubicBezTo>
                  <a:cubicBezTo>
                    <a:pt x="4531" y="2506"/>
                    <a:pt x="4484" y="2491"/>
                    <a:pt x="4436" y="2491"/>
                  </a:cubicBezTo>
                  <a:close/>
                  <a:moveTo>
                    <a:pt x="4563" y="3280"/>
                  </a:moveTo>
                  <a:cubicBezTo>
                    <a:pt x="4500" y="3280"/>
                    <a:pt x="4452" y="3311"/>
                    <a:pt x="4452" y="3375"/>
                  </a:cubicBezTo>
                  <a:cubicBezTo>
                    <a:pt x="4452" y="3501"/>
                    <a:pt x="4436" y="3627"/>
                    <a:pt x="4405" y="3738"/>
                  </a:cubicBezTo>
                  <a:cubicBezTo>
                    <a:pt x="4389" y="3801"/>
                    <a:pt x="4421" y="3848"/>
                    <a:pt x="4484" y="3864"/>
                  </a:cubicBezTo>
                  <a:lnTo>
                    <a:pt x="4500" y="3864"/>
                  </a:lnTo>
                  <a:cubicBezTo>
                    <a:pt x="4547" y="3864"/>
                    <a:pt x="4594" y="3832"/>
                    <a:pt x="4594" y="3785"/>
                  </a:cubicBezTo>
                  <a:cubicBezTo>
                    <a:pt x="4626" y="3659"/>
                    <a:pt x="4642" y="3517"/>
                    <a:pt x="4657" y="3375"/>
                  </a:cubicBezTo>
                  <a:cubicBezTo>
                    <a:pt x="4657" y="3327"/>
                    <a:pt x="4610" y="3280"/>
                    <a:pt x="4563" y="3280"/>
                  </a:cubicBezTo>
                  <a:close/>
                  <a:moveTo>
                    <a:pt x="4378" y="4032"/>
                  </a:moveTo>
                  <a:cubicBezTo>
                    <a:pt x="4336" y="4032"/>
                    <a:pt x="4303" y="4053"/>
                    <a:pt x="4279" y="4101"/>
                  </a:cubicBezTo>
                  <a:cubicBezTo>
                    <a:pt x="4231" y="4211"/>
                    <a:pt x="4168" y="4322"/>
                    <a:pt x="4105" y="4416"/>
                  </a:cubicBezTo>
                  <a:cubicBezTo>
                    <a:pt x="4073" y="4464"/>
                    <a:pt x="4073" y="4527"/>
                    <a:pt x="4121" y="4559"/>
                  </a:cubicBezTo>
                  <a:cubicBezTo>
                    <a:pt x="4136" y="4574"/>
                    <a:pt x="4168" y="4574"/>
                    <a:pt x="4184" y="4574"/>
                  </a:cubicBezTo>
                  <a:cubicBezTo>
                    <a:pt x="4215" y="4574"/>
                    <a:pt x="4247" y="4559"/>
                    <a:pt x="4263" y="4527"/>
                  </a:cubicBezTo>
                  <a:cubicBezTo>
                    <a:pt x="4342" y="4416"/>
                    <a:pt x="4405" y="4306"/>
                    <a:pt x="4468" y="4180"/>
                  </a:cubicBezTo>
                  <a:cubicBezTo>
                    <a:pt x="4484" y="4132"/>
                    <a:pt x="4468" y="4069"/>
                    <a:pt x="4421" y="4038"/>
                  </a:cubicBezTo>
                  <a:cubicBezTo>
                    <a:pt x="4406" y="4034"/>
                    <a:pt x="4392" y="4032"/>
                    <a:pt x="4378" y="4032"/>
                  </a:cubicBezTo>
                  <a:close/>
                  <a:moveTo>
                    <a:pt x="2337" y="4622"/>
                  </a:moveTo>
                  <a:cubicBezTo>
                    <a:pt x="2274" y="4622"/>
                    <a:pt x="2242" y="4669"/>
                    <a:pt x="2242" y="4716"/>
                  </a:cubicBezTo>
                  <a:cubicBezTo>
                    <a:pt x="2242" y="4780"/>
                    <a:pt x="2290" y="4811"/>
                    <a:pt x="2337" y="4811"/>
                  </a:cubicBezTo>
                  <a:lnTo>
                    <a:pt x="2384" y="4811"/>
                  </a:lnTo>
                  <a:cubicBezTo>
                    <a:pt x="2495" y="4811"/>
                    <a:pt x="2605" y="4827"/>
                    <a:pt x="2716" y="4843"/>
                  </a:cubicBezTo>
                  <a:lnTo>
                    <a:pt x="2732" y="4843"/>
                  </a:lnTo>
                  <a:cubicBezTo>
                    <a:pt x="2779" y="4843"/>
                    <a:pt x="2826" y="4811"/>
                    <a:pt x="2826" y="4764"/>
                  </a:cubicBezTo>
                  <a:cubicBezTo>
                    <a:pt x="2842" y="4716"/>
                    <a:pt x="2795" y="4669"/>
                    <a:pt x="2747" y="4653"/>
                  </a:cubicBezTo>
                  <a:cubicBezTo>
                    <a:pt x="2637" y="4637"/>
                    <a:pt x="2511" y="4622"/>
                    <a:pt x="2384" y="4622"/>
                  </a:cubicBezTo>
                  <a:close/>
                  <a:moveTo>
                    <a:pt x="1951" y="4665"/>
                  </a:moveTo>
                  <a:cubicBezTo>
                    <a:pt x="1943" y="4665"/>
                    <a:pt x="1935" y="4666"/>
                    <a:pt x="1927" y="4669"/>
                  </a:cubicBezTo>
                  <a:cubicBezTo>
                    <a:pt x="1784" y="4716"/>
                    <a:pt x="1642" y="4764"/>
                    <a:pt x="1532" y="4827"/>
                  </a:cubicBezTo>
                  <a:cubicBezTo>
                    <a:pt x="1485" y="4858"/>
                    <a:pt x="1469" y="4922"/>
                    <a:pt x="1485" y="4969"/>
                  </a:cubicBezTo>
                  <a:cubicBezTo>
                    <a:pt x="1516" y="5001"/>
                    <a:pt x="1548" y="5016"/>
                    <a:pt x="1579" y="5016"/>
                  </a:cubicBezTo>
                  <a:cubicBezTo>
                    <a:pt x="1595" y="5016"/>
                    <a:pt x="1611" y="5001"/>
                    <a:pt x="1627" y="5001"/>
                  </a:cubicBezTo>
                  <a:cubicBezTo>
                    <a:pt x="1721" y="4937"/>
                    <a:pt x="1848" y="4890"/>
                    <a:pt x="1974" y="4858"/>
                  </a:cubicBezTo>
                  <a:cubicBezTo>
                    <a:pt x="2021" y="4858"/>
                    <a:pt x="2053" y="4795"/>
                    <a:pt x="2037" y="4748"/>
                  </a:cubicBezTo>
                  <a:cubicBezTo>
                    <a:pt x="2024" y="4696"/>
                    <a:pt x="1989" y="4665"/>
                    <a:pt x="1951" y="4665"/>
                  </a:cubicBezTo>
                  <a:close/>
                  <a:moveTo>
                    <a:pt x="3941" y="4686"/>
                  </a:moveTo>
                  <a:cubicBezTo>
                    <a:pt x="3912" y="4686"/>
                    <a:pt x="3885" y="4699"/>
                    <a:pt x="3868" y="4716"/>
                  </a:cubicBezTo>
                  <a:cubicBezTo>
                    <a:pt x="3773" y="4811"/>
                    <a:pt x="3679" y="4890"/>
                    <a:pt x="3584" y="4969"/>
                  </a:cubicBezTo>
                  <a:cubicBezTo>
                    <a:pt x="3568" y="4985"/>
                    <a:pt x="3568" y="5001"/>
                    <a:pt x="3552" y="5001"/>
                  </a:cubicBezTo>
                  <a:cubicBezTo>
                    <a:pt x="3552" y="4985"/>
                    <a:pt x="3537" y="4953"/>
                    <a:pt x="3521" y="4937"/>
                  </a:cubicBezTo>
                  <a:cubicBezTo>
                    <a:pt x="3395" y="4874"/>
                    <a:pt x="3268" y="4811"/>
                    <a:pt x="3142" y="4764"/>
                  </a:cubicBezTo>
                  <a:cubicBezTo>
                    <a:pt x="3129" y="4755"/>
                    <a:pt x="3114" y="4751"/>
                    <a:pt x="3100" y="4751"/>
                  </a:cubicBezTo>
                  <a:cubicBezTo>
                    <a:pt x="3063" y="4751"/>
                    <a:pt x="3027" y="4777"/>
                    <a:pt x="3016" y="4811"/>
                  </a:cubicBezTo>
                  <a:cubicBezTo>
                    <a:pt x="3000" y="4858"/>
                    <a:pt x="3016" y="4922"/>
                    <a:pt x="3063" y="4937"/>
                  </a:cubicBezTo>
                  <a:cubicBezTo>
                    <a:pt x="3189" y="4985"/>
                    <a:pt x="3300" y="5048"/>
                    <a:pt x="3410" y="5111"/>
                  </a:cubicBezTo>
                  <a:cubicBezTo>
                    <a:pt x="3427" y="5122"/>
                    <a:pt x="3444" y="5127"/>
                    <a:pt x="3460" y="5127"/>
                  </a:cubicBezTo>
                  <a:cubicBezTo>
                    <a:pt x="3489" y="5127"/>
                    <a:pt x="3516" y="5110"/>
                    <a:pt x="3537" y="5079"/>
                  </a:cubicBezTo>
                  <a:lnTo>
                    <a:pt x="3552" y="5079"/>
                  </a:lnTo>
                  <a:cubicBezTo>
                    <a:pt x="3552" y="5095"/>
                    <a:pt x="3552" y="5095"/>
                    <a:pt x="3568" y="5111"/>
                  </a:cubicBezTo>
                  <a:cubicBezTo>
                    <a:pt x="3584" y="5143"/>
                    <a:pt x="3616" y="5158"/>
                    <a:pt x="3647" y="5158"/>
                  </a:cubicBezTo>
                  <a:cubicBezTo>
                    <a:pt x="3663" y="5158"/>
                    <a:pt x="3694" y="5143"/>
                    <a:pt x="3710" y="5127"/>
                  </a:cubicBezTo>
                  <a:cubicBezTo>
                    <a:pt x="3821" y="5048"/>
                    <a:pt x="3915" y="4953"/>
                    <a:pt x="4010" y="4858"/>
                  </a:cubicBezTo>
                  <a:cubicBezTo>
                    <a:pt x="4042" y="4811"/>
                    <a:pt x="4042" y="4748"/>
                    <a:pt x="4010" y="4716"/>
                  </a:cubicBezTo>
                  <a:cubicBezTo>
                    <a:pt x="3989" y="4695"/>
                    <a:pt x="3964" y="4686"/>
                    <a:pt x="3941" y="4686"/>
                  </a:cubicBezTo>
                  <a:close/>
                  <a:moveTo>
                    <a:pt x="3322" y="5174"/>
                  </a:moveTo>
                  <a:cubicBezTo>
                    <a:pt x="3304" y="5174"/>
                    <a:pt x="3285" y="5179"/>
                    <a:pt x="3268" y="5190"/>
                  </a:cubicBezTo>
                  <a:cubicBezTo>
                    <a:pt x="3158" y="5269"/>
                    <a:pt x="3047" y="5316"/>
                    <a:pt x="2937" y="5379"/>
                  </a:cubicBezTo>
                  <a:cubicBezTo>
                    <a:pt x="2889" y="5395"/>
                    <a:pt x="2858" y="5458"/>
                    <a:pt x="2889" y="5506"/>
                  </a:cubicBezTo>
                  <a:cubicBezTo>
                    <a:pt x="2905" y="5553"/>
                    <a:pt x="2937" y="5569"/>
                    <a:pt x="2968" y="5569"/>
                  </a:cubicBezTo>
                  <a:lnTo>
                    <a:pt x="2984" y="5569"/>
                  </a:lnTo>
                  <a:cubicBezTo>
                    <a:pt x="2984" y="5569"/>
                    <a:pt x="3000" y="5569"/>
                    <a:pt x="3016" y="5553"/>
                  </a:cubicBezTo>
                  <a:cubicBezTo>
                    <a:pt x="3142" y="5506"/>
                    <a:pt x="3268" y="5427"/>
                    <a:pt x="3379" y="5364"/>
                  </a:cubicBezTo>
                  <a:cubicBezTo>
                    <a:pt x="3426" y="5332"/>
                    <a:pt x="3426" y="5269"/>
                    <a:pt x="3410" y="5222"/>
                  </a:cubicBezTo>
                  <a:cubicBezTo>
                    <a:pt x="3390" y="5191"/>
                    <a:pt x="3356" y="5174"/>
                    <a:pt x="3322" y="5174"/>
                  </a:cubicBezTo>
                  <a:close/>
                  <a:moveTo>
                    <a:pt x="1284" y="5062"/>
                  </a:moveTo>
                  <a:cubicBezTo>
                    <a:pt x="1251" y="5062"/>
                    <a:pt x="1220" y="5076"/>
                    <a:pt x="1200" y="5095"/>
                  </a:cubicBezTo>
                  <a:cubicBezTo>
                    <a:pt x="1121" y="5190"/>
                    <a:pt x="1074" y="5300"/>
                    <a:pt x="1058" y="5411"/>
                  </a:cubicBezTo>
                  <a:cubicBezTo>
                    <a:pt x="1058" y="5427"/>
                    <a:pt x="1058" y="5458"/>
                    <a:pt x="1058" y="5474"/>
                  </a:cubicBezTo>
                  <a:cubicBezTo>
                    <a:pt x="1058" y="5506"/>
                    <a:pt x="1058" y="5521"/>
                    <a:pt x="1058" y="5553"/>
                  </a:cubicBezTo>
                  <a:cubicBezTo>
                    <a:pt x="1074" y="5585"/>
                    <a:pt x="1106" y="5632"/>
                    <a:pt x="1153" y="5632"/>
                  </a:cubicBezTo>
                  <a:lnTo>
                    <a:pt x="1153" y="5616"/>
                  </a:lnTo>
                  <a:lnTo>
                    <a:pt x="1169" y="5616"/>
                  </a:lnTo>
                  <a:cubicBezTo>
                    <a:pt x="1232" y="5616"/>
                    <a:pt x="1264" y="5553"/>
                    <a:pt x="1248" y="5506"/>
                  </a:cubicBezTo>
                  <a:cubicBezTo>
                    <a:pt x="1248" y="5490"/>
                    <a:pt x="1248" y="5490"/>
                    <a:pt x="1248" y="5474"/>
                  </a:cubicBezTo>
                  <a:cubicBezTo>
                    <a:pt x="1248" y="5458"/>
                    <a:pt x="1248" y="5458"/>
                    <a:pt x="1248" y="5442"/>
                  </a:cubicBezTo>
                  <a:cubicBezTo>
                    <a:pt x="1264" y="5364"/>
                    <a:pt x="1295" y="5300"/>
                    <a:pt x="1358" y="5222"/>
                  </a:cubicBezTo>
                  <a:cubicBezTo>
                    <a:pt x="1390" y="5174"/>
                    <a:pt x="1374" y="5111"/>
                    <a:pt x="1342" y="5079"/>
                  </a:cubicBezTo>
                  <a:cubicBezTo>
                    <a:pt x="1324" y="5067"/>
                    <a:pt x="1304" y="5062"/>
                    <a:pt x="1284" y="5062"/>
                  </a:cubicBezTo>
                  <a:close/>
                  <a:moveTo>
                    <a:pt x="3781" y="5168"/>
                  </a:moveTo>
                  <a:cubicBezTo>
                    <a:pt x="3755" y="5168"/>
                    <a:pt x="3728" y="5180"/>
                    <a:pt x="3710" y="5206"/>
                  </a:cubicBezTo>
                  <a:cubicBezTo>
                    <a:pt x="3663" y="5237"/>
                    <a:pt x="3663" y="5300"/>
                    <a:pt x="3710" y="5332"/>
                  </a:cubicBezTo>
                  <a:cubicBezTo>
                    <a:pt x="3805" y="5427"/>
                    <a:pt x="3884" y="5506"/>
                    <a:pt x="3979" y="5616"/>
                  </a:cubicBezTo>
                  <a:cubicBezTo>
                    <a:pt x="3994" y="5632"/>
                    <a:pt x="4026" y="5648"/>
                    <a:pt x="4042" y="5648"/>
                  </a:cubicBezTo>
                  <a:lnTo>
                    <a:pt x="4058" y="5648"/>
                  </a:lnTo>
                  <a:cubicBezTo>
                    <a:pt x="4073" y="5648"/>
                    <a:pt x="4105" y="5632"/>
                    <a:pt x="4121" y="5616"/>
                  </a:cubicBezTo>
                  <a:cubicBezTo>
                    <a:pt x="4152" y="5585"/>
                    <a:pt x="4168" y="5521"/>
                    <a:pt x="4121" y="5490"/>
                  </a:cubicBezTo>
                  <a:cubicBezTo>
                    <a:pt x="4042" y="5379"/>
                    <a:pt x="3947" y="5285"/>
                    <a:pt x="3837" y="5190"/>
                  </a:cubicBezTo>
                  <a:cubicBezTo>
                    <a:pt x="3822" y="5176"/>
                    <a:pt x="3802" y="5168"/>
                    <a:pt x="3781" y="5168"/>
                  </a:cubicBezTo>
                  <a:close/>
                  <a:moveTo>
                    <a:pt x="2600" y="5517"/>
                  </a:moveTo>
                  <a:cubicBezTo>
                    <a:pt x="2591" y="5517"/>
                    <a:pt x="2582" y="5519"/>
                    <a:pt x="2574" y="5521"/>
                  </a:cubicBezTo>
                  <a:cubicBezTo>
                    <a:pt x="2447" y="5569"/>
                    <a:pt x="2321" y="5600"/>
                    <a:pt x="2211" y="5632"/>
                  </a:cubicBezTo>
                  <a:cubicBezTo>
                    <a:pt x="2147" y="5648"/>
                    <a:pt x="2116" y="5695"/>
                    <a:pt x="2132" y="5742"/>
                  </a:cubicBezTo>
                  <a:cubicBezTo>
                    <a:pt x="2147" y="5790"/>
                    <a:pt x="2179" y="5821"/>
                    <a:pt x="2226" y="5821"/>
                  </a:cubicBezTo>
                  <a:lnTo>
                    <a:pt x="2258" y="5821"/>
                  </a:lnTo>
                  <a:cubicBezTo>
                    <a:pt x="2384" y="5790"/>
                    <a:pt x="2511" y="5758"/>
                    <a:pt x="2637" y="5711"/>
                  </a:cubicBezTo>
                  <a:cubicBezTo>
                    <a:pt x="2700" y="5695"/>
                    <a:pt x="2716" y="5632"/>
                    <a:pt x="2700" y="5585"/>
                  </a:cubicBezTo>
                  <a:cubicBezTo>
                    <a:pt x="2687" y="5546"/>
                    <a:pt x="2642" y="5517"/>
                    <a:pt x="2600" y="5517"/>
                  </a:cubicBezTo>
                  <a:close/>
                  <a:moveTo>
                    <a:pt x="1443" y="5659"/>
                  </a:moveTo>
                  <a:cubicBezTo>
                    <a:pt x="1402" y="5659"/>
                    <a:pt x="1358" y="5690"/>
                    <a:pt x="1358" y="5742"/>
                  </a:cubicBezTo>
                  <a:cubicBezTo>
                    <a:pt x="1342" y="5790"/>
                    <a:pt x="1374" y="5837"/>
                    <a:pt x="1421" y="5853"/>
                  </a:cubicBezTo>
                  <a:cubicBezTo>
                    <a:pt x="1516" y="5869"/>
                    <a:pt x="1611" y="5884"/>
                    <a:pt x="1721" y="5884"/>
                  </a:cubicBezTo>
                  <a:lnTo>
                    <a:pt x="1848" y="5884"/>
                  </a:lnTo>
                  <a:cubicBezTo>
                    <a:pt x="1895" y="5884"/>
                    <a:pt x="1942" y="5837"/>
                    <a:pt x="1942" y="5774"/>
                  </a:cubicBezTo>
                  <a:cubicBezTo>
                    <a:pt x="1927" y="5727"/>
                    <a:pt x="1895" y="5679"/>
                    <a:pt x="1832" y="5679"/>
                  </a:cubicBezTo>
                  <a:cubicBezTo>
                    <a:pt x="1790" y="5684"/>
                    <a:pt x="1750" y="5686"/>
                    <a:pt x="1711" y="5686"/>
                  </a:cubicBezTo>
                  <a:cubicBezTo>
                    <a:pt x="1618" y="5686"/>
                    <a:pt x="1536" y="5675"/>
                    <a:pt x="1469" y="5663"/>
                  </a:cubicBezTo>
                  <a:cubicBezTo>
                    <a:pt x="1461" y="5661"/>
                    <a:pt x="1452" y="5659"/>
                    <a:pt x="1443" y="5659"/>
                  </a:cubicBezTo>
                  <a:close/>
                  <a:moveTo>
                    <a:pt x="4285" y="5773"/>
                  </a:moveTo>
                  <a:cubicBezTo>
                    <a:pt x="4267" y="5773"/>
                    <a:pt x="4248" y="5779"/>
                    <a:pt x="4231" y="5790"/>
                  </a:cubicBezTo>
                  <a:cubicBezTo>
                    <a:pt x="4184" y="5806"/>
                    <a:pt x="4168" y="5869"/>
                    <a:pt x="4200" y="5916"/>
                  </a:cubicBezTo>
                  <a:cubicBezTo>
                    <a:pt x="4263" y="6027"/>
                    <a:pt x="4326" y="6137"/>
                    <a:pt x="4389" y="6248"/>
                  </a:cubicBezTo>
                  <a:cubicBezTo>
                    <a:pt x="4405" y="6295"/>
                    <a:pt x="4436" y="6311"/>
                    <a:pt x="4468" y="6311"/>
                  </a:cubicBezTo>
                  <a:cubicBezTo>
                    <a:pt x="4484" y="6311"/>
                    <a:pt x="4500" y="6311"/>
                    <a:pt x="4515" y="6295"/>
                  </a:cubicBezTo>
                  <a:cubicBezTo>
                    <a:pt x="4563" y="6279"/>
                    <a:pt x="4594" y="6216"/>
                    <a:pt x="4563" y="6169"/>
                  </a:cubicBezTo>
                  <a:cubicBezTo>
                    <a:pt x="4500" y="6042"/>
                    <a:pt x="4436" y="5932"/>
                    <a:pt x="4357" y="5821"/>
                  </a:cubicBezTo>
                  <a:cubicBezTo>
                    <a:pt x="4347" y="5791"/>
                    <a:pt x="4317" y="5773"/>
                    <a:pt x="4285" y="5773"/>
                  </a:cubicBezTo>
                  <a:close/>
                  <a:moveTo>
                    <a:pt x="4632" y="6478"/>
                  </a:moveTo>
                  <a:cubicBezTo>
                    <a:pt x="4619" y="6478"/>
                    <a:pt x="4606" y="6480"/>
                    <a:pt x="4594" y="6484"/>
                  </a:cubicBezTo>
                  <a:cubicBezTo>
                    <a:pt x="4547" y="6500"/>
                    <a:pt x="4515" y="6563"/>
                    <a:pt x="4531" y="6611"/>
                  </a:cubicBezTo>
                  <a:cubicBezTo>
                    <a:pt x="4578" y="6721"/>
                    <a:pt x="4626" y="6847"/>
                    <a:pt x="4657" y="6974"/>
                  </a:cubicBezTo>
                  <a:cubicBezTo>
                    <a:pt x="4673" y="7021"/>
                    <a:pt x="4705" y="7053"/>
                    <a:pt x="4752" y="7053"/>
                  </a:cubicBezTo>
                  <a:cubicBezTo>
                    <a:pt x="4752" y="7053"/>
                    <a:pt x="4768" y="7037"/>
                    <a:pt x="4784" y="7037"/>
                  </a:cubicBezTo>
                  <a:cubicBezTo>
                    <a:pt x="4831" y="7021"/>
                    <a:pt x="4863" y="6974"/>
                    <a:pt x="4847" y="6926"/>
                  </a:cubicBezTo>
                  <a:cubicBezTo>
                    <a:pt x="4799" y="6784"/>
                    <a:pt x="4768" y="6658"/>
                    <a:pt x="4720" y="6532"/>
                  </a:cubicBezTo>
                  <a:cubicBezTo>
                    <a:pt x="4709" y="6496"/>
                    <a:pt x="4670" y="6478"/>
                    <a:pt x="4632" y="6478"/>
                  </a:cubicBezTo>
                  <a:close/>
                  <a:moveTo>
                    <a:pt x="4831" y="7226"/>
                  </a:moveTo>
                  <a:cubicBezTo>
                    <a:pt x="4768" y="7242"/>
                    <a:pt x="4736" y="7289"/>
                    <a:pt x="4752" y="7353"/>
                  </a:cubicBezTo>
                  <a:cubicBezTo>
                    <a:pt x="4784" y="7479"/>
                    <a:pt x="4799" y="7605"/>
                    <a:pt x="4831" y="7731"/>
                  </a:cubicBezTo>
                  <a:cubicBezTo>
                    <a:pt x="4831" y="7779"/>
                    <a:pt x="4878" y="7810"/>
                    <a:pt x="4926" y="7810"/>
                  </a:cubicBezTo>
                  <a:lnTo>
                    <a:pt x="4941" y="7810"/>
                  </a:lnTo>
                  <a:cubicBezTo>
                    <a:pt x="4989" y="7810"/>
                    <a:pt x="5020" y="7747"/>
                    <a:pt x="5020" y="7700"/>
                  </a:cubicBezTo>
                  <a:cubicBezTo>
                    <a:pt x="5005" y="7558"/>
                    <a:pt x="4973" y="7431"/>
                    <a:pt x="4941" y="7305"/>
                  </a:cubicBezTo>
                  <a:cubicBezTo>
                    <a:pt x="4941" y="7258"/>
                    <a:pt x="4878" y="7226"/>
                    <a:pt x="4831" y="7226"/>
                  </a:cubicBezTo>
                  <a:close/>
                  <a:moveTo>
                    <a:pt x="4982" y="8012"/>
                  </a:moveTo>
                  <a:cubicBezTo>
                    <a:pt x="4974" y="8012"/>
                    <a:pt x="4966" y="8013"/>
                    <a:pt x="4957" y="8016"/>
                  </a:cubicBezTo>
                  <a:cubicBezTo>
                    <a:pt x="4910" y="8016"/>
                    <a:pt x="4863" y="8063"/>
                    <a:pt x="4878" y="8110"/>
                  </a:cubicBezTo>
                  <a:cubicBezTo>
                    <a:pt x="4894" y="8252"/>
                    <a:pt x="4894" y="8379"/>
                    <a:pt x="4894" y="8505"/>
                  </a:cubicBezTo>
                  <a:cubicBezTo>
                    <a:pt x="4894" y="8552"/>
                    <a:pt x="4941" y="8600"/>
                    <a:pt x="4989" y="8600"/>
                  </a:cubicBezTo>
                  <a:cubicBezTo>
                    <a:pt x="5052" y="8600"/>
                    <a:pt x="5099" y="8552"/>
                    <a:pt x="5099" y="8505"/>
                  </a:cubicBezTo>
                  <a:cubicBezTo>
                    <a:pt x="5084" y="8363"/>
                    <a:pt x="5084" y="8236"/>
                    <a:pt x="5068" y="8094"/>
                  </a:cubicBezTo>
                  <a:cubicBezTo>
                    <a:pt x="5068" y="8053"/>
                    <a:pt x="5032" y="8012"/>
                    <a:pt x="4982" y="8012"/>
                  </a:cubicBezTo>
                  <a:close/>
                  <a:moveTo>
                    <a:pt x="4970" y="8802"/>
                  </a:moveTo>
                  <a:cubicBezTo>
                    <a:pt x="4929" y="8802"/>
                    <a:pt x="4892" y="8843"/>
                    <a:pt x="4878" y="8884"/>
                  </a:cubicBezTo>
                  <a:cubicBezTo>
                    <a:pt x="4878" y="9026"/>
                    <a:pt x="4863" y="9152"/>
                    <a:pt x="4831" y="9278"/>
                  </a:cubicBezTo>
                  <a:cubicBezTo>
                    <a:pt x="4831" y="9326"/>
                    <a:pt x="4863" y="9373"/>
                    <a:pt x="4910" y="9389"/>
                  </a:cubicBezTo>
                  <a:lnTo>
                    <a:pt x="4926" y="9389"/>
                  </a:lnTo>
                  <a:cubicBezTo>
                    <a:pt x="4973" y="9389"/>
                    <a:pt x="5020" y="9357"/>
                    <a:pt x="5036" y="9310"/>
                  </a:cubicBezTo>
                  <a:cubicBezTo>
                    <a:pt x="5052" y="9184"/>
                    <a:pt x="5068" y="9042"/>
                    <a:pt x="5084" y="8899"/>
                  </a:cubicBezTo>
                  <a:cubicBezTo>
                    <a:pt x="5084" y="8852"/>
                    <a:pt x="5036" y="8805"/>
                    <a:pt x="4989" y="8805"/>
                  </a:cubicBezTo>
                  <a:cubicBezTo>
                    <a:pt x="4983" y="8803"/>
                    <a:pt x="4976" y="8802"/>
                    <a:pt x="4970" y="8802"/>
                  </a:cubicBezTo>
                  <a:close/>
                  <a:moveTo>
                    <a:pt x="4838" y="9574"/>
                  </a:moveTo>
                  <a:cubicBezTo>
                    <a:pt x="4799" y="9574"/>
                    <a:pt x="4765" y="9602"/>
                    <a:pt x="4752" y="9641"/>
                  </a:cubicBezTo>
                  <a:cubicBezTo>
                    <a:pt x="4705" y="9768"/>
                    <a:pt x="4657" y="9878"/>
                    <a:pt x="4610" y="10004"/>
                  </a:cubicBezTo>
                  <a:cubicBezTo>
                    <a:pt x="4594" y="10052"/>
                    <a:pt x="4610" y="10115"/>
                    <a:pt x="4673" y="10131"/>
                  </a:cubicBezTo>
                  <a:cubicBezTo>
                    <a:pt x="4673" y="10131"/>
                    <a:pt x="4689" y="10147"/>
                    <a:pt x="4705" y="10147"/>
                  </a:cubicBezTo>
                  <a:lnTo>
                    <a:pt x="4705" y="10131"/>
                  </a:lnTo>
                  <a:cubicBezTo>
                    <a:pt x="4736" y="10131"/>
                    <a:pt x="4784" y="10115"/>
                    <a:pt x="4799" y="10083"/>
                  </a:cubicBezTo>
                  <a:cubicBezTo>
                    <a:pt x="4847" y="9957"/>
                    <a:pt x="4894" y="9831"/>
                    <a:pt x="4941" y="9689"/>
                  </a:cubicBezTo>
                  <a:cubicBezTo>
                    <a:pt x="4957" y="9641"/>
                    <a:pt x="4926" y="9594"/>
                    <a:pt x="4863" y="9578"/>
                  </a:cubicBezTo>
                  <a:cubicBezTo>
                    <a:pt x="4854" y="9575"/>
                    <a:pt x="4846" y="9574"/>
                    <a:pt x="4838" y="9574"/>
                  </a:cubicBezTo>
                  <a:close/>
                  <a:moveTo>
                    <a:pt x="3205" y="10147"/>
                  </a:moveTo>
                  <a:cubicBezTo>
                    <a:pt x="3063" y="10162"/>
                    <a:pt x="2921" y="10194"/>
                    <a:pt x="2795" y="10241"/>
                  </a:cubicBezTo>
                  <a:cubicBezTo>
                    <a:pt x="2732" y="10257"/>
                    <a:pt x="2716" y="10320"/>
                    <a:pt x="2732" y="10368"/>
                  </a:cubicBezTo>
                  <a:cubicBezTo>
                    <a:pt x="2747" y="10399"/>
                    <a:pt x="2779" y="10431"/>
                    <a:pt x="2826" y="10431"/>
                  </a:cubicBezTo>
                  <a:lnTo>
                    <a:pt x="2858" y="10431"/>
                  </a:lnTo>
                  <a:cubicBezTo>
                    <a:pt x="2968" y="10383"/>
                    <a:pt x="3095" y="10352"/>
                    <a:pt x="3221" y="10352"/>
                  </a:cubicBezTo>
                  <a:cubicBezTo>
                    <a:pt x="3268" y="10336"/>
                    <a:pt x="3316" y="10289"/>
                    <a:pt x="3300" y="10241"/>
                  </a:cubicBezTo>
                  <a:cubicBezTo>
                    <a:pt x="3300" y="10194"/>
                    <a:pt x="3252" y="10147"/>
                    <a:pt x="3205" y="10147"/>
                  </a:cubicBezTo>
                  <a:close/>
                  <a:moveTo>
                    <a:pt x="3590" y="10174"/>
                  </a:moveTo>
                  <a:cubicBezTo>
                    <a:pt x="3548" y="10174"/>
                    <a:pt x="3505" y="10205"/>
                    <a:pt x="3505" y="10257"/>
                  </a:cubicBezTo>
                  <a:cubicBezTo>
                    <a:pt x="3489" y="10304"/>
                    <a:pt x="3537" y="10352"/>
                    <a:pt x="3584" y="10368"/>
                  </a:cubicBezTo>
                  <a:cubicBezTo>
                    <a:pt x="3710" y="10383"/>
                    <a:pt x="3821" y="10415"/>
                    <a:pt x="3947" y="10462"/>
                  </a:cubicBezTo>
                  <a:lnTo>
                    <a:pt x="3979" y="10462"/>
                  </a:lnTo>
                  <a:cubicBezTo>
                    <a:pt x="4026" y="10462"/>
                    <a:pt x="4058" y="10446"/>
                    <a:pt x="4073" y="10399"/>
                  </a:cubicBezTo>
                  <a:cubicBezTo>
                    <a:pt x="4089" y="10352"/>
                    <a:pt x="4073" y="10304"/>
                    <a:pt x="4010" y="10273"/>
                  </a:cubicBezTo>
                  <a:cubicBezTo>
                    <a:pt x="3884" y="10225"/>
                    <a:pt x="3742" y="10194"/>
                    <a:pt x="3616" y="10178"/>
                  </a:cubicBezTo>
                  <a:cubicBezTo>
                    <a:pt x="3607" y="10175"/>
                    <a:pt x="3599" y="10174"/>
                    <a:pt x="3590" y="10174"/>
                  </a:cubicBezTo>
                  <a:close/>
                  <a:moveTo>
                    <a:pt x="4525" y="10288"/>
                  </a:moveTo>
                  <a:cubicBezTo>
                    <a:pt x="4492" y="10288"/>
                    <a:pt x="4462" y="10305"/>
                    <a:pt x="4452" y="10336"/>
                  </a:cubicBezTo>
                  <a:cubicBezTo>
                    <a:pt x="4421" y="10383"/>
                    <a:pt x="4405" y="10415"/>
                    <a:pt x="4373" y="10446"/>
                  </a:cubicBezTo>
                  <a:cubicBezTo>
                    <a:pt x="4365" y="10442"/>
                    <a:pt x="4355" y="10441"/>
                    <a:pt x="4345" y="10441"/>
                  </a:cubicBezTo>
                  <a:cubicBezTo>
                    <a:pt x="4312" y="10441"/>
                    <a:pt x="4271" y="10458"/>
                    <a:pt x="4247" y="10494"/>
                  </a:cubicBezTo>
                  <a:cubicBezTo>
                    <a:pt x="4231" y="10525"/>
                    <a:pt x="4247" y="10573"/>
                    <a:pt x="4279" y="10604"/>
                  </a:cubicBezTo>
                  <a:cubicBezTo>
                    <a:pt x="4263" y="10636"/>
                    <a:pt x="4247" y="10652"/>
                    <a:pt x="4231" y="10667"/>
                  </a:cubicBezTo>
                  <a:cubicBezTo>
                    <a:pt x="4200" y="10699"/>
                    <a:pt x="4215" y="10762"/>
                    <a:pt x="4247" y="10794"/>
                  </a:cubicBezTo>
                  <a:cubicBezTo>
                    <a:pt x="4268" y="10808"/>
                    <a:pt x="4293" y="10816"/>
                    <a:pt x="4316" y="10816"/>
                  </a:cubicBezTo>
                  <a:cubicBezTo>
                    <a:pt x="4345" y="10816"/>
                    <a:pt x="4372" y="10804"/>
                    <a:pt x="4389" y="10778"/>
                  </a:cubicBezTo>
                  <a:cubicBezTo>
                    <a:pt x="4405" y="10762"/>
                    <a:pt x="4421" y="10746"/>
                    <a:pt x="4436" y="10715"/>
                  </a:cubicBezTo>
                  <a:cubicBezTo>
                    <a:pt x="4484" y="10762"/>
                    <a:pt x="4547" y="10794"/>
                    <a:pt x="4594" y="10841"/>
                  </a:cubicBezTo>
                  <a:cubicBezTo>
                    <a:pt x="4610" y="10857"/>
                    <a:pt x="4642" y="10857"/>
                    <a:pt x="4657" y="10857"/>
                  </a:cubicBezTo>
                  <a:cubicBezTo>
                    <a:pt x="4689" y="10857"/>
                    <a:pt x="4720" y="10857"/>
                    <a:pt x="4736" y="10825"/>
                  </a:cubicBezTo>
                  <a:cubicBezTo>
                    <a:pt x="4768" y="10778"/>
                    <a:pt x="4768" y="10715"/>
                    <a:pt x="4720" y="10683"/>
                  </a:cubicBezTo>
                  <a:cubicBezTo>
                    <a:pt x="4673" y="10636"/>
                    <a:pt x="4610" y="10604"/>
                    <a:pt x="4547" y="10557"/>
                  </a:cubicBezTo>
                  <a:cubicBezTo>
                    <a:pt x="4563" y="10525"/>
                    <a:pt x="4594" y="10478"/>
                    <a:pt x="4610" y="10446"/>
                  </a:cubicBezTo>
                  <a:cubicBezTo>
                    <a:pt x="4642" y="10399"/>
                    <a:pt x="4626" y="10336"/>
                    <a:pt x="4578" y="10304"/>
                  </a:cubicBezTo>
                  <a:cubicBezTo>
                    <a:pt x="4562" y="10293"/>
                    <a:pt x="4543" y="10288"/>
                    <a:pt x="4525" y="10288"/>
                  </a:cubicBezTo>
                  <a:close/>
                  <a:moveTo>
                    <a:pt x="2485" y="10424"/>
                  </a:moveTo>
                  <a:cubicBezTo>
                    <a:pt x="2462" y="10424"/>
                    <a:pt x="2437" y="10432"/>
                    <a:pt x="2416" y="10446"/>
                  </a:cubicBezTo>
                  <a:cubicBezTo>
                    <a:pt x="2305" y="10525"/>
                    <a:pt x="2211" y="10620"/>
                    <a:pt x="2132" y="10746"/>
                  </a:cubicBezTo>
                  <a:cubicBezTo>
                    <a:pt x="2084" y="10794"/>
                    <a:pt x="2100" y="10857"/>
                    <a:pt x="2147" y="10888"/>
                  </a:cubicBezTo>
                  <a:cubicBezTo>
                    <a:pt x="2163" y="10888"/>
                    <a:pt x="2179" y="10904"/>
                    <a:pt x="2211" y="10904"/>
                  </a:cubicBezTo>
                  <a:cubicBezTo>
                    <a:pt x="2226" y="10904"/>
                    <a:pt x="2258" y="10888"/>
                    <a:pt x="2290" y="10857"/>
                  </a:cubicBezTo>
                  <a:cubicBezTo>
                    <a:pt x="2353" y="10762"/>
                    <a:pt x="2447" y="10667"/>
                    <a:pt x="2542" y="10604"/>
                  </a:cubicBezTo>
                  <a:cubicBezTo>
                    <a:pt x="2589" y="10573"/>
                    <a:pt x="2589" y="10510"/>
                    <a:pt x="2558" y="10462"/>
                  </a:cubicBezTo>
                  <a:cubicBezTo>
                    <a:pt x="2541" y="10436"/>
                    <a:pt x="2514" y="10424"/>
                    <a:pt x="2485" y="10424"/>
                  </a:cubicBezTo>
                  <a:close/>
                  <a:moveTo>
                    <a:pt x="4050" y="10916"/>
                  </a:moveTo>
                  <a:cubicBezTo>
                    <a:pt x="4026" y="10916"/>
                    <a:pt x="4002" y="10928"/>
                    <a:pt x="3979" y="10952"/>
                  </a:cubicBezTo>
                  <a:cubicBezTo>
                    <a:pt x="3884" y="11030"/>
                    <a:pt x="3789" y="11125"/>
                    <a:pt x="3694" y="11204"/>
                  </a:cubicBezTo>
                  <a:cubicBezTo>
                    <a:pt x="3647" y="11236"/>
                    <a:pt x="3647" y="11299"/>
                    <a:pt x="3679" y="11330"/>
                  </a:cubicBezTo>
                  <a:cubicBezTo>
                    <a:pt x="3694" y="11362"/>
                    <a:pt x="3726" y="11378"/>
                    <a:pt x="3758" y="11378"/>
                  </a:cubicBezTo>
                  <a:cubicBezTo>
                    <a:pt x="3773" y="11378"/>
                    <a:pt x="3789" y="11362"/>
                    <a:pt x="3821" y="11362"/>
                  </a:cubicBezTo>
                  <a:cubicBezTo>
                    <a:pt x="3915" y="11267"/>
                    <a:pt x="4026" y="11188"/>
                    <a:pt x="4121" y="11094"/>
                  </a:cubicBezTo>
                  <a:cubicBezTo>
                    <a:pt x="4152" y="11046"/>
                    <a:pt x="4152" y="10983"/>
                    <a:pt x="4121" y="10952"/>
                  </a:cubicBezTo>
                  <a:cubicBezTo>
                    <a:pt x="4097" y="10928"/>
                    <a:pt x="4073" y="10916"/>
                    <a:pt x="4050" y="10916"/>
                  </a:cubicBezTo>
                  <a:close/>
                  <a:moveTo>
                    <a:pt x="4955" y="10932"/>
                  </a:moveTo>
                  <a:cubicBezTo>
                    <a:pt x="4930" y="10932"/>
                    <a:pt x="4902" y="10944"/>
                    <a:pt x="4878" y="10967"/>
                  </a:cubicBezTo>
                  <a:cubicBezTo>
                    <a:pt x="4847" y="10999"/>
                    <a:pt x="4831" y="11062"/>
                    <a:pt x="4878" y="11094"/>
                  </a:cubicBezTo>
                  <a:cubicBezTo>
                    <a:pt x="4957" y="11188"/>
                    <a:pt x="5036" y="11299"/>
                    <a:pt x="5115" y="11394"/>
                  </a:cubicBezTo>
                  <a:cubicBezTo>
                    <a:pt x="5131" y="11425"/>
                    <a:pt x="5162" y="11441"/>
                    <a:pt x="5194" y="11441"/>
                  </a:cubicBezTo>
                  <a:cubicBezTo>
                    <a:pt x="5210" y="11441"/>
                    <a:pt x="5226" y="11441"/>
                    <a:pt x="5257" y="11425"/>
                  </a:cubicBezTo>
                  <a:cubicBezTo>
                    <a:pt x="5289" y="11394"/>
                    <a:pt x="5305" y="11330"/>
                    <a:pt x="5273" y="11283"/>
                  </a:cubicBezTo>
                  <a:cubicBezTo>
                    <a:pt x="5194" y="11173"/>
                    <a:pt x="5115" y="11062"/>
                    <a:pt x="5020" y="10967"/>
                  </a:cubicBezTo>
                  <a:cubicBezTo>
                    <a:pt x="5005" y="10944"/>
                    <a:pt x="4981" y="10932"/>
                    <a:pt x="4955" y="10932"/>
                  </a:cubicBezTo>
                  <a:close/>
                  <a:moveTo>
                    <a:pt x="2021" y="11042"/>
                  </a:moveTo>
                  <a:cubicBezTo>
                    <a:pt x="1973" y="11042"/>
                    <a:pt x="1937" y="11070"/>
                    <a:pt x="1911" y="11109"/>
                  </a:cubicBezTo>
                  <a:cubicBezTo>
                    <a:pt x="1879" y="11204"/>
                    <a:pt x="1863" y="11299"/>
                    <a:pt x="1863" y="11378"/>
                  </a:cubicBezTo>
                  <a:cubicBezTo>
                    <a:pt x="1863" y="11441"/>
                    <a:pt x="1879" y="11504"/>
                    <a:pt x="1895" y="11567"/>
                  </a:cubicBezTo>
                  <a:cubicBezTo>
                    <a:pt x="1911" y="11599"/>
                    <a:pt x="1958" y="11630"/>
                    <a:pt x="1990" y="11630"/>
                  </a:cubicBezTo>
                  <a:cubicBezTo>
                    <a:pt x="2005" y="11630"/>
                    <a:pt x="2021" y="11630"/>
                    <a:pt x="2021" y="11615"/>
                  </a:cubicBezTo>
                  <a:cubicBezTo>
                    <a:pt x="2084" y="11599"/>
                    <a:pt x="2100" y="11536"/>
                    <a:pt x="2084" y="11488"/>
                  </a:cubicBezTo>
                  <a:cubicBezTo>
                    <a:pt x="2069" y="11457"/>
                    <a:pt x="2053" y="11425"/>
                    <a:pt x="2053" y="11378"/>
                  </a:cubicBezTo>
                  <a:cubicBezTo>
                    <a:pt x="2053" y="11315"/>
                    <a:pt x="2069" y="11251"/>
                    <a:pt x="2100" y="11173"/>
                  </a:cubicBezTo>
                  <a:cubicBezTo>
                    <a:pt x="2116" y="11125"/>
                    <a:pt x="2100" y="11078"/>
                    <a:pt x="2053" y="11046"/>
                  </a:cubicBezTo>
                  <a:cubicBezTo>
                    <a:pt x="2042" y="11043"/>
                    <a:pt x="2031" y="11042"/>
                    <a:pt x="2021" y="11042"/>
                  </a:cubicBezTo>
                  <a:close/>
                  <a:moveTo>
                    <a:pt x="3432" y="11393"/>
                  </a:moveTo>
                  <a:cubicBezTo>
                    <a:pt x="3414" y="11393"/>
                    <a:pt x="3396" y="11398"/>
                    <a:pt x="3379" y="11409"/>
                  </a:cubicBezTo>
                  <a:cubicBezTo>
                    <a:pt x="3268" y="11472"/>
                    <a:pt x="3142" y="11520"/>
                    <a:pt x="3031" y="11567"/>
                  </a:cubicBezTo>
                  <a:cubicBezTo>
                    <a:pt x="2984" y="11583"/>
                    <a:pt x="2953" y="11646"/>
                    <a:pt x="2968" y="11693"/>
                  </a:cubicBezTo>
                  <a:cubicBezTo>
                    <a:pt x="2984" y="11741"/>
                    <a:pt x="3031" y="11757"/>
                    <a:pt x="3063" y="11757"/>
                  </a:cubicBezTo>
                  <a:lnTo>
                    <a:pt x="3110" y="11757"/>
                  </a:lnTo>
                  <a:cubicBezTo>
                    <a:pt x="3221" y="11709"/>
                    <a:pt x="3347" y="11646"/>
                    <a:pt x="3473" y="11583"/>
                  </a:cubicBezTo>
                  <a:cubicBezTo>
                    <a:pt x="3521" y="11551"/>
                    <a:pt x="3537" y="11488"/>
                    <a:pt x="3505" y="11441"/>
                  </a:cubicBezTo>
                  <a:cubicBezTo>
                    <a:pt x="3495" y="11410"/>
                    <a:pt x="3465" y="11393"/>
                    <a:pt x="3432" y="11393"/>
                  </a:cubicBezTo>
                  <a:close/>
                  <a:moveTo>
                    <a:pt x="2289" y="11658"/>
                  </a:moveTo>
                  <a:cubicBezTo>
                    <a:pt x="2242" y="11658"/>
                    <a:pt x="2208" y="11686"/>
                    <a:pt x="2195" y="11725"/>
                  </a:cubicBezTo>
                  <a:cubicBezTo>
                    <a:pt x="2179" y="11788"/>
                    <a:pt x="2226" y="11836"/>
                    <a:pt x="2274" y="11851"/>
                  </a:cubicBezTo>
                  <a:cubicBezTo>
                    <a:pt x="2337" y="11867"/>
                    <a:pt x="2416" y="11867"/>
                    <a:pt x="2495" y="11867"/>
                  </a:cubicBezTo>
                  <a:lnTo>
                    <a:pt x="2495" y="11883"/>
                  </a:lnTo>
                  <a:cubicBezTo>
                    <a:pt x="2558" y="11883"/>
                    <a:pt x="2637" y="11867"/>
                    <a:pt x="2700" y="11867"/>
                  </a:cubicBezTo>
                  <a:cubicBezTo>
                    <a:pt x="2763" y="11851"/>
                    <a:pt x="2795" y="11804"/>
                    <a:pt x="2779" y="11741"/>
                  </a:cubicBezTo>
                  <a:cubicBezTo>
                    <a:pt x="2779" y="11693"/>
                    <a:pt x="2732" y="11662"/>
                    <a:pt x="2668" y="11662"/>
                  </a:cubicBezTo>
                  <a:cubicBezTo>
                    <a:pt x="2605" y="11670"/>
                    <a:pt x="2542" y="11674"/>
                    <a:pt x="2483" y="11674"/>
                  </a:cubicBezTo>
                  <a:cubicBezTo>
                    <a:pt x="2424" y="11674"/>
                    <a:pt x="2368" y="11670"/>
                    <a:pt x="2321" y="11662"/>
                  </a:cubicBezTo>
                  <a:cubicBezTo>
                    <a:pt x="2310" y="11659"/>
                    <a:pt x="2299" y="11658"/>
                    <a:pt x="2289" y="11658"/>
                  </a:cubicBezTo>
                  <a:close/>
                  <a:moveTo>
                    <a:pt x="5394" y="11586"/>
                  </a:moveTo>
                  <a:cubicBezTo>
                    <a:pt x="5380" y="11586"/>
                    <a:pt x="5365" y="11590"/>
                    <a:pt x="5352" y="11599"/>
                  </a:cubicBezTo>
                  <a:cubicBezTo>
                    <a:pt x="5305" y="11615"/>
                    <a:pt x="5273" y="11678"/>
                    <a:pt x="5305" y="11725"/>
                  </a:cubicBezTo>
                  <a:cubicBezTo>
                    <a:pt x="5352" y="11836"/>
                    <a:pt x="5399" y="11962"/>
                    <a:pt x="5447" y="12072"/>
                  </a:cubicBezTo>
                  <a:cubicBezTo>
                    <a:pt x="5462" y="12120"/>
                    <a:pt x="5494" y="12151"/>
                    <a:pt x="5541" y="12151"/>
                  </a:cubicBezTo>
                  <a:lnTo>
                    <a:pt x="5573" y="12151"/>
                  </a:lnTo>
                  <a:cubicBezTo>
                    <a:pt x="5620" y="12135"/>
                    <a:pt x="5652" y="12072"/>
                    <a:pt x="5636" y="12025"/>
                  </a:cubicBezTo>
                  <a:cubicBezTo>
                    <a:pt x="5589" y="11899"/>
                    <a:pt x="5541" y="11757"/>
                    <a:pt x="5478" y="11646"/>
                  </a:cubicBezTo>
                  <a:cubicBezTo>
                    <a:pt x="5467" y="11612"/>
                    <a:pt x="5431" y="11586"/>
                    <a:pt x="5394" y="11586"/>
                  </a:cubicBezTo>
                  <a:close/>
                  <a:moveTo>
                    <a:pt x="5639" y="12338"/>
                  </a:moveTo>
                  <a:cubicBezTo>
                    <a:pt x="5633" y="12338"/>
                    <a:pt x="5627" y="12339"/>
                    <a:pt x="5620" y="12341"/>
                  </a:cubicBezTo>
                  <a:cubicBezTo>
                    <a:pt x="5557" y="12341"/>
                    <a:pt x="5526" y="12388"/>
                    <a:pt x="5526" y="12451"/>
                  </a:cubicBezTo>
                  <a:cubicBezTo>
                    <a:pt x="5557" y="12562"/>
                    <a:pt x="5557" y="12688"/>
                    <a:pt x="5557" y="12830"/>
                  </a:cubicBezTo>
                  <a:cubicBezTo>
                    <a:pt x="5557" y="12877"/>
                    <a:pt x="5604" y="12925"/>
                    <a:pt x="5652" y="12925"/>
                  </a:cubicBezTo>
                  <a:cubicBezTo>
                    <a:pt x="5715" y="12925"/>
                    <a:pt x="5762" y="12877"/>
                    <a:pt x="5762" y="12830"/>
                  </a:cubicBezTo>
                  <a:lnTo>
                    <a:pt x="5762" y="12814"/>
                  </a:lnTo>
                  <a:cubicBezTo>
                    <a:pt x="5762" y="12672"/>
                    <a:pt x="5747" y="12546"/>
                    <a:pt x="5731" y="12420"/>
                  </a:cubicBezTo>
                  <a:cubicBezTo>
                    <a:pt x="5717" y="12379"/>
                    <a:pt x="5680" y="12338"/>
                    <a:pt x="5639" y="12338"/>
                  </a:cubicBezTo>
                  <a:close/>
                  <a:moveTo>
                    <a:pt x="5636" y="13114"/>
                  </a:moveTo>
                  <a:cubicBezTo>
                    <a:pt x="5589" y="13114"/>
                    <a:pt x="5526" y="13146"/>
                    <a:pt x="5526" y="13209"/>
                  </a:cubicBezTo>
                  <a:cubicBezTo>
                    <a:pt x="5494" y="13335"/>
                    <a:pt x="5462" y="13446"/>
                    <a:pt x="5431" y="13556"/>
                  </a:cubicBezTo>
                  <a:cubicBezTo>
                    <a:pt x="5399" y="13619"/>
                    <a:pt x="5431" y="13667"/>
                    <a:pt x="5478" y="13698"/>
                  </a:cubicBezTo>
                  <a:lnTo>
                    <a:pt x="5526" y="13698"/>
                  </a:lnTo>
                  <a:cubicBezTo>
                    <a:pt x="5557" y="13698"/>
                    <a:pt x="5589" y="13667"/>
                    <a:pt x="5604" y="13635"/>
                  </a:cubicBezTo>
                  <a:cubicBezTo>
                    <a:pt x="5652" y="13509"/>
                    <a:pt x="5699" y="13383"/>
                    <a:pt x="5715" y="13240"/>
                  </a:cubicBezTo>
                  <a:cubicBezTo>
                    <a:pt x="5731" y="13177"/>
                    <a:pt x="5683" y="13130"/>
                    <a:pt x="5636" y="13114"/>
                  </a:cubicBezTo>
                  <a:close/>
                  <a:moveTo>
                    <a:pt x="5345" y="13840"/>
                  </a:moveTo>
                  <a:cubicBezTo>
                    <a:pt x="5311" y="13840"/>
                    <a:pt x="5278" y="13857"/>
                    <a:pt x="5257" y="13888"/>
                  </a:cubicBezTo>
                  <a:cubicBezTo>
                    <a:pt x="5194" y="13998"/>
                    <a:pt x="5099" y="14077"/>
                    <a:pt x="5005" y="14172"/>
                  </a:cubicBezTo>
                  <a:cubicBezTo>
                    <a:pt x="4973" y="14203"/>
                    <a:pt x="4973" y="14266"/>
                    <a:pt x="5005" y="14314"/>
                  </a:cubicBezTo>
                  <a:cubicBezTo>
                    <a:pt x="5020" y="14330"/>
                    <a:pt x="5052" y="14345"/>
                    <a:pt x="5084" y="14345"/>
                  </a:cubicBezTo>
                  <a:cubicBezTo>
                    <a:pt x="5099" y="14345"/>
                    <a:pt x="5131" y="14330"/>
                    <a:pt x="5147" y="14314"/>
                  </a:cubicBezTo>
                  <a:cubicBezTo>
                    <a:pt x="5241" y="14219"/>
                    <a:pt x="5336" y="14109"/>
                    <a:pt x="5415" y="13998"/>
                  </a:cubicBezTo>
                  <a:cubicBezTo>
                    <a:pt x="5447" y="13951"/>
                    <a:pt x="5431" y="13888"/>
                    <a:pt x="5399" y="13856"/>
                  </a:cubicBezTo>
                  <a:cubicBezTo>
                    <a:pt x="5382" y="13845"/>
                    <a:pt x="5364" y="13840"/>
                    <a:pt x="5345" y="13840"/>
                  </a:cubicBezTo>
                  <a:close/>
                  <a:moveTo>
                    <a:pt x="4742" y="14371"/>
                  </a:moveTo>
                  <a:cubicBezTo>
                    <a:pt x="4729" y="14371"/>
                    <a:pt x="4717" y="14373"/>
                    <a:pt x="4705" y="14377"/>
                  </a:cubicBezTo>
                  <a:cubicBezTo>
                    <a:pt x="4610" y="14440"/>
                    <a:pt x="4484" y="14503"/>
                    <a:pt x="4357" y="14535"/>
                  </a:cubicBezTo>
                  <a:cubicBezTo>
                    <a:pt x="4310" y="14566"/>
                    <a:pt x="4294" y="14614"/>
                    <a:pt x="4310" y="14661"/>
                  </a:cubicBezTo>
                  <a:cubicBezTo>
                    <a:pt x="4326" y="14708"/>
                    <a:pt x="4357" y="14740"/>
                    <a:pt x="4405" y="14740"/>
                  </a:cubicBezTo>
                  <a:cubicBezTo>
                    <a:pt x="4405" y="14740"/>
                    <a:pt x="4421" y="14724"/>
                    <a:pt x="4436" y="14724"/>
                  </a:cubicBezTo>
                  <a:cubicBezTo>
                    <a:pt x="4563" y="14677"/>
                    <a:pt x="4689" y="14614"/>
                    <a:pt x="4799" y="14551"/>
                  </a:cubicBezTo>
                  <a:cubicBezTo>
                    <a:pt x="4847" y="14535"/>
                    <a:pt x="4863" y="14472"/>
                    <a:pt x="4847" y="14424"/>
                  </a:cubicBezTo>
                  <a:cubicBezTo>
                    <a:pt x="4823" y="14389"/>
                    <a:pt x="4782" y="14371"/>
                    <a:pt x="4742" y="14371"/>
                  </a:cubicBezTo>
                  <a:close/>
                  <a:moveTo>
                    <a:pt x="4014" y="14642"/>
                  </a:moveTo>
                  <a:cubicBezTo>
                    <a:pt x="4007" y="14642"/>
                    <a:pt x="4001" y="14643"/>
                    <a:pt x="3994" y="14645"/>
                  </a:cubicBezTo>
                  <a:cubicBezTo>
                    <a:pt x="3884" y="14677"/>
                    <a:pt x="3742" y="14693"/>
                    <a:pt x="3616" y="14708"/>
                  </a:cubicBezTo>
                  <a:cubicBezTo>
                    <a:pt x="3568" y="14708"/>
                    <a:pt x="3521" y="14772"/>
                    <a:pt x="3537" y="14819"/>
                  </a:cubicBezTo>
                  <a:cubicBezTo>
                    <a:pt x="3537" y="14866"/>
                    <a:pt x="3584" y="14898"/>
                    <a:pt x="3631" y="14898"/>
                  </a:cubicBezTo>
                  <a:lnTo>
                    <a:pt x="3631" y="14914"/>
                  </a:lnTo>
                  <a:cubicBezTo>
                    <a:pt x="3773" y="14898"/>
                    <a:pt x="3915" y="14866"/>
                    <a:pt x="4042" y="14835"/>
                  </a:cubicBezTo>
                  <a:cubicBezTo>
                    <a:pt x="4089" y="14835"/>
                    <a:pt x="4121" y="14772"/>
                    <a:pt x="4121" y="14724"/>
                  </a:cubicBezTo>
                  <a:cubicBezTo>
                    <a:pt x="4107" y="14683"/>
                    <a:pt x="4058" y="14642"/>
                    <a:pt x="4014" y="14642"/>
                  </a:cubicBezTo>
                  <a:close/>
                  <a:moveTo>
                    <a:pt x="2842" y="14724"/>
                  </a:moveTo>
                  <a:cubicBezTo>
                    <a:pt x="2795" y="14724"/>
                    <a:pt x="2747" y="14772"/>
                    <a:pt x="2747" y="14819"/>
                  </a:cubicBezTo>
                  <a:cubicBezTo>
                    <a:pt x="2732" y="14882"/>
                    <a:pt x="2779" y="14929"/>
                    <a:pt x="2842" y="14929"/>
                  </a:cubicBezTo>
                  <a:lnTo>
                    <a:pt x="3237" y="14929"/>
                  </a:lnTo>
                  <a:cubicBezTo>
                    <a:pt x="3300" y="14929"/>
                    <a:pt x="3331" y="14882"/>
                    <a:pt x="3331" y="14835"/>
                  </a:cubicBezTo>
                  <a:cubicBezTo>
                    <a:pt x="3331" y="14780"/>
                    <a:pt x="3296" y="14737"/>
                    <a:pt x="3255" y="14737"/>
                  </a:cubicBezTo>
                  <a:cubicBezTo>
                    <a:pt x="3249" y="14737"/>
                    <a:pt x="3243" y="14738"/>
                    <a:pt x="3237" y="14740"/>
                  </a:cubicBezTo>
                  <a:cubicBezTo>
                    <a:pt x="3095" y="14740"/>
                    <a:pt x="2968" y="14740"/>
                    <a:pt x="2842" y="147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213"/>
        <p:cNvGrpSpPr/>
        <p:nvPr/>
      </p:nvGrpSpPr>
      <p:grpSpPr>
        <a:xfrm>
          <a:off x="0" y="0"/>
          <a:ext cx="0" cy="0"/>
          <a:chOff x="0" y="0"/>
          <a:chExt cx="0" cy="0"/>
        </a:xfrm>
      </p:grpSpPr>
      <p:sp>
        <p:nvSpPr>
          <p:cNvPr id="5214" name="Google Shape;5214;p31"/>
          <p:cNvSpPr/>
          <p:nvPr/>
        </p:nvSpPr>
        <p:spPr>
          <a:xfrm>
            <a:off x="0" y="377135"/>
            <a:ext cx="12192032" cy="1778056"/>
          </a:xfrm>
          <a:custGeom>
            <a:avLst/>
            <a:gdLst/>
            <a:ahLst/>
            <a:cxnLst/>
            <a:rect l="l" t="t" r="r" b="b"/>
            <a:pathLst>
              <a:path w="108932" h="14048" extrusionOk="0">
                <a:moveTo>
                  <a:pt x="80728" y="1"/>
                </a:moveTo>
                <a:cubicBezTo>
                  <a:pt x="80331" y="1"/>
                  <a:pt x="79935" y="4"/>
                  <a:pt x="79537" y="10"/>
                </a:cubicBezTo>
                <a:cubicBezTo>
                  <a:pt x="75180" y="77"/>
                  <a:pt x="70825" y="482"/>
                  <a:pt x="66618" y="1109"/>
                </a:cubicBezTo>
                <a:cubicBezTo>
                  <a:pt x="59747" y="2130"/>
                  <a:pt x="52880" y="3876"/>
                  <a:pt x="45692" y="3876"/>
                </a:cubicBezTo>
                <a:cubicBezTo>
                  <a:pt x="44695" y="3876"/>
                  <a:pt x="43691" y="3842"/>
                  <a:pt x="42680" y="3768"/>
                </a:cubicBezTo>
                <a:cubicBezTo>
                  <a:pt x="34944" y="3203"/>
                  <a:pt x="27985" y="934"/>
                  <a:pt x="20231" y="409"/>
                </a:cubicBezTo>
                <a:cubicBezTo>
                  <a:pt x="17945" y="255"/>
                  <a:pt x="15639" y="183"/>
                  <a:pt x="13328" y="183"/>
                </a:cubicBezTo>
                <a:cubicBezTo>
                  <a:pt x="8868" y="183"/>
                  <a:pt x="4389" y="451"/>
                  <a:pt x="1" y="911"/>
                </a:cubicBezTo>
                <a:lnTo>
                  <a:pt x="1" y="11965"/>
                </a:lnTo>
                <a:cubicBezTo>
                  <a:pt x="693" y="12163"/>
                  <a:pt x="1356" y="12396"/>
                  <a:pt x="2035" y="12608"/>
                </a:cubicBezTo>
                <a:cubicBezTo>
                  <a:pt x="3039" y="12921"/>
                  <a:pt x="4108" y="13106"/>
                  <a:pt x="5223" y="13255"/>
                </a:cubicBezTo>
                <a:cubicBezTo>
                  <a:pt x="7490" y="13555"/>
                  <a:pt x="9843" y="13699"/>
                  <a:pt x="12156" y="13848"/>
                </a:cubicBezTo>
                <a:cubicBezTo>
                  <a:pt x="14148" y="13976"/>
                  <a:pt x="16147" y="14047"/>
                  <a:pt x="18145" y="14047"/>
                </a:cubicBezTo>
                <a:cubicBezTo>
                  <a:pt x="20586" y="14047"/>
                  <a:pt x="23025" y="13941"/>
                  <a:pt x="25446" y="13707"/>
                </a:cubicBezTo>
                <a:cubicBezTo>
                  <a:pt x="29573" y="13306"/>
                  <a:pt x="33545" y="12458"/>
                  <a:pt x="37522" y="11746"/>
                </a:cubicBezTo>
                <a:cubicBezTo>
                  <a:pt x="41371" y="11057"/>
                  <a:pt x="45309" y="10436"/>
                  <a:pt x="49363" y="10306"/>
                </a:cubicBezTo>
                <a:cubicBezTo>
                  <a:pt x="49833" y="10291"/>
                  <a:pt x="50301" y="10284"/>
                  <a:pt x="50769" y="10284"/>
                </a:cubicBezTo>
                <a:cubicBezTo>
                  <a:pt x="54590" y="10284"/>
                  <a:pt x="58329" y="10766"/>
                  <a:pt x="61990" y="11370"/>
                </a:cubicBezTo>
                <a:cubicBezTo>
                  <a:pt x="64106" y="11720"/>
                  <a:pt x="66202" y="12105"/>
                  <a:pt x="68318" y="12455"/>
                </a:cubicBezTo>
                <a:cubicBezTo>
                  <a:pt x="70446" y="12804"/>
                  <a:pt x="72542" y="13102"/>
                  <a:pt x="74773" y="13131"/>
                </a:cubicBezTo>
                <a:cubicBezTo>
                  <a:pt x="74938" y="13133"/>
                  <a:pt x="75102" y="13134"/>
                  <a:pt x="75266" y="13134"/>
                </a:cubicBezTo>
                <a:cubicBezTo>
                  <a:pt x="79336" y="13134"/>
                  <a:pt x="83318" y="12504"/>
                  <a:pt x="87187" y="11856"/>
                </a:cubicBezTo>
                <a:cubicBezTo>
                  <a:pt x="89161" y="11523"/>
                  <a:pt x="91131" y="11175"/>
                  <a:pt x="93128" y="10884"/>
                </a:cubicBezTo>
                <a:cubicBezTo>
                  <a:pt x="94703" y="10655"/>
                  <a:pt x="96304" y="10493"/>
                  <a:pt x="97895" y="10303"/>
                </a:cubicBezTo>
                <a:cubicBezTo>
                  <a:pt x="100734" y="9967"/>
                  <a:pt x="103595" y="9619"/>
                  <a:pt x="106505" y="9556"/>
                </a:cubicBezTo>
                <a:cubicBezTo>
                  <a:pt x="106791" y="9550"/>
                  <a:pt x="107084" y="9546"/>
                  <a:pt x="107382" y="9546"/>
                </a:cubicBezTo>
                <a:cubicBezTo>
                  <a:pt x="107891" y="9546"/>
                  <a:pt x="108413" y="9557"/>
                  <a:pt x="108932" y="9586"/>
                </a:cubicBezTo>
                <a:lnTo>
                  <a:pt x="108932" y="2594"/>
                </a:lnTo>
                <a:cubicBezTo>
                  <a:pt x="103344" y="2458"/>
                  <a:pt x="97739" y="1482"/>
                  <a:pt x="92390" y="788"/>
                </a:cubicBezTo>
                <a:cubicBezTo>
                  <a:pt x="88561" y="292"/>
                  <a:pt x="84658" y="1"/>
                  <a:pt x="80728"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15" name="Google Shape;5215;p31"/>
          <p:cNvSpPr/>
          <p:nvPr/>
        </p:nvSpPr>
        <p:spPr>
          <a:xfrm>
            <a:off x="0" y="2952383"/>
            <a:ext cx="12191920" cy="3905571"/>
          </a:xfrm>
          <a:custGeom>
            <a:avLst/>
            <a:gdLst/>
            <a:ahLst/>
            <a:cxnLst/>
            <a:rect l="l" t="t" r="r" b="b"/>
            <a:pathLst>
              <a:path w="108931" h="30857" extrusionOk="0">
                <a:moveTo>
                  <a:pt x="82499" y="1"/>
                </a:moveTo>
                <a:cubicBezTo>
                  <a:pt x="81172" y="1"/>
                  <a:pt x="79839" y="32"/>
                  <a:pt x="78497" y="104"/>
                </a:cubicBezTo>
                <a:cubicBezTo>
                  <a:pt x="74034" y="343"/>
                  <a:pt x="69646" y="895"/>
                  <a:pt x="65316" y="1531"/>
                </a:cubicBezTo>
                <a:cubicBezTo>
                  <a:pt x="56889" y="2768"/>
                  <a:pt x="48502" y="4367"/>
                  <a:pt x="39737" y="4645"/>
                </a:cubicBezTo>
                <a:cubicBezTo>
                  <a:pt x="38892" y="4672"/>
                  <a:pt x="38045" y="4687"/>
                  <a:pt x="37198" y="4687"/>
                </a:cubicBezTo>
                <a:cubicBezTo>
                  <a:pt x="35874" y="4687"/>
                  <a:pt x="34549" y="4652"/>
                  <a:pt x="33230" y="4578"/>
                </a:cubicBezTo>
                <a:cubicBezTo>
                  <a:pt x="30848" y="4446"/>
                  <a:pt x="28505" y="4157"/>
                  <a:pt x="26160" y="3899"/>
                </a:cubicBezTo>
                <a:cubicBezTo>
                  <a:pt x="21022" y="3331"/>
                  <a:pt x="15854" y="2758"/>
                  <a:pt x="10608" y="2649"/>
                </a:cubicBezTo>
                <a:cubicBezTo>
                  <a:pt x="10143" y="2639"/>
                  <a:pt x="9680" y="2634"/>
                  <a:pt x="9220" y="2634"/>
                </a:cubicBezTo>
                <a:cubicBezTo>
                  <a:pt x="6066" y="2634"/>
                  <a:pt x="3022" y="2868"/>
                  <a:pt x="1" y="3431"/>
                </a:cubicBezTo>
                <a:lnTo>
                  <a:pt x="1" y="30857"/>
                </a:lnTo>
                <a:lnTo>
                  <a:pt x="108931" y="30857"/>
                </a:lnTo>
                <a:lnTo>
                  <a:pt x="108931" y="1818"/>
                </a:lnTo>
                <a:cubicBezTo>
                  <a:pt x="103411" y="1531"/>
                  <a:pt x="97911" y="936"/>
                  <a:pt x="92446" y="480"/>
                </a:cubicBezTo>
                <a:cubicBezTo>
                  <a:pt x="89116" y="201"/>
                  <a:pt x="85824" y="1"/>
                  <a:pt x="82499" y="1"/>
                </a:cubicBezTo>
                <a:close/>
              </a:path>
            </a:pathLst>
          </a:custGeom>
          <a:solidFill>
            <a:srgbClr val="FFFFFF">
              <a:alpha val="118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16" name="Google Shape;5216;p31"/>
          <p:cNvSpPr/>
          <p:nvPr/>
        </p:nvSpPr>
        <p:spPr>
          <a:xfrm>
            <a:off x="0" y="6007234"/>
            <a:ext cx="12191920" cy="850789"/>
          </a:xfrm>
          <a:custGeom>
            <a:avLst/>
            <a:gdLst/>
            <a:ahLst/>
            <a:cxnLst/>
            <a:rect l="l" t="t" r="r" b="b"/>
            <a:pathLst>
              <a:path w="108931" h="26651" extrusionOk="0">
                <a:moveTo>
                  <a:pt x="40719" y="0"/>
                </a:moveTo>
                <a:cubicBezTo>
                  <a:pt x="33414" y="0"/>
                  <a:pt x="26245" y="987"/>
                  <a:pt x="18963" y="1234"/>
                </a:cubicBezTo>
                <a:cubicBezTo>
                  <a:pt x="18864" y="1237"/>
                  <a:pt x="18725" y="1239"/>
                  <a:pt x="18553" y="1239"/>
                </a:cubicBezTo>
                <a:cubicBezTo>
                  <a:pt x="16979" y="1239"/>
                  <a:pt x="12628" y="1111"/>
                  <a:pt x="10787" y="1056"/>
                </a:cubicBezTo>
                <a:cubicBezTo>
                  <a:pt x="9808" y="1028"/>
                  <a:pt x="8585" y="1006"/>
                  <a:pt x="7253" y="1006"/>
                </a:cubicBezTo>
                <a:cubicBezTo>
                  <a:pt x="4920" y="1006"/>
                  <a:pt x="2256" y="1073"/>
                  <a:pt x="1" y="1289"/>
                </a:cubicBezTo>
                <a:lnTo>
                  <a:pt x="1" y="26651"/>
                </a:lnTo>
                <a:lnTo>
                  <a:pt x="108931" y="26651"/>
                </a:lnTo>
                <a:lnTo>
                  <a:pt x="108931" y="695"/>
                </a:lnTo>
                <a:cubicBezTo>
                  <a:pt x="107402" y="594"/>
                  <a:pt x="105851" y="561"/>
                  <a:pt x="104306" y="559"/>
                </a:cubicBezTo>
                <a:cubicBezTo>
                  <a:pt x="104260" y="559"/>
                  <a:pt x="104215" y="559"/>
                  <a:pt x="104169" y="559"/>
                </a:cubicBezTo>
                <a:cubicBezTo>
                  <a:pt x="102593" y="559"/>
                  <a:pt x="101017" y="580"/>
                  <a:pt x="99441" y="580"/>
                </a:cubicBezTo>
                <a:cubicBezTo>
                  <a:pt x="99197" y="580"/>
                  <a:pt x="98952" y="579"/>
                  <a:pt x="98708" y="578"/>
                </a:cubicBezTo>
                <a:cubicBezTo>
                  <a:pt x="96715" y="566"/>
                  <a:pt x="94741" y="470"/>
                  <a:pt x="92753" y="400"/>
                </a:cubicBezTo>
                <a:cubicBezTo>
                  <a:pt x="90733" y="330"/>
                  <a:pt x="88712" y="301"/>
                  <a:pt x="86691" y="301"/>
                </a:cubicBezTo>
                <a:cubicBezTo>
                  <a:pt x="80241" y="301"/>
                  <a:pt x="73791" y="592"/>
                  <a:pt x="67351" y="743"/>
                </a:cubicBezTo>
                <a:cubicBezTo>
                  <a:pt x="64953" y="800"/>
                  <a:pt x="62552" y="841"/>
                  <a:pt x="60151" y="841"/>
                </a:cubicBezTo>
                <a:cubicBezTo>
                  <a:pt x="58367" y="841"/>
                  <a:pt x="56584" y="818"/>
                  <a:pt x="54802" y="762"/>
                </a:cubicBezTo>
                <a:cubicBezTo>
                  <a:pt x="52809" y="698"/>
                  <a:pt x="50819" y="588"/>
                  <a:pt x="48844" y="425"/>
                </a:cubicBezTo>
                <a:cubicBezTo>
                  <a:pt x="46717" y="247"/>
                  <a:pt x="44612" y="69"/>
                  <a:pt x="42461" y="20"/>
                </a:cubicBezTo>
                <a:cubicBezTo>
                  <a:pt x="41879" y="7"/>
                  <a:pt x="41299" y="0"/>
                  <a:pt x="40719" y="0"/>
                </a:cubicBezTo>
                <a:close/>
              </a:path>
            </a:pathLst>
          </a:custGeom>
          <a:solidFill>
            <a:srgbClr val="99D46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17" name="Google Shape;5217;p31"/>
          <p:cNvGrpSpPr/>
          <p:nvPr/>
        </p:nvGrpSpPr>
        <p:grpSpPr>
          <a:xfrm>
            <a:off x="137451" y="6118346"/>
            <a:ext cx="11970264" cy="661941"/>
            <a:chOff x="103088" y="4588759"/>
            <a:chExt cx="8977698" cy="496456"/>
          </a:xfrm>
        </p:grpSpPr>
        <p:sp>
          <p:nvSpPr>
            <p:cNvPr id="5218" name="Google Shape;5218;p31"/>
            <p:cNvSpPr/>
            <p:nvPr/>
          </p:nvSpPr>
          <p:spPr>
            <a:xfrm>
              <a:off x="555409" y="4603868"/>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19" name="Google Shape;5219;p31"/>
            <p:cNvGrpSpPr/>
            <p:nvPr/>
          </p:nvGrpSpPr>
          <p:grpSpPr>
            <a:xfrm>
              <a:off x="103087" y="4641588"/>
              <a:ext cx="142923" cy="130526"/>
              <a:chOff x="178100" y="3904645"/>
              <a:chExt cx="142923" cy="130526"/>
            </a:xfrm>
          </p:grpSpPr>
          <p:sp>
            <p:nvSpPr>
              <p:cNvPr id="5220" name="Google Shape;5220;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23" name="Google Shape;5223;p31"/>
            <p:cNvGrpSpPr/>
            <p:nvPr/>
          </p:nvGrpSpPr>
          <p:grpSpPr>
            <a:xfrm>
              <a:off x="779951" y="4682022"/>
              <a:ext cx="88313" cy="132981"/>
              <a:chOff x="712664" y="4070529"/>
              <a:chExt cx="88313" cy="132981"/>
            </a:xfrm>
          </p:grpSpPr>
          <p:sp>
            <p:nvSpPr>
              <p:cNvPr id="5224" name="Google Shape;5224;p31"/>
              <p:cNvSpPr/>
              <p:nvPr/>
            </p:nvSpPr>
            <p:spPr>
              <a:xfrm>
                <a:off x="712664" y="40826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31"/>
              <p:cNvSpPr/>
              <p:nvPr/>
            </p:nvSpPr>
            <p:spPr>
              <a:xfrm>
                <a:off x="767617" y="40705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26" name="Google Shape;5226;p31"/>
            <p:cNvGrpSpPr/>
            <p:nvPr/>
          </p:nvGrpSpPr>
          <p:grpSpPr>
            <a:xfrm>
              <a:off x="432325" y="4835818"/>
              <a:ext cx="148749" cy="138123"/>
              <a:chOff x="417563" y="4145250"/>
              <a:chExt cx="148749" cy="138123"/>
            </a:xfrm>
          </p:grpSpPr>
          <p:sp>
            <p:nvSpPr>
              <p:cNvPr id="5227" name="Google Shape;5227;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30" name="Google Shape;5230;p31"/>
            <p:cNvSpPr/>
            <p:nvPr/>
          </p:nvSpPr>
          <p:spPr>
            <a:xfrm>
              <a:off x="1206009" y="49647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31" name="Google Shape;5231;p31"/>
            <p:cNvGrpSpPr/>
            <p:nvPr/>
          </p:nvGrpSpPr>
          <p:grpSpPr>
            <a:xfrm>
              <a:off x="834763" y="4933213"/>
              <a:ext cx="142923" cy="130526"/>
              <a:chOff x="178100" y="3904645"/>
              <a:chExt cx="142923" cy="130526"/>
            </a:xfrm>
          </p:grpSpPr>
          <p:sp>
            <p:nvSpPr>
              <p:cNvPr id="5232" name="Google Shape;5232;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35" name="Google Shape;5235;p31"/>
            <p:cNvGrpSpPr/>
            <p:nvPr/>
          </p:nvGrpSpPr>
          <p:grpSpPr>
            <a:xfrm>
              <a:off x="5901800" y="4851518"/>
              <a:ext cx="148749" cy="138123"/>
              <a:chOff x="417563" y="4145250"/>
              <a:chExt cx="148749" cy="138123"/>
            </a:xfrm>
          </p:grpSpPr>
          <p:sp>
            <p:nvSpPr>
              <p:cNvPr id="5236" name="Google Shape;5236;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39" name="Google Shape;5239;p31"/>
            <p:cNvSpPr/>
            <p:nvPr/>
          </p:nvSpPr>
          <p:spPr>
            <a:xfrm>
              <a:off x="3194946" y="48692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40" name="Google Shape;5240;p31"/>
            <p:cNvGrpSpPr/>
            <p:nvPr/>
          </p:nvGrpSpPr>
          <p:grpSpPr>
            <a:xfrm>
              <a:off x="1088463" y="4638600"/>
              <a:ext cx="142923" cy="130526"/>
              <a:chOff x="178100" y="3904645"/>
              <a:chExt cx="142923" cy="130526"/>
            </a:xfrm>
          </p:grpSpPr>
          <p:sp>
            <p:nvSpPr>
              <p:cNvPr id="5241" name="Google Shape;5241;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44" name="Google Shape;5244;p31"/>
            <p:cNvGrpSpPr/>
            <p:nvPr/>
          </p:nvGrpSpPr>
          <p:grpSpPr>
            <a:xfrm>
              <a:off x="1631214" y="4654247"/>
              <a:ext cx="88313" cy="132981"/>
              <a:chOff x="712664" y="3994329"/>
              <a:chExt cx="88313" cy="132981"/>
            </a:xfrm>
          </p:grpSpPr>
          <p:sp>
            <p:nvSpPr>
              <p:cNvPr id="5245" name="Google Shape;5245;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47" name="Google Shape;5247;p31"/>
            <p:cNvGrpSpPr/>
            <p:nvPr/>
          </p:nvGrpSpPr>
          <p:grpSpPr>
            <a:xfrm>
              <a:off x="1430650" y="4814993"/>
              <a:ext cx="148749" cy="138123"/>
              <a:chOff x="417563" y="4145250"/>
              <a:chExt cx="148749" cy="138123"/>
            </a:xfrm>
          </p:grpSpPr>
          <p:sp>
            <p:nvSpPr>
              <p:cNvPr id="5248" name="Google Shape;5248;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51" name="Google Shape;5251;p31"/>
            <p:cNvGrpSpPr/>
            <p:nvPr/>
          </p:nvGrpSpPr>
          <p:grpSpPr>
            <a:xfrm>
              <a:off x="2621688" y="4908138"/>
              <a:ext cx="142923" cy="130526"/>
              <a:chOff x="178100" y="3904645"/>
              <a:chExt cx="142923" cy="130526"/>
            </a:xfrm>
          </p:grpSpPr>
          <p:sp>
            <p:nvSpPr>
              <p:cNvPr id="5252" name="Google Shape;5252;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55" name="Google Shape;5255;p31"/>
            <p:cNvGrpSpPr/>
            <p:nvPr/>
          </p:nvGrpSpPr>
          <p:grpSpPr>
            <a:xfrm>
              <a:off x="4349951" y="4706647"/>
              <a:ext cx="88313" cy="132981"/>
              <a:chOff x="712664" y="3994329"/>
              <a:chExt cx="88313" cy="132981"/>
            </a:xfrm>
          </p:grpSpPr>
          <p:sp>
            <p:nvSpPr>
              <p:cNvPr id="5256" name="Google Shape;5256;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58" name="Google Shape;5258;p31"/>
            <p:cNvSpPr/>
            <p:nvPr/>
          </p:nvSpPr>
          <p:spPr>
            <a:xfrm>
              <a:off x="2301421" y="46971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59" name="Google Shape;5259;p31"/>
            <p:cNvGrpSpPr/>
            <p:nvPr/>
          </p:nvGrpSpPr>
          <p:grpSpPr>
            <a:xfrm>
              <a:off x="1927025" y="4603875"/>
              <a:ext cx="142923" cy="130526"/>
              <a:chOff x="178100" y="3904645"/>
              <a:chExt cx="142923" cy="130526"/>
            </a:xfrm>
          </p:grpSpPr>
          <p:sp>
            <p:nvSpPr>
              <p:cNvPr id="5260" name="Google Shape;5260;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63" name="Google Shape;5263;p31"/>
            <p:cNvGrpSpPr/>
            <p:nvPr/>
          </p:nvGrpSpPr>
          <p:grpSpPr>
            <a:xfrm>
              <a:off x="2464539" y="4706647"/>
              <a:ext cx="88313" cy="132981"/>
              <a:chOff x="712664" y="3994329"/>
              <a:chExt cx="88313" cy="132981"/>
            </a:xfrm>
          </p:grpSpPr>
          <p:sp>
            <p:nvSpPr>
              <p:cNvPr id="5264" name="Google Shape;5264;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66" name="Google Shape;5266;p31"/>
            <p:cNvGrpSpPr/>
            <p:nvPr/>
          </p:nvGrpSpPr>
          <p:grpSpPr>
            <a:xfrm>
              <a:off x="1995663" y="4835818"/>
              <a:ext cx="148749" cy="138123"/>
              <a:chOff x="417563" y="4145250"/>
              <a:chExt cx="148749" cy="138123"/>
            </a:xfrm>
          </p:grpSpPr>
          <p:sp>
            <p:nvSpPr>
              <p:cNvPr id="5267" name="Google Shape;5267;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70" name="Google Shape;5270;p31"/>
            <p:cNvGrpSpPr/>
            <p:nvPr/>
          </p:nvGrpSpPr>
          <p:grpSpPr>
            <a:xfrm>
              <a:off x="1735864" y="4896184"/>
              <a:ext cx="88313" cy="132981"/>
              <a:chOff x="712664" y="3994329"/>
              <a:chExt cx="88313" cy="132981"/>
            </a:xfrm>
          </p:grpSpPr>
          <p:sp>
            <p:nvSpPr>
              <p:cNvPr id="5271" name="Google Shape;5271;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73" name="Google Shape;5273;p31"/>
            <p:cNvGrpSpPr/>
            <p:nvPr/>
          </p:nvGrpSpPr>
          <p:grpSpPr>
            <a:xfrm>
              <a:off x="140200" y="4947093"/>
              <a:ext cx="148749" cy="138123"/>
              <a:chOff x="417563" y="4145250"/>
              <a:chExt cx="148749" cy="138123"/>
            </a:xfrm>
          </p:grpSpPr>
          <p:sp>
            <p:nvSpPr>
              <p:cNvPr id="5274" name="Google Shape;5274;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77" name="Google Shape;5277;p31"/>
            <p:cNvSpPr/>
            <p:nvPr/>
          </p:nvSpPr>
          <p:spPr>
            <a:xfrm flipH="1">
              <a:off x="8573276" y="4655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78" name="Google Shape;5278;p31"/>
            <p:cNvGrpSpPr/>
            <p:nvPr/>
          </p:nvGrpSpPr>
          <p:grpSpPr>
            <a:xfrm flipH="1">
              <a:off x="8761575" y="4655463"/>
              <a:ext cx="142923" cy="130526"/>
              <a:chOff x="178100" y="3904645"/>
              <a:chExt cx="142923" cy="130526"/>
            </a:xfrm>
          </p:grpSpPr>
          <p:sp>
            <p:nvSpPr>
              <p:cNvPr id="5279" name="Google Shape;5279;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82" name="Google Shape;5282;p31"/>
            <p:cNvGrpSpPr/>
            <p:nvPr/>
          </p:nvGrpSpPr>
          <p:grpSpPr>
            <a:xfrm flipH="1">
              <a:off x="8309559" y="4588759"/>
              <a:ext cx="88313" cy="132981"/>
              <a:chOff x="712664" y="3994329"/>
              <a:chExt cx="88313" cy="132981"/>
            </a:xfrm>
          </p:grpSpPr>
          <p:sp>
            <p:nvSpPr>
              <p:cNvPr id="5283" name="Google Shape;5283;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85" name="Google Shape;5285;p31"/>
            <p:cNvGrpSpPr/>
            <p:nvPr/>
          </p:nvGrpSpPr>
          <p:grpSpPr>
            <a:xfrm flipH="1">
              <a:off x="8475836" y="4893605"/>
              <a:ext cx="148749" cy="138123"/>
              <a:chOff x="417563" y="4145250"/>
              <a:chExt cx="148749" cy="138123"/>
            </a:xfrm>
          </p:grpSpPr>
          <p:sp>
            <p:nvSpPr>
              <p:cNvPr id="5286" name="Google Shape;5286;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89" name="Google Shape;5289;p31"/>
            <p:cNvSpPr/>
            <p:nvPr/>
          </p:nvSpPr>
          <p:spPr>
            <a:xfrm flipH="1">
              <a:off x="7858763" y="494710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31"/>
            <p:cNvSpPr/>
            <p:nvPr/>
          </p:nvSpPr>
          <p:spPr>
            <a:xfrm flipH="1">
              <a:off x="7690888" y="46524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291" name="Google Shape;5291;p31"/>
            <p:cNvGrpSpPr/>
            <p:nvPr/>
          </p:nvGrpSpPr>
          <p:grpSpPr>
            <a:xfrm flipH="1">
              <a:off x="8078788" y="4799888"/>
              <a:ext cx="142923" cy="130526"/>
              <a:chOff x="178100" y="3904645"/>
              <a:chExt cx="142923" cy="130526"/>
            </a:xfrm>
          </p:grpSpPr>
          <p:sp>
            <p:nvSpPr>
              <p:cNvPr id="5292" name="Google Shape;5292;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95" name="Google Shape;5295;p31"/>
            <p:cNvGrpSpPr/>
            <p:nvPr/>
          </p:nvGrpSpPr>
          <p:grpSpPr>
            <a:xfrm flipH="1">
              <a:off x="7317309" y="4602647"/>
              <a:ext cx="88313" cy="132981"/>
              <a:chOff x="712664" y="3994329"/>
              <a:chExt cx="88313" cy="132981"/>
            </a:xfrm>
          </p:grpSpPr>
          <p:sp>
            <p:nvSpPr>
              <p:cNvPr id="5296" name="Google Shape;5296;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98" name="Google Shape;5298;p31"/>
            <p:cNvGrpSpPr/>
            <p:nvPr/>
          </p:nvGrpSpPr>
          <p:grpSpPr>
            <a:xfrm flipH="1">
              <a:off x="7434236" y="4851518"/>
              <a:ext cx="148749" cy="138123"/>
              <a:chOff x="417563" y="4145250"/>
              <a:chExt cx="148749" cy="138123"/>
            </a:xfrm>
          </p:grpSpPr>
          <p:sp>
            <p:nvSpPr>
              <p:cNvPr id="5299" name="Google Shape;5299;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02" name="Google Shape;5302;p31"/>
            <p:cNvSpPr/>
            <p:nvPr/>
          </p:nvSpPr>
          <p:spPr>
            <a:xfrm flipH="1">
              <a:off x="6268101" y="4911293"/>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03" name="Google Shape;5303;p31"/>
            <p:cNvGrpSpPr/>
            <p:nvPr/>
          </p:nvGrpSpPr>
          <p:grpSpPr>
            <a:xfrm flipH="1">
              <a:off x="5467046" y="4869472"/>
              <a:ext cx="88313" cy="132981"/>
              <a:chOff x="712664" y="3994329"/>
              <a:chExt cx="88313" cy="132981"/>
            </a:xfrm>
          </p:grpSpPr>
          <p:sp>
            <p:nvSpPr>
              <p:cNvPr id="5304" name="Google Shape;5304;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06" name="Google Shape;5306;p31"/>
            <p:cNvSpPr/>
            <p:nvPr/>
          </p:nvSpPr>
          <p:spPr>
            <a:xfrm flipH="1">
              <a:off x="6834713"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07" name="Google Shape;5307;p31"/>
            <p:cNvGrpSpPr/>
            <p:nvPr/>
          </p:nvGrpSpPr>
          <p:grpSpPr>
            <a:xfrm flipH="1">
              <a:off x="7047313" y="4735613"/>
              <a:ext cx="142923" cy="130526"/>
              <a:chOff x="178100" y="3904645"/>
              <a:chExt cx="142923" cy="130526"/>
            </a:xfrm>
          </p:grpSpPr>
          <p:sp>
            <p:nvSpPr>
              <p:cNvPr id="5308" name="Google Shape;5308;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1" name="Google Shape;5311;p31"/>
            <p:cNvGrpSpPr/>
            <p:nvPr/>
          </p:nvGrpSpPr>
          <p:grpSpPr>
            <a:xfrm flipH="1">
              <a:off x="6533859" y="4689922"/>
              <a:ext cx="88313" cy="132981"/>
              <a:chOff x="712664" y="3994329"/>
              <a:chExt cx="88313" cy="132981"/>
            </a:xfrm>
          </p:grpSpPr>
          <p:sp>
            <p:nvSpPr>
              <p:cNvPr id="5312" name="Google Shape;5312;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4" name="Google Shape;5314;p31"/>
            <p:cNvGrpSpPr/>
            <p:nvPr/>
          </p:nvGrpSpPr>
          <p:grpSpPr>
            <a:xfrm flipH="1">
              <a:off x="6789661" y="4866893"/>
              <a:ext cx="148749" cy="138123"/>
              <a:chOff x="417563" y="4145250"/>
              <a:chExt cx="148749" cy="138123"/>
            </a:xfrm>
          </p:grpSpPr>
          <p:sp>
            <p:nvSpPr>
              <p:cNvPr id="5315" name="Google Shape;5315;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18" name="Google Shape;5318;p31"/>
            <p:cNvSpPr/>
            <p:nvPr/>
          </p:nvSpPr>
          <p:spPr>
            <a:xfrm flipH="1">
              <a:off x="4278663" y="492203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19" name="Google Shape;5319;p31"/>
            <p:cNvGrpSpPr/>
            <p:nvPr/>
          </p:nvGrpSpPr>
          <p:grpSpPr>
            <a:xfrm flipH="1">
              <a:off x="8932036" y="4851518"/>
              <a:ext cx="148749" cy="138123"/>
              <a:chOff x="417563" y="4145250"/>
              <a:chExt cx="148749" cy="138123"/>
            </a:xfrm>
          </p:grpSpPr>
          <p:sp>
            <p:nvSpPr>
              <p:cNvPr id="5320" name="Google Shape;5320;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23" name="Google Shape;5323;p31"/>
            <p:cNvGrpSpPr/>
            <p:nvPr/>
          </p:nvGrpSpPr>
          <p:grpSpPr>
            <a:xfrm flipH="1">
              <a:off x="3504875" y="4870688"/>
              <a:ext cx="142923" cy="130526"/>
              <a:chOff x="178100" y="3904645"/>
              <a:chExt cx="142923" cy="130526"/>
            </a:xfrm>
          </p:grpSpPr>
          <p:sp>
            <p:nvSpPr>
              <p:cNvPr id="5324" name="Google Shape;5324;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27" name="Google Shape;5327;p31"/>
            <p:cNvGrpSpPr/>
            <p:nvPr/>
          </p:nvGrpSpPr>
          <p:grpSpPr>
            <a:xfrm flipH="1">
              <a:off x="4736159" y="4869472"/>
              <a:ext cx="88313" cy="132981"/>
              <a:chOff x="712664" y="3994329"/>
              <a:chExt cx="88313" cy="132981"/>
            </a:xfrm>
          </p:grpSpPr>
          <p:sp>
            <p:nvSpPr>
              <p:cNvPr id="5328" name="Google Shape;5328;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30" name="Google Shape;5330;p31"/>
            <p:cNvGrpSpPr/>
            <p:nvPr/>
          </p:nvGrpSpPr>
          <p:grpSpPr>
            <a:xfrm flipH="1">
              <a:off x="3950663" y="4855325"/>
              <a:ext cx="142923" cy="130526"/>
              <a:chOff x="178100" y="3904645"/>
              <a:chExt cx="142923" cy="130526"/>
            </a:xfrm>
          </p:grpSpPr>
          <p:sp>
            <p:nvSpPr>
              <p:cNvPr id="5331" name="Google Shape;5331;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34" name="Google Shape;5334;p31"/>
            <p:cNvGrpSpPr/>
            <p:nvPr/>
          </p:nvGrpSpPr>
          <p:grpSpPr>
            <a:xfrm flipH="1">
              <a:off x="2932009" y="4854097"/>
              <a:ext cx="88313" cy="132981"/>
              <a:chOff x="712664" y="3994329"/>
              <a:chExt cx="88313" cy="132981"/>
            </a:xfrm>
          </p:grpSpPr>
          <p:sp>
            <p:nvSpPr>
              <p:cNvPr id="5335" name="Google Shape;5335;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37" name="Google Shape;5337;p31"/>
            <p:cNvGrpSpPr/>
            <p:nvPr/>
          </p:nvGrpSpPr>
          <p:grpSpPr>
            <a:xfrm flipH="1">
              <a:off x="5023923" y="4866905"/>
              <a:ext cx="148749" cy="138123"/>
              <a:chOff x="417563" y="4145250"/>
              <a:chExt cx="148749" cy="138123"/>
            </a:xfrm>
          </p:grpSpPr>
          <p:sp>
            <p:nvSpPr>
              <p:cNvPr id="5338" name="Google Shape;5338;p31"/>
              <p:cNvSpPr/>
              <p:nvPr/>
            </p:nvSpPr>
            <p:spPr>
              <a:xfrm>
                <a:off x="417563" y="4179924"/>
                <a:ext cx="39186" cy="103449"/>
              </a:xfrm>
              <a:custGeom>
                <a:avLst/>
                <a:gdLst/>
                <a:ahLst/>
                <a:cxnLst/>
                <a:rect l="l" t="t" r="r" b="b"/>
                <a:pathLst>
                  <a:path w="686" h="1811" extrusionOk="0">
                    <a:moveTo>
                      <a:pt x="283" y="1"/>
                    </a:moveTo>
                    <a:cubicBezTo>
                      <a:pt x="215" y="1"/>
                      <a:pt x="148" y="32"/>
                      <a:pt x="118" y="96"/>
                    </a:cubicBezTo>
                    <a:cubicBezTo>
                      <a:pt x="0" y="348"/>
                      <a:pt x="83" y="703"/>
                      <a:pt x="102" y="970"/>
                    </a:cubicBezTo>
                    <a:cubicBezTo>
                      <a:pt x="112" y="1123"/>
                      <a:pt x="118" y="1280"/>
                      <a:pt x="141" y="1432"/>
                    </a:cubicBezTo>
                    <a:cubicBezTo>
                      <a:pt x="163" y="1569"/>
                      <a:pt x="227" y="1672"/>
                      <a:pt x="315" y="1777"/>
                    </a:cubicBezTo>
                    <a:cubicBezTo>
                      <a:pt x="333" y="1800"/>
                      <a:pt x="363" y="1811"/>
                      <a:pt x="394" y="1811"/>
                    </a:cubicBezTo>
                    <a:cubicBezTo>
                      <a:pt x="425" y="1811"/>
                      <a:pt x="456" y="1799"/>
                      <a:pt x="475" y="1777"/>
                    </a:cubicBezTo>
                    <a:cubicBezTo>
                      <a:pt x="685" y="1537"/>
                      <a:pt x="670" y="1245"/>
                      <a:pt x="647" y="944"/>
                    </a:cubicBezTo>
                    <a:cubicBezTo>
                      <a:pt x="625" y="670"/>
                      <a:pt x="621" y="266"/>
                      <a:pt x="421" y="56"/>
                    </a:cubicBezTo>
                    <a:cubicBezTo>
                      <a:pt x="386" y="19"/>
                      <a:pt x="334" y="1"/>
                      <a:pt x="283"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31"/>
              <p:cNvSpPr/>
              <p:nvPr/>
            </p:nvSpPr>
            <p:spPr>
              <a:xfrm>
                <a:off x="469888" y="4145250"/>
                <a:ext cx="42556" cy="117101"/>
              </a:xfrm>
              <a:custGeom>
                <a:avLst/>
                <a:gdLst/>
                <a:ahLst/>
                <a:cxnLst/>
                <a:rect l="l" t="t" r="r" b="b"/>
                <a:pathLst>
                  <a:path w="745" h="2050" extrusionOk="0">
                    <a:moveTo>
                      <a:pt x="476" y="0"/>
                    </a:moveTo>
                    <a:cubicBezTo>
                      <a:pt x="449" y="0"/>
                      <a:pt x="419" y="8"/>
                      <a:pt x="384" y="23"/>
                    </a:cubicBezTo>
                    <a:cubicBezTo>
                      <a:pt x="243" y="88"/>
                      <a:pt x="219" y="278"/>
                      <a:pt x="192" y="415"/>
                    </a:cubicBezTo>
                    <a:cubicBezTo>
                      <a:pt x="158" y="589"/>
                      <a:pt x="132" y="764"/>
                      <a:pt x="104" y="936"/>
                    </a:cubicBezTo>
                    <a:cubicBezTo>
                      <a:pt x="47" y="1281"/>
                      <a:pt x="1" y="1611"/>
                      <a:pt x="84" y="1954"/>
                    </a:cubicBezTo>
                    <a:cubicBezTo>
                      <a:pt x="99" y="2020"/>
                      <a:pt x="150" y="2049"/>
                      <a:pt x="204" y="2049"/>
                    </a:cubicBezTo>
                    <a:cubicBezTo>
                      <a:pt x="250" y="2049"/>
                      <a:pt x="298" y="2027"/>
                      <a:pt x="327" y="1988"/>
                    </a:cubicBezTo>
                    <a:cubicBezTo>
                      <a:pt x="568" y="1660"/>
                      <a:pt x="617" y="1267"/>
                      <a:pt x="652" y="870"/>
                    </a:cubicBezTo>
                    <a:cubicBezTo>
                      <a:pt x="666" y="718"/>
                      <a:pt x="745" y="0"/>
                      <a:pt x="476"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31"/>
              <p:cNvSpPr/>
              <p:nvPr/>
            </p:nvSpPr>
            <p:spPr>
              <a:xfrm>
                <a:off x="528840" y="4206144"/>
                <a:ext cx="37472" cy="75173"/>
              </a:xfrm>
              <a:custGeom>
                <a:avLst/>
                <a:gdLst/>
                <a:ahLst/>
                <a:cxnLst/>
                <a:rect l="l" t="t" r="r" b="b"/>
                <a:pathLst>
                  <a:path w="656" h="1316" extrusionOk="0">
                    <a:moveTo>
                      <a:pt x="371" y="0"/>
                    </a:moveTo>
                    <a:cubicBezTo>
                      <a:pt x="302" y="0"/>
                      <a:pt x="231" y="34"/>
                      <a:pt x="180" y="103"/>
                    </a:cubicBezTo>
                    <a:cubicBezTo>
                      <a:pt x="57" y="271"/>
                      <a:pt x="44" y="533"/>
                      <a:pt x="23" y="733"/>
                    </a:cubicBezTo>
                    <a:cubicBezTo>
                      <a:pt x="1" y="928"/>
                      <a:pt x="15" y="1125"/>
                      <a:pt x="152" y="1281"/>
                    </a:cubicBezTo>
                    <a:cubicBezTo>
                      <a:pt x="172" y="1303"/>
                      <a:pt x="205" y="1315"/>
                      <a:pt x="238" y="1315"/>
                    </a:cubicBezTo>
                    <a:cubicBezTo>
                      <a:pt x="259" y="1315"/>
                      <a:pt x="281" y="1310"/>
                      <a:pt x="298" y="1298"/>
                    </a:cubicBezTo>
                    <a:cubicBezTo>
                      <a:pt x="470" y="1186"/>
                      <a:pt x="536" y="999"/>
                      <a:pt x="566" y="805"/>
                    </a:cubicBezTo>
                    <a:cubicBezTo>
                      <a:pt x="598" y="604"/>
                      <a:pt x="655" y="349"/>
                      <a:pt x="581" y="154"/>
                    </a:cubicBezTo>
                    <a:cubicBezTo>
                      <a:pt x="541" y="53"/>
                      <a:pt x="457" y="0"/>
                      <a:pt x="371"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41" name="Google Shape;5341;p31"/>
            <p:cNvGrpSpPr/>
            <p:nvPr/>
          </p:nvGrpSpPr>
          <p:grpSpPr>
            <a:xfrm flipH="1">
              <a:off x="7857534" y="4654247"/>
              <a:ext cx="88313" cy="132981"/>
              <a:chOff x="712664" y="3994329"/>
              <a:chExt cx="88313" cy="132981"/>
            </a:xfrm>
          </p:grpSpPr>
          <p:sp>
            <p:nvSpPr>
              <p:cNvPr id="5342" name="Google Shape;5342;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44" name="Google Shape;5344;p31"/>
            <p:cNvGrpSpPr/>
            <p:nvPr/>
          </p:nvGrpSpPr>
          <p:grpSpPr>
            <a:xfrm>
              <a:off x="2916488" y="4589988"/>
              <a:ext cx="142923" cy="130526"/>
              <a:chOff x="178100" y="3904645"/>
              <a:chExt cx="142923" cy="130526"/>
            </a:xfrm>
          </p:grpSpPr>
          <p:sp>
            <p:nvSpPr>
              <p:cNvPr id="5345" name="Google Shape;5345;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48" name="Google Shape;5348;p31"/>
            <p:cNvGrpSpPr/>
            <p:nvPr/>
          </p:nvGrpSpPr>
          <p:grpSpPr>
            <a:xfrm flipH="1">
              <a:off x="3339346" y="4654247"/>
              <a:ext cx="88313" cy="132981"/>
              <a:chOff x="712664" y="3994329"/>
              <a:chExt cx="88313" cy="132981"/>
            </a:xfrm>
          </p:grpSpPr>
          <p:sp>
            <p:nvSpPr>
              <p:cNvPr id="5349" name="Google Shape;5349;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51" name="Google Shape;5351;p31"/>
            <p:cNvSpPr/>
            <p:nvPr/>
          </p:nvSpPr>
          <p:spPr>
            <a:xfrm>
              <a:off x="3576059" y="4617755"/>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52" name="Google Shape;5352;p31"/>
            <p:cNvGrpSpPr/>
            <p:nvPr/>
          </p:nvGrpSpPr>
          <p:grpSpPr>
            <a:xfrm>
              <a:off x="4632438" y="4603875"/>
              <a:ext cx="142923" cy="130526"/>
              <a:chOff x="178100" y="3904645"/>
              <a:chExt cx="142923" cy="130526"/>
            </a:xfrm>
          </p:grpSpPr>
          <p:sp>
            <p:nvSpPr>
              <p:cNvPr id="5353" name="Google Shape;5353;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56" name="Google Shape;5356;p31"/>
            <p:cNvGrpSpPr/>
            <p:nvPr/>
          </p:nvGrpSpPr>
          <p:grpSpPr>
            <a:xfrm>
              <a:off x="6178388" y="4603875"/>
              <a:ext cx="142923" cy="130526"/>
              <a:chOff x="178100" y="3904645"/>
              <a:chExt cx="142923" cy="130526"/>
            </a:xfrm>
          </p:grpSpPr>
          <p:sp>
            <p:nvSpPr>
              <p:cNvPr id="5357" name="Google Shape;5357;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60" name="Google Shape;5360;p31"/>
            <p:cNvGrpSpPr/>
            <p:nvPr/>
          </p:nvGrpSpPr>
          <p:grpSpPr>
            <a:xfrm>
              <a:off x="5250150" y="4638600"/>
              <a:ext cx="142923" cy="130526"/>
              <a:chOff x="178100" y="3904645"/>
              <a:chExt cx="142923" cy="130526"/>
            </a:xfrm>
          </p:grpSpPr>
          <p:sp>
            <p:nvSpPr>
              <p:cNvPr id="5361" name="Google Shape;5361;p31"/>
              <p:cNvSpPr/>
              <p:nvPr/>
            </p:nvSpPr>
            <p:spPr>
              <a:xfrm>
                <a:off x="178100" y="3936863"/>
                <a:ext cx="40843" cy="98308"/>
              </a:xfrm>
              <a:custGeom>
                <a:avLst/>
                <a:gdLst/>
                <a:ahLst/>
                <a:cxnLst/>
                <a:rect l="l" t="t" r="r" b="b"/>
                <a:pathLst>
                  <a:path w="715" h="1721" extrusionOk="0">
                    <a:moveTo>
                      <a:pt x="237" y="1"/>
                    </a:moveTo>
                    <a:cubicBezTo>
                      <a:pt x="157" y="1"/>
                      <a:pt x="77" y="54"/>
                      <a:pt x="49" y="139"/>
                    </a:cubicBezTo>
                    <a:cubicBezTo>
                      <a:pt x="1" y="283"/>
                      <a:pt x="37" y="436"/>
                      <a:pt x="59" y="582"/>
                    </a:cubicBezTo>
                    <a:cubicBezTo>
                      <a:pt x="76" y="711"/>
                      <a:pt x="98" y="838"/>
                      <a:pt x="120" y="966"/>
                    </a:cubicBezTo>
                    <a:cubicBezTo>
                      <a:pt x="142" y="1093"/>
                      <a:pt x="158" y="1223"/>
                      <a:pt x="193" y="1347"/>
                    </a:cubicBezTo>
                    <a:cubicBezTo>
                      <a:pt x="234" y="1488"/>
                      <a:pt x="302" y="1592"/>
                      <a:pt x="413" y="1688"/>
                    </a:cubicBezTo>
                    <a:cubicBezTo>
                      <a:pt x="438" y="1709"/>
                      <a:pt x="467" y="1720"/>
                      <a:pt x="496" y="1720"/>
                    </a:cubicBezTo>
                    <a:cubicBezTo>
                      <a:pt x="533" y="1720"/>
                      <a:pt x="570" y="1702"/>
                      <a:pt x="594" y="1665"/>
                    </a:cubicBezTo>
                    <a:cubicBezTo>
                      <a:pt x="672" y="1542"/>
                      <a:pt x="715" y="1424"/>
                      <a:pt x="707" y="1275"/>
                    </a:cubicBezTo>
                    <a:cubicBezTo>
                      <a:pt x="700" y="1133"/>
                      <a:pt x="672" y="990"/>
                      <a:pt x="643" y="848"/>
                    </a:cubicBezTo>
                    <a:cubicBezTo>
                      <a:pt x="592" y="595"/>
                      <a:pt x="554" y="244"/>
                      <a:pt x="362" y="51"/>
                    </a:cubicBezTo>
                    <a:cubicBezTo>
                      <a:pt x="326" y="16"/>
                      <a:pt x="281" y="1"/>
                      <a:pt x="237"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31"/>
              <p:cNvSpPr/>
              <p:nvPr/>
            </p:nvSpPr>
            <p:spPr>
              <a:xfrm>
                <a:off x="230654" y="3904645"/>
                <a:ext cx="37187" cy="110589"/>
              </a:xfrm>
              <a:custGeom>
                <a:avLst/>
                <a:gdLst/>
                <a:ahLst/>
                <a:cxnLst/>
                <a:rect l="l" t="t" r="r" b="b"/>
                <a:pathLst>
                  <a:path w="651" h="1936" extrusionOk="0">
                    <a:moveTo>
                      <a:pt x="399" y="0"/>
                    </a:moveTo>
                    <a:cubicBezTo>
                      <a:pt x="364" y="0"/>
                      <a:pt x="331" y="13"/>
                      <a:pt x="305" y="45"/>
                    </a:cubicBezTo>
                    <a:cubicBezTo>
                      <a:pt x="124" y="270"/>
                      <a:pt x="142" y="647"/>
                      <a:pt x="102" y="921"/>
                    </a:cubicBezTo>
                    <a:cubicBezTo>
                      <a:pt x="57" y="1239"/>
                      <a:pt x="0" y="1544"/>
                      <a:pt x="117" y="1853"/>
                    </a:cubicBezTo>
                    <a:cubicBezTo>
                      <a:pt x="136" y="1902"/>
                      <a:pt x="182" y="1936"/>
                      <a:pt x="229" y="1936"/>
                    </a:cubicBezTo>
                    <a:cubicBezTo>
                      <a:pt x="255" y="1936"/>
                      <a:pt x="282" y="1925"/>
                      <a:pt x="305" y="1902"/>
                    </a:cubicBezTo>
                    <a:cubicBezTo>
                      <a:pt x="542" y="1660"/>
                      <a:pt x="598" y="1348"/>
                      <a:pt x="625" y="1020"/>
                    </a:cubicBezTo>
                    <a:cubicBezTo>
                      <a:pt x="637" y="862"/>
                      <a:pt x="650" y="703"/>
                      <a:pt x="643" y="545"/>
                    </a:cubicBezTo>
                    <a:cubicBezTo>
                      <a:pt x="637" y="392"/>
                      <a:pt x="640" y="203"/>
                      <a:pt x="542" y="75"/>
                    </a:cubicBezTo>
                    <a:cubicBezTo>
                      <a:pt x="511" y="33"/>
                      <a:pt x="454" y="0"/>
                      <a:pt x="399"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31"/>
              <p:cNvSpPr/>
              <p:nvPr/>
            </p:nvSpPr>
            <p:spPr>
              <a:xfrm>
                <a:off x="275667" y="3947545"/>
                <a:ext cx="45355" cy="85284"/>
              </a:xfrm>
              <a:custGeom>
                <a:avLst/>
                <a:gdLst/>
                <a:ahLst/>
                <a:cxnLst/>
                <a:rect l="l" t="t" r="r" b="b"/>
                <a:pathLst>
                  <a:path w="794" h="1493" extrusionOk="0">
                    <a:moveTo>
                      <a:pt x="528" y="0"/>
                    </a:moveTo>
                    <a:cubicBezTo>
                      <a:pt x="514" y="0"/>
                      <a:pt x="500" y="3"/>
                      <a:pt x="486" y="9"/>
                    </a:cubicBezTo>
                    <a:cubicBezTo>
                      <a:pt x="246" y="103"/>
                      <a:pt x="170" y="438"/>
                      <a:pt x="116" y="669"/>
                    </a:cubicBezTo>
                    <a:cubicBezTo>
                      <a:pt x="56" y="916"/>
                      <a:pt x="1" y="1211"/>
                      <a:pt x="155" y="1435"/>
                    </a:cubicBezTo>
                    <a:cubicBezTo>
                      <a:pt x="182" y="1473"/>
                      <a:pt x="219" y="1492"/>
                      <a:pt x="257" y="1492"/>
                    </a:cubicBezTo>
                    <a:cubicBezTo>
                      <a:pt x="286" y="1492"/>
                      <a:pt x="315" y="1481"/>
                      <a:pt x="342" y="1459"/>
                    </a:cubicBezTo>
                    <a:cubicBezTo>
                      <a:pt x="531" y="1295"/>
                      <a:pt x="571" y="1040"/>
                      <a:pt x="622" y="809"/>
                    </a:cubicBezTo>
                    <a:cubicBezTo>
                      <a:pt x="667" y="603"/>
                      <a:pt x="793" y="275"/>
                      <a:pt x="670" y="86"/>
                    </a:cubicBezTo>
                    <a:cubicBezTo>
                      <a:pt x="642" y="40"/>
                      <a:pt x="585" y="0"/>
                      <a:pt x="528"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64" name="Google Shape;5364;p31"/>
            <p:cNvGrpSpPr/>
            <p:nvPr/>
          </p:nvGrpSpPr>
          <p:grpSpPr>
            <a:xfrm flipH="1">
              <a:off x="3748221" y="4689922"/>
              <a:ext cx="88313" cy="132981"/>
              <a:chOff x="712664" y="3994329"/>
              <a:chExt cx="88313" cy="132981"/>
            </a:xfrm>
          </p:grpSpPr>
          <p:sp>
            <p:nvSpPr>
              <p:cNvPr id="5365" name="Google Shape;5365;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67" name="Google Shape;5367;p31"/>
            <p:cNvGrpSpPr/>
            <p:nvPr/>
          </p:nvGrpSpPr>
          <p:grpSpPr>
            <a:xfrm flipH="1">
              <a:off x="5698684" y="4628872"/>
              <a:ext cx="88313" cy="132981"/>
              <a:chOff x="712664" y="3994329"/>
              <a:chExt cx="88313" cy="132981"/>
            </a:xfrm>
          </p:grpSpPr>
          <p:sp>
            <p:nvSpPr>
              <p:cNvPr id="5368" name="Google Shape;5368;p31"/>
              <p:cNvSpPr/>
              <p:nvPr/>
            </p:nvSpPr>
            <p:spPr>
              <a:xfrm>
                <a:off x="712664" y="4006439"/>
                <a:ext cx="44613" cy="91225"/>
              </a:xfrm>
              <a:custGeom>
                <a:avLst/>
                <a:gdLst/>
                <a:ahLst/>
                <a:cxnLst/>
                <a:rect l="l" t="t" r="r" b="b"/>
                <a:pathLst>
                  <a:path w="781" h="1597" extrusionOk="0">
                    <a:moveTo>
                      <a:pt x="221" y="1"/>
                    </a:moveTo>
                    <a:cubicBezTo>
                      <a:pt x="138" y="1"/>
                      <a:pt x="60" y="44"/>
                      <a:pt x="44" y="145"/>
                    </a:cubicBezTo>
                    <a:cubicBezTo>
                      <a:pt x="1" y="407"/>
                      <a:pt x="81" y="683"/>
                      <a:pt x="139" y="938"/>
                    </a:cubicBezTo>
                    <a:cubicBezTo>
                      <a:pt x="196" y="1187"/>
                      <a:pt x="264" y="1427"/>
                      <a:pt x="489" y="1579"/>
                    </a:cubicBezTo>
                    <a:cubicBezTo>
                      <a:pt x="506" y="1591"/>
                      <a:pt x="526" y="1596"/>
                      <a:pt x="546" y="1596"/>
                    </a:cubicBezTo>
                    <a:cubicBezTo>
                      <a:pt x="589" y="1596"/>
                      <a:pt x="632" y="1573"/>
                      <a:pt x="652" y="1535"/>
                    </a:cubicBezTo>
                    <a:cubicBezTo>
                      <a:pt x="780" y="1308"/>
                      <a:pt x="735" y="1060"/>
                      <a:pt x="674" y="820"/>
                    </a:cubicBezTo>
                    <a:cubicBezTo>
                      <a:pt x="614" y="582"/>
                      <a:pt x="569" y="295"/>
                      <a:pt x="422" y="97"/>
                    </a:cubicBezTo>
                    <a:cubicBezTo>
                      <a:pt x="377" y="36"/>
                      <a:pt x="297" y="1"/>
                      <a:pt x="221"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31"/>
              <p:cNvSpPr/>
              <p:nvPr/>
            </p:nvSpPr>
            <p:spPr>
              <a:xfrm>
                <a:off x="767617" y="3994329"/>
                <a:ext cx="33360" cy="132981"/>
              </a:xfrm>
              <a:custGeom>
                <a:avLst/>
                <a:gdLst/>
                <a:ahLst/>
                <a:cxnLst/>
                <a:rect l="l" t="t" r="r" b="b"/>
                <a:pathLst>
                  <a:path w="584" h="2328" extrusionOk="0">
                    <a:moveTo>
                      <a:pt x="295" y="1"/>
                    </a:moveTo>
                    <a:cubicBezTo>
                      <a:pt x="171" y="1"/>
                      <a:pt x="45" y="86"/>
                      <a:pt x="30" y="255"/>
                    </a:cubicBezTo>
                    <a:cubicBezTo>
                      <a:pt x="0" y="597"/>
                      <a:pt x="2" y="946"/>
                      <a:pt x="6" y="1290"/>
                    </a:cubicBezTo>
                    <a:cubicBezTo>
                      <a:pt x="9" y="1631"/>
                      <a:pt x="24" y="1959"/>
                      <a:pt x="178" y="2270"/>
                    </a:cubicBezTo>
                    <a:cubicBezTo>
                      <a:pt x="198" y="2309"/>
                      <a:pt x="239" y="2328"/>
                      <a:pt x="281" y="2328"/>
                    </a:cubicBezTo>
                    <a:cubicBezTo>
                      <a:pt x="323" y="2328"/>
                      <a:pt x="365" y="2309"/>
                      <a:pt x="385" y="2270"/>
                    </a:cubicBezTo>
                    <a:cubicBezTo>
                      <a:pt x="543" y="1960"/>
                      <a:pt x="560" y="1631"/>
                      <a:pt x="569" y="1290"/>
                    </a:cubicBezTo>
                    <a:cubicBezTo>
                      <a:pt x="576" y="946"/>
                      <a:pt x="583" y="597"/>
                      <a:pt x="557" y="255"/>
                    </a:cubicBezTo>
                    <a:cubicBezTo>
                      <a:pt x="544" y="85"/>
                      <a:pt x="420" y="1"/>
                      <a:pt x="295" y="1"/>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70" name="Google Shape;5370;p31"/>
            <p:cNvSpPr/>
            <p:nvPr/>
          </p:nvSpPr>
          <p:spPr>
            <a:xfrm flipH="1">
              <a:off x="4996151"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31"/>
            <p:cNvSpPr/>
            <p:nvPr/>
          </p:nvSpPr>
          <p:spPr>
            <a:xfrm flipH="1">
              <a:off x="4154313" y="4643980"/>
              <a:ext cx="33188" cy="102763"/>
            </a:xfrm>
            <a:custGeom>
              <a:avLst/>
              <a:gdLst/>
              <a:ahLst/>
              <a:cxnLst/>
              <a:rect l="l" t="t" r="r" b="b"/>
              <a:pathLst>
                <a:path w="581" h="1799" extrusionOk="0">
                  <a:moveTo>
                    <a:pt x="300" y="0"/>
                  </a:moveTo>
                  <a:cubicBezTo>
                    <a:pt x="224" y="0"/>
                    <a:pt x="148" y="46"/>
                    <a:pt x="114" y="137"/>
                  </a:cubicBezTo>
                  <a:cubicBezTo>
                    <a:pt x="22" y="389"/>
                    <a:pt x="32" y="700"/>
                    <a:pt x="16" y="968"/>
                  </a:cubicBezTo>
                  <a:cubicBezTo>
                    <a:pt x="0" y="1232"/>
                    <a:pt x="5" y="1500"/>
                    <a:pt x="120" y="1743"/>
                  </a:cubicBezTo>
                  <a:cubicBezTo>
                    <a:pt x="136" y="1778"/>
                    <a:pt x="178" y="1799"/>
                    <a:pt x="219" y="1799"/>
                  </a:cubicBezTo>
                  <a:cubicBezTo>
                    <a:pt x="248" y="1799"/>
                    <a:pt x="276" y="1788"/>
                    <a:pt x="293" y="1765"/>
                  </a:cubicBezTo>
                  <a:cubicBezTo>
                    <a:pt x="467" y="1544"/>
                    <a:pt x="522" y="1270"/>
                    <a:pt x="540" y="994"/>
                  </a:cubicBezTo>
                  <a:cubicBezTo>
                    <a:pt x="554" y="722"/>
                    <a:pt x="580" y="397"/>
                    <a:pt x="484" y="137"/>
                  </a:cubicBezTo>
                  <a:cubicBezTo>
                    <a:pt x="451" y="46"/>
                    <a:pt x="375" y="0"/>
                    <a:pt x="300" y="0"/>
                  </a:cubicBezTo>
                  <a:close/>
                </a:path>
              </a:pathLst>
            </a:custGeom>
            <a:solidFill>
              <a:srgbClr val="191919">
                <a:alpha val="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72" name="Google Shape;5372;p31"/>
          <p:cNvSpPr/>
          <p:nvPr/>
        </p:nvSpPr>
        <p:spPr>
          <a:xfrm>
            <a:off x="10784914" y="432145"/>
            <a:ext cx="894156" cy="575713"/>
          </a:xfrm>
          <a:custGeom>
            <a:avLst/>
            <a:gdLst/>
            <a:ahLst/>
            <a:cxnLst/>
            <a:rect l="l" t="t" r="r" b="b"/>
            <a:pathLst>
              <a:path w="7989" h="5117" extrusionOk="0">
                <a:moveTo>
                  <a:pt x="4064" y="1"/>
                </a:moveTo>
                <a:cubicBezTo>
                  <a:pt x="4004" y="1"/>
                  <a:pt x="3945" y="3"/>
                  <a:pt x="3886" y="6"/>
                </a:cubicBezTo>
                <a:cubicBezTo>
                  <a:pt x="3121" y="50"/>
                  <a:pt x="2232" y="309"/>
                  <a:pt x="1759" y="958"/>
                </a:cubicBezTo>
                <a:cubicBezTo>
                  <a:pt x="1448" y="1387"/>
                  <a:pt x="1381" y="1979"/>
                  <a:pt x="1634" y="2434"/>
                </a:cubicBezTo>
                <a:cubicBezTo>
                  <a:pt x="1553" y="2421"/>
                  <a:pt x="1471" y="2414"/>
                  <a:pt x="1390" y="2414"/>
                </a:cubicBezTo>
                <a:cubicBezTo>
                  <a:pt x="673" y="2414"/>
                  <a:pt x="3" y="2914"/>
                  <a:pt x="2" y="3718"/>
                </a:cubicBezTo>
                <a:cubicBezTo>
                  <a:pt x="0" y="4885"/>
                  <a:pt x="1385" y="4936"/>
                  <a:pt x="2284" y="5051"/>
                </a:cubicBezTo>
                <a:cubicBezTo>
                  <a:pt x="2620" y="5094"/>
                  <a:pt x="2959" y="5116"/>
                  <a:pt x="3298" y="5116"/>
                </a:cubicBezTo>
                <a:cubicBezTo>
                  <a:pt x="4209" y="5116"/>
                  <a:pt x="5119" y="4956"/>
                  <a:pt x="5960" y="4602"/>
                </a:cubicBezTo>
                <a:cubicBezTo>
                  <a:pt x="6804" y="4247"/>
                  <a:pt x="7988" y="3697"/>
                  <a:pt x="7541" y="2619"/>
                </a:cubicBezTo>
                <a:cubicBezTo>
                  <a:pt x="7540" y="2606"/>
                  <a:pt x="7534" y="2596"/>
                  <a:pt x="7526" y="2583"/>
                </a:cubicBezTo>
                <a:cubicBezTo>
                  <a:pt x="7521" y="2566"/>
                  <a:pt x="7509" y="2553"/>
                  <a:pt x="7497" y="2545"/>
                </a:cubicBezTo>
                <a:cubicBezTo>
                  <a:pt x="7307" y="2277"/>
                  <a:pt x="6985" y="2175"/>
                  <a:pt x="6649" y="2175"/>
                </a:cubicBezTo>
                <a:cubicBezTo>
                  <a:pt x="6446" y="2175"/>
                  <a:pt x="6239" y="2212"/>
                  <a:pt x="6052" y="2272"/>
                </a:cubicBezTo>
                <a:cubicBezTo>
                  <a:pt x="6256" y="1810"/>
                  <a:pt x="6177" y="1259"/>
                  <a:pt x="5887" y="825"/>
                </a:cubicBezTo>
                <a:cubicBezTo>
                  <a:pt x="5488" y="225"/>
                  <a:pt x="4755" y="1"/>
                  <a:pt x="406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3" name="Google Shape;5373;p31"/>
          <p:cNvSpPr/>
          <p:nvPr/>
        </p:nvSpPr>
        <p:spPr>
          <a:xfrm>
            <a:off x="1818751" y="272230"/>
            <a:ext cx="495373" cy="303889"/>
          </a:xfrm>
          <a:custGeom>
            <a:avLst/>
            <a:gdLst/>
            <a:ahLst/>
            <a:cxnLst/>
            <a:rect l="l" t="t" r="r" b="b"/>
            <a:pathLst>
              <a:path w="4426" h="2701" extrusionOk="0">
                <a:moveTo>
                  <a:pt x="1232" y="0"/>
                </a:moveTo>
                <a:cubicBezTo>
                  <a:pt x="1131" y="0"/>
                  <a:pt x="1029" y="17"/>
                  <a:pt x="931" y="53"/>
                </a:cubicBezTo>
                <a:cubicBezTo>
                  <a:pt x="504" y="207"/>
                  <a:pt x="183" y="582"/>
                  <a:pt x="84" y="1022"/>
                </a:cubicBezTo>
                <a:cubicBezTo>
                  <a:pt x="1" y="1463"/>
                  <a:pt x="167" y="1831"/>
                  <a:pt x="502" y="2119"/>
                </a:cubicBezTo>
                <a:cubicBezTo>
                  <a:pt x="856" y="2424"/>
                  <a:pt x="1310" y="2551"/>
                  <a:pt x="1761" y="2618"/>
                </a:cubicBezTo>
                <a:cubicBezTo>
                  <a:pt x="2103" y="2669"/>
                  <a:pt x="2448" y="2701"/>
                  <a:pt x="2791" y="2701"/>
                </a:cubicBezTo>
                <a:cubicBezTo>
                  <a:pt x="2981" y="2701"/>
                  <a:pt x="3170" y="2691"/>
                  <a:pt x="3359" y="2670"/>
                </a:cubicBezTo>
                <a:cubicBezTo>
                  <a:pt x="3754" y="2629"/>
                  <a:pt x="4251" y="2556"/>
                  <a:pt x="4382" y="2106"/>
                </a:cubicBezTo>
                <a:cubicBezTo>
                  <a:pt x="4425" y="1959"/>
                  <a:pt x="4404" y="1791"/>
                  <a:pt x="4294" y="1678"/>
                </a:cubicBezTo>
                <a:cubicBezTo>
                  <a:pt x="4198" y="1577"/>
                  <a:pt x="4064" y="1541"/>
                  <a:pt x="3928" y="1523"/>
                </a:cubicBezTo>
                <a:cubicBezTo>
                  <a:pt x="4137" y="1348"/>
                  <a:pt x="4305" y="1100"/>
                  <a:pt x="4280" y="819"/>
                </a:cubicBezTo>
                <a:cubicBezTo>
                  <a:pt x="4256" y="531"/>
                  <a:pt x="4031" y="322"/>
                  <a:pt x="3777" y="213"/>
                </a:cubicBezTo>
                <a:cubicBezTo>
                  <a:pt x="3576" y="125"/>
                  <a:pt x="3354" y="83"/>
                  <a:pt x="3131" y="83"/>
                </a:cubicBezTo>
                <a:cubicBezTo>
                  <a:pt x="2706" y="83"/>
                  <a:pt x="2274" y="235"/>
                  <a:pt x="1961" y="509"/>
                </a:cubicBezTo>
                <a:cubicBezTo>
                  <a:pt x="1866" y="179"/>
                  <a:pt x="1557" y="0"/>
                  <a:pt x="123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4" name="Google Shape;5374;p31"/>
          <p:cNvSpPr/>
          <p:nvPr/>
        </p:nvSpPr>
        <p:spPr>
          <a:xfrm>
            <a:off x="350303" y="731193"/>
            <a:ext cx="719108" cy="539936"/>
          </a:xfrm>
          <a:custGeom>
            <a:avLst/>
            <a:gdLst/>
            <a:ahLst/>
            <a:cxnLst/>
            <a:rect l="l" t="t" r="r" b="b"/>
            <a:pathLst>
              <a:path w="6425" h="4799" extrusionOk="0">
                <a:moveTo>
                  <a:pt x="4638" y="1"/>
                </a:moveTo>
                <a:cubicBezTo>
                  <a:pt x="4166" y="1"/>
                  <a:pt x="3715" y="320"/>
                  <a:pt x="3579" y="903"/>
                </a:cubicBezTo>
                <a:cubicBezTo>
                  <a:pt x="3124" y="416"/>
                  <a:pt x="2496" y="147"/>
                  <a:pt x="1878" y="147"/>
                </a:cubicBezTo>
                <a:cubicBezTo>
                  <a:pt x="1554" y="147"/>
                  <a:pt x="1234" y="221"/>
                  <a:pt x="942" y="376"/>
                </a:cubicBezTo>
                <a:cubicBezTo>
                  <a:pt x="573" y="571"/>
                  <a:pt x="246" y="940"/>
                  <a:pt x="212" y="1454"/>
                </a:cubicBezTo>
                <a:cubicBezTo>
                  <a:pt x="177" y="1954"/>
                  <a:pt x="419" y="2393"/>
                  <a:pt x="722" y="2705"/>
                </a:cubicBezTo>
                <a:cubicBezTo>
                  <a:pt x="527" y="2737"/>
                  <a:pt x="332" y="2801"/>
                  <a:pt x="190" y="2977"/>
                </a:cubicBezTo>
                <a:cubicBezTo>
                  <a:pt x="30" y="3178"/>
                  <a:pt x="1" y="3477"/>
                  <a:pt x="62" y="3740"/>
                </a:cubicBezTo>
                <a:cubicBezTo>
                  <a:pt x="251" y="4540"/>
                  <a:pt x="974" y="4668"/>
                  <a:pt x="1548" y="4744"/>
                </a:cubicBezTo>
                <a:cubicBezTo>
                  <a:pt x="1825" y="4781"/>
                  <a:pt x="2103" y="4798"/>
                  <a:pt x="2381" y="4798"/>
                </a:cubicBezTo>
                <a:cubicBezTo>
                  <a:pt x="2879" y="4798"/>
                  <a:pt x="3377" y="4743"/>
                  <a:pt x="3870" y="4652"/>
                </a:cubicBezTo>
                <a:cubicBezTo>
                  <a:pt x="4527" y="4532"/>
                  <a:pt x="5183" y="4306"/>
                  <a:pt x="5696" y="3764"/>
                </a:cubicBezTo>
                <a:cubicBezTo>
                  <a:pt x="6183" y="3253"/>
                  <a:pt x="6425" y="2598"/>
                  <a:pt x="6305" y="1816"/>
                </a:cubicBezTo>
                <a:cubicBezTo>
                  <a:pt x="6158" y="1032"/>
                  <a:pt x="5695" y="369"/>
                  <a:pt x="5075" y="95"/>
                </a:cubicBezTo>
                <a:cubicBezTo>
                  <a:pt x="4933" y="31"/>
                  <a:pt x="4785" y="1"/>
                  <a:pt x="4638"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5" name="Google Shape;5375;p31"/>
          <p:cNvSpPr/>
          <p:nvPr/>
        </p:nvSpPr>
        <p:spPr>
          <a:xfrm>
            <a:off x="1209923" y="3771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6" name="Google Shape;5376;p31"/>
          <p:cNvSpPr/>
          <p:nvPr/>
        </p:nvSpPr>
        <p:spPr>
          <a:xfrm>
            <a:off x="10034272" y="341911"/>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7" name="Google Shape;5377;p31"/>
          <p:cNvSpPr/>
          <p:nvPr/>
        </p:nvSpPr>
        <p:spPr>
          <a:xfrm>
            <a:off x="11679072" y="107107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8" name="Google Shape;5378;p31"/>
          <p:cNvSpPr/>
          <p:nvPr/>
        </p:nvSpPr>
        <p:spPr>
          <a:xfrm>
            <a:off x="2672856" y="178160"/>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79" name="Google Shape;5379;p31"/>
          <p:cNvSpPr/>
          <p:nvPr/>
        </p:nvSpPr>
        <p:spPr>
          <a:xfrm flipH="1">
            <a:off x="11562918" y="1510497"/>
            <a:ext cx="495373" cy="303889"/>
          </a:xfrm>
          <a:custGeom>
            <a:avLst/>
            <a:gdLst/>
            <a:ahLst/>
            <a:cxnLst/>
            <a:rect l="l" t="t" r="r" b="b"/>
            <a:pathLst>
              <a:path w="4426" h="2701" extrusionOk="0">
                <a:moveTo>
                  <a:pt x="1232" y="0"/>
                </a:moveTo>
                <a:cubicBezTo>
                  <a:pt x="1131" y="0"/>
                  <a:pt x="1029" y="17"/>
                  <a:pt x="931" y="53"/>
                </a:cubicBezTo>
                <a:cubicBezTo>
                  <a:pt x="504" y="207"/>
                  <a:pt x="183" y="582"/>
                  <a:pt x="84" y="1022"/>
                </a:cubicBezTo>
                <a:cubicBezTo>
                  <a:pt x="1" y="1463"/>
                  <a:pt x="167" y="1831"/>
                  <a:pt x="502" y="2119"/>
                </a:cubicBezTo>
                <a:cubicBezTo>
                  <a:pt x="856" y="2424"/>
                  <a:pt x="1310" y="2551"/>
                  <a:pt x="1761" y="2618"/>
                </a:cubicBezTo>
                <a:cubicBezTo>
                  <a:pt x="2103" y="2669"/>
                  <a:pt x="2448" y="2701"/>
                  <a:pt x="2791" y="2701"/>
                </a:cubicBezTo>
                <a:cubicBezTo>
                  <a:pt x="2981" y="2701"/>
                  <a:pt x="3170" y="2691"/>
                  <a:pt x="3359" y="2670"/>
                </a:cubicBezTo>
                <a:cubicBezTo>
                  <a:pt x="3754" y="2629"/>
                  <a:pt x="4251" y="2556"/>
                  <a:pt x="4382" y="2106"/>
                </a:cubicBezTo>
                <a:cubicBezTo>
                  <a:pt x="4425" y="1959"/>
                  <a:pt x="4404" y="1791"/>
                  <a:pt x="4294" y="1678"/>
                </a:cubicBezTo>
                <a:cubicBezTo>
                  <a:pt x="4198" y="1577"/>
                  <a:pt x="4064" y="1541"/>
                  <a:pt x="3928" y="1523"/>
                </a:cubicBezTo>
                <a:cubicBezTo>
                  <a:pt x="4137" y="1348"/>
                  <a:pt x="4305" y="1100"/>
                  <a:pt x="4280" y="819"/>
                </a:cubicBezTo>
                <a:cubicBezTo>
                  <a:pt x="4256" y="531"/>
                  <a:pt x="4031" y="322"/>
                  <a:pt x="3777" y="213"/>
                </a:cubicBezTo>
                <a:cubicBezTo>
                  <a:pt x="3576" y="125"/>
                  <a:pt x="3354" y="83"/>
                  <a:pt x="3131" y="83"/>
                </a:cubicBezTo>
                <a:cubicBezTo>
                  <a:pt x="2706" y="83"/>
                  <a:pt x="2274" y="235"/>
                  <a:pt x="1961" y="509"/>
                </a:cubicBezTo>
                <a:cubicBezTo>
                  <a:pt x="1866" y="179"/>
                  <a:pt x="1557" y="0"/>
                  <a:pt x="123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matchingName="Title slide">
  <p:cSld name="Title slide">
    <p:bg>
      <p:bgPr>
        <a:solidFill>
          <a:srgbClr val="FFFFFF"/>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03200" y="-177500"/>
            <a:ext cx="12398400" cy="7213200"/>
            <a:chOff x="-77400" y="-133125"/>
            <a:chExt cx="9298800" cy="5409900"/>
          </a:xfrm>
        </p:grpSpPr>
        <p:cxnSp>
          <p:nvCxnSpPr>
            <p:cNvPr id="10" name="Google Shape;10;p2"/>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1" name="Google Shape;11;p2"/>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2" name="Google Shape;12;p2"/>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 name="Google Shape;13;p2"/>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4" name="Google Shape;14;p2"/>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 name="Google Shape;15;p2"/>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 name="Google Shape;16;p2"/>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 name="Google Shape;17;p2"/>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 name="Google Shape;18;p2"/>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 name="Google Shape;19;p2"/>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0" name="Google Shape;20;p2"/>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 name="Google Shape;21;p2"/>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 name="Google Shape;22;p2"/>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3" name="Google Shape;23;p2"/>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4" name="Google Shape;24;p2"/>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 name="Google Shape;25;p2"/>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 name="Google Shape;26;p2"/>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 name="Google Shape;27;p2"/>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 name="Google Shape;28;p2"/>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9" name="Google Shape;29;p2"/>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 name="Google Shape;30;p2"/>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 name="Google Shape;31;p2"/>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2" name="Google Shape;32;p2"/>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 name="Google Shape;33;p2"/>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 name="Google Shape;34;p2"/>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5" name="Google Shape;35;p2"/>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6" name="Google Shape;36;p2"/>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7" name="Google Shape;37;p2"/>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8" name="Google Shape;38;p2"/>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9" name="Google Shape;39;p2"/>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0" name="Google Shape;40;p2"/>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1" name="Google Shape;41;p2"/>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2" name="Google Shape;42;p2"/>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3" name="Google Shape;43;p2"/>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4" name="Google Shape;44;p2"/>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5" name="Google Shape;45;p2"/>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6" name="Google Shape;46;p2"/>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 name="Google Shape;47;p2"/>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8" name="Google Shape;48;p2"/>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49" name="Google Shape;49;p2"/>
          <p:cNvGrpSpPr/>
          <p:nvPr/>
        </p:nvGrpSpPr>
        <p:grpSpPr>
          <a:xfrm>
            <a:off x="-158200" y="-177495"/>
            <a:ext cx="12556917" cy="7248379"/>
            <a:chOff x="-118650" y="-133121"/>
            <a:chExt cx="9417688" cy="5436284"/>
          </a:xfrm>
        </p:grpSpPr>
        <p:grpSp>
          <p:nvGrpSpPr>
            <p:cNvPr id="50" name="Google Shape;50;p2"/>
            <p:cNvGrpSpPr/>
            <p:nvPr/>
          </p:nvGrpSpPr>
          <p:grpSpPr>
            <a:xfrm>
              <a:off x="7758138" y="2184616"/>
              <a:ext cx="453675" cy="368625"/>
              <a:chOff x="2300788" y="1665150"/>
              <a:chExt cx="453675" cy="368625"/>
            </a:xfrm>
          </p:grpSpPr>
          <p:sp>
            <p:nvSpPr>
              <p:cNvPr id="51" name="Google Shape;51;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a:off x="617275" y="1080754"/>
              <a:ext cx="453675" cy="368625"/>
              <a:chOff x="2300788" y="1665150"/>
              <a:chExt cx="453675" cy="368625"/>
            </a:xfrm>
          </p:grpSpPr>
          <p:sp>
            <p:nvSpPr>
              <p:cNvPr id="55" name="Google Shape;55;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 name="Google Shape;58;p2"/>
            <p:cNvGrpSpPr/>
            <p:nvPr/>
          </p:nvGrpSpPr>
          <p:grpSpPr>
            <a:xfrm>
              <a:off x="-12" y="11679"/>
              <a:ext cx="453675" cy="368625"/>
              <a:chOff x="2300788" y="1665150"/>
              <a:chExt cx="453675" cy="368625"/>
            </a:xfrm>
          </p:grpSpPr>
          <p:sp>
            <p:nvSpPr>
              <p:cNvPr id="59" name="Google Shape;59;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 name="Google Shape;62;p2"/>
            <p:cNvGrpSpPr/>
            <p:nvPr/>
          </p:nvGrpSpPr>
          <p:grpSpPr>
            <a:xfrm>
              <a:off x="1740613" y="-133121"/>
              <a:ext cx="453675" cy="368625"/>
              <a:chOff x="2300788" y="1665150"/>
              <a:chExt cx="453675" cy="368625"/>
            </a:xfrm>
          </p:grpSpPr>
          <p:sp>
            <p:nvSpPr>
              <p:cNvPr id="63" name="Google Shape;63;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 name="Google Shape;66;p2"/>
            <p:cNvGrpSpPr/>
            <p:nvPr/>
          </p:nvGrpSpPr>
          <p:grpSpPr>
            <a:xfrm>
              <a:off x="4327900" y="11679"/>
              <a:ext cx="453675" cy="368625"/>
              <a:chOff x="2300788" y="1665150"/>
              <a:chExt cx="453675" cy="368625"/>
            </a:xfrm>
          </p:grpSpPr>
          <p:sp>
            <p:nvSpPr>
              <p:cNvPr id="67" name="Google Shape;67;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 name="Google Shape;70;p2"/>
            <p:cNvGrpSpPr/>
            <p:nvPr/>
          </p:nvGrpSpPr>
          <p:grpSpPr>
            <a:xfrm>
              <a:off x="5902763" y="459579"/>
              <a:ext cx="453675" cy="368625"/>
              <a:chOff x="2300788" y="1665150"/>
              <a:chExt cx="453675" cy="368625"/>
            </a:xfrm>
          </p:grpSpPr>
          <p:sp>
            <p:nvSpPr>
              <p:cNvPr id="71" name="Google Shape;71;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 name="Google Shape;74;p2"/>
            <p:cNvGrpSpPr/>
            <p:nvPr/>
          </p:nvGrpSpPr>
          <p:grpSpPr>
            <a:xfrm>
              <a:off x="7482688" y="-66971"/>
              <a:ext cx="453675" cy="368625"/>
              <a:chOff x="2300788" y="1665150"/>
              <a:chExt cx="453675" cy="368625"/>
            </a:xfrm>
          </p:grpSpPr>
          <p:sp>
            <p:nvSpPr>
              <p:cNvPr id="75" name="Google Shape;75;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 name="Google Shape;78;p2"/>
            <p:cNvGrpSpPr/>
            <p:nvPr/>
          </p:nvGrpSpPr>
          <p:grpSpPr>
            <a:xfrm>
              <a:off x="8278525" y="651929"/>
              <a:ext cx="453675" cy="368625"/>
              <a:chOff x="2300788" y="1665150"/>
              <a:chExt cx="453675" cy="368625"/>
            </a:xfrm>
          </p:grpSpPr>
          <p:sp>
            <p:nvSpPr>
              <p:cNvPr id="79" name="Google Shape;79;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 name="Google Shape;82;p2"/>
            <p:cNvGrpSpPr/>
            <p:nvPr/>
          </p:nvGrpSpPr>
          <p:grpSpPr>
            <a:xfrm>
              <a:off x="8774463" y="3069954"/>
              <a:ext cx="453675" cy="368625"/>
              <a:chOff x="2300788" y="1665150"/>
              <a:chExt cx="453675" cy="368625"/>
            </a:xfrm>
          </p:grpSpPr>
          <p:sp>
            <p:nvSpPr>
              <p:cNvPr id="83" name="Google Shape;83;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 name="Google Shape;86;p2"/>
            <p:cNvGrpSpPr/>
            <p:nvPr/>
          </p:nvGrpSpPr>
          <p:grpSpPr>
            <a:xfrm>
              <a:off x="8774463" y="4462104"/>
              <a:ext cx="453675" cy="368625"/>
              <a:chOff x="2300788" y="1665150"/>
              <a:chExt cx="453675" cy="368625"/>
            </a:xfrm>
          </p:grpSpPr>
          <p:sp>
            <p:nvSpPr>
              <p:cNvPr id="87" name="Google Shape;87;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 name="Google Shape;90;p2"/>
            <p:cNvGrpSpPr/>
            <p:nvPr/>
          </p:nvGrpSpPr>
          <p:grpSpPr>
            <a:xfrm>
              <a:off x="6975163" y="4726904"/>
              <a:ext cx="453675" cy="368625"/>
              <a:chOff x="2300788" y="1665150"/>
              <a:chExt cx="453675" cy="368625"/>
            </a:xfrm>
          </p:grpSpPr>
          <p:sp>
            <p:nvSpPr>
              <p:cNvPr id="91" name="Google Shape;91;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 name="Google Shape;94;p2"/>
            <p:cNvGrpSpPr/>
            <p:nvPr/>
          </p:nvGrpSpPr>
          <p:grpSpPr>
            <a:xfrm>
              <a:off x="5518213" y="4347154"/>
              <a:ext cx="453675" cy="368625"/>
              <a:chOff x="2300788" y="1665150"/>
              <a:chExt cx="453675" cy="368625"/>
            </a:xfrm>
          </p:grpSpPr>
          <p:sp>
            <p:nvSpPr>
              <p:cNvPr id="95" name="Google Shape;95;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 name="Google Shape;98;p2"/>
            <p:cNvGrpSpPr/>
            <p:nvPr/>
          </p:nvGrpSpPr>
          <p:grpSpPr>
            <a:xfrm>
              <a:off x="2828588" y="4437079"/>
              <a:ext cx="453675" cy="368625"/>
              <a:chOff x="2300788" y="1665150"/>
              <a:chExt cx="453675" cy="368625"/>
            </a:xfrm>
          </p:grpSpPr>
          <p:sp>
            <p:nvSpPr>
              <p:cNvPr id="99" name="Google Shape;99;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 name="Google Shape;102;p2"/>
            <p:cNvGrpSpPr/>
            <p:nvPr/>
          </p:nvGrpSpPr>
          <p:grpSpPr>
            <a:xfrm>
              <a:off x="1244663" y="4830729"/>
              <a:ext cx="453675" cy="368625"/>
              <a:chOff x="2300788" y="1665150"/>
              <a:chExt cx="453675" cy="368625"/>
            </a:xfrm>
          </p:grpSpPr>
          <p:sp>
            <p:nvSpPr>
              <p:cNvPr id="103" name="Google Shape;103;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 name="Google Shape;106;p2"/>
            <p:cNvGrpSpPr/>
            <p:nvPr/>
          </p:nvGrpSpPr>
          <p:grpSpPr>
            <a:xfrm>
              <a:off x="-118650" y="4347154"/>
              <a:ext cx="453675" cy="368625"/>
              <a:chOff x="2300788" y="1665150"/>
              <a:chExt cx="453675" cy="368625"/>
            </a:xfrm>
          </p:grpSpPr>
          <p:sp>
            <p:nvSpPr>
              <p:cNvPr id="107" name="Google Shape;107;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 name="Google Shape;110;p2"/>
            <p:cNvGrpSpPr/>
            <p:nvPr/>
          </p:nvGrpSpPr>
          <p:grpSpPr>
            <a:xfrm>
              <a:off x="7641063" y="3720125"/>
              <a:ext cx="453675" cy="368625"/>
              <a:chOff x="2300788" y="1665150"/>
              <a:chExt cx="453675" cy="368625"/>
            </a:xfrm>
          </p:grpSpPr>
          <p:sp>
            <p:nvSpPr>
              <p:cNvPr id="111" name="Google Shape;111;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 name="Google Shape;114;p2"/>
            <p:cNvGrpSpPr/>
            <p:nvPr/>
          </p:nvGrpSpPr>
          <p:grpSpPr>
            <a:xfrm>
              <a:off x="163588" y="2421738"/>
              <a:ext cx="453675" cy="368625"/>
              <a:chOff x="2300788" y="1665150"/>
              <a:chExt cx="453675" cy="368625"/>
            </a:xfrm>
          </p:grpSpPr>
          <p:sp>
            <p:nvSpPr>
              <p:cNvPr id="115" name="Google Shape;115;p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 name="Google Shape;118;p2"/>
            <p:cNvGrpSpPr/>
            <p:nvPr/>
          </p:nvGrpSpPr>
          <p:grpSpPr>
            <a:xfrm>
              <a:off x="8703588" y="1602588"/>
              <a:ext cx="595450" cy="576275"/>
              <a:chOff x="3234150" y="296350"/>
              <a:chExt cx="595450" cy="576275"/>
            </a:xfrm>
          </p:grpSpPr>
          <p:sp>
            <p:nvSpPr>
              <p:cNvPr id="119" name="Google Shape;119;p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 name="Google Shape;123;p2"/>
            <p:cNvGrpSpPr/>
            <p:nvPr/>
          </p:nvGrpSpPr>
          <p:grpSpPr>
            <a:xfrm>
              <a:off x="3141575" y="268570"/>
              <a:ext cx="595450" cy="576275"/>
              <a:chOff x="3234150" y="296350"/>
              <a:chExt cx="595450" cy="576275"/>
            </a:xfrm>
          </p:grpSpPr>
          <p:sp>
            <p:nvSpPr>
              <p:cNvPr id="124" name="Google Shape;124;p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2"/>
            <p:cNvGrpSpPr/>
            <p:nvPr/>
          </p:nvGrpSpPr>
          <p:grpSpPr>
            <a:xfrm>
              <a:off x="394675" y="3290938"/>
              <a:ext cx="595450" cy="576275"/>
              <a:chOff x="3234150" y="296350"/>
              <a:chExt cx="595450" cy="576275"/>
            </a:xfrm>
          </p:grpSpPr>
          <p:sp>
            <p:nvSpPr>
              <p:cNvPr id="129" name="Google Shape;129;p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 name="Google Shape;133;p2"/>
            <p:cNvGrpSpPr/>
            <p:nvPr/>
          </p:nvGrpSpPr>
          <p:grpSpPr>
            <a:xfrm>
              <a:off x="3993513" y="4726888"/>
              <a:ext cx="595450" cy="576275"/>
              <a:chOff x="3234150" y="296350"/>
              <a:chExt cx="595450" cy="576275"/>
            </a:xfrm>
          </p:grpSpPr>
          <p:sp>
            <p:nvSpPr>
              <p:cNvPr id="134" name="Google Shape;134;p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8" name="Google Shape;138;p2"/>
          <p:cNvGrpSpPr/>
          <p:nvPr/>
        </p:nvGrpSpPr>
        <p:grpSpPr>
          <a:xfrm>
            <a:off x="1776800" y="952500"/>
            <a:ext cx="8638400" cy="4953200"/>
            <a:chOff x="1332600" y="714375"/>
            <a:chExt cx="6478800" cy="3714900"/>
          </a:xfrm>
        </p:grpSpPr>
        <p:sp>
          <p:nvSpPr>
            <p:cNvPr id="139" name="Google Shape;139;p2"/>
            <p:cNvSpPr/>
            <p:nvPr/>
          </p:nvSpPr>
          <p:spPr>
            <a:xfrm>
              <a:off x="1332600" y="714375"/>
              <a:ext cx="6478800" cy="37149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0" name="Google Shape;140;p2"/>
            <p:cNvGrpSpPr/>
            <p:nvPr/>
          </p:nvGrpSpPr>
          <p:grpSpPr>
            <a:xfrm>
              <a:off x="1432700" y="869488"/>
              <a:ext cx="274500" cy="3440874"/>
              <a:chOff x="1432700" y="869488"/>
              <a:chExt cx="274500" cy="3440874"/>
            </a:xfrm>
          </p:grpSpPr>
          <p:sp>
            <p:nvSpPr>
              <p:cNvPr id="141" name="Google Shape;141;p2"/>
              <p:cNvSpPr/>
              <p:nvPr/>
            </p:nvSpPr>
            <p:spPr>
              <a:xfrm>
                <a:off x="1432700" y="1774106"/>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432700" y="222645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432700" y="267880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32700" y="3131160"/>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32700" y="3583511"/>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32700" y="4035863"/>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32700" y="132179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32700" y="86948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49" name="Google Shape;149;p2"/>
          <p:cNvSpPr txBox="1">
            <a:spLocks noGrp="1"/>
          </p:cNvSpPr>
          <p:nvPr>
            <p:ph type="ctrTitle"/>
          </p:nvPr>
        </p:nvSpPr>
        <p:spPr>
          <a:xfrm flipH="1">
            <a:off x="2752033" y="1618767"/>
            <a:ext cx="6688000" cy="285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8000">
                <a:solidFill>
                  <a:schemeClr val="accent2"/>
                </a:solidFill>
              </a:defRPr>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150" name="Google Shape;150;p2"/>
          <p:cNvSpPr txBox="1">
            <a:spLocks noGrp="1"/>
          </p:cNvSpPr>
          <p:nvPr>
            <p:ph type="subTitle" idx="1"/>
          </p:nvPr>
        </p:nvSpPr>
        <p:spPr>
          <a:xfrm flipH="1">
            <a:off x="3370533" y="4859380"/>
            <a:ext cx="5451200" cy="539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4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51"/>
        <p:cNvGrpSpPr/>
        <p:nvPr/>
      </p:nvGrpSpPr>
      <p:grpSpPr>
        <a:xfrm>
          <a:off x="0" y="0"/>
          <a:ext cx="0" cy="0"/>
          <a:chOff x="0" y="0"/>
          <a:chExt cx="0" cy="0"/>
        </a:xfrm>
      </p:grpSpPr>
      <p:grpSp>
        <p:nvGrpSpPr>
          <p:cNvPr id="152" name="Google Shape;152;p3"/>
          <p:cNvGrpSpPr/>
          <p:nvPr/>
        </p:nvGrpSpPr>
        <p:grpSpPr>
          <a:xfrm>
            <a:off x="-103200" y="-177500"/>
            <a:ext cx="12398400" cy="7213200"/>
            <a:chOff x="-77400" y="-133125"/>
            <a:chExt cx="9298800" cy="5409900"/>
          </a:xfrm>
        </p:grpSpPr>
        <p:cxnSp>
          <p:nvCxnSpPr>
            <p:cNvPr id="153" name="Google Shape;153;p3"/>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4" name="Google Shape;154;p3"/>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5" name="Google Shape;155;p3"/>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6" name="Google Shape;156;p3"/>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7" name="Google Shape;157;p3"/>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8" name="Google Shape;158;p3"/>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9" name="Google Shape;159;p3"/>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0" name="Google Shape;160;p3"/>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1" name="Google Shape;161;p3"/>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2" name="Google Shape;162;p3"/>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3" name="Google Shape;163;p3"/>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4" name="Google Shape;164;p3"/>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5" name="Google Shape;165;p3"/>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 name="Google Shape;166;p3"/>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 name="Google Shape;167;p3"/>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 name="Google Shape;168;p3"/>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9" name="Google Shape;169;p3"/>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0" name="Google Shape;170;p3"/>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1" name="Google Shape;171;p3"/>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2" name="Google Shape;172;p3"/>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3" name="Google Shape;173;p3"/>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4" name="Google Shape;174;p3"/>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5" name="Google Shape;175;p3"/>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6" name="Google Shape;176;p3"/>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77" name="Google Shape;177;p3"/>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78" name="Google Shape;178;p3"/>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79" name="Google Shape;179;p3"/>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0" name="Google Shape;180;p3"/>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1" name="Google Shape;181;p3"/>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2" name="Google Shape;182;p3"/>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3" name="Google Shape;183;p3"/>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 name="Google Shape;184;p3"/>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 name="Google Shape;185;p3"/>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6" name="Google Shape;186;p3"/>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7" name="Google Shape;187;p3"/>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8" name="Google Shape;188;p3"/>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9" name="Google Shape;189;p3"/>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0" name="Google Shape;190;p3"/>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1" name="Google Shape;191;p3"/>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192" name="Google Shape;192;p3"/>
          <p:cNvGrpSpPr/>
          <p:nvPr/>
        </p:nvGrpSpPr>
        <p:grpSpPr>
          <a:xfrm>
            <a:off x="-158200" y="-177495"/>
            <a:ext cx="12556917" cy="7248379"/>
            <a:chOff x="-118650" y="-133121"/>
            <a:chExt cx="9417688" cy="5436284"/>
          </a:xfrm>
        </p:grpSpPr>
        <p:grpSp>
          <p:nvGrpSpPr>
            <p:cNvPr id="193" name="Google Shape;193;p3"/>
            <p:cNvGrpSpPr/>
            <p:nvPr/>
          </p:nvGrpSpPr>
          <p:grpSpPr>
            <a:xfrm>
              <a:off x="7758138" y="2184616"/>
              <a:ext cx="453675" cy="368625"/>
              <a:chOff x="2300788" y="1665150"/>
              <a:chExt cx="453675" cy="368625"/>
            </a:xfrm>
          </p:grpSpPr>
          <p:sp>
            <p:nvSpPr>
              <p:cNvPr id="194" name="Google Shape;194;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 name="Google Shape;197;p3"/>
            <p:cNvGrpSpPr/>
            <p:nvPr/>
          </p:nvGrpSpPr>
          <p:grpSpPr>
            <a:xfrm>
              <a:off x="617275" y="1080754"/>
              <a:ext cx="453675" cy="368625"/>
              <a:chOff x="2300788" y="1665150"/>
              <a:chExt cx="453675" cy="368625"/>
            </a:xfrm>
          </p:grpSpPr>
          <p:sp>
            <p:nvSpPr>
              <p:cNvPr id="198" name="Google Shape;198;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 name="Google Shape;201;p3"/>
            <p:cNvGrpSpPr/>
            <p:nvPr/>
          </p:nvGrpSpPr>
          <p:grpSpPr>
            <a:xfrm>
              <a:off x="-12" y="11679"/>
              <a:ext cx="453675" cy="368625"/>
              <a:chOff x="2300788" y="1665150"/>
              <a:chExt cx="453675" cy="368625"/>
            </a:xfrm>
          </p:grpSpPr>
          <p:sp>
            <p:nvSpPr>
              <p:cNvPr id="202" name="Google Shape;202;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 name="Google Shape;205;p3"/>
            <p:cNvGrpSpPr/>
            <p:nvPr/>
          </p:nvGrpSpPr>
          <p:grpSpPr>
            <a:xfrm>
              <a:off x="1740613" y="-133121"/>
              <a:ext cx="453675" cy="368625"/>
              <a:chOff x="2300788" y="1665150"/>
              <a:chExt cx="453675" cy="368625"/>
            </a:xfrm>
          </p:grpSpPr>
          <p:sp>
            <p:nvSpPr>
              <p:cNvPr id="206" name="Google Shape;206;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 name="Google Shape;209;p3"/>
            <p:cNvGrpSpPr/>
            <p:nvPr/>
          </p:nvGrpSpPr>
          <p:grpSpPr>
            <a:xfrm>
              <a:off x="4327900" y="11679"/>
              <a:ext cx="453675" cy="368625"/>
              <a:chOff x="2300788" y="1665150"/>
              <a:chExt cx="453675" cy="368625"/>
            </a:xfrm>
          </p:grpSpPr>
          <p:sp>
            <p:nvSpPr>
              <p:cNvPr id="210" name="Google Shape;210;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 name="Google Shape;213;p3"/>
            <p:cNvGrpSpPr/>
            <p:nvPr/>
          </p:nvGrpSpPr>
          <p:grpSpPr>
            <a:xfrm>
              <a:off x="5902763" y="459579"/>
              <a:ext cx="453675" cy="368625"/>
              <a:chOff x="2300788" y="1665150"/>
              <a:chExt cx="453675" cy="368625"/>
            </a:xfrm>
          </p:grpSpPr>
          <p:sp>
            <p:nvSpPr>
              <p:cNvPr id="214" name="Google Shape;214;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 name="Google Shape;217;p3"/>
            <p:cNvGrpSpPr/>
            <p:nvPr/>
          </p:nvGrpSpPr>
          <p:grpSpPr>
            <a:xfrm>
              <a:off x="7482688" y="-66971"/>
              <a:ext cx="453675" cy="368625"/>
              <a:chOff x="2300788" y="1665150"/>
              <a:chExt cx="453675" cy="368625"/>
            </a:xfrm>
          </p:grpSpPr>
          <p:sp>
            <p:nvSpPr>
              <p:cNvPr id="218" name="Google Shape;218;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 name="Google Shape;221;p3"/>
            <p:cNvGrpSpPr/>
            <p:nvPr/>
          </p:nvGrpSpPr>
          <p:grpSpPr>
            <a:xfrm>
              <a:off x="8278525" y="651929"/>
              <a:ext cx="453675" cy="368625"/>
              <a:chOff x="2300788" y="1665150"/>
              <a:chExt cx="453675" cy="368625"/>
            </a:xfrm>
          </p:grpSpPr>
          <p:sp>
            <p:nvSpPr>
              <p:cNvPr id="222" name="Google Shape;222;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5" name="Google Shape;225;p3"/>
            <p:cNvGrpSpPr/>
            <p:nvPr/>
          </p:nvGrpSpPr>
          <p:grpSpPr>
            <a:xfrm>
              <a:off x="8774463" y="3069954"/>
              <a:ext cx="453675" cy="368625"/>
              <a:chOff x="2300788" y="1665150"/>
              <a:chExt cx="453675" cy="368625"/>
            </a:xfrm>
          </p:grpSpPr>
          <p:sp>
            <p:nvSpPr>
              <p:cNvPr id="226" name="Google Shape;226;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 name="Google Shape;229;p3"/>
            <p:cNvGrpSpPr/>
            <p:nvPr/>
          </p:nvGrpSpPr>
          <p:grpSpPr>
            <a:xfrm>
              <a:off x="8774463" y="4462104"/>
              <a:ext cx="453675" cy="368625"/>
              <a:chOff x="2300788" y="1665150"/>
              <a:chExt cx="453675" cy="368625"/>
            </a:xfrm>
          </p:grpSpPr>
          <p:sp>
            <p:nvSpPr>
              <p:cNvPr id="230" name="Google Shape;230;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 name="Google Shape;233;p3"/>
            <p:cNvGrpSpPr/>
            <p:nvPr/>
          </p:nvGrpSpPr>
          <p:grpSpPr>
            <a:xfrm>
              <a:off x="6975163" y="4726904"/>
              <a:ext cx="453675" cy="368625"/>
              <a:chOff x="2300788" y="1665150"/>
              <a:chExt cx="453675" cy="368625"/>
            </a:xfrm>
          </p:grpSpPr>
          <p:sp>
            <p:nvSpPr>
              <p:cNvPr id="234" name="Google Shape;234;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 name="Google Shape;237;p3"/>
            <p:cNvGrpSpPr/>
            <p:nvPr/>
          </p:nvGrpSpPr>
          <p:grpSpPr>
            <a:xfrm>
              <a:off x="5518213" y="4347154"/>
              <a:ext cx="453675" cy="368625"/>
              <a:chOff x="2300788" y="1665150"/>
              <a:chExt cx="453675" cy="368625"/>
            </a:xfrm>
          </p:grpSpPr>
          <p:sp>
            <p:nvSpPr>
              <p:cNvPr id="238" name="Google Shape;238;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 name="Google Shape;241;p3"/>
            <p:cNvGrpSpPr/>
            <p:nvPr/>
          </p:nvGrpSpPr>
          <p:grpSpPr>
            <a:xfrm>
              <a:off x="2828588" y="4437079"/>
              <a:ext cx="453675" cy="368625"/>
              <a:chOff x="2300788" y="1665150"/>
              <a:chExt cx="453675" cy="368625"/>
            </a:xfrm>
          </p:grpSpPr>
          <p:sp>
            <p:nvSpPr>
              <p:cNvPr id="242" name="Google Shape;242;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 name="Google Shape;245;p3"/>
            <p:cNvGrpSpPr/>
            <p:nvPr/>
          </p:nvGrpSpPr>
          <p:grpSpPr>
            <a:xfrm>
              <a:off x="1244663" y="4830729"/>
              <a:ext cx="453675" cy="368625"/>
              <a:chOff x="2300788" y="1665150"/>
              <a:chExt cx="453675" cy="368625"/>
            </a:xfrm>
          </p:grpSpPr>
          <p:sp>
            <p:nvSpPr>
              <p:cNvPr id="246" name="Google Shape;246;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3"/>
            <p:cNvGrpSpPr/>
            <p:nvPr/>
          </p:nvGrpSpPr>
          <p:grpSpPr>
            <a:xfrm>
              <a:off x="-118650" y="4347154"/>
              <a:ext cx="453675" cy="368625"/>
              <a:chOff x="2300788" y="1665150"/>
              <a:chExt cx="453675" cy="368625"/>
            </a:xfrm>
          </p:grpSpPr>
          <p:sp>
            <p:nvSpPr>
              <p:cNvPr id="250" name="Google Shape;250;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3" name="Google Shape;253;p3"/>
            <p:cNvGrpSpPr/>
            <p:nvPr/>
          </p:nvGrpSpPr>
          <p:grpSpPr>
            <a:xfrm>
              <a:off x="7641063" y="3720125"/>
              <a:ext cx="453675" cy="368625"/>
              <a:chOff x="2300788" y="1665150"/>
              <a:chExt cx="453675" cy="368625"/>
            </a:xfrm>
          </p:grpSpPr>
          <p:sp>
            <p:nvSpPr>
              <p:cNvPr id="254" name="Google Shape;254;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 name="Google Shape;257;p3"/>
            <p:cNvGrpSpPr/>
            <p:nvPr/>
          </p:nvGrpSpPr>
          <p:grpSpPr>
            <a:xfrm>
              <a:off x="163588" y="2421738"/>
              <a:ext cx="453675" cy="368625"/>
              <a:chOff x="2300788" y="1665150"/>
              <a:chExt cx="453675" cy="368625"/>
            </a:xfrm>
          </p:grpSpPr>
          <p:sp>
            <p:nvSpPr>
              <p:cNvPr id="258" name="Google Shape;258;p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3"/>
            <p:cNvGrpSpPr/>
            <p:nvPr/>
          </p:nvGrpSpPr>
          <p:grpSpPr>
            <a:xfrm>
              <a:off x="8703588" y="1602588"/>
              <a:ext cx="595450" cy="576275"/>
              <a:chOff x="3234150" y="296350"/>
              <a:chExt cx="595450" cy="576275"/>
            </a:xfrm>
          </p:grpSpPr>
          <p:sp>
            <p:nvSpPr>
              <p:cNvPr id="262" name="Google Shape;262;p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 name="Google Shape;266;p3"/>
            <p:cNvGrpSpPr/>
            <p:nvPr/>
          </p:nvGrpSpPr>
          <p:grpSpPr>
            <a:xfrm>
              <a:off x="3141575" y="268570"/>
              <a:ext cx="595450" cy="576275"/>
              <a:chOff x="3234150" y="296350"/>
              <a:chExt cx="595450" cy="576275"/>
            </a:xfrm>
          </p:grpSpPr>
          <p:sp>
            <p:nvSpPr>
              <p:cNvPr id="267" name="Google Shape;267;p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 name="Google Shape;271;p3"/>
            <p:cNvGrpSpPr/>
            <p:nvPr/>
          </p:nvGrpSpPr>
          <p:grpSpPr>
            <a:xfrm>
              <a:off x="394675" y="3290938"/>
              <a:ext cx="595450" cy="576275"/>
              <a:chOff x="3234150" y="296350"/>
              <a:chExt cx="595450" cy="576275"/>
            </a:xfrm>
          </p:grpSpPr>
          <p:sp>
            <p:nvSpPr>
              <p:cNvPr id="272" name="Google Shape;272;p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 name="Google Shape;276;p3"/>
            <p:cNvGrpSpPr/>
            <p:nvPr/>
          </p:nvGrpSpPr>
          <p:grpSpPr>
            <a:xfrm>
              <a:off x="3993513" y="4726888"/>
              <a:ext cx="595450" cy="576275"/>
              <a:chOff x="3234150" y="296350"/>
              <a:chExt cx="595450" cy="576275"/>
            </a:xfrm>
          </p:grpSpPr>
          <p:sp>
            <p:nvSpPr>
              <p:cNvPr id="277" name="Google Shape;277;p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1" name="Google Shape;281;p3"/>
          <p:cNvGrpSpPr/>
          <p:nvPr/>
        </p:nvGrpSpPr>
        <p:grpSpPr>
          <a:xfrm>
            <a:off x="1776800" y="952500"/>
            <a:ext cx="8638400" cy="4953200"/>
            <a:chOff x="1332600" y="714375"/>
            <a:chExt cx="6478800" cy="3714900"/>
          </a:xfrm>
        </p:grpSpPr>
        <p:sp>
          <p:nvSpPr>
            <p:cNvPr id="282" name="Google Shape;282;p3"/>
            <p:cNvSpPr/>
            <p:nvPr/>
          </p:nvSpPr>
          <p:spPr>
            <a:xfrm>
              <a:off x="1332600" y="714375"/>
              <a:ext cx="6478800" cy="37149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3" name="Google Shape;283;p3"/>
            <p:cNvGrpSpPr/>
            <p:nvPr/>
          </p:nvGrpSpPr>
          <p:grpSpPr>
            <a:xfrm>
              <a:off x="1432700" y="869488"/>
              <a:ext cx="274500" cy="3440874"/>
              <a:chOff x="1432700" y="869488"/>
              <a:chExt cx="274500" cy="3440874"/>
            </a:xfrm>
          </p:grpSpPr>
          <p:sp>
            <p:nvSpPr>
              <p:cNvPr id="284" name="Google Shape;284;p3"/>
              <p:cNvSpPr/>
              <p:nvPr/>
            </p:nvSpPr>
            <p:spPr>
              <a:xfrm>
                <a:off x="1432700" y="1774106"/>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1432700" y="222645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1432700" y="267880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1432700" y="3131160"/>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3"/>
              <p:cNvSpPr/>
              <p:nvPr/>
            </p:nvSpPr>
            <p:spPr>
              <a:xfrm>
                <a:off x="1432700" y="3583511"/>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
              <p:cNvSpPr/>
              <p:nvPr/>
            </p:nvSpPr>
            <p:spPr>
              <a:xfrm>
                <a:off x="1432700" y="4035863"/>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a:off x="1432700" y="132179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
              <p:cNvSpPr/>
              <p:nvPr/>
            </p:nvSpPr>
            <p:spPr>
              <a:xfrm>
                <a:off x="1432700" y="86948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2" name="Google Shape;292;p3"/>
          <p:cNvSpPr txBox="1">
            <a:spLocks noGrp="1"/>
          </p:cNvSpPr>
          <p:nvPr>
            <p:ph type="title"/>
          </p:nvPr>
        </p:nvSpPr>
        <p:spPr>
          <a:xfrm>
            <a:off x="3361797" y="3031717"/>
            <a:ext cx="5468400" cy="1122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6000">
                <a:solidFill>
                  <a:schemeClr val="accent2"/>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p:txBody>
      </p:sp>
      <p:sp>
        <p:nvSpPr>
          <p:cNvPr id="293" name="Google Shape;293;p3"/>
          <p:cNvSpPr txBox="1">
            <a:spLocks noGrp="1"/>
          </p:cNvSpPr>
          <p:nvPr>
            <p:ph type="title" idx="2" hasCustomPrompt="1"/>
          </p:nvPr>
        </p:nvSpPr>
        <p:spPr>
          <a:xfrm>
            <a:off x="6632197" y="1594433"/>
            <a:ext cx="2198000" cy="1345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6000"/>
              <a:buNone/>
              <a:defRPr sz="10000">
                <a:solidFill>
                  <a:schemeClr val="dk1"/>
                </a:solidFill>
              </a:defRPr>
            </a:lvl1pPr>
            <a:lvl2pPr lvl="1" algn="ctr" rtl="0">
              <a:spcBef>
                <a:spcPts val="0"/>
              </a:spcBef>
              <a:spcAft>
                <a:spcPts val="0"/>
              </a:spcAft>
              <a:buClr>
                <a:schemeClr val="dk1"/>
              </a:buClr>
              <a:buSzPts val="6000"/>
              <a:buNone/>
              <a:defRPr sz="8000">
                <a:solidFill>
                  <a:schemeClr val="dk1"/>
                </a:solidFill>
              </a:defRPr>
            </a:lvl2pPr>
            <a:lvl3pPr lvl="2" algn="ctr" rtl="0">
              <a:spcBef>
                <a:spcPts val="0"/>
              </a:spcBef>
              <a:spcAft>
                <a:spcPts val="0"/>
              </a:spcAft>
              <a:buClr>
                <a:schemeClr val="dk1"/>
              </a:buClr>
              <a:buSzPts val="6000"/>
              <a:buNone/>
              <a:defRPr sz="8000">
                <a:solidFill>
                  <a:schemeClr val="dk1"/>
                </a:solidFill>
              </a:defRPr>
            </a:lvl3pPr>
            <a:lvl4pPr lvl="3" algn="ctr" rtl="0">
              <a:spcBef>
                <a:spcPts val="0"/>
              </a:spcBef>
              <a:spcAft>
                <a:spcPts val="0"/>
              </a:spcAft>
              <a:buClr>
                <a:schemeClr val="dk1"/>
              </a:buClr>
              <a:buSzPts val="6000"/>
              <a:buNone/>
              <a:defRPr sz="8000">
                <a:solidFill>
                  <a:schemeClr val="dk1"/>
                </a:solidFill>
              </a:defRPr>
            </a:lvl4pPr>
            <a:lvl5pPr lvl="4" algn="ctr" rtl="0">
              <a:spcBef>
                <a:spcPts val="0"/>
              </a:spcBef>
              <a:spcAft>
                <a:spcPts val="0"/>
              </a:spcAft>
              <a:buClr>
                <a:schemeClr val="dk1"/>
              </a:buClr>
              <a:buSzPts val="6000"/>
              <a:buNone/>
              <a:defRPr sz="8000">
                <a:solidFill>
                  <a:schemeClr val="dk1"/>
                </a:solidFill>
              </a:defRPr>
            </a:lvl5pPr>
            <a:lvl6pPr lvl="5" algn="ctr" rtl="0">
              <a:spcBef>
                <a:spcPts val="0"/>
              </a:spcBef>
              <a:spcAft>
                <a:spcPts val="0"/>
              </a:spcAft>
              <a:buClr>
                <a:schemeClr val="dk1"/>
              </a:buClr>
              <a:buSzPts val="6000"/>
              <a:buNone/>
              <a:defRPr sz="8000">
                <a:solidFill>
                  <a:schemeClr val="dk1"/>
                </a:solidFill>
              </a:defRPr>
            </a:lvl6pPr>
            <a:lvl7pPr lvl="6" algn="ctr" rtl="0">
              <a:spcBef>
                <a:spcPts val="0"/>
              </a:spcBef>
              <a:spcAft>
                <a:spcPts val="0"/>
              </a:spcAft>
              <a:buClr>
                <a:schemeClr val="dk1"/>
              </a:buClr>
              <a:buSzPts val="6000"/>
              <a:buNone/>
              <a:defRPr sz="8000">
                <a:solidFill>
                  <a:schemeClr val="dk1"/>
                </a:solidFill>
              </a:defRPr>
            </a:lvl7pPr>
            <a:lvl8pPr lvl="7" algn="ctr" rtl="0">
              <a:spcBef>
                <a:spcPts val="0"/>
              </a:spcBef>
              <a:spcAft>
                <a:spcPts val="0"/>
              </a:spcAft>
              <a:buClr>
                <a:schemeClr val="dk1"/>
              </a:buClr>
              <a:buSzPts val="6000"/>
              <a:buNone/>
              <a:defRPr sz="8000">
                <a:solidFill>
                  <a:schemeClr val="dk1"/>
                </a:solidFill>
              </a:defRPr>
            </a:lvl8pPr>
            <a:lvl9pPr lvl="8" algn="ctr" rtl="0">
              <a:spcBef>
                <a:spcPts val="0"/>
              </a:spcBef>
              <a:spcAft>
                <a:spcPts val="0"/>
              </a:spcAft>
              <a:buClr>
                <a:schemeClr val="dk1"/>
              </a:buClr>
              <a:buSzPts val="6000"/>
              <a:buNone/>
              <a:defRPr sz="8000">
                <a:solidFill>
                  <a:schemeClr val="dk1"/>
                </a:solidFill>
              </a:defRPr>
            </a:lvl9pPr>
          </a:lstStyle>
          <a:p>
            <a:r>
              <a:t>xx%</a:t>
            </a:r>
          </a:p>
        </p:txBody>
      </p:sp>
      <p:sp>
        <p:nvSpPr>
          <p:cNvPr id="294" name="Google Shape;294;p3"/>
          <p:cNvSpPr txBox="1">
            <a:spLocks noGrp="1"/>
          </p:cNvSpPr>
          <p:nvPr>
            <p:ph type="subTitle" idx="1"/>
          </p:nvPr>
        </p:nvSpPr>
        <p:spPr>
          <a:xfrm>
            <a:off x="3361797" y="4423071"/>
            <a:ext cx="5468400" cy="3784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441"/>
        <p:cNvGrpSpPr/>
        <p:nvPr/>
      </p:nvGrpSpPr>
      <p:grpSpPr>
        <a:xfrm>
          <a:off x="0" y="0"/>
          <a:ext cx="0" cy="0"/>
          <a:chOff x="0" y="0"/>
          <a:chExt cx="0" cy="0"/>
        </a:xfrm>
      </p:grpSpPr>
      <p:grpSp>
        <p:nvGrpSpPr>
          <p:cNvPr id="442" name="Google Shape;442;p5"/>
          <p:cNvGrpSpPr/>
          <p:nvPr/>
        </p:nvGrpSpPr>
        <p:grpSpPr>
          <a:xfrm>
            <a:off x="-103200" y="-177500"/>
            <a:ext cx="12398400" cy="7213200"/>
            <a:chOff x="-77400" y="-133125"/>
            <a:chExt cx="9298800" cy="5409900"/>
          </a:xfrm>
        </p:grpSpPr>
        <p:cxnSp>
          <p:nvCxnSpPr>
            <p:cNvPr id="443" name="Google Shape;443;p5"/>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44" name="Google Shape;444;p5"/>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45" name="Google Shape;445;p5"/>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46" name="Google Shape;446;p5"/>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47" name="Google Shape;447;p5"/>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48" name="Google Shape;448;p5"/>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49" name="Google Shape;449;p5"/>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0" name="Google Shape;450;p5"/>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1" name="Google Shape;451;p5"/>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2" name="Google Shape;452;p5"/>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3" name="Google Shape;453;p5"/>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4" name="Google Shape;454;p5"/>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5" name="Google Shape;455;p5"/>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6" name="Google Shape;456;p5"/>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7" name="Google Shape;457;p5"/>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8" name="Google Shape;458;p5"/>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59" name="Google Shape;459;p5"/>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0" name="Google Shape;460;p5"/>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1" name="Google Shape;461;p5"/>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2" name="Google Shape;462;p5"/>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3" name="Google Shape;463;p5"/>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4" name="Google Shape;464;p5"/>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5" name="Google Shape;465;p5"/>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6" name="Google Shape;466;p5"/>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467" name="Google Shape;467;p5"/>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68" name="Google Shape;468;p5"/>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69" name="Google Shape;469;p5"/>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0" name="Google Shape;470;p5"/>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1" name="Google Shape;471;p5"/>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2" name="Google Shape;472;p5"/>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3" name="Google Shape;473;p5"/>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4" name="Google Shape;474;p5"/>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5" name="Google Shape;475;p5"/>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6" name="Google Shape;476;p5"/>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7" name="Google Shape;477;p5"/>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8" name="Google Shape;478;p5"/>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79" name="Google Shape;479;p5"/>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80" name="Google Shape;480;p5"/>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481" name="Google Shape;481;p5"/>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482" name="Google Shape;482;p5"/>
          <p:cNvGrpSpPr/>
          <p:nvPr/>
        </p:nvGrpSpPr>
        <p:grpSpPr>
          <a:xfrm>
            <a:off x="-158200" y="-177495"/>
            <a:ext cx="12556917" cy="7248379"/>
            <a:chOff x="-118650" y="-133121"/>
            <a:chExt cx="9417688" cy="5436284"/>
          </a:xfrm>
        </p:grpSpPr>
        <p:grpSp>
          <p:nvGrpSpPr>
            <p:cNvPr id="483" name="Google Shape;483;p5"/>
            <p:cNvGrpSpPr/>
            <p:nvPr/>
          </p:nvGrpSpPr>
          <p:grpSpPr>
            <a:xfrm>
              <a:off x="7758138" y="2184616"/>
              <a:ext cx="453675" cy="368625"/>
              <a:chOff x="2300788" y="1665150"/>
              <a:chExt cx="453675" cy="368625"/>
            </a:xfrm>
          </p:grpSpPr>
          <p:sp>
            <p:nvSpPr>
              <p:cNvPr id="484" name="Google Shape;48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7" name="Google Shape;487;p5"/>
            <p:cNvGrpSpPr/>
            <p:nvPr/>
          </p:nvGrpSpPr>
          <p:grpSpPr>
            <a:xfrm>
              <a:off x="617275" y="1080754"/>
              <a:ext cx="453675" cy="368625"/>
              <a:chOff x="2300788" y="1665150"/>
              <a:chExt cx="453675" cy="368625"/>
            </a:xfrm>
          </p:grpSpPr>
          <p:sp>
            <p:nvSpPr>
              <p:cNvPr id="488" name="Google Shape;48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1" name="Google Shape;491;p5"/>
            <p:cNvGrpSpPr/>
            <p:nvPr/>
          </p:nvGrpSpPr>
          <p:grpSpPr>
            <a:xfrm>
              <a:off x="-12" y="11679"/>
              <a:ext cx="453675" cy="368625"/>
              <a:chOff x="2300788" y="1665150"/>
              <a:chExt cx="453675" cy="368625"/>
            </a:xfrm>
          </p:grpSpPr>
          <p:sp>
            <p:nvSpPr>
              <p:cNvPr id="492" name="Google Shape;49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5" name="Google Shape;495;p5"/>
            <p:cNvGrpSpPr/>
            <p:nvPr/>
          </p:nvGrpSpPr>
          <p:grpSpPr>
            <a:xfrm>
              <a:off x="1740613" y="-133121"/>
              <a:ext cx="453675" cy="368625"/>
              <a:chOff x="2300788" y="1665150"/>
              <a:chExt cx="453675" cy="368625"/>
            </a:xfrm>
          </p:grpSpPr>
          <p:sp>
            <p:nvSpPr>
              <p:cNvPr id="496" name="Google Shape;496;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 name="Google Shape;499;p5"/>
            <p:cNvGrpSpPr/>
            <p:nvPr/>
          </p:nvGrpSpPr>
          <p:grpSpPr>
            <a:xfrm>
              <a:off x="4327900" y="11679"/>
              <a:ext cx="453675" cy="368625"/>
              <a:chOff x="2300788" y="1665150"/>
              <a:chExt cx="453675" cy="368625"/>
            </a:xfrm>
          </p:grpSpPr>
          <p:sp>
            <p:nvSpPr>
              <p:cNvPr id="500" name="Google Shape;500;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3" name="Google Shape;503;p5"/>
            <p:cNvGrpSpPr/>
            <p:nvPr/>
          </p:nvGrpSpPr>
          <p:grpSpPr>
            <a:xfrm>
              <a:off x="5902763" y="459579"/>
              <a:ext cx="453675" cy="368625"/>
              <a:chOff x="2300788" y="1665150"/>
              <a:chExt cx="453675" cy="368625"/>
            </a:xfrm>
          </p:grpSpPr>
          <p:sp>
            <p:nvSpPr>
              <p:cNvPr id="504" name="Google Shape;50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 name="Google Shape;507;p5"/>
            <p:cNvGrpSpPr/>
            <p:nvPr/>
          </p:nvGrpSpPr>
          <p:grpSpPr>
            <a:xfrm>
              <a:off x="7482688" y="-66971"/>
              <a:ext cx="453675" cy="368625"/>
              <a:chOff x="2300788" y="1665150"/>
              <a:chExt cx="453675" cy="368625"/>
            </a:xfrm>
          </p:grpSpPr>
          <p:sp>
            <p:nvSpPr>
              <p:cNvPr id="508" name="Google Shape;50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1" name="Google Shape;511;p5"/>
            <p:cNvGrpSpPr/>
            <p:nvPr/>
          </p:nvGrpSpPr>
          <p:grpSpPr>
            <a:xfrm>
              <a:off x="8278525" y="651929"/>
              <a:ext cx="453675" cy="368625"/>
              <a:chOff x="2300788" y="1665150"/>
              <a:chExt cx="453675" cy="368625"/>
            </a:xfrm>
          </p:grpSpPr>
          <p:sp>
            <p:nvSpPr>
              <p:cNvPr id="512" name="Google Shape;51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 name="Google Shape;515;p5"/>
            <p:cNvGrpSpPr/>
            <p:nvPr/>
          </p:nvGrpSpPr>
          <p:grpSpPr>
            <a:xfrm>
              <a:off x="8774463" y="3069954"/>
              <a:ext cx="453675" cy="368625"/>
              <a:chOff x="2300788" y="1665150"/>
              <a:chExt cx="453675" cy="368625"/>
            </a:xfrm>
          </p:grpSpPr>
          <p:sp>
            <p:nvSpPr>
              <p:cNvPr id="516" name="Google Shape;516;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9" name="Google Shape;519;p5"/>
            <p:cNvGrpSpPr/>
            <p:nvPr/>
          </p:nvGrpSpPr>
          <p:grpSpPr>
            <a:xfrm>
              <a:off x="8774463" y="4462104"/>
              <a:ext cx="453675" cy="368625"/>
              <a:chOff x="2300788" y="1665150"/>
              <a:chExt cx="453675" cy="368625"/>
            </a:xfrm>
          </p:grpSpPr>
          <p:sp>
            <p:nvSpPr>
              <p:cNvPr id="520" name="Google Shape;520;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3" name="Google Shape;523;p5"/>
            <p:cNvGrpSpPr/>
            <p:nvPr/>
          </p:nvGrpSpPr>
          <p:grpSpPr>
            <a:xfrm>
              <a:off x="6975163" y="4726904"/>
              <a:ext cx="453675" cy="368625"/>
              <a:chOff x="2300788" y="1665150"/>
              <a:chExt cx="453675" cy="368625"/>
            </a:xfrm>
          </p:grpSpPr>
          <p:sp>
            <p:nvSpPr>
              <p:cNvPr id="524" name="Google Shape;52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7" name="Google Shape;527;p5"/>
            <p:cNvGrpSpPr/>
            <p:nvPr/>
          </p:nvGrpSpPr>
          <p:grpSpPr>
            <a:xfrm>
              <a:off x="5518213" y="4347154"/>
              <a:ext cx="453675" cy="368625"/>
              <a:chOff x="2300788" y="1665150"/>
              <a:chExt cx="453675" cy="368625"/>
            </a:xfrm>
          </p:grpSpPr>
          <p:sp>
            <p:nvSpPr>
              <p:cNvPr id="528" name="Google Shape;52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 name="Google Shape;531;p5"/>
            <p:cNvGrpSpPr/>
            <p:nvPr/>
          </p:nvGrpSpPr>
          <p:grpSpPr>
            <a:xfrm>
              <a:off x="2828588" y="4437079"/>
              <a:ext cx="453675" cy="368625"/>
              <a:chOff x="2300788" y="1665150"/>
              <a:chExt cx="453675" cy="368625"/>
            </a:xfrm>
          </p:grpSpPr>
          <p:sp>
            <p:nvSpPr>
              <p:cNvPr id="532" name="Google Shape;53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5" name="Google Shape;535;p5"/>
            <p:cNvGrpSpPr/>
            <p:nvPr/>
          </p:nvGrpSpPr>
          <p:grpSpPr>
            <a:xfrm>
              <a:off x="1244663" y="4830729"/>
              <a:ext cx="453675" cy="368625"/>
              <a:chOff x="2300788" y="1665150"/>
              <a:chExt cx="453675" cy="368625"/>
            </a:xfrm>
          </p:grpSpPr>
          <p:sp>
            <p:nvSpPr>
              <p:cNvPr id="536" name="Google Shape;536;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9" name="Google Shape;539;p5"/>
            <p:cNvGrpSpPr/>
            <p:nvPr/>
          </p:nvGrpSpPr>
          <p:grpSpPr>
            <a:xfrm>
              <a:off x="-118650" y="4347154"/>
              <a:ext cx="453675" cy="368625"/>
              <a:chOff x="2300788" y="1665150"/>
              <a:chExt cx="453675" cy="368625"/>
            </a:xfrm>
          </p:grpSpPr>
          <p:sp>
            <p:nvSpPr>
              <p:cNvPr id="540" name="Google Shape;540;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3" name="Google Shape;543;p5"/>
            <p:cNvGrpSpPr/>
            <p:nvPr/>
          </p:nvGrpSpPr>
          <p:grpSpPr>
            <a:xfrm>
              <a:off x="7641063" y="3720125"/>
              <a:ext cx="453675" cy="368625"/>
              <a:chOff x="2300788" y="1665150"/>
              <a:chExt cx="453675" cy="368625"/>
            </a:xfrm>
          </p:grpSpPr>
          <p:sp>
            <p:nvSpPr>
              <p:cNvPr id="544" name="Google Shape;54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7" name="Google Shape;547;p5"/>
            <p:cNvGrpSpPr/>
            <p:nvPr/>
          </p:nvGrpSpPr>
          <p:grpSpPr>
            <a:xfrm>
              <a:off x="163588" y="2421738"/>
              <a:ext cx="453675" cy="368625"/>
              <a:chOff x="2300788" y="1665150"/>
              <a:chExt cx="453675" cy="368625"/>
            </a:xfrm>
          </p:grpSpPr>
          <p:sp>
            <p:nvSpPr>
              <p:cNvPr id="548" name="Google Shape;54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1" name="Google Shape;551;p5"/>
            <p:cNvGrpSpPr/>
            <p:nvPr/>
          </p:nvGrpSpPr>
          <p:grpSpPr>
            <a:xfrm>
              <a:off x="8703588" y="1602588"/>
              <a:ext cx="595450" cy="576275"/>
              <a:chOff x="3234150" y="296350"/>
              <a:chExt cx="595450" cy="576275"/>
            </a:xfrm>
          </p:grpSpPr>
          <p:sp>
            <p:nvSpPr>
              <p:cNvPr id="552" name="Google Shape;552;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 name="Google Shape;556;p5"/>
            <p:cNvGrpSpPr/>
            <p:nvPr/>
          </p:nvGrpSpPr>
          <p:grpSpPr>
            <a:xfrm>
              <a:off x="3141575" y="268570"/>
              <a:ext cx="595450" cy="576275"/>
              <a:chOff x="3234150" y="296350"/>
              <a:chExt cx="595450" cy="576275"/>
            </a:xfrm>
          </p:grpSpPr>
          <p:sp>
            <p:nvSpPr>
              <p:cNvPr id="557" name="Google Shape;557;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1" name="Google Shape;561;p5"/>
            <p:cNvGrpSpPr/>
            <p:nvPr/>
          </p:nvGrpSpPr>
          <p:grpSpPr>
            <a:xfrm>
              <a:off x="394675" y="3290938"/>
              <a:ext cx="595450" cy="576275"/>
              <a:chOff x="3234150" y="296350"/>
              <a:chExt cx="595450" cy="576275"/>
            </a:xfrm>
          </p:grpSpPr>
          <p:sp>
            <p:nvSpPr>
              <p:cNvPr id="562" name="Google Shape;562;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 name="Google Shape;566;p5"/>
            <p:cNvGrpSpPr/>
            <p:nvPr/>
          </p:nvGrpSpPr>
          <p:grpSpPr>
            <a:xfrm>
              <a:off x="3993513" y="4726888"/>
              <a:ext cx="595450" cy="576275"/>
              <a:chOff x="3234150" y="296350"/>
              <a:chExt cx="595450" cy="576275"/>
            </a:xfrm>
          </p:grpSpPr>
          <p:sp>
            <p:nvSpPr>
              <p:cNvPr id="567" name="Google Shape;567;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71" name="Google Shape;571;p5"/>
          <p:cNvGrpSpPr/>
          <p:nvPr/>
        </p:nvGrpSpPr>
        <p:grpSpPr>
          <a:xfrm>
            <a:off x="10344185" y="2912822"/>
            <a:ext cx="604900" cy="491500"/>
            <a:chOff x="2300788" y="1665150"/>
            <a:chExt cx="453675" cy="368625"/>
          </a:xfrm>
        </p:grpSpPr>
        <p:sp>
          <p:nvSpPr>
            <p:cNvPr id="572" name="Google Shape;57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5" name="Google Shape;575;p5"/>
          <p:cNvGrpSpPr/>
          <p:nvPr/>
        </p:nvGrpSpPr>
        <p:grpSpPr>
          <a:xfrm>
            <a:off x="823034" y="1441006"/>
            <a:ext cx="604900" cy="491500"/>
            <a:chOff x="2300788" y="1665150"/>
            <a:chExt cx="453675" cy="368625"/>
          </a:xfrm>
        </p:grpSpPr>
        <p:sp>
          <p:nvSpPr>
            <p:cNvPr id="576" name="Google Shape;576;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9" name="Google Shape;579;p5"/>
          <p:cNvGrpSpPr/>
          <p:nvPr/>
        </p:nvGrpSpPr>
        <p:grpSpPr>
          <a:xfrm>
            <a:off x="2320818" y="-177494"/>
            <a:ext cx="604900" cy="491500"/>
            <a:chOff x="2300788" y="1665150"/>
            <a:chExt cx="453675" cy="368625"/>
          </a:xfrm>
        </p:grpSpPr>
        <p:sp>
          <p:nvSpPr>
            <p:cNvPr id="580" name="Google Shape;580;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3" name="Google Shape;583;p5"/>
          <p:cNvGrpSpPr/>
          <p:nvPr/>
        </p:nvGrpSpPr>
        <p:grpSpPr>
          <a:xfrm>
            <a:off x="5770534" y="15573"/>
            <a:ext cx="604900" cy="491500"/>
            <a:chOff x="2300788" y="1665150"/>
            <a:chExt cx="453675" cy="368625"/>
          </a:xfrm>
        </p:grpSpPr>
        <p:sp>
          <p:nvSpPr>
            <p:cNvPr id="584" name="Google Shape;58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7" name="Google Shape;587;p5"/>
          <p:cNvGrpSpPr/>
          <p:nvPr/>
        </p:nvGrpSpPr>
        <p:grpSpPr>
          <a:xfrm>
            <a:off x="7870351" y="612773"/>
            <a:ext cx="604900" cy="491500"/>
            <a:chOff x="2300788" y="1665150"/>
            <a:chExt cx="453675" cy="368625"/>
          </a:xfrm>
        </p:grpSpPr>
        <p:sp>
          <p:nvSpPr>
            <p:cNvPr id="588" name="Google Shape;58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1" name="Google Shape;591;p5"/>
          <p:cNvGrpSpPr/>
          <p:nvPr/>
        </p:nvGrpSpPr>
        <p:grpSpPr>
          <a:xfrm>
            <a:off x="9976918" y="-89294"/>
            <a:ext cx="604900" cy="491500"/>
            <a:chOff x="2300788" y="1665150"/>
            <a:chExt cx="453675" cy="368625"/>
          </a:xfrm>
        </p:grpSpPr>
        <p:sp>
          <p:nvSpPr>
            <p:cNvPr id="592" name="Google Shape;59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5" name="Google Shape;595;p5"/>
          <p:cNvGrpSpPr/>
          <p:nvPr/>
        </p:nvGrpSpPr>
        <p:grpSpPr>
          <a:xfrm>
            <a:off x="11038034" y="869239"/>
            <a:ext cx="604900" cy="491500"/>
            <a:chOff x="2300788" y="1665150"/>
            <a:chExt cx="453675" cy="368625"/>
          </a:xfrm>
        </p:grpSpPr>
        <p:sp>
          <p:nvSpPr>
            <p:cNvPr id="596" name="Google Shape;596;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9" name="Google Shape;599;p5"/>
          <p:cNvGrpSpPr/>
          <p:nvPr/>
        </p:nvGrpSpPr>
        <p:grpSpPr>
          <a:xfrm>
            <a:off x="11699285" y="4093273"/>
            <a:ext cx="604900" cy="491500"/>
            <a:chOff x="2300788" y="1665150"/>
            <a:chExt cx="453675" cy="368625"/>
          </a:xfrm>
        </p:grpSpPr>
        <p:sp>
          <p:nvSpPr>
            <p:cNvPr id="600" name="Google Shape;600;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 name="Google Shape;603;p5"/>
          <p:cNvGrpSpPr/>
          <p:nvPr/>
        </p:nvGrpSpPr>
        <p:grpSpPr>
          <a:xfrm>
            <a:off x="11699285" y="5949473"/>
            <a:ext cx="604900" cy="491500"/>
            <a:chOff x="2300788" y="1665150"/>
            <a:chExt cx="453675" cy="368625"/>
          </a:xfrm>
        </p:grpSpPr>
        <p:sp>
          <p:nvSpPr>
            <p:cNvPr id="604" name="Google Shape;60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7" name="Google Shape;607;p5"/>
          <p:cNvGrpSpPr/>
          <p:nvPr/>
        </p:nvGrpSpPr>
        <p:grpSpPr>
          <a:xfrm>
            <a:off x="9300218" y="6302539"/>
            <a:ext cx="604900" cy="491500"/>
            <a:chOff x="2300788" y="1665150"/>
            <a:chExt cx="453675" cy="368625"/>
          </a:xfrm>
        </p:grpSpPr>
        <p:sp>
          <p:nvSpPr>
            <p:cNvPr id="608" name="Google Shape;60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1" name="Google Shape;611;p5"/>
          <p:cNvGrpSpPr/>
          <p:nvPr/>
        </p:nvGrpSpPr>
        <p:grpSpPr>
          <a:xfrm>
            <a:off x="7357618" y="5796206"/>
            <a:ext cx="604900" cy="491500"/>
            <a:chOff x="2300788" y="1665150"/>
            <a:chExt cx="453675" cy="368625"/>
          </a:xfrm>
        </p:grpSpPr>
        <p:sp>
          <p:nvSpPr>
            <p:cNvPr id="612" name="Google Shape;61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 name="Google Shape;615;p5"/>
          <p:cNvGrpSpPr/>
          <p:nvPr/>
        </p:nvGrpSpPr>
        <p:grpSpPr>
          <a:xfrm>
            <a:off x="3771451" y="5916106"/>
            <a:ext cx="604900" cy="491500"/>
            <a:chOff x="2300788" y="1665150"/>
            <a:chExt cx="453675" cy="368625"/>
          </a:xfrm>
        </p:grpSpPr>
        <p:sp>
          <p:nvSpPr>
            <p:cNvPr id="616" name="Google Shape;616;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9" name="Google Shape;619;p5"/>
          <p:cNvGrpSpPr/>
          <p:nvPr/>
        </p:nvGrpSpPr>
        <p:grpSpPr>
          <a:xfrm>
            <a:off x="1659551" y="6440973"/>
            <a:ext cx="604900" cy="491500"/>
            <a:chOff x="2300788" y="1665150"/>
            <a:chExt cx="453675" cy="368625"/>
          </a:xfrm>
        </p:grpSpPr>
        <p:sp>
          <p:nvSpPr>
            <p:cNvPr id="620" name="Google Shape;620;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 name="Google Shape;623;p5"/>
          <p:cNvGrpSpPr/>
          <p:nvPr/>
        </p:nvGrpSpPr>
        <p:grpSpPr>
          <a:xfrm>
            <a:off x="-158199" y="5796206"/>
            <a:ext cx="604900" cy="491500"/>
            <a:chOff x="2300788" y="1665150"/>
            <a:chExt cx="453675" cy="368625"/>
          </a:xfrm>
        </p:grpSpPr>
        <p:sp>
          <p:nvSpPr>
            <p:cNvPr id="624" name="Google Shape;624;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7" name="Google Shape;627;p5"/>
          <p:cNvGrpSpPr/>
          <p:nvPr/>
        </p:nvGrpSpPr>
        <p:grpSpPr>
          <a:xfrm>
            <a:off x="10188085" y="4960167"/>
            <a:ext cx="604900" cy="491500"/>
            <a:chOff x="2300788" y="1665150"/>
            <a:chExt cx="453675" cy="368625"/>
          </a:xfrm>
        </p:grpSpPr>
        <p:sp>
          <p:nvSpPr>
            <p:cNvPr id="628" name="Google Shape;628;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 name="Google Shape;631;p5"/>
          <p:cNvGrpSpPr/>
          <p:nvPr/>
        </p:nvGrpSpPr>
        <p:grpSpPr>
          <a:xfrm>
            <a:off x="218118" y="3228985"/>
            <a:ext cx="604900" cy="491500"/>
            <a:chOff x="2300788" y="1665150"/>
            <a:chExt cx="453675" cy="368625"/>
          </a:xfrm>
        </p:grpSpPr>
        <p:sp>
          <p:nvSpPr>
            <p:cNvPr id="632" name="Google Shape;632;p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 name="Google Shape;635;p5"/>
          <p:cNvGrpSpPr/>
          <p:nvPr/>
        </p:nvGrpSpPr>
        <p:grpSpPr>
          <a:xfrm>
            <a:off x="11604784" y="2136785"/>
            <a:ext cx="793933" cy="768367"/>
            <a:chOff x="3234150" y="296350"/>
            <a:chExt cx="595450" cy="576275"/>
          </a:xfrm>
        </p:grpSpPr>
        <p:sp>
          <p:nvSpPr>
            <p:cNvPr id="636" name="Google Shape;636;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 name="Google Shape;640;p5"/>
          <p:cNvGrpSpPr/>
          <p:nvPr/>
        </p:nvGrpSpPr>
        <p:grpSpPr>
          <a:xfrm>
            <a:off x="4188767" y="358094"/>
            <a:ext cx="793933" cy="768367"/>
            <a:chOff x="3234150" y="296350"/>
            <a:chExt cx="595450" cy="576275"/>
          </a:xfrm>
        </p:grpSpPr>
        <p:sp>
          <p:nvSpPr>
            <p:cNvPr id="641" name="Google Shape;641;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5" name="Google Shape;645;p5"/>
          <p:cNvGrpSpPr/>
          <p:nvPr/>
        </p:nvGrpSpPr>
        <p:grpSpPr>
          <a:xfrm>
            <a:off x="526234" y="4387918"/>
            <a:ext cx="793933" cy="768367"/>
            <a:chOff x="3234150" y="296350"/>
            <a:chExt cx="595450" cy="576275"/>
          </a:xfrm>
        </p:grpSpPr>
        <p:sp>
          <p:nvSpPr>
            <p:cNvPr id="646" name="Google Shape;646;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0" name="Google Shape;650;p5"/>
          <p:cNvGrpSpPr/>
          <p:nvPr/>
        </p:nvGrpSpPr>
        <p:grpSpPr>
          <a:xfrm>
            <a:off x="5324684" y="6302518"/>
            <a:ext cx="793933" cy="768367"/>
            <a:chOff x="3234150" y="296350"/>
            <a:chExt cx="595450" cy="576275"/>
          </a:xfrm>
        </p:grpSpPr>
        <p:sp>
          <p:nvSpPr>
            <p:cNvPr id="651" name="Google Shape;651;p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 name="Google Shape;655;p5"/>
          <p:cNvGrpSpPr/>
          <p:nvPr/>
        </p:nvGrpSpPr>
        <p:grpSpPr>
          <a:xfrm>
            <a:off x="249100" y="252967"/>
            <a:ext cx="11693600" cy="6352400"/>
            <a:chOff x="186825" y="189725"/>
            <a:chExt cx="8770200" cy="4764300"/>
          </a:xfrm>
        </p:grpSpPr>
        <p:sp>
          <p:nvSpPr>
            <p:cNvPr id="656" name="Google Shape;656;p5"/>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 name="Google Shape;657;p5"/>
            <p:cNvGrpSpPr/>
            <p:nvPr/>
          </p:nvGrpSpPr>
          <p:grpSpPr>
            <a:xfrm>
              <a:off x="311104" y="337528"/>
              <a:ext cx="274500" cy="4490499"/>
              <a:chOff x="317741" y="337528"/>
              <a:chExt cx="274500" cy="4490499"/>
            </a:xfrm>
          </p:grpSpPr>
          <p:sp>
            <p:nvSpPr>
              <p:cNvPr id="658" name="Google Shape;658;p5"/>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5"/>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5"/>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5"/>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5"/>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5"/>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9" name="Google Shape;669;p5"/>
          <p:cNvSpPr txBox="1">
            <a:spLocks noGrp="1"/>
          </p:cNvSpPr>
          <p:nvPr>
            <p:ph type="title"/>
          </p:nvPr>
        </p:nvSpPr>
        <p:spPr>
          <a:xfrm>
            <a:off x="1858833" y="2741184"/>
            <a:ext cx="3749600" cy="47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335"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70" name="Google Shape;670;p5"/>
          <p:cNvSpPr txBox="1">
            <a:spLocks noGrp="1"/>
          </p:cNvSpPr>
          <p:nvPr>
            <p:ph type="title" idx="2"/>
          </p:nvPr>
        </p:nvSpPr>
        <p:spPr>
          <a:xfrm>
            <a:off x="6583535" y="2741184"/>
            <a:ext cx="3749600" cy="47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335" b="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71" name="Google Shape;671;p5"/>
          <p:cNvSpPr txBox="1">
            <a:spLocks noGrp="1"/>
          </p:cNvSpPr>
          <p:nvPr>
            <p:ph type="subTitle" idx="1"/>
          </p:nvPr>
        </p:nvSpPr>
        <p:spPr>
          <a:xfrm>
            <a:off x="6583567" y="3458604"/>
            <a:ext cx="37496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672" name="Google Shape;672;p5"/>
          <p:cNvSpPr txBox="1">
            <a:spLocks noGrp="1"/>
          </p:cNvSpPr>
          <p:nvPr>
            <p:ph type="subTitle" idx="3"/>
          </p:nvPr>
        </p:nvSpPr>
        <p:spPr>
          <a:xfrm>
            <a:off x="1858867" y="3458604"/>
            <a:ext cx="37496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673" name="Google Shape;673;p5"/>
          <p:cNvSpPr txBox="1">
            <a:spLocks noGrp="1"/>
          </p:cNvSpPr>
          <p:nvPr>
            <p:ph type="title" idx="4"/>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000"/>
              <a:buNone/>
              <a:defRPr>
                <a:solidFill>
                  <a:schemeClr val="accent2"/>
                </a:solidFill>
              </a:defRPr>
            </a:lvl1pPr>
            <a:lvl2pPr lvl="1" rtl="0">
              <a:spcBef>
                <a:spcPts val="0"/>
              </a:spcBef>
              <a:spcAft>
                <a:spcPts val="0"/>
              </a:spcAft>
              <a:buClr>
                <a:schemeClr val="accent2"/>
              </a:buClr>
              <a:buSzPts val="3000"/>
              <a:buNone/>
              <a:defRPr>
                <a:solidFill>
                  <a:schemeClr val="accent2"/>
                </a:solidFill>
              </a:defRPr>
            </a:lvl2pPr>
            <a:lvl3pPr lvl="2" rtl="0">
              <a:spcBef>
                <a:spcPts val="0"/>
              </a:spcBef>
              <a:spcAft>
                <a:spcPts val="0"/>
              </a:spcAft>
              <a:buClr>
                <a:schemeClr val="accent2"/>
              </a:buClr>
              <a:buSzPts val="3000"/>
              <a:buNone/>
              <a:defRPr>
                <a:solidFill>
                  <a:schemeClr val="accent2"/>
                </a:solidFill>
              </a:defRPr>
            </a:lvl3pPr>
            <a:lvl4pPr lvl="3" rtl="0">
              <a:spcBef>
                <a:spcPts val="0"/>
              </a:spcBef>
              <a:spcAft>
                <a:spcPts val="0"/>
              </a:spcAft>
              <a:buClr>
                <a:schemeClr val="accent2"/>
              </a:buClr>
              <a:buSzPts val="3000"/>
              <a:buNone/>
              <a:defRPr>
                <a:solidFill>
                  <a:schemeClr val="accent2"/>
                </a:solidFill>
              </a:defRPr>
            </a:lvl4pPr>
            <a:lvl5pPr lvl="4" rtl="0">
              <a:spcBef>
                <a:spcPts val="0"/>
              </a:spcBef>
              <a:spcAft>
                <a:spcPts val="0"/>
              </a:spcAft>
              <a:buClr>
                <a:schemeClr val="accent2"/>
              </a:buClr>
              <a:buSzPts val="3000"/>
              <a:buNone/>
              <a:defRPr>
                <a:solidFill>
                  <a:schemeClr val="accent2"/>
                </a:solidFill>
              </a:defRPr>
            </a:lvl5pPr>
            <a:lvl6pPr lvl="5" rtl="0">
              <a:spcBef>
                <a:spcPts val="0"/>
              </a:spcBef>
              <a:spcAft>
                <a:spcPts val="0"/>
              </a:spcAft>
              <a:buClr>
                <a:schemeClr val="accent2"/>
              </a:buClr>
              <a:buSzPts val="3000"/>
              <a:buNone/>
              <a:defRPr>
                <a:solidFill>
                  <a:schemeClr val="accent2"/>
                </a:solidFill>
              </a:defRPr>
            </a:lvl6pPr>
            <a:lvl7pPr lvl="6" rtl="0">
              <a:spcBef>
                <a:spcPts val="0"/>
              </a:spcBef>
              <a:spcAft>
                <a:spcPts val="0"/>
              </a:spcAft>
              <a:buClr>
                <a:schemeClr val="accent2"/>
              </a:buClr>
              <a:buSzPts val="3000"/>
              <a:buNone/>
              <a:defRPr>
                <a:solidFill>
                  <a:schemeClr val="accent2"/>
                </a:solidFill>
              </a:defRPr>
            </a:lvl7pPr>
            <a:lvl8pPr lvl="7" rtl="0">
              <a:spcBef>
                <a:spcPts val="0"/>
              </a:spcBef>
              <a:spcAft>
                <a:spcPts val="0"/>
              </a:spcAft>
              <a:buClr>
                <a:schemeClr val="accent2"/>
              </a:buClr>
              <a:buSzPts val="3000"/>
              <a:buNone/>
              <a:defRPr>
                <a:solidFill>
                  <a:schemeClr val="accent2"/>
                </a:solidFill>
              </a:defRPr>
            </a:lvl8pPr>
            <a:lvl9pPr lvl="8" rtl="0">
              <a:spcBef>
                <a:spcPts val="0"/>
              </a:spcBef>
              <a:spcAft>
                <a:spcPts val="0"/>
              </a:spcAft>
              <a:buClr>
                <a:schemeClr val="accent2"/>
              </a:buClr>
              <a:buSzPts val="3000"/>
              <a:buNone/>
              <a:defRPr>
                <a:solidFill>
                  <a:schemeClr val="accent2"/>
                </a:solidFill>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674"/>
        <p:cNvGrpSpPr/>
        <p:nvPr/>
      </p:nvGrpSpPr>
      <p:grpSpPr>
        <a:xfrm>
          <a:off x="0" y="0"/>
          <a:ext cx="0" cy="0"/>
          <a:chOff x="0" y="0"/>
          <a:chExt cx="0" cy="0"/>
        </a:xfrm>
      </p:grpSpPr>
      <p:grpSp>
        <p:nvGrpSpPr>
          <p:cNvPr id="675" name="Google Shape;675;p6"/>
          <p:cNvGrpSpPr/>
          <p:nvPr/>
        </p:nvGrpSpPr>
        <p:grpSpPr>
          <a:xfrm>
            <a:off x="-103200" y="-177500"/>
            <a:ext cx="12398400" cy="7213200"/>
            <a:chOff x="-77400" y="-133125"/>
            <a:chExt cx="9298800" cy="5409900"/>
          </a:xfrm>
        </p:grpSpPr>
        <p:cxnSp>
          <p:nvCxnSpPr>
            <p:cNvPr id="676" name="Google Shape;676;p6"/>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77" name="Google Shape;677;p6"/>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78" name="Google Shape;678;p6"/>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79" name="Google Shape;679;p6"/>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0" name="Google Shape;680;p6"/>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1" name="Google Shape;681;p6"/>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2" name="Google Shape;682;p6"/>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3" name="Google Shape;683;p6"/>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4" name="Google Shape;684;p6"/>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5" name="Google Shape;685;p6"/>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6" name="Google Shape;686;p6"/>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7" name="Google Shape;687;p6"/>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8" name="Google Shape;688;p6"/>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89" name="Google Shape;689;p6"/>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0" name="Google Shape;690;p6"/>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1" name="Google Shape;691;p6"/>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2" name="Google Shape;692;p6"/>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3" name="Google Shape;693;p6"/>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4" name="Google Shape;694;p6"/>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5" name="Google Shape;695;p6"/>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6" name="Google Shape;696;p6"/>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7" name="Google Shape;697;p6"/>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8" name="Google Shape;698;p6"/>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699" name="Google Shape;699;p6"/>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700" name="Google Shape;700;p6"/>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1" name="Google Shape;701;p6"/>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2" name="Google Shape;702;p6"/>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3" name="Google Shape;703;p6"/>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4" name="Google Shape;704;p6"/>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5" name="Google Shape;705;p6"/>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6" name="Google Shape;706;p6"/>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7" name="Google Shape;707;p6"/>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8" name="Google Shape;708;p6"/>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09" name="Google Shape;709;p6"/>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10" name="Google Shape;710;p6"/>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11" name="Google Shape;711;p6"/>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12" name="Google Shape;712;p6"/>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13" name="Google Shape;713;p6"/>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714" name="Google Shape;714;p6"/>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715" name="Google Shape;715;p6"/>
          <p:cNvGrpSpPr/>
          <p:nvPr/>
        </p:nvGrpSpPr>
        <p:grpSpPr>
          <a:xfrm>
            <a:off x="-158200" y="-177495"/>
            <a:ext cx="12556917" cy="7248379"/>
            <a:chOff x="-118650" y="-133121"/>
            <a:chExt cx="9417688" cy="5436284"/>
          </a:xfrm>
        </p:grpSpPr>
        <p:grpSp>
          <p:nvGrpSpPr>
            <p:cNvPr id="716" name="Google Shape;716;p6"/>
            <p:cNvGrpSpPr/>
            <p:nvPr/>
          </p:nvGrpSpPr>
          <p:grpSpPr>
            <a:xfrm>
              <a:off x="7758138" y="2184616"/>
              <a:ext cx="453675" cy="368625"/>
              <a:chOff x="2300788" y="1665150"/>
              <a:chExt cx="453675" cy="368625"/>
            </a:xfrm>
          </p:grpSpPr>
          <p:sp>
            <p:nvSpPr>
              <p:cNvPr id="717" name="Google Shape;717;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 name="Google Shape;720;p6"/>
            <p:cNvGrpSpPr/>
            <p:nvPr/>
          </p:nvGrpSpPr>
          <p:grpSpPr>
            <a:xfrm>
              <a:off x="617275" y="1080754"/>
              <a:ext cx="453675" cy="368625"/>
              <a:chOff x="2300788" y="1665150"/>
              <a:chExt cx="453675" cy="368625"/>
            </a:xfrm>
          </p:grpSpPr>
          <p:sp>
            <p:nvSpPr>
              <p:cNvPr id="721" name="Google Shape;721;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4" name="Google Shape;724;p6"/>
            <p:cNvGrpSpPr/>
            <p:nvPr/>
          </p:nvGrpSpPr>
          <p:grpSpPr>
            <a:xfrm>
              <a:off x="-12" y="11679"/>
              <a:ext cx="453675" cy="368625"/>
              <a:chOff x="2300788" y="1665150"/>
              <a:chExt cx="453675" cy="368625"/>
            </a:xfrm>
          </p:grpSpPr>
          <p:sp>
            <p:nvSpPr>
              <p:cNvPr id="725" name="Google Shape;725;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8" name="Google Shape;728;p6"/>
            <p:cNvGrpSpPr/>
            <p:nvPr/>
          </p:nvGrpSpPr>
          <p:grpSpPr>
            <a:xfrm>
              <a:off x="1740613" y="-133121"/>
              <a:ext cx="453675" cy="368625"/>
              <a:chOff x="2300788" y="1665150"/>
              <a:chExt cx="453675" cy="368625"/>
            </a:xfrm>
          </p:grpSpPr>
          <p:sp>
            <p:nvSpPr>
              <p:cNvPr id="729" name="Google Shape;729;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 name="Google Shape;732;p6"/>
            <p:cNvGrpSpPr/>
            <p:nvPr/>
          </p:nvGrpSpPr>
          <p:grpSpPr>
            <a:xfrm>
              <a:off x="4327900" y="11679"/>
              <a:ext cx="453675" cy="368625"/>
              <a:chOff x="2300788" y="1665150"/>
              <a:chExt cx="453675" cy="368625"/>
            </a:xfrm>
          </p:grpSpPr>
          <p:sp>
            <p:nvSpPr>
              <p:cNvPr id="733" name="Google Shape;733;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6" name="Google Shape;736;p6"/>
            <p:cNvGrpSpPr/>
            <p:nvPr/>
          </p:nvGrpSpPr>
          <p:grpSpPr>
            <a:xfrm>
              <a:off x="5902763" y="459579"/>
              <a:ext cx="453675" cy="368625"/>
              <a:chOff x="2300788" y="1665150"/>
              <a:chExt cx="453675" cy="368625"/>
            </a:xfrm>
          </p:grpSpPr>
          <p:sp>
            <p:nvSpPr>
              <p:cNvPr id="737" name="Google Shape;737;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0" name="Google Shape;740;p6"/>
            <p:cNvGrpSpPr/>
            <p:nvPr/>
          </p:nvGrpSpPr>
          <p:grpSpPr>
            <a:xfrm>
              <a:off x="7482688" y="-66971"/>
              <a:ext cx="453675" cy="368625"/>
              <a:chOff x="2300788" y="1665150"/>
              <a:chExt cx="453675" cy="368625"/>
            </a:xfrm>
          </p:grpSpPr>
          <p:sp>
            <p:nvSpPr>
              <p:cNvPr id="741" name="Google Shape;741;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 name="Google Shape;744;p6"/>
            <p:cNvGrpSpPr/>
            <p:nvPr/>
          </p:nvGrpSpPr>
          <p:grpSpPr>
            <a:xfrm>
              <a:off x="8278525" y="651929"/>
              <a:ext cx="453675" cy="368625"/>
              <a:chOff x="2300788" y="1665150"/>
              <a:chExt cx="453675" cy="368625"/>
            </a:xfrm>
          </p:grpSpPr>
          <p:sp>
            <p:nvSpPr>
              <p:cNvPr id="745" name="Google Shape;745;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8" name="Google Shape;748;p6"/>
            <p:cNvGrpSpPr/>
            <p:nvPr/>
          </p:nvGrpSpPr>
          <p:grpSpPr>
            <a:xfrm>
              <a:off x="8774463" y="3069954"/>
              <a:ext cx="453675" cy="368625"/>
              <a:chOff x="2300788" y="1665150"/>
              <a:chExt cx="453675" cy="368625"/>
            </a:xfrm>
          </p:grpSpPr>
          <p:sp>
            <p:nvSpPr>
              <p:cNvPr id="749" name="Google Shape;749;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2" name="Google Shape;752;p6"/>
            <p:cNvGrpSpPr/>
            <p:nvPr/>
          </p:nvGrpSpPr>
          <p:grpSpPr>
            <a:xfrm>
              <a:off x="8774463" y="4462104"/>
              <a:ext cx="453675" cy="368625"/>
              <a:chOff x="2300788" y="1665150"/>
              <a:chExt cx="453675" cy="368625"/>
            </a:xfrm>
          </p:grpSpPr>
          <p:sp>
            <p:nvSpPr>
              <p:cNvPr id="753" name="Google Shape;753;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6" name="Google Shape;756;p6"/>
            <p:cNvGrpSpPr/>
            <p:nvPr/>
          </p:nvGrpSpPr>
          <p:grpSpPr>
            <a:xfrm>
              <a:off x="6975163" y="4726904"/>
              <a:ext cx="453675" cy="368625"/>
              <a:chOff x="2300788" y="1665150"/>
              <a:chExt cx="453675" cy="368625"/>
            </a:xfrm>
          </p:grpSpPr>
          <p:sp>
            <p:nvSpPr>
              <p:cNvPr id="757" name="Google Shape;757;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0" name="Google Shape;760;p6"/>
            <p:cNvGrpSpPr/>
            <p:nvPr/>
          </p:nvGrpSpPr>
          <p:grpSpPr>
            <a:xfrm>
              <a:off x="5518213" y="4347154"/>
              <a:ext cx="453675" cy="368625"/>
              <a:chOff x="2300788" y="1665150"/>
              <a:chExt cx="453675" cy="368625"/>
            </a:xfrm>
          </p:grpSpPr>
          <p:sp>
            <p:nvSpPr>
              <p:cNvPr id="761" name="Google Shape;761;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4" name="Google Shape;764;p6"/>
            <p:cNvGrpSpPr/>
            <p:nvPr/>
          </p:nvGrpSpPr>
          <p:grpSpPr>
            <a:xfrm>
              <a:off x="2828588" y="4437079"/>
              <a:ext cx="453675" cy="368625"/>
              <a:chOff x="2300788" y="1665150"/>
              <a:chExt cx="453675" cy="368625"/>
            </a:xfrm>
          </p:grpSpPr>
          <p:sp>
            <p:nvSpPr>
              <p:cNvPr id="765" name="Google Shape;765;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8" name="Google Shape;768;p6"/>
            <p:cNvGrpSpPr/>
            <p:nvPr/>
          </p:nvGrpSpPr>
          <p:grpSpPr>
            <a:xfrm>
              <a:off x="1244663" y="4830729"/>
              <a:ext cx="453675" cy="368625"/>
              <a:chOff x="2300788" y="1665150"/>
              <a:chExt cx="453675" cy="368625"/>
            </a:xfrm>
          </p:grpSpPr>
          <p:sp>
            <p:nvSpPr>
              <p:cNvPr id="769" name="Google Shape;769;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2" name="Google Shape;772;p6"/>
            <p:cNvGrpSpPr/>
            <p:nvPr/>
          </p:nvGrpSpPr>
          <p:grpSpPr>
            <a:xfrm>
              <a:off x="-118650" y="4347154"/>
              <a:ext cx="453675" cy="368625"/>
              <a:chOff x="2300788" y="1665150"/>
              <a:chExt cx="453675" cy="368625"/>
            </a:xfrm>
          </p:grpSpPr>
          <p:sp>
            <p:nvSpPr>
              <p:cNvPr id="773" name="Google Shape;773;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6" name="Google Shape;776;p6"/>
            <p:cNvGrpSpPr/>
            <p:nvPr/>
          </p:nvGrpSpPr>
          <p:grpSpPr>
            <a:xfrm>
              <a:off x="7641063" y="3720125"/>
              <a:ext cx="453675" cy="368625"/>
              <a:chOff x="2300788" y="1665150"/>
              <a:chExt cx="453675" cy="368625"/>
            </a:xfrm>
          </p:grpSpPr>
          <p:sp>
            <p:nvSpPr>
              <p:cNvPr id="777" name="Google Shape;777;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0" name="Google Shape;780;p6"/>
            <p:cNvGrpSpPr/>
            <p:nvPr/>
          </p:nvGrpSpPr>
          <p:grpSpPr>
            <a:xfrm>
              <a:off x="163588" y="2421738"/>
              <a:ext cx="453675" cy="368625"/>
              <a:chOff x="2300788" y="1665150"/>
              <a:chExt cx="453675" cy="368625"/>
            </a:xfrm>
          </p:grpSpPr>
          <p:sp>
            <p:nvSpPr>
              <p:cNvPr id="781" name="Google Shape;781;p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4" name="Google Shape;784;p6"/>
            <p:cNvGrpSpPr/>
            <p:nvPr/>
          </p:nvGrpSpPr>
          <p:grpSpPr>
            <a:xfrm>
              <a:off x="8703588" y="1602588"/>
              <a:ext cx="595450" cy="576275"/>
              <a:chOff x="3234150" y="296350"/>
              <a:chExt cx="595450" cy="576275"/>
            </a:xfrm>
          </p:grpSpPr>
          <p:sp>
            <p:nvSpPr>
              <p:cNvPr id="785" name="Google Shape;785;p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9" name="Google Shape;789;p6"/>
            <p:cNvGrpSpPr/>
            <p:nvPr/>
          </p:nvGrpSpPr>
          <p:grpSpPr>
            <a:xfrm>
              <a:off x="3141575" y="268570"/>
              <a:ext cx="595450" cy="576275"/>
              <a:chOff x="3234150" y="296350"/>
              <a:chExt cx="595450" cy="576275"/>
            </a:xfrm>
          </p:grpSpPr>
          <p:sp>
            <p:nvSpPr>
              <p:cNvPr id="790" name="Google Shape;790;p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4" name="Google Shape;794;p6"/>
            <p:cNvGrpSpPr/>
            <p:nvPr/>
          </p:nvGrpSpPr>
          <p:grpSpPr>
            <a:xfrm>
              <a:off x="394675" y="3290938"/>
              <a:ext cx="595450" cy="576275"/>
              <a:chOff x="3234150" y="296350"/>
              <a:chExt cx="595450" cy="576275"/>
            </a:xfrm>
          </p:grpSpPr>
          <p:sp>
            <p:nvSpPr>
              <p:cNvPr id="795" name="Google Shape;795;p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9" name="Google Shape;799;p6"/>
            <p:cNvGrpSpPr/>
            <p:nvPr/>
          </p:nvGrpSpPr>
          <p:grpSpPr>
            <a:xfrm>
              <a:off x="3993513" y="4726888"/>
              <a:ext cx="595450" cy="576275"/>
              <a:chOff x="3234150" y="296350"/>
              <a:chExt cx="595450" cy="576275"/>
            </a:xfrm>
          </p:grpSpPr>
          <p:sp>
            <p:nvSpPr>
              <p:cNvPr id="800" name="Google Shape;800;p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04" name="Google Shape;804;p6"/>
          <p:cNvGrpSpPr/>
          <p:nvPr/>
        </p:nvGrpSpPr>
        <p:grpSpPr>
          <a:xfrm>
            <a:off x="249100" y="252967"/>
            <a:ext cx="11693600" cy="6352400"/>
            <a:chOff x="186825" y="189725"/>
            <a:chExt cx="8770200" cy="4764300"/>
          </a:xfrm>
        </p:grpSpPr>
        <p:sp>
          <p:nvSpPr>
            <p:cNvPr id="805" name="Google Shape;805;p6"/>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06" name="Google Shape;806;p6"/>
            <p:cNvGrpSpPr/>
            <p:nvPr/>
          </p:nvGrpSpPr>
          <p:grpSpPr>
            <a:xfrm>
              <a:off x="311104" y="337528"/>
              <a:ext cx="274500" cy="4490499"/>
              <a:chOff x="317741" y="337528"/>
              <a:chExt cx="274500" cy="4490499"/>
            </a:xfrm>
          </p:grpSpPr>
          <p:sp>
            <p:nvSpPr>
              <p:cNvPr id="807" name="Google Shape;807;p6"/>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6"/>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6"/>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6"/>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6"/>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6"/>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6"/>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6"/>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6"/>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6"/>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6"/>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818" name="Google Shape;818;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19"/>
        <p:cNvGrpSpPr/>
        <p:nvPr/>
      </p:nvGrpSpPr>
      <p:grpSpPr>
        <a:xfrm>
          <a:off x="0" y="0"/>
          <a:ext cx="0" cy="0"/>
          <a:chOff x="0" y="0"/>
          <a:chExt cx="0" cy="0"/>
        </a:xfrm>
      </p:grpSpPr>
      <p:grpSp>
        <p:nvGrpSpPr>
          <p:cNvPr id="820" name="Google Shape;820;p7"/>
          <p:cNvGrpSpPr/>
          <p:nvPr/>
        </p:nvGrpSpPr>
        <p:grpSpPr>
          <a:xfrm>
            <a:off x="-103200" y="-177500"/>
            <a:ext cx="12398400" cy="7213200"/>
            <a:chOff x="-77400" y="-133125"/>
            <a:chExt cx="9298800" cy="5409900"/>
          </a:xfrm>
        </p:grpSpPr>
        <p:cxnSp>
          <p:nvCxnSpPr>
            <p:cNvPr id="821" name="Google Shape;821;p7"/>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2" name="Google Shape;822;p7"/>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3" name="Google Shape;823;p7"/>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4" name="Google Shape;824;p7"/>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5" name="Google Shape;825;p7"/>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6" name="Google Shape;826;p7"/>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7" name="Google Shape;827;p7"/>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8" name="Google Shape;828;p7"/>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29" name="Google Shape;829;p7"/>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0" name="Google Shape;830;p7"/>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1" name="Google Shape;831;p7"/>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2" name="Google Shape;832;p7"/>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3" name="Google Shape;833;p7"/>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4" name="Google Shape;834;p7"/>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5" name="Google Shape;835;p7"/>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6" name="Google Shape;836;p7"/>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7" name="Google Shape;837;p7"/>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8" name="Google Shape;838;p7"/>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39" name="Google Shape;839;p7"/>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40" name="Google Shape;840;p7"/>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41" name="Google Shape;841;p7"/>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42" name="Google Shape;842;p7"/>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43" name="Google Shape;843;p7"/>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44" name="Google Shape;844;p7"/>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845" name="Google Shape;845;p7"/>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46" name="Google Shape;846;p7"/>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47" name="Google Shape;847;p7"/>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48" name="Google Shape;848;p7"/>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49" name="Google Shape;849;p7"/>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0" name="Google Shape;850;p7"/>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1" name="Google Shape;851;p7"/>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2" name="Google Shape;852;p7"/>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3" name="Google Shape;853;p7"/>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4" name="Google Shape;854;p7"/>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5" name="Google Shape;855;p7"/>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6" name="Google Shape;856;p7"/>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7" name="Google Shape;857;p7"/>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8" name="Google Shape;858;p7"/>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859" name="Google Shape;859;p7"/>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860" name="Google Shape;860;p7"/>
          <p:cNvGrpSpPr/>
          <p:nvPr/>
        </p:nvGrpSpPr>
        <p:grpSpPr>
          <a:xfrm>
            <a:off x="-158200" y="-177495"/>
            <a:ext cx="12556917" cy="7248379"/>
            <a:chOff x="-118650" y="-133121"/>
            <a:chExt cx="9417688" cy="5436284"/>
          </a:xfrm>
        </p:grpSpPr>
        <p:grpSp>
          <p:nvGrpSpPr>
            <p:cNvPr id="861" name="Google Shape;861;p7"/>
            <p:cNvGrpSpPr/>
            <p:nvPr/>
          </p:nvGrpSpPr>
          <p:grpSpPr>
            <a:xfrm>
              <a:off x="7758138" y="2184616"/>
              <a:ext cx="453675" cy="368625"/>
              <a:chOff x="2300788" y="1665150"/>
              <a:chExt cx="453675" cy="368625"/>
            </a:xfrm>
          </p:grpSpPr>
          <p:sp>
            <p:nvSpPr>
              <p:cNvPr id="862" name="Google Shape;862;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5" name="Google Shape;865;p7"/>
            <p:cNvGrpSpPr/>
            <p:nvPr/>
          </p:nvGrpSpPr>
          <p:grpSpPr>
            <a:xfrm>
              <a:off x="617275" y="1080754"/>
              <a:ext cx="453675" cy="368625"/>
              <a:chOff x="2300788" y="1665150"/>
              <a:chExt cx="453675" cy="368625"/>
            </a:xfrm>
          </p:grpSpPr>
          <p:sp>
            <p:nvSpPr>
              <p:cNvPr id="866" name="Google Shape;866;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9" name="Google Shape;869;p7"/>
            <p:cNvGrpSpPr/>
            <p:nvPr/>
          </p:nvGrpSpPr>
          <p:grpSpPr>
            <a:xfrm>
              <a:off x="-12" y="11679"/>
              <a:ext cx="453675" cy="368625"/>
              <a:chOff x="2300788" y="1665150"/>
              <a:chExt cx="453675" cy="368625"/>
            </a:xfrm>
          </p:grpSpPr>
          <p:sp>
            <p:nvSpPr>
              <p:cNvPr id="870" name="Google Shape;870;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3" name="Google Shape;873;p7"/>
            <p:cNvGrpSpPr/>
            <p:nvPr/>
          </p:nvGrpSpPr>
          <p:grpSpPr>
            <a:xfrm>
              <a:off x="1740613" y="-133121"/>
              <a:ext cx="453675" cy="368625"/>
              <a:chOff x="2300788" y="1665150"/>
              <a:chExt cx="453675" cy="368625"/>
            </a:xfrm>
          </p:grpSpPr>
          <p:sp>
            <p:nvSpPr>
              <p:cNvPr id="874" name="Google Shape;874;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7" name="Google Shape;877;p7"/>
            <p:cNvGrpSpPr/>
            <p:nvPr/>
          </p:nvGrpSpPr>
          <p:grpSpPr>
            <a:xfrm>
              <a:off x="4327900" y="11679"/>
              <a:ext cx="453675" cy="368625"/>
              <a:chOff x="2300788" y="1665150"/>
              <a:chExt cx="453675" cy="368625"/>
            </a:xfrm>
          </p:grpSpPr>
          <p:sp>
            <p:nvSpPr>
              <p:cNvPr id="878" name="Google Shape;878;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1" name="Google Shape;881;p7"/>
            <p:cNvGrpSpPr/>
            <p:nvPr/>
          </p:nvGrpSpPr>
          <p:grpSpPr>
            <a:xfrm>
              <a:off x="5902763" y="459579"/>
              <a:ext cx="453675" cy="368625"/>
              <a:chOff x="2300788" y="1665150"/>
              <a:chExt cx="453675" cy="368625"/>
            </a:xfrm>
          </p:grpSpPr>
          <p:sp>
            <p:nvSpPr>
              <p:cNvPr id="882" name="Google Shape;882;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5" name="Google Shape;885;p7"/>
            <p:cNvGrpSpPr/>
            <p:nvPr/>
          </p:nvGrpSpPr>
          <p:grpSpPr>
            <a:xfrm>
              <a:off x="7482688" y="-66971"/>
              <a:ext cx="453675" cy="368625"/>
              <a:chOff x="2300788" y="1665150"/>
              <a:chExt cx="453675" cy="368625"/>
            </a:xfrm>
          </p:grpSpPr>
          <p:sp>
            <p:nvSpPr>
              <p:cNvPr id="886" name="Google Shape;886;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9" name="Google Shape;889;p7"/>
            <p:cNvGrpSpPr/>
            <p:nvPr/>
          </p:nvGrpSpPr>
          <p:grpSpPr>
            <a:xfrm>
              <a:off x="8278525" y="651929"/>
              <a:ext cx="453675" cy="368625"/>
              <a:chOff x="2300788" y="1665150"/>
              <a:chExt cx="453675" cy="368625"/>
            </a:xfrm>
          </p:grpSpPr>
          <p:sp>
            <p:nvSpPr>
              <p:cNvPr id="890" name="Google Shape;890;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3" name="Google Shape;893;p7"/>
            <p:cNvGrpSpPr/>
            <p:nvPr/>
          </p:nvGrpSpPr>
          <p:grpSpPr>
            <a:xfrm>
              <a:off x="8774463" y="3069954"/>
              <a:ext cx="453675" cy="368625"/>
              <a:chOff x="2300788" y="1665150"/>
              <a:chExt cx="453675" cy="368625"/>
            </a:xfrm>
          </p:grpSpPr>
          <p:sp>
            <p:nvSpPr>
              <p:cNvPr id="894" name="Google Shape;894;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7" name="Google Shape;897;p7"/>
            <p:cNvGrpSpPr/>
            <p:nvPr/>
          </p:nvGrpSpPr>
          <p:grpSpPr>
            <a:xfrm>
              <a:off x="8774463" y="4462104"/>
              <a:ext cx="453675" cy="368625"/>
              <a:chOff x="2300788" y="1665150"/>
              <a:chExt cx="453675" cy="368625"/>
            </a:xfrm>
          </p:grpSpPr>
          <p:sp>
            <p:nvSpPr>
              <p:cNvPr id="898" name="Google Shape;898;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1" name="Google Shape;901;p7"/>
            <p:cNvGrpSpPr/>
            <p:nvPr/>
          </p:nvGrpSpPr>
          <p:grpSpPr>
            <a:xfrm>
              <a:off x="6975163" y="4726904"/>
              <a:ext cx="453675" cy="368625"/>
              <a:chOff x="2300788" y="1665150"/>
              <a:chExt cx="453675" cy="368625"/>
            </a:xfrm>
          </p:grpSpPr>
          <p:sp>
            <p:nvSpPr>
              <p:cNvPr id="902" name="Google Shape;902;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7"/>
            <p:cNvGrpSpPr/>
            <p:nvPr/>
          </p:nvGrpSpPr>
          <p:grpSpPr>
            <a:xfrm>
              <a:off x="5518213" y="4347154"/>
              <a:ext cx="453675" cy="368625"/>
              <a:chOff x="2300788" y="1665150"/>
              <a:chExt cx="453675" cy="368625"/>
            </a:xfrm>
          </p:grpSpPr>
          <p:sp>
            <p:nvSpPr>
              <p:cNvPr id="906" name="Google Shape;906;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9" name="Google Shape;909;p7"/>
            <p:cNvGrpSpPr/>
            <p:nvPr/>
          </p:nvGrpSpPr>
          <p:grpSpPr>
            <a:xfrm>
              <a:off x="2828588" y="4437079"/>
              <a:ext cx="453675" cy="368625"/>
              <a:chOff x="2300788" y="1665150"/>
              <a:chExt cx="453675" cy="368625"/>
            </a:xfrm>
          </p:grpSpPr>
          <p:sp>
            <p:nvSpPr>
              <p:cNvPr id="910" name="Google Shape;910;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3" name="Google Shape;913;p7"/>
            <p:cNvGrpSpPr/>
            <p:nvPr/>
          </p:nvGrpSpPr>
          <p:grpSpPr>
            <a:xfrm>
              <a:off x="1244663" y="4830729"/>
              <a:ext cx="453675" cy="368625"/>
              <a:chOff x="2300788" y="1665150"/>
              <a:chExt cx="453675" cy="368625"/>
            </a:xfrm>
          </p:grpSpPr>
          <p:sp>
            <p:nvSpPr>
              <p:cNvPr id="914" name="Google Shape;914;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7" name="Google Shape;917;p7"/>
            <p:cNvGrpSpPr/>
            <p:nvPr/>
          </p:nvGrpSpPr>
          <p:grpSpPr>
            <a:xfrm>
              <a:off x="-118650" y="4347154"/>
              <a:ext cx="453675" cy="368625"/>
              <a:chOff x="2300788" y="1665150"/>
              <a:chExt cx="453675" cy="368625"/>
            </a:xfrm>
          </p:grpSpPr>
          <p:sp>
            <p:nvSpPr>
              <p:cNvPr id="918" name="Google Shape;918;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1" name="Google Shape;921;p7"/>
            <p:cNvGrpSpPr/>
            <p:nvPr/>
          </p:nvGrpSpPr>
          <p:grpSpPr>
            <a:xfrm>
              <a:off x="7641063" y="3720125"/>
              <a:ext cx="453675" cy="368625"/>
              <a:chOff x="2300788" y="1665150"/>
              <a:chExt cx="453675" cy="368625"/>
            </a:xfrm>
          </p:grpSpPr>
          <p:sp>
            <p:nvSpPr>
              <p:cNvPr id="922" name="Google Shape;922;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5" name="Google Shape;925;p7"/>
            <p:cNvGrpSpPr/>
            <p:nvPr/>
          </p:nvGrpSpPr>
          <p:grpSpPr>
            <a:xfrm>
              <a:off x="163588" y="2421738"/>
              <a:ext cx="453675" cy="368625"/>
              <a:chOff x="2300788" y="1665150"/>
              <a:chExt cx="453675" cy="368625"/>
            </a:xfrm>
          </p:grpSpPr>
          <p:sp>
            <p:nvSpPr>
              <p:cNvPr id="926" name="Google Shape;926;p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9" name="Google Shape;929;p7"/>
            <p:cNvGrpSpPr/>
            <p:nvPr/>
          </p:nvGrpSpPr>
          <p:grpSpPr>
            <a:xfrm>
              <a:off x="8703588" y="1602588"/>
              <a:ext cx="595450" cy="576275"/>
              <a:chOff x="3234150" y="296350"/>
              <a:chExt cx="595450" cy="576275"/>
            </a:xfrm>
          </p:grpSpPr>
          <p:sp>
            <p:nvSpPr>
              <p:cNvPr id="930" name="Google Shape;930;p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4" name="Google Shape;934;p7"/>
            <p:cNvGrpSpPr/>
            <p:nvPr/>
          </p:nvGrpSpPr>
          <p:grpSpPr>
            <a:xfrm>
              <a:off x="3141575" y="268570"/>
              <a:ext cx="595450" cy="576275"/>
              <a:chOff x="3234150" y="296350"/>
              <a:chExt cx="595450" cy="576275"/>
            </a:xfrm>
          </p:grpSpPr>
          <p:sp>
            <p:nvSpPr>
              <p:cNvPr id="935" name="Google Shape;935;p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9" name="Google Shape;939;p7"/>
            <p:cNvGrpSpPr/>
            <p:nvPr/>
          </p:nvGrpSpPr>
          <p:grpSpPr>
            <a:xfrm>
              <a:off x="394675" y="3290938"/>
              <a:ext cx="595450" cy="576275"/>
              <a:chOff x="3234150" y="296350"/>
              <a:chExt cx="595450" cy="576275"/>
            </a:xfrm>
          </p:grpSpPr>
          <p:sp>
            <p:nvSpPr>
              <p:cNvPr id="940" name="Google Shape;940;p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4" name="Google Shape;944;p7"/>
            <p:cNvGrpSpPr/>
            <p:nvPr/>
          </p:nvGrpSpPr>
          <p:grpSpPr>
            <a:xfrm>
              <a:off x="3993513" y="4726888"/>
              <a:ext cx="595450" cy="576275"/>
              <a:chOff x="3234150" y="296350"/>
              <a:chExt cx="595450" cy="576275"/>
            </a:xfrm>
          </p:grpSpPr>
          <p:sp>
            <p:nvSpPr>
              <p:cNvPr id="945" name="Google Shape;945;p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49" name="Google Shape;949;p7"/>
          <p:cNvGrpSpPr/>
          <p:nvPr/>
        </p:nvGrpSpPr>
        <p:grpSpPr>
          <a:xfrm>
            <a:off x="249100" y="252967"/>
            <a:ext cx="11693600" cy="6352400"/>
            <a:chOff x="186825" y="189725"/>
            <a:chExt cx="8770200" cy="4764300"/>
          </a:xfrm>
        </p:grpSpPr>
        <p:sp>
          <p:nvSpPr>
            <p:cNvPr id="950" name="Google Shape;950;p7"/>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51" name="Google Shape;951;p7"/>
            <p:cNvGrpSpPr/>
            <p:nvPr/>
          </p:nvGrpSpPr>
          <p:grpSpPr>
            <a:xfrm>
              <a:off x="311104" y="337528"/>
              <a:ext cx="274500" cy="4490499"/>
              <a:chOff x="317741" y="337528"/>
              <a:chExt cx="274500" cy="4490499"/>
            </a:xfrm>
          </p:grpSpPr>
          <p:sp>
            <p:nvSpPr>
              <p:cNvPr id="952" name="Google Shape;952;p7"/>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7"/>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7"/>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7"/>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7"/>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7"/>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7"/>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7"/>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7"/>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7"/>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7"/>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63" name="Google Shape;963;p7"/>
          <p:cNvSpPr txBox="1">
            <a:spLocks noGrp="1"/>
          </p:cNvSpPr>
          <p:nvPr>
            <p:ph type="subTitle" idx="1"/>
          </p:nvPr>
        </p:nvSpPr>
        <p:spPr>
          <a:xfrm>
            <a:off x="960000" y="1896800"/>
            <a:ext cx="8432800" cy="3064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800"/>
              <a:buFont typeface="Open Sans"/>
              <a:buChar char="●"/>
              <a:defRPr sz="1865"/>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2135"/>
              </a:spcBef>
              <a:spcAft>
                <a:spcPts val="0"/>
              </a:spcAft>
              <a:buClr>
                <a:srgbClr val="999999"/>
              </a:buClr>
              <a:buSzPts val="800"/>
              <a:buFont typeface="Open Sans"/>
              <a:buChar char="■"/>
              <a:defRPr/>
            </a:lvl3pPr>
            <a:lvl4pPr lvl="3" algn="ctr" rtl="0">
              <a:lnSpc>
                <a:spcPct val="100000"/>
              </a:lnSpc>
              <a:spcBef>
                <a:spcPts val="2135"/>
              </a:spcBef>
              <a:spcAft>
                <a:spcPts val="0"/>
              </a:spcAft>
              <a:buClr>
                <a:srgbClr val="999999"/>
              </a:buClr>
              <a:buSzPts val="800"/>
              <a:buFont typeface="Open Sans"/>
              <a:buChar char="●"/>
              <a:defRPr/>
            </a:lvl4pPr>
            <a:lvl5pPr lvl="4" algn="ctr" rtl="0">
              <a:lnSpc>
                <a:spcPct val="100000"/>
              </a:lnSpc>
              <a:spcBef>
                <a:spcPts val="2135"/>
              </a:spcBef>
              <a:spcAft>
                <a:spcPts val="0"/>
              </a:spcAft>
              <a:buClr>
                <a:srgbClr val="999999"/>
              </a:buClr>
              <a:buSzPts val="1200"/>
              <a:buFont typeface="Open Sans"/>
              <a:buChar char="○"/>
              <a:defRPr/>
            </a:lvl5pPr>
            <a:lvl6pPr lvl="5" algn="ctr" rtl="0">
              <a:lnSpc>
                <a:spcPct val="100000"/>
              </a:lnSpc>
              <a:spcBef>
                <a:spcPts val="2135"/>
              </a:spcBef>
              <a:spcAft>
                <a:spcPts val="0"/>
              </a:spcAft>
              <a:buClr>
                <a:srgbClr val="999999"/>
              </a:buClr>
              <a:buSzPts val="1200"/>
              <a:buFont typeface="Open Sans"/>
              <a:buChar char="■"/>
              <a:defRPr/>
            </a:lvl6pPr>
            <a:lvl7pPr lvl="6" algn="ctr" rtl="0">
              <a:lnSpc>
                <a:spcPct val="100000"/>
              </a:lnSpc>
              <a:spcBef>
                <a:spcPts val="2135"/>
              </a:spcBef>
              <a:spcAft>
                <a:spcPts val="0"/>
              </a:spcAft>
              <a:buClr>
                <a:srgbClr val="999999"/>
              </a:buClr>
              <a:buSzPts val="700"/>
              <a:buFont typeface="Open Sans"/>
              <a:buChar char="●"/>
              <a:defRPr/>
            </a:lvl7pPr>
            <a:lvl8pPr lvl="7" algn="ctr" rtl="0">
              <a:lnSpc>
                <a:spcPct val="100000"/>
              </a:lnSpc>
              <a:spcBef>
                <a:spcPts val="2135"/>
              </a:spcBef>
              <a:spcAft>
                <a:spcPts val="0"/>
              </a:spcAft>
              <a:buClr>
                <a:srgbClr val="999999"/>
              </a:buClr>
              <a:buSzPts val="700"/>
              <a:buFont typeface="Open Sans"/>
              <a:buChar char="○"/>
              <a:defRPr/>
            </a:lvl8pPr>
            <a:lvl9pPr lvl="8" algn="ctr" rtl="0">
              <a:lnSpc>
                <a:spcPct val="100000"/>
              </a:lnSpc>
              <a:spcBef>
                <a:spcPts val="2135"/>
              </a:spcBef>
              <a:spcAft>
                <a:spcPts val="2135"/>
              </a:spcAft>
              <a:buClr>
                <a:srgbClr val="999999"/>
              </a:buClr>
              <a:buSzPts val="600"/>
              <a:buFont typeface="Open Sans"/>
              <a:buChar char="■"/>
              <a:defRPr/>
            </a:lvl9pPr>
          </a:lstStyle>
          <a:p/>
        </p:txBody>
      </p:sp>
      <p:sp>
        <p:nvSpPr>
          <p:cNvPr id="964" name="Google Shape;964;p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rgbClr val="FFFFFF"/>
        </a:solidFill>
        <a:effectLst/>
      </p:bgPr>
    </p:bg>
    <p:spTree>
      <p:nvGrpSpPr>
        <p:cNvPr id="1" name="Shape 965"/>
        <p:cNvGrpSpPr/>
        <p:nvPr/>
      </p:nvGrpSpPr>
      <p:grpSpPr>
        <a:xfrm>
          <a:off x="0" y="0"/>
          <a:ext cx="0" cy="0"/>
          <a:chOff x="0" y="0"/>
          <a:chExt cx="0" cy="0"/>
        </a:xfrm>
      </p:grpSpPr>
      <p:grpSp>
        <p:nvGrpSpPr>
          <p:cNvPr id="966" name="Google Shape;966;p8"/>
          <p:cNvGrpSpPr/>
          <p:nvPr/>
        </p:nvGrpSpPr>
        <p:grpSpPr>
          <a:xfrm>
            <a:off x="-103200" y="-177500"/>
            <a:ext cx="12398400" cy="7213200"/>
            <a:chOff x="-77400" y="-133125"/>
            <a:chExt cx="9298800" cy="5409900"/>
          </a:xfrm>
        </p:grpSpPr>
        <p:cxnSp>
          <p:nvCxnSpPr>
            <p:cNvPr id="967" name="Google Shape;967;p8"/>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68" name="Google Shape;968;p8"/>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69" name="Google Shape;969;p8"/>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0" name="Google Shape;970;p8"/>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1" name="Google Shape;971;p8"/>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2" name="Google Shape;972;p8"/>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3" name="Google Shape;973;p8"/>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4" name="Google Shape;974;p8"/>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5" name="Google Shape;975;p8"/>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6" name="Google Shape;976;p8"/>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7" name="Google Shape;977;p8"/>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8" name="Google Shape;978;p8"/>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79" name="Google Shape;979;p8"/>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0" name="Google Shape;980;p8"/>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1" name="Google Shape;981;p8"/>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2" name="Google Shape;982;p8"/>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3" name="Google Shape;983;p8"/>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4" name="Google Shape;984;p8"/>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5" name="Google Shape;985;p8"/>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6" name="Google Shape;986;p8"/>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7" name="Google Shape;987;p8"/>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8" name="Google Shape;988;p8"/>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89" name="Google Shape;989;p8"/>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90" name="Google Shape;990;p8"/>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991" name="Google Shape;991;p8"/>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2" name="Google Shape;992;p8"/>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3" name="Google Shape;993;p8"/>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4" name="Google Shape;994;p8"/>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5" name="Google Shape;995;p8"/>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6" name="Google Shape;996;p8"/>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7" name="Google Shape;997;p8"/>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8" name="Google Shape;998;p8"/>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999" name="Google Shape;999;p8"/>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000" name="Google Shape;1000;p8"/>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001" name="Google Shape;1001;p8"/>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002" name="Google Shape;1002;p8"/>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003" name="Google Shape;1003;p8"/>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004" name="Google Shape;1004;p8"/>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005" name="Google Shape;1005;p8"/>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1006" name="Google Shape;1006;p8"/>
          <p:cNvGrpSpPr/>
          <p:nvPr/>
        </p:nvGrpSpPr>
        <p:grpSpPr>
          <a:xfrm>
            <a:off x="-158200" y="-177495"/>
            <a:ext cx="12556917" cy="7248379"/>
            <a:chOff x="-118650" y="-133121"/>
            <a:chExt cx="9417688" cy="5436284"/>
          </a:xfrm>
        </p:grpSpPr>
        <p:grpSp>
          <p:nvGrpSpPr>
            <p:cNvPr id="1007" name="Google Shape;1007;p8"/>
            <p:cNvGrpSpPr/>
            <p:nvPr/>
          </p:nvGrpSpPr>
          <p:grpSpPr>
            <a:xfrm>
              <a:off x="7758138" y="2184616"/>
              <a:ext cx="453675" cy="368625"/>
              <a:chOff x="2300788" y="1665150"/>
              <a:chExt cx="453675" cy="368625"/>
            </a:xfrm>
          </p:grpSpPr>
          <p:sp>
            <p:nvSpPr>
              <p:cNvPr id="1008" name="Google Shape;1008;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1" name="Google Shape;1011;p8"/>
            <p:cNvGrpSpPr/>
            <p:nvPr/>
          </p:nvGrpSpPr>
          <p:grpSpPr>
            <a:xfrm>
              <a:off x="617275" y="1080754"/>
              <a:ext cx="453675" cy="368625"/>
              <a:chOff x="2300788" y="1665150"/>
              <a:chExt cx="453675" cy="368625"/>
            </a:xfrm>
          </p:grpSpPr>
          <p:sp>
            <p:nvSpPr>
              <p:cNvPr id="1012" name="Google Shape;1012;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5" name="Google Shape;1015;p8"/>
            <p:cNvGrpSpPr/>
            <p:nvPr/>
          </p:nvGrpSpPr>
          <p:grpSpPr>
            <a:xfrm>
              <a:off x="-12" y="11679"/>
              <a:ext cx="453675" cy="368625"/>
              <a:chOff x="2300788" y="1665150"/>
              <a:chExt cx="453675" cy="368625"/>
            </a:xfrm>
          </p:grpSpPr>
          <p:sp>
            <p:nvSpPr>
              <p:cNvPr id="1016" name="Google Shape;1016;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9" name="Google Shape;1019;p8"/>
            <p:cNvGrpSpPr/>
            <p:nvPr/>
          </p:nvGrpSpPr>
          <p:grpSpPr>
            <a:xfrm>
              <a:off x="1740613" y="-133121"/>
              <a:ext cx="453675" cy="368625"/>
              <a:chOff x="2300788" y="1665150"/>
              <a:chExt cx="453675" cy="368625"/>
            </a:xfrm>
          </p:grpSpPr>
          <p:sp>
            <p:nvSpPr>
              <p:cNvPr id="1020" name="Google Shape;1020;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3" name="Google Shape;1023;p8"/>
            <p:cNvGrpSpPr/>
            <p:nvPr/>
          </p:nvGrpSpPr>
          <p:grpSpPr>
            <a:xfrm>
              <a:off x="4327900" y="11679"/>
              <a:ext cx="453675" cy="368625"/>
              <a:chOff x="2300788" y="1665150"/>
              <a:chExt cx="453675" cy="368625"/>
            </a:xfrm>
          </p:grpSpPr>
          <p:sp>
            <p:nvSpPr>
              <p:cNvPr id="1024" name="Google Shape;1024;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7" name="Google Shape;1027;p8"/>
            <p:cNvGrpSpPr/>
            <p:nvPr/>
          </p:nvGrpSpPr>
          <p:grpSpPr>
            <a:xfrm>
              <a:off x="5902763" y="459579"/>
              <a:ext cx="453675" cy="368625"/>
              <a:chOff x="2300788" y="1665150"/>
              <a:chExt cx="453675" cy="368625"/>
            </a:xfrm>
          </p:grpSpPr>
          <p:sp>
            <p:nvSpPr>
              <p:cNvPr id="1028" name="Google Shape;1028;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1" name="Google Shape;1031;p8"/>
            <p:cNvGrpSpPr/>
            <p:nvPr/>
          </p:nvGrpSpPr>
          <p:grpSpPr>
            <a:xfrm>
              <a:off x="7482688" y="-66971"/>
              <a:ext cx="453675" cy="368625"/>
              <a:chOff x="2300788" y="1665150"/>
              <a:chExt cx="453675" cy="368625"/>
            </a:xfrm>
          </p:grpSpPr>
          <p:sp>
            <p:nvSpPr>
              <p:cNvPr id="1032" name="Google Shape;1032;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5" name="Google Shape;1035;p8"/>
            <p:cNvGrpSpPr/>
            <p:nvPr/>
          </p:nvGrpSpPr>
          <p:grpSpPr>
            <a:xfrm>
              <a:off x="8278525" y="651929"/>
              <a:ext cx="453675" cy="368625"/>
              <a:chOff x="2300788" y="1665150"/>
              <a:chExt cx="453675" cy="368625"/>
            </a:xfrm>
          </p:grpSpPr>
          <p:sp>
            <p:nvSpPr>
              <p:cNvPr id="1036" name="Google Shape;1036;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9" name="Google Shape;1039;p8"/>
            <p:cNvGrpSpPr/>
            <p:nvPr/>
          </p:nvGrpSpPr>
          <p:grpSpPr>
            <a:xfrm>
              <a:off x="8774463" y="3069954"/>
              <a:ext cx="453675" cy="368625"/>
              <a:chOff x="2300788" y="1665150"/>
              <a:chExt cx="453675" cy="368625"/>
            </a:xfrm>
          </p:grpSpPr>
          <p:sp>
            <p:nvSpPr>
              <p:cNvPr id="1040" name="Google Shape;1040;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3" name="Google Shape;1043;p8"/>
            <p:cNvGrpSpPr/>
            <p:nvPr/>
          </p:nvGrpSpPr>
          <p:grpSpPr>
            <a:xfrm>
              <a:off x="8774463" y="4462104"/>
              <a:ext cx="453675" cy="368625"/>
              <a:chOff x="2300788" y="1665150"/>
              <a:chExt cx="453675" cy="368625"/>
            </a:xfrm>
          </p:grpSpPr>
          <p:sp>
            <p:nvSpPr>
              <p:cNvPr id="1044" name="Google Shape;1044;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7" name="Google Shape;1047;p8"/>
            <p:cNvGrpSpPr/>
            <p:nvPr/>
          </p:nvGrpSpPr>
          <p:grpSpPr>
            <a:xfrm>
              <a:off x="6975163" y="4726904"/>
              <a:ext cx="453675" cy="368625"/>
              <a:chOff x="2300788" y="1665150"/>
              <a:chExt cx="453675" cy="368625"/>
            </a:xfrm>
          </p:grpSpPr>
          <p:sp>
            <p:nvSpPr>
              <p:cNvPr id="1048" name="Google Shape;1048;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1" name="Google Shape;1051;p8"/>
            <p:cNvGrpSpPr/>
            <p:nvPr/>
          </p:nvGrpSpPr>
          <p:grpSpPr>
            <a:xfrm>
              <a:off x="5518213" y="4347154"/>
              <a:ext cx="453675" cy="368625"/>
              <a:chOff x="2300788" y="1665150"/>
              <a:chExt cx="453675" cy="368625"/>
            </a:xfrm>
          </p:grpSpPr>
          <p:sp>
            <p:nvSpPr>
              <p:cNvPr id="1052" name="Google Shape;1052;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5" name="Google Shape;1055;p8"/>
            <p:cNvGrpSpPr/>
            <p:nvPr/>
          </p:nvGrpSpPr>
          <p:grpSpPr>
            <a:xfrm>
              <a:off x="2828588" y="4437079"/>
              <a:ext cx="453675" cy="368625"/>
              <a:chOff x="2300788" y="1665150"/>
              <a:chExt cx="453675" cy="368625"/>
            </a:xfrm>
          </p:grpSpPr>
          <p:sp>
            <p:nvSpPr>
              <p:cNvPr id="1056" name="Google Shape;1056;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9" name="Google Shape;1059;p8"/>
            <p:cNvGrpSpPr/>
            <p:nvPr/>
          </p:nvGrpSpPr>
          <p:grpSpPr>
            <a:xfrm>
              <a:off x="1244663" y="4830729"/>
              <a:ext cx="453675" cy="368625"/>
              <a:chOff x="2300788" y="1665150"/>
              <a:chExt cx="453675" cy="368625"/>
            </a:xfrm>
          </p:grpSpPr>
          <p:sp>
            <p:nvSpPr>
              <p:cNvPr id="1060" name="Google Shape;1060;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3" name="Google Shape;1063;p8"/>
            <p:cNvGrpSpPr/>
            <p:nvPr/>
          </p:nvGrpSpPr>
          <p:grpSpPr>
            <a:xfrm>
              <a:off x="-118650" y="4347154"/>
              <a:ext cx="453675" cy="368625"/>
              <a:chOff x="2300788" y="1665150"/>
              <a:chExt cx="453675" cy="368625"/>
            </a:xfrm>
          </p:grpSpPr>
          <p:sp>
            <p:nvSpPr>
              <p:cNvPr id="1064" name="Google Shape;1064;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7" name="Google Shape;1067;p8"/>
            <p:cNvGrpSpPr/>
            <p:nvPr/>
          </p:nvGrpSpPr>
          <p:grpSpPr>
            <a:xfrm>
              <a:off x="7641063" y="3720125"/>
              <a:ext cx="453675" cy="368625"/>
              <a:chOff x="2300788" y="1665150"/>
              <a:chExt cx="453675" cy="368625"/>
            </a:xfrm>
          </p:grpSpPr>
          <p:sp>
            <p:nvSpPr>
              <p:cNvPr id="1068" name="Google Shape;1068;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1" name="Google Shape;1071;p8"/>
            <p:cNvGrpSpPr/>
            <p:nvPr/>
          </p:nvGrpSpPr>
          <p:grpSpPr>
            <a:xfrm>
              <a:off x="163588" y="2421738"/>
              <a:ext cx="453675" cy="368625"/>
              <a:chOff x="2300788" y="1665150"/>
              <a:chExt cx="453675" cy="368625"/>
            </a:xfrm>
          </p:grpSpPr>
          <p:sp>
            <p:nvSpPr>
              <p:cNvPr id="1072" name="Google Shape;1072;p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5" name="Google Shape;1075;p8"/>
            <p:cNvGrpSpPr/>
            <p:nvPr/>
          </p:nvGrpSpPr>
          <p:grpSpPr>
            <a:xfrm>
              <a:off x="8703588" y="1602588"/>
              <a:ext cx="595450" cy="576275"/>
              <a:chOff x="3234150" y="296350"/>
              <a:chExt cx="595450" cy="576275"/>
            </a:xfrm>
          </p:grpSpPr>
          <p:sp>
            <p:nvSpPr>
              <p:cNvPr id="1076" name="Google Shape;1076;p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0" name="Google Shape;1080;p8"/>
            <p:cNvGrpSpPr/>
            <p:nvPr/>
          </p:nvGrpSpPr>
          <p:grpSpPr>
            <a:xfrm>
              <a:off x="3141575" y="268570"/>
              <a:ext cx="595450" cy="576275"/>
              <a:chOff x="3234150" y="296350"/>
              <a:chExt cx="595450" cy="576275"/>
            </a:xfrm>
          </p:grpSpPr>
          <p:sp>
            <p:nvSpPr>
              <p:cNvPr id="1081" name="Google Shape;1081;p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5" name="Google Shape;1085;p8"/>
            <p:cNvGrpSpPr/>
            <p:nvPr/>
          </p:nvGrpSpPr>
          <p:grpSpPr>
            <a:xfrm>
              <a:off x="394675" y="3290938"/>
              <a:ext cx="595450" cy="576275"/>
              <a:chOff x="3234150" y="296350"/>
              <a:chExt cx="595450" cy="576275"/>
            </a:xfrm>
          </p:grpSpPr>
          <p:sp>
            <p:nvSpPr>
              <p:cNvPr id="1086" name="Google Shape;1086;p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0" name="Google Shape;1090;p8"/>
            <p:cNvGrpSpPr/>
            <p:nvPr/>
          </p:nvGrpSpPr>
          <p:grpSpPr>
            <a:xfrm>
              <a:off x="3993513" y="4726888"/>
              <a:ext cx="595450" cy="576275"/>
              <a:chOff x="3234150" y="296350"/>
              <a:chExt cx="595450" cy="576275"/>
            </a:xfrm>
          </p:grpSpPr>
          <p:sp>
            <p:nvSpPr>
              <p:cNvPr id="1091" name="Google Shape;1091;p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95" name="Google Shape;1095;p8"/>
          <p:cNvSpPr txBox="1">
            <a:spLocks noGrp="1"/>
          </p:cNvSpPr>
          <p:nvPr>
            <p:ph type="title"/>
          </p:nvPr>
        </p:nvSpPr>
        <p:spPr>
          <a:xfrm>
            <a:off x="3047600" y="1742800"/>
            <a:ext cx="6096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solidFill>
                  <a:schemeClr val="accent2"/>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370"/>
        <p:cNvGrpSpPr/>
        <p:nvPr/>
      </p:nvGrpSpPr>
      <p:grpSpPr>
        <a:xfrm>
          <a:off x="0" y="0"/>
          <a:ext cx="0" cy="0"/>
          <a:chOff x="0" y="0"/>
          <a:chExt cx="0" cy="0"/>
        </a:xfrm>
      </p:grpSpPr>
      <p:grpSp>
        <p:nvGrpSpPr>
          <p:cNvPr id="1371" name="Google Shape;1371;p11"/>
          <p:cNvGrpSpPr/>
          <p:nvPr/>
        </p:nvGrpSpPr>
        <p:grpSpPr>
          <a:xfrm>
            <a:off x="-103200" y="-177500"/>
            <a:ext cx="12398400" cy="7213200"/>
            <a:chOff x="-77400" y="-133125"/>
            <a:chExt cx="9298800" cy="5409900"/>
          </a:xfrm>
        </p:grpSpPr>
        <p:cxnSp>
          <p:nvCxnSpPr>
            <p:cNvPr id="1372" name="Google Shape;1372;p11"/>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3" name="Google Shape;1373;p11"/>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4" name="Google Shape;1374;p11"/>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5" name="Google Shape;1375;p11"/>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6" name="Google Shape;1376;p11"/>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7" name="Google Shape;1377;p11"/>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8" name="Google Shape;1378;p11"/>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79" name="Google Shape;1379;p11"/>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0" name="Google Shape;1380;p11"/>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1" name="Google Shape;1381;p11"/>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2" name="Google Shape;1382;p11"/>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3" name="Google Shape;1383;p11"/>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4" name="Google Shape;1384;p11"/>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5" name="Google Shape;1385;p11"/>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6" name="Google Shape;1386;p11"/>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7" name="Google Shape;1387;p11"/>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8" name="Google Shape;1388;p11"/>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89" name="Google Shape;1389;p11"/>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0" name="Google Shape;1390;p11"/>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1" name="Google Shape;1391;p11"/>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2" name="Google Shape;1392;p11"/>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3" name="Google Shape;1393;p11"/>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4" name="Google Shape;1394;p11"/>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5" name="Google Shape;1395;p11"/>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396" name="Google Shape;1396;p11"/>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397" name="Google Shape;1397;p11"/>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398" name="Google Shape;1398;p11"/>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399" name="Google Shape;1399;p11"/>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0" name="Google Shape;1400;p11"/>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1" name="Google Shape;1401;p11"/>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2" name="Google Shape;1402;p11"/>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3" name="Google Shape;1403;p11"/>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4" name="Google Shape;1404;p11"/>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5" name="Google Shape;1405;p11"/>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6" name="Google Shape;1406;p11"/>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7" name="Google Shape;1407;p11"/>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8" name="Google Shape;1408;p11"/>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09" name="Google Shape;1409;p11"/>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410" name="Google Shape;1410;p11"/>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1411" name="Google Shape;1411;p11"/>
          <p:cNvGrpSpPr/>
          <p:nvPr/>
        </p:nvGrpSpPr>
        <p:grpSpPr>
          <a:xfrm>
            <a:off x="-158200" y="-177495"/>
            <a:ext cx="12556917" cy="7248379"/>
            <a:chOff x="-118650" y="-133121"/>
            <a:chExt cx="9417688" cy="5436284"/>
          </a:xfrm>
        </p:grpSpPr>
        <p:grpSp>
          <p:nvGrpSpPr>
            <p:cNvPr id="1412" name="Google Shape;1412;p11"/>
            <p:cNvGrpSpPr/>
            <p:nvPr/>
          </p:nvGrpSpPr>
          <p:grpSpPr>
            <a:xfrm>
              <a:off x="7758138" y="2184616"/>
              <a:ext cx="453675" cy="368625"/>
              <a:chOff x="2300788" y="1665150"/>
              <a:chExt cx="453675" cy="368625"/>
            </a:xfrm>
          </p:grpSpPr>
          <p:sp>
            <p:nvSpPr>
              <p:cNvPr id="1413" name="Google Shape;1413;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6" name="Google Shape;1416;p11"/>
            <p:cNvGrpSpPr/>
            <p:nvPr/>
          </p:nvGrpSpPr>
          <p:grpSpPr>
            <a:xfrm>
              <a:off x="617275" y="1080754"/>
              <a:ext cx="453675" cy="368625"/>
              <a:chOff x="2300788" y="1665150"/>
              <a:chExt cx="453675" cy="368625"/>
            </a:xfrm>
          </p:grpSpPr>
          <p:sp>
            <p:nvSpPr>
              <p:cNvPr id="1417" name="Google Shape;1417;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0" name="Google Shape;1420;p11"/>
            <p:cNvGrpSpPr/>
            <p:nvPr/>
          </p:nvGrpSpPr>
          <p:grpSpPr>
            <a:xfrm>
              <a:off x="-12" y="11679"/>
              <a:ext cx="453675" cy="368625"/>
              <a:chOff x="2300788" y="1665150"/>
              <a:chExt cx="453675" cy="368625"/>
            </a:xfrm>
          </p:grpSpPr>
          <p:sp>
            <p:nvSpPr>
              <p:cNvPr id="1421" name="Google Shape;1421;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4" name="Google Shape;1424;p11"/>
            <p:cNvGrpSpPr/>
            <p:nvPr/>
          </p:nvGrpSpPr>
          <p:grpSpPr>
            <a:xfrm>
              <a:off x="1740613" y="-133121"/>
              <a:ext cx="453675" cy="368625"/>
              <a:chOff x="2300788" y="1665150"/>
              <a:chExt cx="453675" cy="368625"/>
            </a:xfrm>
          </p:grpSpPr>
          <p:sp>
            <p:nvSpPr>
              <p:cNvPr id="1425" name="Google Shape;1425;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8" name="Google Shape;1428;p11"/>
            <p:cNvGrpSpPr/>
            <p:nvPr/>
          </p:nvGrpSpPr>
          <p:grpSpPr>
            <a:xfrm>
              <a:off x="4327900" y="11679"/>
              <a:ext cx="453675" cy="368625"/>
              <a:chOff x="2300788" y="1665150"/>
              <a:chExt cx="453675" cy="368625"/>
            </a:xfrm>
          </p:grpSpPr>
          <p:sp>
            <p:nvSpPr>
              <p:cNvPr id="1429" name="Google Shape;1429;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2" name="Google Shape;1432;p11"/>
            <p:cNvGrpSpPr/>
            <p:nvPr/>
          </p:nvGrpSpPr>
          <p:grpSpPr>
            <a:xfrm>
              <a:off x="5902763" y="459579"/>
              <a:ext cx="453675" cy="368625"/>
              <a:chOff x="2300788" y="1665150"/>
              <a:chExt cx="453675" cy="368625"/>
            </a:xfrm>
          </p:grpSpPr>
          <p:sp>
            <p:nvSpPr>
              <p:cNvPr id="1433" name="Google Shape;1433;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6" name="Google Shape;1436;p11"/>
            <p:cNvGrpSpPr/>
            <p:nvPr/>
          </p:nvGrpSpPr>
          <p:grpSpPr>
            <a:xfrm>
              <a:off x="7482688" y="-66971"/>
              <a:ext cx="453675" cy="368625"/>
              <a:chOff x="2300788" y="1665150"/>
              <a:chExt cx="453675" cy="368625"/>
            </a:xfrm>
          </p:grpSpPr>
          <p:sp>
            <p:nvSpPr>
              <p:cNvPr id="1437" name="Google Shape;1437;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0" name="Google Shape;1440;p11"/>
            <p:cNvGrpSpPr/>
            <p:nvPr/>
          </p:nvGrpSpPr>
          <p:grpSpPr>
            <a:xfrm>
              <a:off x="8278525" y="651929"/>
              <a:ext cx="453675" cy="368625"/>
              <a:chOff x="2300788" y="1665150"/>
              <a:chExt cx="453675" cy="368625"/>
            </a:xfrm>
          </p:grpSpPr>
          <p:sp>
            <p:nvSpPr>
              <p:cNvPr id="1441" name="Google Shape;1441;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4" name="Google Shape;1444;p11"/>
            <p:cNvGrpSpPr/>
            <p:nvPr/>
          </p:nvGrpSpPr>
          <p:grpSpPr>
            <a:xfrm>
              <a:off x="8774463" y="3069954"/>
              <a:ext cx="453675" cy="368625"/>
              <a:chOff x="2300788" y="1665150"/>
              <a:chExt cx="453675" cy="368625"/>
            </a:xfrm>
          </p:grpSpPr>
          <p:sp>
            <p:nvSpPr>
              <p:cNvPr id="1445" name="Google Shape;1445;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8" name="Google Shape;1448;p11"/>
            <p:cNvGrpSpPr/>
            <p:nvPr/>
          </p:nvGrpSpPr>
          <p:grpSpPr>
            <a:xfrm>
              <a:off x="8774463" y="4462104"/>
              <a:ext cx="453675" cy="368625"/>
              <a:chOff x="2300788" y="1665150"/>
              <a:chExt cx="453675" cy="368625"/>
            </a:xfrm>
          </p:grpSpPr>
          <p:sp>
            <p:nvSpPr>
              <p:cNvPr id="1449" name="Google Shape;1449;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2" name="Google Shape;1452;p11"/>
            <p:cNvGrpSpPr/>
            <p:nvPr/>
          </p:nvGrpSpPr>
          <p:grpSpPr>
            <a:xfrm>
              <a:off x="6975163" y="4726904"/>
              <a:ext cx="453675" cy="368625"/>
              <a:chOff x="2300788" y="1665150"/>
              <a:chExt cx="453675" cy="368625"/>
            </a:xfrm>
          </p:grpSpPr>
          <p:sp>
            <p:nvSpPr>
              <p:cNvPr id="1453" name="Google Shape;1453;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6" name="Google Shape;1456;p11"/>
            <p:cNvGrpSpPr/>
            <p:nvPr/>
          </p:nvGrpSpPr>
          <p:grpSpPr>
            <a:xfrm>
              <a:off x="5518213" y="4347154"/>
              <a:ext cx="453675" cy="368625"/>
              <a:chOff x="2300788" y="1665150"/>
              <a:chExt cx="453675" cy="368625"/>
            </a:xfrm>
          </p:grpSpPr>
          <p:sp>
            <p:nvSpPr>
              <p:cNvPr id="1457" name="Google Shape;1457;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0" name="Google Shape;1460;p11"/>
            <p:cNvGrpSpPr/>
            <p:nvPr/>
          </p:nvGrpSpPr>
          <p:grpSpPr>
            <a:xfrm>
              <a:off x="2828588" y="4437079"/>
              <a:ext cx="453675" cy="368625"/>
              <a:chOff x="2300788" y="1665150"/>
              <a:chExt cx="453675" cy="368625"/>
            </a:xfrm>
          </p:grpSpPr>
          <p:sp>
            <p:nvSpPr>
              <p:cNvPr id="1461" name="Google Shape;1461;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4" name="Google Shape;1464;p11"/>
            <p:cNvGrpSpPr/>
            <p:nvPr/>
          </p:nvGrpSpPr>
          <p:grpSpPr>
            <a:xfrm>
              <a:off x="1244663" y="4830729"/>
              <a:ext cx="453675" cy="368625"/>
              <a:chOff x="2300788" y="1665150"/>
              <a:chExt cx="453675" cy="368625"/>
            </a:xfrm>
          </p:grpSpPr>
          <p:sp>
            <p:nvSpPr>
              <p:cNvPr id="1465" name="Google Shape;1465;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8" name="Google Shape;1468;p11"/>
            <p:cNvGrpSpPr/>
            <p:nvPr/>
          </p:nvGrpSpPr>
          <p:grpSpPr>
            <a:xfrm>
              <a:off x="-118650" y="4347154"/>
              <a:ext cx="453675" cy="368625"/>
              <a:chOff x="2300788" y="1665150"/>
              <a:chExt cx="453675" cy="368625"/>
            </a:xfrm>
          </p:grpSpPr>
          <p:sp>
            <p:nvSpPr>
              <p:cNvPr id="1469" name="Google Shape;1469;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2" name="Google Shape;1472;p11"/>
            <p:cNvGrpSpPr/>
            <p:nvPr/>
          </p:nvGrpSpPr>
          <p:grpSpPr>
            <a:xfrm>
              <a:off x="7641063" y="3720125"/>
              <a:ext cx="453675" cy="368625"/>
              <a:chOff x="2300788" y="1665150"/>
              <a:chExt cx="453675" cy="368625"/>
            </a:xfrm>
          </p:grpSpPr>
          <p:sp>
            <p:nvSpPr>
              <p:cNvPr id="1473" name="Google Shape;1473;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6" name="Google Shape;1476;p11"/>
            <p:cNvGrpSpPr/>
            <p:nvPr/>
          </p:nvGrpSpPr>
          <p:grpSpPr>
            <a:xfrm>
              <a:off x="163588" y="2421738"/>
              <a:ext cx="453675" cy="368625"/>
              <a:chOff x="2300788" y="1665150"/>
              <a:chExt cx="453675" cy="368625"/>
            </a:xfrm>
          </p:grpSpPr>
          <p:sp>
            <p:nvSpPr>
              <p:cNvPr id="1477" name="Google Shape;1477;p1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1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1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0" name="Google Shape;1480;p11"/>
            <p:cNvGrpSpPr/>
            <p:nvPr/>
          </p:nvGrpSpPr>
          <p:grpSpPr>
            <a:xfrm>
              <a:off x="8703588" y="1602588"/>
              <a:ext cx="595450" cy="576275"/>
              <a:chOff x="3234150" y="296350"/>
              <a:chExt cx="595450" cy="576275"/>
            </a:xfrm>
          </p:grpSpPr>
          <p:sp>
            <p:nvSpPr>
              <p:cNvPr id="1481" name="Google Shape;1481;p1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1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1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1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5" name="Google Shape;1485;p11"/>
            <p:cNvGrpSpPr/>
            <p:nvPr/>
          </p:nvGrpSpPr>
          <p:grpSpPr>
            <a:xfrm>
              <a:off x="3141575" y="268570"/>
              <a:ext cx="595450" cy="576275"/>
              <a:chOff x="3234150" y="296350"/>
              <a:chExt cx="595450" cy="576275"/>
            </a:xfrm>
          </p:grpSpPr>
          <p:sp>
            <p:nvSpPr>
              <p:cNvPr id="1486" name="Google Shape;1486;p1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1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1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1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0" name="Google Shape;1490;p11"/>
            <p:cNvGrpSpPr/>
            <p:nvPr/>
          </p:nvGrpSpPr>
          <p:grpSpPr>
            <a:xfrm>
              <a:off x="394675" y="3290938"/>
              <a:ext cx="595450" cy="576275"/>
              <a:chOff x="3234150" y="296350"/>
              <a:chExt cx="595450" cy="576275"/>
            </a:xfrm>
          </p:grpSpPr>
          <p:sp>
            <p:nvSpPr>
              <p:cNvPr id="1491" name="Google Shape;1491;p1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1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1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1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5" name="Google Shape;1495;p11"/>
            <p:cNvGrpSpPr/>
            <p:nvPr/>
          </p:nvGrpSpPr>
          <p:grpSpPr>
            <a:xfrm>
              <a:off x="3993513" y="4726888"/>
              <a:ext cx="595450" cy="576275"/>
              <a:chOff x="3234150" y="296350"/>
              <a:chExt cx="595450" cy="576275"/>
            </a:xfrm>
          </p:grpSpPr>
          <p:sp>
            <p:nvSpPr>
              <p:cNvPr id="1496" name="Google Shape;1496;p1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1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1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1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00" name="Google Shape;1500;p11"/>
          <p:cNvGrpSpPr/>
          <p:nvPr/>
        </p:nvGrpSpPr>
        <p:grpSpPr>
          <a:xfrm>
            <a:off x="1776800" y="952500"/>
            <a:ext cx="8638400" cy="4953200"/>
            <a:chOff x="1332600" y="714375"/>
            <a:chExt cx="6478800" cy="3714900"/>
          </a:xfrm>
        </p:grpSpPr>
        <p:sp>
          <p:nvSpPr>
            <p:cNvPr id="1501" name="Google Shape;1501;p11"/>
            <p:cNvSpPr/>
            <p:nvPr/>
          </p:nvSpPr>
          <p:spPr>
            <a:xfrm>
              <a:off x="1332600" y="714375"/>
              <a:ext cx="6478800" cy="37149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02" name="Google Shape;1502;p11"/>
            <p:cNvGrpSpPr/>
            <p:nvPr/>
          </p:nvGrpSpPr>
          <p:grpSpPr>
            <a:xfrm>
              <a:off x="1432700" y="869488"/>
              <a:ext cx="274500" cy="3440874"/>
              <a:chOff x="1432700" y="869488"/>
              <a:chExt cx="274500" cy="3440874"/>
            </a:xfrm>
          </p:grpSpPr>
          <p:sp>
            <p:nvSpPr>
              <p:cNvPr id="1503" name="Google Shape;1503;p11"/>
              <p:cNvSpPr/>
              <p:nvPr/>
            </p:nvSpPr>
            <p:spPr>
              <a:xfrm>
                <a:off x="1432700" y="1774106"/>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11"/>
              <p:cNvSpPr/>
              <p:nvPr/>
            </p:nvSpPr>
            <p:spPr>
              <a:xfrm>
                <a:off x="1432700" y="222645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1"/>
              <p:cNvSpPr/>
              <p:nvPr/>
            </p:nvSpPr>
            <p:spPr>
              <a:xfrm>
                <a:off x="1432700" y="267880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1"/>
              <p:cNvSpPr/>
              <p:nvPr/>
            </p:nvSpPr>
            <p:spPr>
              <a:xfrm>
                <a:off x="1432700" y="3131160"/>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11"/>
              <p:cNvSpPr/>
              <p:nvPr/>
            </p:nvSpPr>
            <p:spPr>
              <a:xfrm>
                <a:off x="1432700" y="3583511"/>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11"/>
              <p:cNvSpPr/>
              <p:nvPr/>
            </p:nvSpPr>
            <p:spPr>
              <a:xfrm>
                <a:off x="1432700" y="4035863"/>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1"/>
              <p:cNvSpPr/>
              <p:nvPr/>
            </p:nvSpPr>
            <p:spPr>
              <a:xfrm>
                <a:off x="1432700" y="132179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11"/>
              <p:cNvSpPr/>
              <p:nvPr/>
            </p:nvSpPr>
            <p:spPr>
              <a:xfrm>
                <a:off x="1432700" y="86948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511" name="Google Shape;1511;p11"/>
          <p:cNvSpPr txBox="1">
            <a:spLocks noGrp="1"/>
          </p:cNvSpPr>
          <p:nvPr>
            <p:ph type="title" hasCustomPrompt="1"/>
          </p:nvPr>
        </p:nvSpPr>
        <p:spPr>
          <a:xfrm>
            <a:off x="2722600" y="1454667"/>
            <a:ext cx="6746800" cy="28004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4135">
                <a:solidFill>
                  <a:schemeClr val="accent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512" name="Google Shape;1512;p11"/>
          <p:cNvSpPr txBox="1">
            <a:spLocks noGrp="1"/>
          </p:cNvSpPr>
          <p:nvPr>
            <p:ph type="subTitle" idx="1"/>
          </p:nvPr>
        </p:nvSpPr>
        <p:spPr>
          <a:xfrm>
            <a:off x="3245300" y="4293967"/>
            <a:ext cx="5701200" cy="60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2135"/>
              </a:spcBef>
              <a:spcAft>
                <a:spcPts val="0"/>
              </a:spcAft>
              <a:buSzPts val="1600"/>
              <a:buNone/>
              <a:defRPr sz="2135"/>
            </a:lvl3pPr>
            <a:lvl4pPr lvl="3" algn="ctr" rtl="0">
              <a:lnSpc>
                <a:spcPct val="100000"/>
              </a:lnSpc>
              <a:spcBef>
                <a:spcPts val="2135"/>
              </a:spcBef>
              <a:spcAft>
                <a:spcPts val="0"/>
              </a:spcAft>
              <a:buSzPts val="1600"/>
              <a:buNone/>
              <a:defRPr sz="2135"/>
            </a:lvl4pPr>
            <a:lvl5pPr lvl="4" algn="ctr" rtl="0">
              <a:lnSpc>
                <a:spcPct val="100000"/>
              </a:lnSpc>
              <a:spcBef>
                <a:spcPts val="2135"/>
              </a:spcBef>
              <a:spcAft>
                <a:spcPts val="0"/>
              </a:spcAft>
              <a:buSzPts val="1600"/>
              <a:buNone/>
              <a:defRPr sz="2135"/>
            </a:lvl5pPr>
            <a:lvl6pPr lvl="5" algn="ctr" rtl="0">
              <a:lnSpc>
                <a:spcPct val="100000"/>
              </a:lnSpc>
              <a:spcBef>
                <a:spcPts val="2135"/>
              </a:spcBef>
              <a:spcAft>
                <a:spcPts val="0"/>
              </a:spcAft>
              <a:buSzPts val="1600"/>
              <a:buNone/>
              <a:defRPr sz="2135"/>
            </a:lvl6pPr>
            <a:lvl7pPr lvl="6" algn="ctr" rtl="0">
              <a:lnSpc>
                <a:spcPct val="100000"/>
              </a:lnSpc>
              <a:spcBef>
                <a:spcPts val="2135"/>
              </a:spcBef>
              <a:spcAft>
                <a:spcPts val="0"/>
              </a:spcAft>
              <a:buSzPts val="1600"/>
              <a:buNone/>
              <a:defRPr sz="2135"/>
            </a:lvl7pPr>
            <a:lvl8pPr lvl="7" algn="ctr" rtl="0">
              <a:lnSpc>
                <a:spcPct val="100000"/>
              </a:lnSpc>
              <a:spcBef>
                <a:spcPts val="2135"/>
              </a:spcBef>
              <a:spcAft>
                <a:spcPts val="0"/>
              </a:spcAft>
              <a:buSzPts val="1600"/>
              <a:buNone/>
              <a:defRPr sz="2135"/>
            </a:lvl8pPr>
            <a:lvl9pPr lvl="8" algn="ctr" rtl="0">
              <a:lnSpc>
                <a:spcPct val="100000"/>
              </a:lnSpc>
              <a:spcBef>
                <a:spcPts val="2135"/>
              </a:spcBef>
              <a:spcAft>
                <a:spcPts val="2135"/>
              </a:spcAft>
              <a:buSzPts val="1600"/>
              <a:buNone/>
              <a:defRPr sz="2135"/>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1513"/>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514"/>
        <p:cNvGrpSpPr/>
        <p:nvPr/>
      </p:nvGrpSpPr>
      <p:grpSpPr>
        <a:xfrm>
          <a:off x="0" y="0"/>
          <a:ext cx="0" cy="0"/>
          <a:chOff x="0" y="0"/>
          <a:chExt cx="0" cy="0"/>
        </a:xfrm>
      </p:grpSpPr>
      <p:grpSp>
        <p:nvGrpSpPr>
          <p:cNvPr id="1515" name="Google Shape;1515;p13"/>
          <p:cNvGrpSpPr/>
          <p:nvPr/>
        </p:nvGrpSpPr>
        <p:grpSpPr>
          <a:xfrm>
            <a:off x="-103200" y="-177500"/>
            <a:ext cx="12398400" cy="7213200"/>
            <a:chOff x="-77400" y="-133125"/>
            <a:chExt cx="9298800" cy="5409900"/>
          </a:xfrm>
        </p:grpSpPr>
        <p:cxnSp>
          <p:nvCxnSpPr>
            <p:cNvPr id="1516" name="Google Shape;1516;p13"/>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17" name="Google Shape;1517;p13"/>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18" name="Google Shape;1518;p13"/>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19" name="Google Shape;1519;p13"/>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0" name="Google Shape;1520;p13"/>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1" name="Google Shape;1521;p13"/>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2" name="Google Shape;1522;p13"/>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3" name="Google Shape;1523;p13"/>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4" name="Google Shape;1524;p13"/>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5" name="Google Shape;1525;p13"/>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6" name="Google Shape;1526;p13"/>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7" name="Google Shape;1527;p13"/>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8" name="Google Shape;1528;p13"/>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29" name="Google Shape;1529;p13"/>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0" name="Google Shape;1530;p13"/>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1" name="Google Shape;1531;p13"/>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2" name="Google Shape;1532;p13"/>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3" name="Google Shape;1533;p13"/>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4" name="Google Shape;1534;p13"/>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5" name="Google Shape;1535;p13"/>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6" name="Google Shape;1536;p13"/>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7" name="Google Shape;1537;p13"/>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8" name="Google Shape;1538;p13"/>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39" name="Google Shape;1539;p13"/>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540" name="Google Shape;1540;p13"/>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1" name="Google Shape;1541;p13"/>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2" name="Google Shape;1542;p13"/>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3" name="Google Shape;1543;p13"/>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4" name="Google Shape;1544;p13"/>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5" name="Google Shape;1545;p13"/>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6" name="Google Shape;1546;p13"/>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7" name="Google Shape;1547;p13"/>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8" name="Google Shape;1548;p13"/>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49" name="Google Shape;1549;p13"/>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50" name="Google Shape;1550;p13"/>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51" name="Google Shape;1551;p13"/>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52" name="Google Shape;1552;p13"/>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53" name="Google Shape;1553;p13"/>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554" name="Google Shape;1554;p13"/>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1555" name="Google Shape;1555;p13"/>
          <p:cNvGrpSpPr/>
          <p:nvPr/>
        </p:nvGrpSpPr>
        <p:grpSpPr>
          <a:xfrm>
            <a:off x="-158200" y="-177495"/>
            <a:ext cx="12556917" cy="7248379"/>
            <a:chOff x="-118650" y="-133121"/>
            <a:chExt cx="9417688" cy="5436284"/>
          </a:xfrm>
        </p:grpSpPr>
        <p:grpSp>
          <p:nvGrpSpPr>
            <p:cNvPr id="1556" name="Google Shape;1556;p13"/>
            <p:cNvGrpSpPr/>
            <p:nvPr/>
          </p:nvGrpSpPr>
          <p:grpSpPr>
            <a:xfrm>
              <a:off x="7758138" y="2184616"/>
              <a:ext cx="453675" cy="368625"/>
              <a:chOff x="2300788" y="1665150"/>
              <a:chExt cx="453675" cy="368625"/>
            </a:xfrm>
          </p:grpSpPr>
          <p:sp>
            <p:nvSpPr>
              <p:cNvPr id="1557" name="Google Shape;1557;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0" name="Google Shape;1560;p13"/>
            <p:cNvGrpSpPr/>
            <p:nvPr/>
          </p:nvGrpSpPr>
          <p:grpSpPr>
            <a:xfrm>
              <a:off x="617275" y="1080754"/>
              <a:ext cx="453675" cy="368625"/>
              <a:chOff x="2300788" y="1665150"/>
              <a:chExt cx="453675" cy="368625"/>
            </a:xfrm>
          </p:grpSpPr>
          <p:sp>
            <p:nvSpPr>
              <p:cNvPr id="1561" name="Google Shape;1561;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4" name="Google Shape;1564;p13"/>
            <p:cNvGrpSpPr/>
            <p:nvPr/>
          </p:nvGrpSpPr>
          <p:grpSpPr>
            <a:xfrm>
              <a:off x="-12" y="11679"/>
              <a:ext cx="453675" cy="368625"/>
              <a:chOff x="2300788" y="1665150"/>
              <a:chExt cx="453675" cy="368625"/>
            </a:xfrm>
          </p:grpSpPr>
          <p:sp>
            <p:nvSpPr>
              <p:cNvPr id="1565" name="Google Shape;1565;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8" name="Google Shape;1568;p13"/>
            <p:cNvGrpSpPr/>
            <p:nvPr/>
          </p:nvGrpSpPr>
          <p:grpSpPr>
            <a:xfrm>
              <a:off x="1740613" y="-133121"/>
              <a:ext cx="453675" cy="368625"/>
              <a:chOff x="2300788" y="1665150"/>
              <a:chExt cx="453675" cy="368625"/>
            </a:xfrm>
          </p:grpSpPr>
          <p:sp>
            <p:nvSpPr>
              <p:cNvPr id="1569" name="Google Shape;1569;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2" name="Google Shape;1572;p13"/>
            <p:cNvGrpSpPr/>
            <p:nvPr/>
          </p:nvGrpSpPr>
          <p:grpSpPr>
            <a:xfrm>
              <a:off x="4327900" y="11679"/>
              <a:ext cx="453675" cy="368625"/>
              <a:chOff x="2300788" y="1665150"/>
              <a:chExt cx="453675" cy="368625"/>
            </a:xfrm>
          </p:grpSpPr>
          <p:sp>
            <p:nvSpPr>
              <p:cNvPr id="1573" name="Google Shape;1573;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6" name="Google Shape;1576;p13"/>
            <p:cNvGrpSpPr/>
            <p:nvPr/>
          </p:nvGrpSpPr>
          <p:grpSpPr>
            <a:xfrm>
              <a:off x="5902763" y="459579"/>
              <a:ext cx="453675" cy="368625"/>
              <a:chOff x="2300788" y="1665150"/>
              <a:chExt cx="453675" cy="368625"/>
            </a:xfrm>
          </p:grpSpPr>
          <p:sp>
            <p:nvSpPr>
              <p:cNvPr id="1577" name="Google Shape;1577;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0" name="Google Shape;1580;p13"/>
            <p:cNvGrpSpPr/>
            <p:nvPr/>
          </p:nvGrpSpPr>
          <p:grpSpPr>
            <a:xfrm>
              <a:off x="7482688" y="-66971"/>
              <a:ext cx="453675" cy="368625"/>
              <a:chOff x="2300788" y="1665150"/>
              <a:chExt cx="453675" cy="368625"/>
            </a:xfrm>
          </p:grpSpPr>
          <p:sp>
            <p:nvSpPr>
              <p:cNvPr id="1581" name="Google Shape;1581;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4" name="Google Shape;1584;p13"/>
            <p:cNvGrpSpPr/>
            <p:nvPr/>
          </p:nvGrpSpPr>
          <p:grpSpPr>
            <a:xfrm>
              <a:off x="8278525" y="651929"/>
              <a:ext cx="453675" cy="368625"/>
              <a:chOff x="2300788" y="1665150"/>
              <a:chExt cx="453675" cy="368625"/>
            </a:xfrm>
          </p:grpSpPr>
          <p:sp>
            <p:nvSpPr>
              <p:cNvPr id="1585" name="Google Shape;1585;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8" name="Google Shape;1588;p13"/>
            <p:cNvGrpSpPr/>
            <p:nvPr/>
          </p:nvGrpSpPr>
          <p:grpSpPr>
            <a:xfrm>
              <a:off x="8774463" y="3069954"/>
              <a:ext cx="453675" cy="368625"/>
              <a:chOff x="2300788" y="1665150"/>
              <a:chExt cx="453675" cy="368625"/>
            </a:xfrm>
          </p:grpSpPr>
          <p:sp>
            <p:nvSpPr>
              <p:cNvPr id="1589" name="Google Shape;1589;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2" name="Google Shape;1592;p13"/>
            <p:cNvGrpSpPr/>
            <p:nvPr/>
          </p:nvGrpSpPr>
          <p:grpSpPr>
            <a:xfrm>
              <a:off x="8774463" y="4462104"/>
              <a:ext cx="453675" cy="368625"/>
              <a:chOff x="2300788" y="1665150"/>
              <a:chExt cx="453675" cy="368625"/>
            </a:xfrm>
          </p:grpSpPr>
          <p:sp>
            <p:nvSpPr>
              <p:cNvPr id="1593" name="Google Shape;1593;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6" name="Google Shape;1596;p13"/>
            <p:cNvGrpSpPr/>
            <p:nvPr/>
          </p:nvGrpSpPr>
          <p:grpSpPr>
            <a:xfrm>
              <a:off x="6975163" y="4726904"/>
              <a:ext cx="453675" cy="368625"/>
              <a:chOff x="2300788" y="1665150"/>
              <a:chExt cx="453675" cy="368625"/>
            </a:xfrm>
          </p:grpSpPr>
          <p:sp>
            <p:nvSpPr>
              <p:cNvPr id="1597" name="Google Shape;1597;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00" name="Google Shape;1600;p13"/>
            <p:cNvGrpSpPr/>
            <p:nvPr/>
          </p:nvGrpSpPr>
          <p:grpSpPr>
            <a:xfrm>
              <a:off x="5518213" y="4347154"/>
              <a:ext cx="453675" cy="368625"/>
              <a:chOff x="2300788" y="1665150"/>
              <a:chExt cx="453675" cy="368625"/>
            </a:xfrm>
          </p:grpSpPr>
          <p:sp>
            <p:nvSpPr>
              <p:cNvPr id="1601" name="Google Shape;1601;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04" name="Google Shape;1604;p13"/>
            <p:cNvGrpSpPr/>
            <p:nvPr/>
          </p:nvGrpSpPr>
          <p:grpSpPr>
            <a:xfrm>
              <a:off x="2828588" y="4437079"/>
              <a:ext cx="453675" cy="368625"/>
              <a:chOff x="2300788" y="1665150"/>
              <a:chExt cx="453675" cy="368625"/>
            </a:xfrm>
          </p:grpSpPr>
          <p:sp>
            <p:nvSpPr>
              <p:cNvPr id="1605" name="Google Shape;1605;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08" name="Google Shape;1608;p13"/>
            <p:cNvGrpSpPr/>
            <p:nvPr/>
          </p:nvGrpSpPr>
          <p:grpSpPr>
            <a:xfrm>
              <a:off x="1244663" y="4830729"/>
              <a:ext cx="453675" cy="368625"/>
              <a:chOff x="2300788" y="1665150"/>
              <a:chExt cx="453675" cy="368625"/>
            </a:xfrm>
          </p:grpSpPr>
          <p:sp>
            <p:nvSpPr>
              <p:cNvPr id="1609" name="Google Shape;1609;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2" name="Google Shape;1612;p13"/>
            <p:cNvGrpSpPr/>
            <p:nvPr/>
          </p:nvGrpSpPr>
          <p:grpSpPr>
            <a:xfrm>
              <a:off x="-118650" y="4347154"/>
              <a:ext cx="453675" cy="368625"/>
              <a:chOff x="2300788" y="1665150"/>
              <a:chExt cx="453675" cy="368625"/>
            </a:xfrm>
          </p:grpSpPr>
          <p:sp>
            <p:nvSpPr>
              <p:cNvPr id="1613" name="Google Shape;1613;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6" name="Google Shape;1616;p13"/>
            <p:cNvGrpSpPr/>
            <p:nvPr/>
          </p:nvGrpSpPr>
          <p:grpSpPr>
            <a:xfrm>
              <a:off x="7641063" y="3720125"/>
              <a:ext cx="453675" cy="368625"/>
              <a:chOff x="2300788" y="1665150"/>
              <a:chExt cx="453675" cy="368625"/>
            </a:xfrm>
          </p:grpSpPr>
          <p:sp>
            <p:nvSpPr>
              <p:cNvPr id="1617" name="Google Shape;1617;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0" name="Google Shape;1620;p13"/>
            <p:cNvGrpSpPr/>
            <p:nvPr/>
          </p:nvGrpSpPr>
          <p:grpSpPr>
            <a:xfrm>
              <a:off x="163588" y="2421738"/>
              <a:ext cx="453675" cy="368625"/>
              <a:chOff x="2300788" y="1665150"/>
              <a:chExt cx="453675" cy="368625"/>
            </a:xfrm>
          </p:grpSpPr>
          <p:sp>
            <p:nvSpPr>
              <p:cNvPr id="1621" name="Google Shape;1621;p1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1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1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4" name="Google Shape;1624;p13"/>
            <p:cNvGrpSpPr/>
            <p:nvPr/>
          </p:nvGrpSpPr>
          <p:grpSpPr>
            <a:xfrm>
              <a:off x="8703588" y="1602588"/>
              <a:ext cx="595450" cy="576275"/>
              <a:chOff x="3234150" y="296350"/>
              <a:chExt cx="595450" cy="576275"/>
            </a:xfrm>
          </p:grpSpPr>
          <p:sp>
            <p:nvSpPr>
              <p:cNvPr id="1625" name="Google Shape;1625;p1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1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1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1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9" name="Google Shape;1629;p13"/>
            <p:cNvGrpSpPr/>
            <p:nvPr/>
          </p:nvGrpSpPr>
          <p:grpSpPr>
            <a:xfrm>
              <a:off x="3141575" y="268570"/>
              <a:ext cx="595450" cy="576275"/>
              <a:chOff x="3234150" y="296350"/>
              <a:chExt cx="595450" cy="576275"/>
            </a:xfrm>
          </p:grpSpPr>
          <p:sp>
            <p:nvSpPr>
              <p:cNvPr id="1630" name="Google Shape;1630;p1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1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1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1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34" name="Google Shape;1634;p13"/>
            <p:cNvGrpSpPr/>
            <p:nvPr/>
          </p:nvGrpSpPr>
          <p:grpSpPr>
            <a:xfrm>
              <a:off x="394675" y="3290938"/>
              <a:ext cx="595450" cy="576275"/>
              <a:chOff x="3234150" y="296350"/>
              <a:chExt cx="595450" cy="576275"/>
            </a:xfrm>
          </p:grpSpPr>
          <p:sp>
            <p:nvSpPr>
              <p:cNvPr id="1635" name="Google Shape;1635;p1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1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1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1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39" name="Google Shape;1639;p13"/>
            <p:cNvGrpSpPr/>
            <p:nvPr/>
          </p:nvGrpSpPr>
          <p:grpSpPr>
            <a:xfrm>
              <a:off x="3993513" y="4726888"/>
              <a:ext cx="595450" cy="576275"/>
              <a:chOff x="3234150" y="296350"/>
              <a:chExt cx="595450" cy="576275"/>
            </a:xfrm>
          </p:grpSpPr>
          <p:sp>
            <p:nvSpPr>
              <p:cNvPr id="1640" name="Google Shape;1640;p1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644" name="Google Shape;1644;p13"/>
          <p:cNvGrpSpPr/>
          <p:nvPr/>
        </p:nvGrpSpPr>
        <p:grpSpPr>
          <a:xfrm>
            <a:off x="249100" y="252967"/>
            <a:ext cx="11693600" cy="6352400"/>
            <a:chOff x="186825" y="189725"/>
            <a:chExt cx="8770200" cy="4764300"/>
          </a:xfrm>
        </p:grpSpPr>
        <p:sp>
          <p:nvSpPr>
            <p:cNvPr id="1645" name="Google Shape;1645;p13"/>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46" name="Google Shape;1646;p13"/>
            <p:cNvGrpSpPr/>
            <p:nvPr/>
          </p:nvGrpSpPr>
          <p:grpSpPr>
            <a:xfrm>
              <a:off x="311104" y="337528"/>
              <a:ext cx="274500" cy="4490499"/>
              <a:chOff x="317741" y="337528"/>
              <a:chExt cx="274500" cy="4490499"/>
            </a:xfrm>
          </p:grpSpPr>
          <p:sp>
            <p:nvSpPr>
              <p:cNvPr id="1647" name="Google Shape;1647;p13"/>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3"/>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3"/>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3"/>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3"/>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3"/>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3"/>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3"/>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13"/>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13"/>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13"/>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658" name="Google Shape;1658;p13"/>
          <p:cNvSpPr txBox="1">
            <a:spLocks noGrp="1"/>
          </p:cNvSpPr>
          <p:nvPr>
            <p:ph type="subTitle" idx="1"/>
          </p:nvPr>
        </p:nvSpPr>
        <p:spPr>
          <a:xfrm>
            <a:off x="960000" y="2008800"/>
            <a:ext cx="5136000" cy="3344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800"/>
              <a:buFont typeface="Open Sans"/>
              <a:buChar char="●"/>
              <a:defRPr sz="1865"/>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2135"/>
              </a:spcBef>
              <a:spcAft>
                <a:spcPts val="0"/>
              </a:spcAft>
              <a:buClr>
                <a:srgbClr val="999999"/>
              </a:buClr>
              <a:buSzPts val="800"/>
              <a:buFont typeface="Open Sans"/>
              <a:buChar char="■"/>
              <a:defRPr/>
            </a:lvl3pPr>
            <a:lvl4pPr lvl="3" algn="ctr" rtl="0">
              <a:lnSpc>
                <a:spcPct val="100000"/>
              </a:lnSpc>
              <a:spcBef>
                <a:spcPts val="2135"/>
              </a:spcBef>
              <a:spcAft>
                <a:spcPts val="0"/>
              </a:spcAft>
              <a:buClr>
                <a:srgbClr val="999999"/>
              </a:buClr>
              <a:buSzPts val="800"/>
              <a:buFont typeface="Open Sans"/>
              <a:buChar char="●"/>
              <a:defRPr/>
            </a:lvl4pPr>
            <a:lvl5pPr lvl="4" algn="ctr" rtl="0">
              <a:lnSpc>
                <a:spcPct val="100000"/>
              </a:lnSpc>
              <a:spcBef>
                <a:spcPts val="2135"/>
              </a:spcBef>
              <a:spcAft>
                <a:spcPts val="0"/>
              </a:spcAft>
              <a:buClr>
                <a:srgbClr val="999999"/>
              </a:buClr>
              <a:buSzPts val="1200"/>
              <a:buFont typeface="Open Sans"/>
              <a:buChar char="○"/>
              <a:defRPr/>
            </a:lvl5pPr>
            <a:lvl6pPr lvl="5" algn="ctr" rtl="0">
              <a:lnSpc>
                <a:spcPct val="100000"/>
              </a:lnSpc>
              <a:spcBef>
                <a:spcPts val="2135"/>
              </a:spcBef>
              <a:spcAft>
                <a:spcPts val="0"/>
              </a:spcAft>
              <a:buClr>
                <a:srgbClr val="999999"/>
              </a:buClr>
              <a:buSzPts val="1200"/>
              <a:buFont typeface="Open Sans"/>
              <a:buChar char="■"/>
              <a:defRPr/>
            </a:lvl6pPr>
            <a:lvl7pPr lvl="6" algn="ctr" rtl="0">
              <a:lnSpc>
                <a:spcPct val="100000"/>
              </a:lnSpc>
              <a:spcBef>
                <a:spcPts val="2135"/>
              </a:spcBef>
              <a:spcAft>
                <a:spcPts val="0"/>
              </a:spcAft>
              <a:buClr>
                <a:srgbClr val="999999"/>
              </a:buClr>
              <a:buSzPts val="700"/>
              <a:buFont typeface="Open Sans"/>
              <a:buChar char="●"/>
              <a:defRPr/>
            </a:lvl7pPr>
            <a:lvl8pPr lvl="7" algn="ctr" rtl="0">
              <a:lnSpc>
                <a:spcPct val="100000"/>
              </a:lnSpc>
              <a:spcBef>
                <a:spcPts val="2135"/>
              </a:spcBef>
              <a:spcAft>
                <a:spcPts val="0"/>
              </a:spcAft>
              <a:buClr>
                <a:srgbClr val="999999"/>
              </a:buClr>
              <a:buSzPts val="700"/>
              <a:buFont typeface="Open Sans"/>
              <a:buChar char="○"/>
              <a:defRPr/>
            </a:lvl8pPr>
            <a:lvl9pPr lvl="8" algn="ctr" rtl="0">
              <a:lnSpc>
                <a:spcPct val="100000"/>
              </a:lnSpc>
              <a:spcBef>
                <a:spcPts val="2135"/>
              </a:spcBef>
              <a:spcAft>
                <a:spcPts val="2135"/>
              </a:spcAft>
              <a:buClr>
                <a:srgbClr val="999999"/>
              </a:buClr>
              <a:buSzPts val="600"/>
              <a:buFont typeface="Open Sans"/>
              <a:buChar char="■"/>
              <a:defRPr/>
            </a:lvl9pPr>
          </a:lstStyle>
          <a:p/>
        </p:txBody>
      </p:sp>
      <p:sp>
        <p:nvSpPr>
          <p:cNvPr id="1659" name="Google Shape;1659;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2"/>
        <p:cNvGrpSpPr/>
        <p:nvPr/>
      </p:nvGrpSpPr>
      <p:grpSpPr>
        <a:xfrm>
          <a:off x="0" y="0"/>
          <a:ext cx="0" cy="0"/>
          <a:chOff x="0" y="0"/>
          <a:chExt cx="0" cy="0"/>
        </a:xfrm>
      </p:grpSpPr>
      <p:sp>
        <p:nvSpPr>
          <p:cNvPr id="93" name="Google Shape;93;p7"/>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94" name="Google Shape;94;p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5" name="Google Shape;95;p7"/>
          <p:cNvSpPr txBox="1">
            <a:spLocks noGrp="1"/>
          </p:cNvSpPr>
          <p:nvPr>
            <p:ph type="body" idx="1"/>
          </p:nvPr>
        </p:nvSpPr>
        <p:spPr>
          <a:xfrm>
            <a:off x="1403600" y="1841433"/>
            <a:ext cx="9384800" cy="3728000"/>
          </a:xfrm>
          <a:prstGeom prst="rect">
            <a:avLst/>
          </a:prstGeom>
        </p:spPr>
        <p:txBody>
          <a:bodyPr spcFirstLastPara="1" wrap="square" lIns="91425" tIns="91425" rIns="91425" bIns="91425" anchor="t" anchorCtr="0">
            <a:noAutofit/>
          </a:bodyPr>
          <a:lstStyle>
            <a:lvl1pPr marL="609600" lvl="0" indent="-423545" rtl="0">
              <a:lnSpc>
                <a:spcPct val="115000"/>
              </a:lnSpc>
              <a:spcBef>
                <a:spcPts val="0"/>
              </a:spcBef>
              <a:spcAft>
                <a:spcPts val="0"/>
              </a:spcAft>
              <a:buClr>
                <a:srgbClr val="434343"/>
              </a:buClr>
              <a:buSzPts val="1400"/>
              <a:buChar char="●"/>
              <a:defRPr sz="1865">
                <a:solidFill>
                  <a:srgbClr val="434343"/>
                </a:solidFill>
              </a:defRPr>
            </a:lvl1pPr>
            <a:lvl2pPr marL="1219200" lvl="1" indent="-423545" rtl="0">
              <a:lnSpc>
                <a:spcPct val="115000"/>
              </a:lnSpc>
              <a:spcBef>
                <a:spcPts val="0"/>
              </a:spcBef>
              <a:spcAft>
                <a:spcPts val="0"/>
              </a:spcAft>
              <a:buClr>
                <a:srgbClr val="434343"/>
              </a:buClr>
              <a:buSzPts val="1400"/>
              <a:buChar char="○"/>
              <a:defRPr>
                <a:solidFill>
                  <a:srgbClr val="434343"/>
                </a:solidFill>
              </a:defRPr>
            </a:lvl2pPr>
            <a:lvl3pPr marL="1828800" lvl="2" indent="-423545" rtl="0">
              <a:lnSpc>
                <a:spcPct val="115000"/>
              </a:lnSpc>
              <a:spcBef>
                <a:spcPts val="0"/>
              </a:spcBef>
              <a:spcAft>
                <a:spcPts val="0"/>
              </a:spcAft>
              <a:buClr>
                <a:srgbClr val="434343"/>
              </a:buClr>
              <a:buSzPts val="1400"/>
              <a:buChar char="■"/>
              <a:defRPr>
                <a:solidFill>
                  <a:srgbClr val="434343"/>
                </a:solidFill>
              </a:defRPr>
            </a:lvl3pPr>
            <a:lvl4pPr marL="2438400" lvl="3" indent="-423545" rtl="0">
              <a:lnSpc>
                <a:spcPct val="115000"/>
              </a:lnSpc>
              <a:spcBef>
                <a:spcPts val="0"/>
              </a:spcBef>
              <a:spcAft>
                <a:spcPts val="0"/>
              </a:spcAft>
              <a:buClr>
                <a:srgbClr val="434343"/>
              </a:buClr>
              <a:buSzPts val="1400"/>
              <a:buChar char="●"/>
              <a:defRPr>
                <a:solidFill>
                  <a:srgbClr val="434343"/>
                </a:solidFill>
              </a:defRPr>
            </a:lvl4pPr>
            <a:lvl5pPr marL="3048000" lvl="4" indent="-423545" rtl="0">
              <a:lnSpc>
                <a:spcPct val="115000"/>
              </a:lnSpc>
              <a:spcBef>
                <a:spcPts val="0"/>
              </a:spcBef>
              <a:spcAft>
                <a:spcPts val="0"/>
              </a:spcAft>
              <a:buClr>
                <a:srgbClr val="434343"/>
              </a:buClr>
              <a:buSzPts val="1400"/>
              <a:buChar char="○"/>
              <a:defRPr>
                <a:solidFill>
                  <a:srgbClr val="434343"/>
                </a:solidFill>
              </a:defRPr>
            </a:lvl5pPr>
            <a:lvl6pPr marL="3657600" lvl="5" indent="-423545" rtl="0">
              <a:lnSpc>
                <a:spcPct val="115000"/>
              </a:lnSpc>
              <a:spcBef>
                <a:spcPts val="0"/>
              </a:spcBef>
              <a:spcAft>
                <a:spcPts val="0"/>
              </a:spcAft>
              <a:buClr>
                <a:srgbClr val="434343"/>
              </a:buClr>
              <a:buSzPts val="1400"/>
              <a:buChar char="■"/>
              <a:defRPr>
                <a:solidFill>
                  <a:srgbClr val="434343"/>
                </a:solidFill>
              </a:defRPr>
            </a:lvl6pPr>
            <a:lvl7pPr marL="4267200" lvl="6" indent="-423545" rtl="0">
              <a:lnSpc>
                <a:spcPct val="115000"/>
              </a:lnSpc>
              <a:spcBef>
                <a:spcPts val="0"/>
              </a:spcBef>
              <a:spcAft>
                <a:spcPts val="0"/>
              </a:spcAft>
              <a:buClr>
                <a:srgbClr val="434343"/>
              </a:buClr>
              <a:buSzPts val="1400"/>
              <a:buChar char="●"/>
              <a:defRPr>
                <a:solidFill>
                  <a:srgbClr val="434343"/>
                </a:solidFill>
              </a:defRPr>
            </a:lvl7pPr>
            <a:lvl8pPr marL="4876800" lvl="7" indent="-423545" rtl="0">
              <a:lnSpc>
                <a:spcPct val="115000"/>
              </a:lnSpc>
              <a:spcBef>
                <a:spcPts val="0"/>
              </a:spcBef>
              <a:spcAft>
                <a:spcPts val="0"/>
              </a:spcAft>
              <a:buClr>
                <a:srgbClr val="434343"/>
              </a:buClr>
              <a:buSzPts val="1400"/>
              <a:buChar char="○"/>
              <a:defRPr>
                <a:solidFill>
                  <a:srgbClr val="434343"/>
                </a:solidFill>
              </a:defRPr>
            </a:lvl8pPr>
            <a:lvl9pPr marL="5486400" lvl="8" indent="-423545" rtl="0">
              <a:lnSpc>
                <a:spcPct val="115000"/>
              </a:lnSpc>
              <a:spcBef>
                <a:spcPts val="0"/>
              </a:spcBef>
              <a:spcAft>
                <a:spcPts val="0"/>
              </a:spcAft>
              <a:buClr>
                <a:srgbClr val="434343"/>
              </a:buClr>
              <a:buSzPts val="1400"/>
              <a:buChar char="■"/>
              <a:defRPr>
                <a:solidFill>
                  <a:srgbClr val="434343"/>
                </a:solidFill>
              </a:defRPr>
            </a:lvl9pPr>
          </a:lstStyle>
          <a:p/>
        </p:txBody>
      </p:sp>
      <p:grpSp>
        <p:nvGrpSpPr>
          <p:cNvPr id="96" name="Google Shape;96;p7"/>
          <p:cNvGrpSpPr/>
          <p:nvPr/>
        </p:nvGrpSpPr>
        <p:grpSpPr>
          <a:xfrm>
            <a:off x="95093" y="54363"/>
            <a:ext cx="12026305" cy="6471563"/>
            <a:chOff x="71319" y="40772"/>
            <a:chExt cx="9019729" cy="4853672"/>
          </a:xfrm>
        </p:grpSpPr>
        <p:grpSp>
          <p:nvGrpSpPr>
            <p:cNvPr id="97" name="Google Shape;97;p7"/>
            <p:cNvGrpSpPr/>
            <p:nvPr/>
          </p:nvGrpSpPr>
          <p:grpSpPr>
            <a:xfrm>
              <a:off x="71319" y="40772"/>
              <a:ext cx="9019729" cy="2811050"/>
              <a:chOff x="71319" y="40772"/>
              <a:chExt cx="9019729" cy="2811050"/>
            </a:xfrm>
          </p:grpSpPr>
          <p:sp>
            <p:nvSpPr>
              <p:cNvPr id="98" name="Google Shape;98;p7"/>
              <p:cNvSpPr/>
              <p:nvPr/>
            </p:nvSpPr>
            <p:spPr>
              <a:xfrm>
                <a:off x="4290573" y="40772"/>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7"/>
              <p:cNvSpPr/>
              <p:nvPr/>
            </p:nvSpPr>
            <p:spPr>
              <a:xfrm>
                <a:off x="71319" y="26022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7"/>
              <p:cNvSpPr/>
              <p:nvPr/>
            </p:nvSpPr>
            <p:spPr>
              <a:xfrm>
                <a:off x="8640474" y="1021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 name="Google Shape;101;p7"/>
            <p:cNvSpPr/>
            <p:nvPr/>
          </p:nvSpPr>
          <p:spPr>
            <a:xfrm>
              <a:off x="198077" y="4439885"/>
              <a:ext cx="709805" cy="454559"/>
            </a:xfrm>
            <a:custGeom>
              <a:avLst/>
              <a:gdLst/>
              <a:ahLst/>
              <a:cxnLst/>
              <a:rect l="l" t="t" r="r" b="b"/>
              <a:pathLst>
                <a:path w="6599" h="4226" extrusionOk="0">
                  <a:moveTo>
                    <a:pt x="3299" y="658"/>
                  </a:moveTo>
                  <a:cubicBezTo>
                    <a:pt x="3520" y="864"/>
                    <a:pt x="3552" y="1085"/>
                    <a:pt x="3552" y="1164"/>
                  </a:cubicBezTo>
                  <a:cubicBezTo>
                    <a:pt x="3568" y="1321"/>
                    <a:pt x="3505" y="1479"/>
                    <a:pt x="3410" y="1511"/>
                  </a:cubicBezTo>
                  <a:cubicBezTo>
                    <a:pt x="3387" y="1525"/>
                    <a:pt x="3365" y="1531"/>
                    <a:pt x="3344" y="1531"/>
                  </a:cubicBezTo>
                  <a:cubicBezTo>
                    <a:pt x="3294" y="1531"/>
                    <a:pt x="3249" y="1497"/>
                    <a:pt x="3205" y="1464"/>
                  </a:cubicBezTo>
                  <a:cubicBezTo>
                    <a:pt x="3031" y="1306"/>
                    <a:pt x="3078" y="958"/>
                    <a:pt x="3299" y="658"/>
                  </a:cubicBezTo>
                  <a:close/>
                  <a:moveTo>
                    <a:pt x="5241" y="1621"/>
                  </a:moveTo>
                  <a:cubicBezTo>
                    <a:pt x="5241" y="1653"/>
                    <a:pt x="5241" y="1685"/>
                    <a:pt x="5225" y="1700"/>
                  </a:cubicBezTo>
                  <a:cubicBezTo>
                    <a:pt x="5162" y="2016"/>
                    <a:pt x="4957" y="2221"/>
                    <a:pt x="4704" y="2253"/>
                  </a:cubicBezTo>
                  <a:cubicBezTo>
                    <a:pt x="4641" y="2253"/>
                    <a:pt x="4578" y="2253"/>
                    <a:pt x="4578" y="2237"/>
                  </a:cubicBezTo>
                  <a:cubicBezTo>
                    <a:pt x="4546" y="2158"/>
                    <a:pt x="4689" y="1906"/>
                    <a:pt x="4973" y="1732"/>
                  </a:cubicBezTo>
                  <a:cubicBezTo>
                    <a:pt x="5036" y="1700"/>
                    <a:pt x="5130" y="1653"/>
                    <a:pt x="5241" y="1621"/>
                  </a:cubicBezTo>
                  <a:close/>
                  <a:moveTo>
                    <a:pt x="1847" y="2458"/>
                  </a:moveTo>
                  <a:cubicBezTo>
                    <a:pt x="1879" y="2458"/>
                    <a:pt x="1926" y="2474"/>
                    <a:pt x="1973" y="2553"/>
                  </a:cubicBezTo>
                  <a:cubicBezTo>
                    <a:pt x="2147" y="2774"/>
                    <a:pt x="2147" y="3010"/>
                    <a:pt x="1973" y="3184"/>
                  </a:cubicBezTo>
                  <a:cubicBezTo>
                    <a:pt x="1879" y="3279"/>
                    <a:pt x="1721" y="3342"/>
                    <a:pt x="1531" y="3342"/>
                  </a:cubicBezTo>
                  <a:cubicBezTo>
                    <a:pt x="1484" y="2932"/>
                    <a:pt x="1658" y="2537"/>
                    <a:pt x="1816" y="2474"/>
                  </a:cubicBezTo>
                  <a:cubicBezTo>
                    <a:pt x="1816" y="2474"/>
                    <a:pt x="1831" y="2458"/>
                    <a:pt x="1847" y="2458"/>
                  </a:cubicBezTo>
                  <a:close/>
                  <a:moveTo>
                    <a:pt x="3985" y="2775"/>
                  </a:moveTo>
                  <a:lnTo>
                    <a:pt x="3985" y="2775"/>
                  </a:lnTo>
                  <a:cubicBezTo>
                    <a:pt x="4004" y="2782"/>
                    <a:pt x="4043" y="2816"/>
                    <a:pt x="4057" y="2900"/>
                  </a:cubicBezTo>
                  <a:cubicBezTo>
                    <a:pt x="4136" y="3137"/>
                    <a:pt x="4089" y="3358"/>
                    <a:pt x="3947" y="3547"/>
                  </a:cubicBezTo>
                  <a:cubicBezTo>
                    <a:pt x="3947" y="3547"/>
                    <a:pt x="3931" y="3563"/>
                    <a:pt x="3931" y="3579"/>
                  </a:cubicBezTo>
                  <a:cubicBezTo>
                    <a:pt x="3789" y="3310"/>
                    <a:pt x="3820" y="3058"/>
                    <a:pt x="3868" y="2916"/>
                  </a:cubicBezTo>
                  <a:cubicBezTo>
                    <a:pt x="3911" y="2830"/>
                    <a:pt x="3953" y="2783"/>
                    <a:pt x="3985" y="2775"/>
                  </a:cubicBezTo>
                  <a:close/>
                  <a:moveTo>
                    <a:pt x="4103" y="197"/>
                  </a:moveTo>
                  <a:cubicBezTo>
                    <a:pt x="4264" y="197"/>
                    <a:pt x="4436" y="245"/>
                    <a:pt x="4610" y="359"/>
                  </a:cubicBezTo>
                  <a:cubicBezTo>
                    <a:pt x="5083" y="658"/>
                    <a:pt x="5257" y="1069"/>
                    <a:pt x="5257" y="1416"/>
                  </a:cubicBezTo>
                  <a:cubicBezTo>
                    <a:pt x="5130" y="1448"/>
                    <a:pt x="5004" y="1495"/>
                    <a:pt x="4878" y="1558"/>
                  </a:cubicBezTo>
                  <a:cubicBezTo>
                    <a:pt x="4546" y="1763"/>
                    <a:pt x="4325" y="2079"/>
                    <a:pt x="4389" y="2284"/>
                  </a:cubicBezTo>
                  <a:cubicBezTo>
                    <a:pt x="4403" y="2341"/>
                    <a:pt x="4467" y="2447"/>
                    <a:pt x="4649" y="2447"/>
                  </a:cubicBezTo>
                  <a:cubicBezTo>
                    <a:pt x="4671" y="2447"/>
                    <a:pt x="4694" y="2446"/>
                    <a:pt x="4720" y="2442"/>
                  </a:cubicBezTo>
                  <a:cubicBezTo>
                    <a:pt x="5067" y="2395"/>
                    <a:pt x="5336" y="2142"/>
                    <a:pt x="5430" y="1748"/>
                  </a:cubicBezTo>
                  <a:cubicBezTo>
                    <a:pt x="5430" y="1700"/>
                    <a:pt x="5446" y="1653"/>
                    <a:pt x="5446" y="1606"/>
                  </a:cubicBezTo>
                  <a:cubicBezTo>
                    <a:pt x="5636" y="1606"/>
                    <a:pt x="5825" y="1685"/>
                    <a:pt x="6030" y="1906"/>
                  </a:cubicBezTo>
                  <a:cubicBezTo>
                    <a:pt x="6441" y="2363"/>
                    <a:pt x="6172" y="2979"/>
                    <a:pt x="5778" y="3389"/>
                  </a:cubicBezTo>
                  <a:cubicBezTo>
                    <a:pt x="5444" y="3746"/>
                    <a:pt x="4960" y="4018"/>
                    <a:pt x="4576" y="4018"/>
                  </a:cubicBezTo>
                  <a:cubicBezTo>
                    <a:pt x="4432" y="4018"/>
                    <a:pt x="4302" y="3980"/>
                    <a:pt x="4199" y="3894"/>
                  </a:cubicBezTo>
                  <a:cubicBezTo>
                    <a:pt x="4136" y="3831"/>
                    <a:pt x="4089" y="3784"/>
                    <a:pt x="4041" y="3737"/>
                  </a:cubicBezTo>
                  <a:cubicBezTo>
                    <a:pt x="4073" y="3721"/>
                    <a:pt x="4089" y="3689"/>
                    <a:pt x="4120" y="3658"/>
                  </a:cubicBezTo>
                  <a:cubicBezTo>
                    <a:pt x="4294" y="3421"/>
                    <a:pt x="4341" y="3137"/>
                    <a:pt x="4262" y="2853"/>
                  </a:cubicBezTo>
                  <a:cubicBezTo>
                    <a:pt x="4183" y="2616"/>
                    <a:pt x="4073" y="2569"/>
                    <a:pt x="3994" y="2569"/>
                  </a:cubicBezTo>
                  <a:cubicBezTo>
                    <a:pt x="3868" y="2569"/>
                    <a:pt x="3757" y="2679"/>
                    <a:pt x="3678" y="2853"/>
                  </a:cubicBezTo>
                  <a:cubicBezTo>
                    <a:pt x="3599" y="3089"/>
                    <a:pt x="3599" y="3421"/>
                    <a:pt x="3773" y="3705"/>
                  </a:cubicBezTo>
                  <a:cubicBezTo>
                    <a:pt x="3492" y="3927"/>
                    <a:pt x="3030" y="4038"/>
                    <a:pt x="2440" y="4038"/>
                  </a:cubicBezTo>
                  <a:cubicBezTo>
                    <a:pt x="2401" y="4038"/>
                    <a:pt x="2361" y="4038"/>
                    <a:pt x="2321" y="4037"/>
                  </a:cubicBezTo>
                  <a:cubicBezTo>
                    <a:pt x="1863" y="4021"/>
                    <a:pt x="1674" y="3784"/>
                    <a:pt x="1579" y="3531"/>
                  </a:cubicBezTo>
                  <a:lnTo>
                    <a:pt x="1595" y="3531"/>
                  </a:lnTo>
                  <a:cubicBezTo>
                    <a:pt x="1816" y="3516"/>
                    <a:pt x="2005" y="3437"/>
                    <a:pt x="2131" y="3310"/>
                  </a:cubicBezTo>
                  <a:cubicBezTo>
                    <a:pt x="2368" y="3074"/>
                    <a:pt x="2368" y="2726"/>
                    <a:pt x="2131" y="2426"/>
                  </a:cubicBezTo>
                  <a:cubicBezTo>
                    <a:pt x="2036" y="2292"/>
                    <a:pt x="1934" y="2257"/>
                    <a:pt x="1855" y="2257"/>
                  </a:cubicBezTo>
                  <a:cubicBezTo>
                    <a:pt x="1803" y="2257"/>
                    <a:pt x="1762" y="2272"/>
                    <a:pt x="1737" y="2284"/>
                  </a:cubicBezTo>
                  <a:cubicBezTo>
                    <a:pt x="1468" y="2411"/>
                    <a:pt x="1295" y="2884"/>
                    <a:pt x="1342" y="3326"/>
                  </a:cubicBezTo>
                  <a:cubicBezTo>
                    <a:pt x="1153" y="3279"/>
                    <a:pt x="947" y="3184"/>
                    <a:pt x="726" y="3010"/>
                  </a:cubicBezTo>
                  <a:cubicBezTo>
                    <a:pt x="221" y="2632"/>
                    <a:pt x="300" y="2048"/>
                    <a:pt x="584" y="1621"/>
                  </a:cubicBezTo>
                  <a:cubicBezTo>
                    <a:pt x="763" y="1371"/>
                    <a:pt x="1031" y="1175"/>
                    <a:pt x="1281" y="1175"/>
                  </a:cubicBezTo>
                  <a:cubicBezTo>
                    <a:pt x="1363" y="1175"/>
                    <a:pt x="1442" y="1196"/>
                    <a:pt x="1516" y="1243"/>
                  </a:cubicBezTo>
                  <a:cubicBezTo>
                    <a:pt x="1531" y="1250"/>
                    <a:pt x="1551" y="1254"/>
                    <a:pt x="1571" y="1254"/>
                  </a:cubicBezTo>
                  <a:cubicBezTo>
                    <a:pt x="1591" y="1254"/>
                    <a:pt x="1610" y="1250"/>
                    <a:pt x="1626" y="1243"/>
                  </a:cubicBezTo>
                  <a:cubicBezTo>
                    <a:pt x="1658" y="1227"/>
                    <a:pt x="1674" y="1179"/>
                    <a:pt x="1658" y="1148"/>
                  </a:cubicBezTo>
                  <a:cubicBezTo>
                    <a:pt x="1658" y="1148"/>
                    <a:pt x="1595" y="580"/>
                    <a:pt x="1910" y="327"/>
                  </a:cubicBezTo>
                  <a:cubicBezTo>
                    <a:pt x="2000" y="254"/>
                    <a:pt x="2114" y="218"/>
                    <a:pt x="2256" y="218"/>
                  </a:cubicBezTo>
                  <a:cubicBezTo>
                    <a:pt x="2389" y="218"/>
                    <a:pt x="2547" y="250"/>
                    <a:pt x="2731" y="311"/>
                  </a:cubicBezTo>
                  <a:cubicBezTo>
                    <a:pt x="2905" y="374"/>
                    <a:pt x="3047" y="437"/>
                    <a:pt x="3157" y="516"/>
                  </a:cubicBezTo>
                  <a:cubicBezTo>
                    <a:pt x="2889" y="879"/>
                    <a:pt x="2794" y="1353"/>
                    <a:pt x="3078" y="1606"/>
                  </a:cubicBezTo>
                  <a:cubicBezTo>
                    <a:pt x="3173" y="1690"/>
                    <a:pt x="3275" y="1732"/>
                    <a:pt x="3370" y="1732"/>
                  </a:cubicBezTo>
                  <a:cubicBezTo>
                    <a:pt x="3417" y="1732"/>
                    <a:pt x="3463" y="1721"/>
                    <a:pt x="3505" y="1700"/>
                  </a:cubicBezTo>
                  <a:cubicBezTo>
                    <a:pt x="3678" y="1606"/>
                    <a:pt x="3773" y="1400"/>
                    <a:pt x="3757" y="1148"/>
                  </a:cubicBezTo>
                  <a:cubicBezTo>
                    <a:pt x="3757" y="1053"/>
                    <a:pt x="3710" y="769"/>
                    <a:pt x="3441" y="501"/>
                  </a:cubicBezTo>
                  <a:cubicBezTo>
                    <a:pt x="3608" y="324"/>
                    <a:pt x="3841" y="197"/>
                    <a:pt x="4103" y="197"/>
                  </a:cubicBezTo>
                  <a:close/>
                  <a:moveTo>
                    <a:pt x="4103" y="0"/>
                  </a:moveTo>
                  <a:cubicBezTo>
                    <a:pt x="3787" y="0"/>
                    <a:pt x="3497" y="152"/>
                    <a:pt x="3284" y="374"/>
                  </a:cubicBezTo>
                  <a:cubicBezTo>
                    <a:pt x="3157" y="280"/>
                    <a:pt x="2999" y="201"/>
                    <a:pt x="2794" y="122"/>
                  </a:cubicBezTo>
                  <a:cubicBezTo>
                    <a:pt x="2600" y="59"/>
                    <a:pt x="2423" y="27"/>
                    <a:pt x="2268" y="27"/>
                  </a:cubicBezTo>
                  <a:cubicBezTo>
                    <a:pt x="2071" y="27"/>
                    <a:pt x="1908" y="79"/>
                    <a:pt x="1784" y="185"/>
                  </a:cubicBezTo>
                  <a:cubicBezTo>
                    <a:pt x="1500" y="390"/>
                    <a:pt x="1453" y="785"/>
                    <a:pt x="1453" y="1006"/>
                  </a:cubicBezTo>
                  <a:cubicBezTo>
                    <a:pt x="1396" y="989"/>
                    <a:pt x="1339" y="981"/>
                    <a:pt x="1280" y="981"/>
                  </a:cubicBezTo>
                  <a:cubicBezTo>
                    <a:pt x="962" y="981"/>
                    <a:pt x="624" y="1220"/>
                    <a:pt x="411" y="1527"/>
                  </a:cubicBezTo>
                  <a:cubicBezTo>
                    <a:pt x="79" y="2016"/>
                    <a:pt x="0" y="2711"/>
                    <a:pt x="600" y="3168"/>
                  </a:cubicBezTo>
                  <a:cubicBezTo>
                    <a:pt x="868" y="3389"/>
                    <a:pt x="1137" y="3500"/>
                    <a:pt x="1374" y="3531"/>
                  </a:cubicBezTo>
                  <a:cubicBezTo>
                    <a:pt x="1484" y="3958"/>
                    <a:pt x="1831" y="4210"/>
                    <a:pt x="2321" y="4226"/>
                  </a:cubicBezTo>
                  <a:lnTo>
                    <a:pt x="2463" y="4226"/>
                  </a:lnTo>
                  <a:cubicBezTo>
                    <a:pt x="3078" y="4226"/>
                    <a:pt x="3568" y="4100"/>
                    <a:pt x="3899" y="3879"/>
                  </a:cubicBezTo>
                  <a:cubicBezTo>
                    <a:pt x="3947" y="3926"/>
                    <a:pt x="4010" y="3989"/>
                    <a:pt x="4073" y="4037"/>
                  </a:cubicBezTo>
                  <a:cubicBezTo>
                    <a:pt x="4216" y="4156"/>
                    <a:pt x="4393" y="4209"/>
                    <a:pt x="4584" y="4209"/>
                  </a:cubicBezTo>
                  <a:cubicBezTo>
                    <a:pt x="5025" y="4209"/>
                    <a:pt x="5545" y="3928"/>
                    <a:pt x="5920" y="3531"/>
                  </a:cubicBezTo>
                  <a:cubicBezTo>
                    <a:pt x="6488" y="2916"/>
                    <a:pt x="6599" y="2237"/>
                    <a:pt x="6172" y="1779"/>
                  </a:cubicBezTo>
                  <a:cubicBezTo>
                    <a:pt x="5967" y="1542"/>
                    <a:pt x="5715" y="1432"/>
                    <a:pt x="5462" y="1416"/>
                  </a:cubicBezTo>
                  <a:cubicBezTo>
                    <a:pt x="5446" y="1022"/>
                    <a:pt x="5241" y="548"/>
                    <a:pt x="4720" y="201"/>
                  </a:cubicBezTo>
                  <a:cubicBezTo>
                    <a:pt x="4513" y="60"/>
                    <a:pt x="4303" y="0"/>
                    <a:pt x="4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 name="Google Shape;102;p7"/>
          <p:cNvGrpSpPr/>
          <p:nvPr/>
        </p:nvGrpSpPr>
        <p:grpSpPr>
          <a:xfrm>
            <a:off x="264112" y="270704"/>
            <a:ext cx="11058737" cy="5873955"/>
            <a:chOff x="198083" y="203028"/>
            <a:chExt cx="8294053" cy="4405466"/>
          </a:xfrm>
        </p:grpSpPr>
        <p:sp>
          <p:nvSpPr>
            <p:cNvPr id="103" name="Google Shape;103;p7"/>
            <p:cNvSpPr/>
            <p:nvPr/>
          </p:nvSpPr>
          <p:spPr>
            <a:xfrm>
              <a:off x="8025736" y="4192531"/>
              <a:ext cx="466401" cy="415963"/>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4" name="Google Shape;104;p7"/>
            <p:cNvGrpSpPr/>
            <p:nvPr/>
          </p:nvGrpSpPr>
          <p:grpSpPr>
            <a:xfrm>
              <a:off x="198083" y="203028"/>
              <a:ext cx="576572" cy="663928"/>
              <a:chOff x="2719958" y="3073899"/>
              <a:chExt cx="338324" cy="389606"/>
            </a:xfrm>
          </p:grpSpPr>
          <p:sp>
            <p:nvSpPr>
              <p:cNvPr id="105" name="Google Shape;105;p7"/>
              <p:cNvSpPr/>
              <p:nvPr/>
            </p:nvSpPr>
            <p:spPr>
              <a:xfrm>
                <a:off x="2719958" y="3077271"/>
                <a:ext cx="338324" cy="386234"/>
              </a:xfrm>
              <a:custGeom>
                <a:avLst/>
                <a:gdLst/>
                <a:ahLst/>
                <a:cxnLst/>
                <a:rect l="l" t="t" r="r" b="b"/>
                <a:pathLst>
                  <a:path w="4816" h="5498" extrusionOk="0">
                    <a:moveTo>
                      <a:pt x="3129" y="0"/>
                    </a:moveTo>
                    <a:cubicBezTo>
                      <a:pt x="2602" y="0"/>
                      <a:pt x="927" y="1002"/>
                      <a:pt x="632" y="1283"/>
                    </a:cubicBezTo>
                    <a:cubicBezTo>
                      <a:pt x="474" y="1441"/>
                      <a:pt x="253" y="2987"/>
                      <a:pt x="253" y="2987"/>
                    </a:cubicBezTo>
                    <a:cubicBezTo>
                      <a:pt x="1" y="3240"/>
                      <a:pt x="1642" y="5292"/>
                      <a:pt x="1721" y="5482"/>
                    </a:cubicBezTo>
                    <a:cubicBezTo>
                      <a:pt x="1726" y="5493"/>
                      <a:pt x="1740" y="5498"/>
                      <a:pt x="1762" y="5498"/>
                    </a:cubicBezTo>
                    <a:cubicBezTo>
                      <a:pt x="2055" y="5498"/>
                      <a:pt x="3794" y="4584"/>
                      <a:pt x="4279" y="4203"/>
                    </a:cubicBezTo>
                    <a:lnTo>
                      <a:pt x="4294" y="4219"/>
                    </a:lnTo>
                    <a:cubicBezTo>
                      <a:pt x="4294" y="4219"/>
                      <a:pt x="4294" y="4203"/>
                      <a:pt x="4294" y="4187"/>
                    </a:cubicBezTo>
                    <a:cubicBezTo>
                      <a:pt x="4357" y="4140"/>
                      <a:pt x="4405" y="4092"/>
                      <a:pt x="4405" y="4077"/>
                    </a:cubicBezTo>
                    <a:cubicBezTo>
                      <a:pt x="4405" y="4061"/>
                      <a:pt x="4389" y="4029"/>
                      <a:pt x="4373" y="3982"/>
                    </a:cubicBezTo>
                    <a:cubicBezTo>
                      <a:pt x="4515" y="3587"/>
                      <a:pt x="4799" y="2766"/>
                      <a:pt x="4815" y="2325"/>
                    </a:cubicBezTo>
                    <a:cubicBezTo>
                      <a:pt x="4815" y="1851"/>
                      <a:pt x="3474" y="367"/>
                      <a:pt x="3268" y="51"/>
                    </a:cubicBezTo>
                    <a:cubicBezTo>
                      <a:pt x="3244" y="16"/>
                      <a:pt x="3195" y="0"/>
                      <a:pt x="3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7"/>
              <p:cNvSpPr/>
              <p:nvPr/>
            </p:nvSpPr>
            <p:spPr>
              <a:xfrm>
                <a:off x="2731057" y="3073899"/>
                <a:ext cx="306149" cy="296455"/>
              </a:xfrm>
              <a:custGeom>
                <a:avLst/>
                <a:gdLst/>
                <a:ahLst/>
                <a:cxnLst/>
                <a:rect l="l" t="t" r="r" b="b"/>
                <a:pathLst>
                  <a:path w="4358" h="4220" extrusionOk="0">
                    <a:moveTo>
                      <a:pt x="3101" y="1"/>
                    </a:moveTo>
                    <a:cubicBezTo>
                      <a:pt x="3063" y="1"/>
                      <a:pt x="3029" y="29"/>
                      <a:pt x="3016" y="68"/>
                    </a:cubicBezTo>
                    <a:lnTo>
                      <a:pt x="2574" y="1536"/>
                    </a:lnTo>
                    <a:cubicBezTo>
                      <a:pt x="2132" y="1552"/>
                      <a:pt x="537" y="2609"/>
                      <a:pt x="48" y="2957"/>
                    </a:cubicBezTo>
                    <a:cubicBezTo>
                      <a:pt x="1" y="2988"/>
                      <a:pt x="1" y="3051"/>
                      <a:pt x="16" y="3099"/>
                    </a:cubicBezTo>
                    <a:cubicBezTo>
                      <a:pt x="34" y="3125"/>
                      <a:pt x="61" y="3136"/>
                      <a:pt x="89" y="3136"/>
                    </a:cubicBezTo>
                    <a:cubicBezTo>
                      <a:pt x="113" y="3136"/>
                      <a:pt x="137" y="3129"/>
                      <a:pt x="158" y="3114"/>
                    </a:cubicBezTo>
                    <a:cubicBezTo>
                      <a:pt x="1153" y="2436"/>
                      <a:pt x="2321" y="1725"/>
                      <a:pt x="2558" y="1725"/>
                    </a:cubicBezTo>
                    <a:lnTo>
                      <a:pt x="2574" y="1725"/>
                    </a:lnTo>
                    <a:cubicBezTo>
                      <a:pt x="2921" y="2246"/>
                      <a:pt x="4152" y="4156"/>
                      <a:pt x="4168" y="4172"/>
                    </a:cubicBezTo>
                    <a:cubicBezTo>
                      <a:pt x="4184" y="4204"/>
                      <a:pt x="4215" y="4219"/>
                      <a:pt x="4247" y="4219"/>
                    </a:cubicBezTo>
                    <a:cubicBezTo>
                      <a:pt x="4263" y="4219"/>
                      <a:pt x="4278" y="4219"/>
                      <a:pt x="4294" y="4204"/>
                    </a:cubicBezTo>
                    <a:cubicBezTo>
                      <a:pt x="4342" y="4172"/>
                      <a:pt x="4357" y="4125"/>
                      <a:pt x="4326" y="4077"/>
                    </a:cubicBezTo>
                    <a:cubicBezTo>
                      <a:pt x="4310" y="4046"/>
                      <a:pt x="3110" y="2183"/>
                      <a:pt x="2747" y="1631"/>
                    </a:cubicBezTo>
                    <a:lnTo>
                      <a:pt x="3205" y="131"/>
                    </a:lnTo>
                    <a:cubicBezTo>
                      <a:pt x="3221" y="84"/>
                      <a:pt x="3189" y="20"/>
                      <a:pt x="3126" y="5"/>
                    </a:cubicBezTo>
                    <a:cubicBezTo>
                      <a:pt x="3118" y="2"/>
                      <a:pt x="3109" y="1"/>
                      <a:pt x="3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7"/>
              <p:cNvSpPr/>
              <p:nvPr/>
            </p:nvSpPr>
            <p:spPr>
              <a:xfrm>
                <a:off x="2851958" y="3249383"/>
                <a:ext cx="52196" cy="52196"/>
              </a:xfrm>
              <a:custGeom>
                <a:avLst/>
                <a:gdLst/>
                <a:ahLst/>
                <a:cxnLst/>
                <a:rect l="l" t="t" r="r" b="b"/>
                <a:pathLst>
                  <a:path w="743" h="743" extrusionOk="0">
                    <a:moveTo>
                      <a:pt x="379" y="1"/>
                    </a:moveTo>
                    <a:cubicBezTo>
                      <a:pt x="174" y="1"/>
                      <a:pt x="0" y="174"/>
                      <a:pt x="0" y="380"/>
                    </a:cubicBezTo>
                    <a:cubicBezTo>
                      <a:pt x="0" y="585"/>
                      <a:pt x="174" y="743"/>
                      <a:pt x="379" y="743"/>
                    </a:cubicBezTo>
                    <a:cubicBezTo>
                      <a:pt x="584" y="743"/>
                      <a:pt x="742" y="585"/>
                      <a:pt x="742" y="380"/>
                    </a:cubicBezTo>
                    <a:cubicBezTo>
                      <a:pt x="742" y="174"/>
                      <a:pt x="584"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7"/>
              <p:cNvSpPr/>
              <p:nvPr/>
            </p:nvSpPr>
            <p:spPr>
              <a:xfrm>
                <a:off x="2971734" y="3188406"/>
                <a:ext cx="52126" cy="52196"/>
              </a:xfrm>
              <a:custGeom>
                <a:avLst/>
                <a:gdLst/>
                <a:ahLst/>
                <a:cxnLst/>
                <a:rect l="l" t="t" r="r" b="b"/>
                <a:pathLst>
                  <a:path w="742" h="743" extrusionOk="0">
                    <a:moveTo>
                      <a:pt x="379" y="1"/>
                    </a:moveTo>
                    <a:cubicBezTo>
                      <a:pt x="174" y="1"/>
                      <a:pt x="0" y="158"/>
                      <a:pt x="0" y="364"/>
                    </a:cubicBezTo>
                    <a:cubicBezTo>
                      <a:pt x="0" y="569"/>
                      <a:pt x="174" y="743"/>
                      <a:pt x="379" y="743"/>
                    </a:cubicBezTo>
                    <a:cubicBezTo>
                      <a:pt x="584" y="743"/>
                      <a:pt x="742" y="569"/>
                      <a:pt x="742" y="364"/>
                    </a:cubicBezTo>
                    <a:cubicBezTo>
                      <a:pt x="742" y="158"/>
                      <a:pt x="584"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7"/>
              <p:cNvSpPr/>
              <p:nvPr/>
            </p:nvSpPr>
            <p:spPr>
              <a:xfrm>
                <a:off x="2777633" y="3161782"/>
                <a:ext cx="52196" cy="52196"/>
              </a:xfrm>
              <a:custGeom>
                <a:avLst/>
                <a:gdLst/>
                <a:ahLst/>
                <a:cxnLst/>
                <a:rect l="l" t="t" r="r" b="b"/>
                <a:pathLst>
                  <a:path w="743" h="743" extrusionOk="0">
                    <a:moveTo>
                      <a:pt x="379" y="1"/>
                    </a:moveTo>
                    <a:cubicBezTo>
                      <a:pt x="158" y="1"/>
                      <a:pt x="1" y="174"/>
                      <a:pt x="1" y="380"/>
                    </a:cubicBezTo>
                    <a:cubicBezTo>
                      <a:pt x="1" y="585"/>
                      <a:pt x="158" y="743"/>
                      <a:pt x="379" y="743"/>
                    </a:cubicBezTo>
                    <a:cubicBezTo>
                      <a:pt x="585" y="743"/>
                      <a:pt x="743" y="585"/>
                      <a:pt x="743" y="380"/>
                    </a:cubicBezTo>
                    <a:cubicBezTo>
                      <a:pt x="743" y="174"/>
                      <a:pt x="585"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7"/>
              <p:cNvSpPr/>
              <p:nvPr/>
            </p:nvSpPr>
            <p:spPr>
              <a:xfrm>
                <a:off x="2851958" y="3125181"/>
                <a:ext cx="52196" cy="53320"/>
              </a:xfrm>
              <a:custGeom>
                <a:avLst/>
                <a:gdLst/>
                <a:ahLst/>
                <a:cxnLst/>
                <a:rect l="l" t="t" r="r" b="b"/>
                <a:pathLst>
                  <a:path w="743" h="759" extrusionOk="0">
                    <a:moveTo>
                      <a:pt x="379" y="1"/>
                    </a:moveTo>
                    <a:cubicBezTo>
                      <a:pt x="174" y="1"/>
                      <a:pt x="0" y="174"/>
                      <a:pt x="0" y="380"/>
                    </a:cubicBezTo>
                    <a:cubicBezTo>
                      <a:pt x="0" y="585"/>
                      <a:pt x="174" y="759"/>
                      <a:pt x="379" y="759"/>
                    </a:cubicBezTo>
                    <a:cubicBezTo>
                      <a:pt x="584" y="759"/>
                      <a:pt x="742" y="585"/>
                      <a:pt x="742" y="380"/>
                    </a:cubicBezTo>
                    <a:cubicBezTo>
                      <a:pt x="742" y="174"/>
                      <a:pt x="584"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7"/>
              <p:cNvSpPr/>
              <p:nvPr/>
            </p:nvSpPr>
            <p:spPr>
              <a:xfrm>
                <a:off x="2896285" y="3301509"/>
                <a:ext cx="53320" cy="53320"/>
              </a:xfrm>
              <a:custGeom>
                <a:avLst/>
                <a:gdLst/>
                <a:ahLst/>
                <a:cxnLst/>
                <a:rect l="l" t="t" r="r" b="b"/>
                <a:pathLst>
                  <a:path w="759" h="759" extrusionOk="0">
                    <a:moveTo>
                      <a:pt x="379" y="1"/>
                    </a:moveTo>
                    <a:cubicBezTo>
                      <a:pt x="174" y="1"/>
                      <a:pt x="1" y="174"/>
                      <a:pt x="1" y="380"/>
                    </a:cubicBezTo>
                    <a:cubicBezTo>
                      <a:pt x="1" y="585"/>
                      <a:pt x="174" y="758"/>
                      <a:pt x="379" y="758"/>
                    </a:cubicBezTo>
                    <a:cubicBezTo>
                      <a:pt x="585" y="758"/>
                      <a:pt x="758" y="585"/>
                      <a:pt x="758" y="380"/>
                    </a:cubicBezTo>
                    <a:cubicBezTo>
                      <a:pt x="758" y="174"/>
                      <a:pt x="585"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7"/>
              <p:cNvSpPr/>
              <p:nvPr/>
            </p:nvSpPr>
            <p:spPr>
              <a:xfrm>
                <a:off x="2783183" y="3293781"/>
                <a:ext cx="52196" cy="53250"/>
              </a:xfrm>
              <a:custGeom>
                <a:avLst/>
                <a:gdLst/>
                <a:ahLst/>
                <a:cxnLst/>
                <a:rect l="l" t="t" r="r" b="b"/>
                <a:pathLst>
                  <a:path w="743" h="758" extrusionOk="0">
                    <a:moveTo>
                      <a:pt x="364" y="0"/>
                    </a:moveTo>
                    <a:cubicBezTo>
                      <a:pt x="158" y="0"/>
                      <a:pt x="1" y="174"/>
                      <a:pt x="1" y="379"/>
                    </a:cubicBezTo>
                    <a:cubicBezTo>
                      <a:pt x="1" y="584"/>
                      <a:pt x="158" y="758"/>
                      <a:pt x="364" y="758"/>
                    </a:cubicBezTo>
                    <a:cubicBezTo>
                      <a:pt x="569" y="758"/>
                      <a:pt x="742" y="584"/>
                      <a:pt x="742" y="379"/>
                    </a:cubicBezTo>
                    <a:cubicBezTo>
                      <a:pt x="742" y="174"/>
                      <a:pt x="569"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7"/>
              <p:cNvSpPr/>
              <p:nvPr/>
            </p:nvSpPr>
            <p:spPr>
              <a:xfrm>
                <a:off x="2838610" y="3346961"/>
                <a:ext cx="59994" cy="52758"/>
              </a:xfrm>
              <a:custGeom>
                <a:avLst/>
                <a:gdLst/>
                <a:ahLst/>
                <a:cxnLst/>
                <a:rect l="l" t="t" r="r" b="b"/>
                <a:pathLst>
                  <a:path w="854" h="751" extrusionOk="0">
                    <a:moveTo>
                      <a:pt x="432" y="1"/>
                    </a:moveTo>
                    <a:cubicBezTo>
                      <a:pt x="367" y="1"/>
                      <a:pt x="301" y="17"/>
                      <a:pt x="238" y="48"/>
                    </a:cubicBezTo>
                    <a:cubicBezTo>
                      <a:pt x="64" y="159"/>
                      <a:pt x="1" y="380"/>
                      <a:pt x="111" y="569"/>
                    </a:cubicBezTo>
                    <a:cubicBezTo>
                      <a:pt x="174" y="684"/>
                      <a:pt x="299" y="750"/>
                      <a:pt x="426" y="750"/>
                    </a:cubicBezTo>
                    <a:cubicBezTo>
                      <a:pt x="491" y="750"/>
                      <a:pt x="558" y="733"/>
                      <a:pt x="616" y="695"/>
                    </a:cubicBezTo>
                    <a:cubicBezTo>
                      <a:pt x="790" y="601"/>
                      <a:pt x="853" y="364"/>
                      <a:pt x="758" y="190"/>
                    </a:cubicBezTo>
                    <a:cubicBezTo>
                      <a:pt x="685" y="64"/>
                      <a:pt x="562"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60"/>
        <p:cNvGrpSpPr/>
        <p:nvPr/>
      </p:nvGrpSpPr>
      <p:grpSpPr>
        <a:xfrm>
          <a:off x="0" y="0"/>
          <a:ext cx="0" cy="0"/>
          <a:chOff x="0" y="0"/>
          <a:chExt cx="0" cy="0"/>
        </a:xfrm>
      </p:grpSpPr>
      <p:grpSp>
        <p:nvGrpSpPr>
          <p:cNvPr id="1661" name="Google Shape;1661;p14"/>
          <p:cNvGrpSpPr/>
          <p:nvPr/>
        </p:nvGrpSpPr>
        <p:grpSpPr>
          <a:xfrm>
            <a:off x="-103200" y="-177500"/>
            <a:ext cx="12398400" cy="7213200"/>
            <a:chOff x="-77400" y="-133125"/>
            <a:chExt cx="9298800" cy="5409900"/>
          </a:xfrm>
        </p:grpSpPr>
        <p:cxnSp>
          <p:nvCxnSpPr>
            <p:cNvPr id="1662" name="Google Shape;1662;p14"/>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3" name="Google Shape;1663;p14"/>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4" name="Google Shape;1664;p14"/>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5" name="Google Shape;1665;p14"/>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6" name="Google Shape;1666;p14"/>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7" name="Google Shape;1667;p14"/>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8" name="Google Shape;1668;p14"/>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69" name="Google Shape;1669;p14"/>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0" name="Google Shape;1670;p14"/>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1" name="Google Shape;1671;p14"/>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2" name="Google Shape;1672;p14"/>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3" name="Google Shape;1673;p14"/>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4" name="Google Shape;1674;p14"/>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5" name="Google Shape;1675;p14"/>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6" name="Google Shape;1676;p14"/>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7" name="Google Shape;1677;p14"/>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8" name="Google Shape;1678;p14"/>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79" name="Google Shape;1679;p14"/>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0" name="Google Shape;1680;p14"/>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1" name="Google Shape;1681;p14"/>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2" name="Google Shape;1682;p14"/>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3" name="Google Shape;1683;p14"/>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4" name="Google Shape;1684;p14"/>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5" name="Google Shape;1685;p14"/>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686" name="Google Shape;1686;p14"/>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87" name="Google Shape;1687;p14"/>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88" name="Google Shape;1688;p14"/>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89" name="Google Shape;1689;p14"/>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0" name="Google Shape;1690;p14"/>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1" name="Google Shape;1691;p14"/>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2" name="Google Shape;1692;p14"/>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3" name="Google Shape;1693;p14"/>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4" name="Google Shape;1694;p14"/>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5" name="Google Shape;1695;p14"/>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6" name="Google Shape;1696;p14"/>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7" name="Google Shape;1697;p14"/>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8" name="Google Shape;1698;p14"/>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699" name="Google Shape;1699;p14"/>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700" name="Google Shape;1700;p14"/>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1701" name="Google Shape;1701;p14"/>
          <p:cNvGrpSpPr/>
          <p:nvPr/>
        </p:nvGrpSpPr>
        <p:grpSpPr>
          <a:xfrm>
            <a:off x="-158200" y="-177495"/>
            <a:ext cx="12556917" cy="7248379"/>
            <a:chOff x="-118650" y="-133121"/>
            <a:chExt cx="9417688" cy="5436284"/>
          </a:xfrm>
        </p:grpSpPr>
        <p:grpSp>
          <p:nvGrpSpPr>
            <p:cNvPr id="1702" name="Google Shape;1702;p14"/>
            <p:cNvGrpSpPr/>
            <p:nvPr/>
          </p:nvGrpSpPr>
          <p:grpSpPr>
            <a:xfrm>
              <a:off x="7758138" y="2184616"/>
              <a:ext cx="453675" cy="368625"/>
              <a:chOff x="2300788" y="1665150"/>
              <a:chExt cx="453675" cy="368625"/>
            </a:xfrm>
          </p:grpSpPr>
          <p:sp>
            <p:nvSpPr>
              <p:cNvPr id="1703" name="Google Shape;1703;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06" name="Google Shape;1706;p14"/>
            <p:cNvGrpSpPr/>
            <p:nvPr/>
          </p:nvGrpSpPr>
          <p:grpSpPr>
            <a:xfrm>
              <a:off x="617275" y="1080754"/>
              <a:ext cx="453675" cy="368625"/>
              <a:chOff x="2300788" y="1665150"/>
              <a:chExt cx="453675" cy="368625"/>
            </a:xfrm>
          </p:grpSpPr>
          <p:sp>
            <p:nvSpPr>
              <p:cNvPr id="1707" name="Google Shape;1707;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0" name="Google Shape;1710;p14"/>
            <p:cNvGrpSpPr/>
            <p:nvPr/>
          </p:nvGrpSpPr>
          <p:grpSpPr>
            <a:xfrm>
              <a:off x="-12" y="11679"/>
              <a:ext cx="453675" cy="368625"/>
              <a:chOff x="2300788" y="1665150"/>
              <a:chExt cx="453675" cy="368625"/>
            </a:xfrm>
          </p:grpSpPr>
          <p:sp>
            <p:nvSpPr>
              <p:cNvPr id="1711" name="Google Shape;1711;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4" name="Google Shape;1714;p14"/>
            <p:cNvGrpSpPr/>
            <p:nvPr/>
          </p:nvGrpSpPr>
          <p:grpSpPr>
            <a:xfrm>
              <a:off x="1740613" y="-133121"/>
              <a:ext cx="453675" cy="368625"/>
              <a:chOff x="2300788" y="1665150"/>
              <a:chExt cx="453675" cy="368625"/>
            </a:xfrm>
          </p:grpSpPr>
          <p:sp>
            <p:nvSpPr>
              <p:cNvPr id="1715" name="Google Shape;1715;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8" name="Google Shape;1718;p14"/>
            <p:cNvGrpSpPr/>
            <p:nvPr/>
          </p:nvGrpSpPr>
          <p:grpSpPr>
            <a:xfrm>
              <a:off x="4327900" y="11679"/>
              <a:ext cx="453675" cy="368625"/>
              <a:chOff x="2300788" y="1665150"/>
              <a:chExt cx="453675" cy="368625"/>
            </a:xfrm>
          </p:grpSpPr>
          <p:sp>
            <p:nvSpPr>
              <p:cNvPr id="1719" name="Google Shape;1719;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2" name="Google Shape;1722;p14"/>
            <p:cNvGrpSpPr/>
            <p:nvPr/>
          </p:nvGrpSpPr>
          <p:grpSpPr>
            <a:xfrm>
              <a:off x="5902763" y="459579"/>
              <a:ext cx="453675" cy="368625"/>
              <a:chOff x="2300788" y="1665150"/>
              <a:chExt cx="453675" cy="368625"/>
            </a:xfrm>
          </p:grpSpPr>
          <p:sp>
            <p:nvSpPr>
              <p:cNvPr id="1723" name="Google Shape;1723;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6" name="Google Shape;1726;p14"/>
            <p:cNvGrpSpPr/>
            <p:nvPr/>
          </p:nvGrpSpPr>
          <p:grpSpPr>
            <a:xfrm>
              <a:off x="7482688" y="-66971"/>
              <a:ext cx="453675" cy="368625"/>
              <a:chOff x="2300788" y="1665150"/>
              <a:chExt cx="453675" cy="368625"/>
            </a:xfrm>
          </p:grpSpPr>
          <p:sp>
            <p:nvSpPr>
              <p:cNvPr id="1727" name="Google Shape;1727;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0" name="Google Shape;1730;p14"/>
            <p:cNvGrpSpPr/>
            <p:nvPr/>
          </p:nvGrpSpPr>
          <p:grpSpPr>
            <a:xfrm>
              <a:off x="8278525" y="651929"/>
              <a:ext cx="453675" cy="368625"/>
              <a:chOff x="2300788" y="1665150"/>
              <a:chExt cx="453675" cy="368625"/>
            </a:xfrm>
          </p:grpSpPr>
          <p:sp>
            <p:nvSpPr>
              <p:cNvPr id="1731" name="Google Shape;1731;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14"/>
            <p:cNvGrpSpPr/>
            <p:nvPr/>
          </p:nvGrpSpPr>
          <p:grpSpPr>
            <a:xfrm>
              <a:off x="8774463" y="3069954"/>
              <a:ext cx="453675" cy="368625"/>
              <a:chOff x="2300788" y="1665150"/>
              <a:chExt cx="453675" cy="368625"/>
            </a:xfrm>
          </p:grpSpPr>
          <p:sp>
            <p:nvSpPr>
              <p:cNvPr id="1735" name="Google Shape;1735;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8" name="Google Shape;1738;p14"/>
            <p:cNvGrpSpPr/>
            <p:nvPr/>
          </p:nvGrpSpPr>
          <p:grpSpPr>
            <a:xfrm>
              <a:off x="8774463" y="4462104"/>
              <a:ext cx="453675" cy="368625"/>
              <a:chOff x="2300788" y="1665150"/>
              <a:chExt cx="453675" cy="368625"/>
            </a:xfrm>
          </p:grpSpPr>
          <p:sp>
            <p:nvSpPr>
              <p:cNvPr id="1739" name="Google Shape;1739;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2" name="Google Shape;1742;p14"/>
            <p:cNvGrpSpPr/>
            <p:nvPr/>
          </p:nvGrpSpPr>
          <p:grpSpPr>
            <a:xfrm>
              <a:off x="6975163" y="4726904"/>
              <a:ext cx="453675" cy="368625"/>
              <a:chOff x="2300788" y="1665150"/>
              <a:chExt cx="453675" cy="368625"/>
            </a:xfrm>
          </p:grpSpPr>
          <p:sp>
            <p:nvSpPr>
              <p:cNvPr id="1743" name="Google Shape;1743;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6" name="Google Shape;1746;p14"/>
            <p:cNvGrpSpPr/>
            <p:nvPr/>
          </p:nvGrpSpPr>
          <p:grpSpPr>
            <a:xfrm>
              <a:off x="5518213" y="4347154"/>
              <a:ext cx="453675" cy="368625"/>
              <a:chOff x="2300788" y="1665150"/>
              <a:chExt cx="453675" cy="368625"/>
            </a:xfrm>
          </p:grpSpPr>
          <p:sp>
            <p:nvSpPr>
              <p:cNvPr id="1747" name="Google Shape;1747;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0" name="Google Shape;1750;p14"/>
            <p:cNvGrpSpPr/>
            <p:nvPr/>
          </p:nvGrpSpPr>
          <p:grpSpPr>
            <a:xfrm>
              <a:off x="2828588" y="4437079"/>
              <a:ext cx="453675" cy="368625"/>
              <a:chOff x="2300788" y="1665150"/>
              <a:chExt cx="453675" cy="368625"/>
            </a:xfrm>
          </p:grpSpPr>
          <p:sp>
            <p:nvSpPr>
              <p:cNvPr id="1751" name="Google Shape;1751;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4" name="Google Shape;1754;p14"/>
            <p:cNvGrpSpPr/>
            <p:nvPr/>
          </p:nvGrpSpPr>
          <p:grpSpPr>
            <a:xfrm>
              <a:off x="1244663" y="4830729"/>
              <a:ext cx="453675" cy="368625"/>
              <a:chOff x="2300788" y="1665150"/>
              <a:chExt cx="453675" cy="368625"/>
            </a:xfrm>
          </p:grpSpPr>
          <p:sp>
            <p:nvSpPr>
              <p:cNvPr id="1755" name="Google Shape;1755;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8" name="Google Shape;1758;p14"/>
            <p:cNvGrpSpPr/>
            <p:nvPr/>
          </p:nvGrpSpPr>
          <p:grpSpPr>
            <a:xfrm>
              <a:off x="-118650" y="4347154"/>
              <a:ext cx="453675" cy="368625"/>
              <a:chOff x="2300788" y="1665150"/>
              <a:chExt cx="453675" cy="368625"/>
            </a:xfrm>
          </p:grpSpPr>
          <p:sp>
            <p:nvSpPr>
              <p:cNvPr id="1759" name="Google Shape;1759;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2" name="Google Shape;1762;p14"/>
            <p:cNvGrpSpPr/>
            <p:nvPr/>
          </p:nvGrpSpPr>
          <p:grpSpPr>
            <a:xfrm>
              <a:off x="7641063" y="3720125"/>
              <a:ext cx="453675" cy="368625"/>
              <a:chOff x="2300788" y="1665150"/>
              <a:chExt cx="453675" cy="368625"/>
            </a:xfrm>
          </p:grpSpPr>
          <p:sp>
            <p:nvSpPr>
              <p:cNvPr id="1763" name="Google Shape;1763;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6" name="Google Shape;1766;p14"/>
            <p:cNvGrpSpPr/>
            <p:nvPr/>
          </p:nvGrpSpPr>
          <p:grpSpPr>
            <a:xfrm>
              <a:off x="163588" y="2421738"/>
              <a:ext cx="453675" cy="368625"/>
              <a:chOff x="2300788" y="1665150"/>
              <a:chExt cx="453675" cy="368625"/>
            </a:xfrm>
          </p:grpSpPr>
          <p:sp>
            <p:nvSpPr>
              <p:cNvPr id="1767" name="Google Shape;1767;p1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0" name="Google Shape;1770;p14"/>
            <p:cNvGrpSpPr/>
            <p:nvPr/>
          </p:nvGrpSpPr>
          <p:grpSpPr>
            <a:xfrm>
              <a:off x="8703588" y="1602588"/>
              <a:ext cx="595450" cy="576275"/>
              <a:chOff x="3234150" y="296350"/>
              <a:chExt cx="595450" cy="576275"/>
            </a:xfrm>
          </p:grpSpPr>
          <p:sp>
            <p:nvSpPr>
              <p:cNvPr id="1771" name="Google Shape;1771;p1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5" name="Google Shape;1775;p14"/>
            <p:cNvGrpSpPr/>
            <p:nvPr/>
          </p:nvGrpSpPr>
          <p:grpSpPr>
            <a:xfrm>
              <a:off x="3141575" y="268570"/>
              <a:ext cx="595450" cy="576275"/>
              <a:chOff x="3234150" y="296350"/>
              <a:chExt cx="595450" cy="576275"/>
            </a:xfrm>
          </p:grpSpPr>
          <p:sp>
            <p:nvSpPr>
              <p:cNvPr id="1776" name="Google Shape;1776;p1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1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1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0" name="Google Shape;1780;p14"/>
            <p:cNvGrpSpPr/>
            <p:nvPr/>
          </p:nvGrpSpPr>
          <p:grpSpPr>
            <a:xfrm>
              <a:off x="394675" y="3290938"/>
              <a:ext cx="595450" cy="576275"/>
              <a:chOff x="3234150" y="296350"/>
              <a:chExt cx="595450" cy="576275"/>
            </a:xfrm>
          </p:grpSpPr>
          <p:sp>
            <p:nvSpPr>
              <p:cNvPr id="1781" name="Google Shape;1781;p1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5" name="Google Shape;1785;p14"/>
            <p:cNvGrpSpPr/>
            <p:nvPr/>
          </p:nvGrpSpPr>
          <p:grpSpPr>
            <a:xfrm>
              <a:off x="3993513" y="4726888"/>
              <a:ext cx="595450" cy="576275"/>
              <a:chOff x="3234150" y="296350"/>
              <a:chExt cx="595450" cy="576275"/>
            </a:xfrm>
          </p:grpSpPr>
          <p:sp>
            <p:nvSpPr>
              <p:cNvPr id="1786" name="Google Shape;1786;p1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1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1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1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90" name="Google Shape;1790;p14"/>
          <p:cNvGrpSpPr/>
          <p:nvPr/>
        </p:nvGrpSpPr>
        <p:grpSpPr>
          <a:xfrm>
            <a:off x="249100" y="252967"/>
            <a:ext cx="11693600" cy="6352400"/>
            <a:chOff x="186825" y="189725"/>
            <a:chExt cx="8770200" cy="4764300"/>
          </a:xfrm>
        </p:grpSpPr>
        <p:sp>
          <p:nvSpPr>
            <p:cNvPr id="1791" name="Google Shape;1791;p14"/>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92" name="Google Shape;1792;p14"/>
            <p:cNvGrpSpPr/>
            <p:nvPr/>
          </p:nvGrpSpPr>
          <p:grpSpPr>
            <a:xfrm>
              <a:off x="311104" y="337528"/>
              <a:ext cx="274500" cy="4490499"/>
              <a:chOff x="317741" y="337528"/>
              <a:chExt cx="274500" cy="4490499"/>
            </a:xfrm>
          </p:grpSpPr>
          <p:sp>
            <p:nvSpPr>
              <p:cNvPr id="1793" name="Google Shape;1793;p14"/>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14"/>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14"/>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4"/>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14"/>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14"/>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14"/>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14"/>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14"/>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14"/>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14"/>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804" name="Google Shape;1804;p1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000"/>
              <a:buNone/>
              <a:defRPr>
                <a:solidFill>
                  <a:schemeClr val="accent2"/>
                </a:solidFill>
              </a:defRPr>
            </a:lvl1pPr>
            <a:lvl2pPr lvl="1" rtl="0">
              <a:spcBef>
                <a:spcPts val="0"/>
              </a:spcBef>
              <a:spcAft>
                <a:spcPts val="0"/>
              </a:spcAft>
              <a:buClr>
                <a:schemeClr val="accent2"/>
              </a:buClr>
              <a:buSzPts val="3000"/>
              <a:buNone/>
              <a:defRPr>
                <a:solidFill>
                  <a:schemeClr val="accent2"/>
                </a:solidFill>
              </a:defRPr>
            </a:lvl2pPr>
            <a:lvl3pPr lvl="2" rtl="0">
              <a:spcBef>
                <a:spcPts val="0"/>
              </a:spcBef>
              <a:spcAft>
                <a:spcPts val="0"/>
              </a:spcAft>
              <a:buClr>
                <a:schemeClr val="accent2"/>
              </a:buClr>
              <a:buSzPts val="3000"/>
              <a:buNone/>
              <a:defRPr>
                <a:solidFill>
                  <a:schemeClr val="accent2"/>
                </a:solidFill>
              </a:defRPr>
            </a:lvl3pPr>
            <a:lvl4pPr lvl="3" rtl="0">
              <a:spcBef>
                <a:spcPts val="0"/>
              </a:spcBef>
              <a:spcAft>
                <a:spcPts val="0"/>
              </a:spcAft>
              <a:buClr>
                <a:schemeClr val="accent2"/>
              </a:buClr>
              <a:buSzPts val="3000"/>
              <a:buNone/>
              <a:defRPr>
                <a:solidFill>
                  <a:schemeClr val="accent2"/>
                </a:solidFill>
              </a:defRPr>
            </a:lvl4pPr>
            <a:lvl5pPr lvl="4" rtl="0">
              <a:spcBef>
                <a:spcPts val="0"/>
              </a:spcBef>
              <a:spcAft>
                <a:spcPts val="0"/>
              </a:spcAft>
              <a:buClr>
                <a:schemeClr val="accent2"/>
              </a:buClr>
              <a:buSzPts val="3000"/>
              <a:buNone/>
              <a:defRPr>
                <a:solidFill>
                  <a:schemeClr val="accent2"/>
                </a:solidFill>
              </a:defRPr>
            </a:lvl5pPr>
            <a:lvl6pPr lvl="5" rtl="0">
              <a:spcBef>
                <a:spcPts val="0"/>
              </a:spcBef>
              <a:spcAft>
                <a:spcPts val="0"/>
              </a:spcAft>
              <a:buClr>
                <a:schemeClr val="accent2"/>
              </a:buClr>
              <a:buSzPts val="3000"/>
              <a:buNone/>
              <a:defRPr>
                <a:solidFill>
                  <a:schemeClr val="accent2"/>
                </a:solidFill>
              </a:defRPr>
            </a:lvl6pPr>
            <a:lvl7pPr lvl="6" rtl="0">
              <a:spcBef>
                <a:spcPts val="0"/>
              </a:spcBef>
              <a:spcAft>
                <a:spcPts val="0"/>
              </a:spcAft>
              <a:buClr>
                <a:schemeClr val="accent2"/>
              </a:buClr>
              <a:buSzPts val="3000"/>
              <a:buNone/>
              <a:defRPr>
                <a:solidFill>
                  <a:schemeClr val="accent2"/>
                </a:solidFill>
              </a:defRPr>
            </a:lvl7pPr>
            <a:lvl8pPr lvl="7" rtl="0">
              <a:spcBef>
                <a:spcPts val="0"/>
              </a:spcBef>
              <a:spcAft>
                <a:spcPts val="0"/>
              </a:spcAft>
              <a:buClr>
                <a:schemeClr val="accent2"/>
              </a:buClr>
              <a:buSzPts val="3000"/>
              <a:buNone/>
              <a:defRPr>
                <a:solidFill>
                  <a:schemeClr val="accent2"/>
                </a:solidFill>
              </a:defRPr>
            </a:lvl8pPr>
            <a:lvl9pPr lvl="8" rtl="0">
              <a:spcBef>
                <a:spcPts val="0"/>
              </a:spcBef>
              <a:spcAft>
                <a:spcPts val="0"/>
              </a:spcAft>
              <a:buClr>
                <a:schemeClr val="accent2"/>
              </a:buClr>
              <a:buSzPts val="3000"/>
              <a:buNone/>
              <a:defRPr>
                <a:solidFill>
                  <a:schemeClr val="accent2"/>
                </a:solidFill>
              </a:defRPr>
            </a:lvl9pPr>
          </a:lstStyle>
          <a:p/>
        </p:txBody>
      </p:sp>
      <p:sp>
        <p:nvSpPr>
          <p:cNvPr id="1805" name="Google Shape;1805;p14"/>
          <p:cNvSpPr txBox="1">
            <a:spLocks noGrp="1"/>
          </p:cNvSpPr>
          <p:nvPr>
            <p:ph type="title" idx="2"/>
          </p:nvPr>
        </p:nvSpPr>
        <p:spPr>
          <a:xfrm>
            <a:off x="2277067" y="2357647"/>
            <a:ext cx="3357600" cy="4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806" name="Google Shape;1806;p14"/>
          <p:cNvSpPr txBox="1">
            <a:spLocks noGrp="1"/>
          </p:cNvSpPr>
          <p:nvPr>
            <p:ph type="subTitle" idx="1"/>
          </p:nvPr>
        </p:nvSpPr>
        <p:spPr>
          <a:xfrm>
            <a:off x="2277067" y="2937467"/>
            <a:ext cx="3357600" cy="65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1807" name="Google Shape;1807;p14"/>
          <p:cNvSpPr txBox="1">
            <a:spLocks noGrp="1"/>
          </p:cNvSpPr>
          <p:nvPr>
            <p:ph type="title" idx="3" hasCustomPrompt="1"/>
          </p:nvPr>
        </p:nvSpPr>
        <p:spPr>
          <a:xfrm>
            <a:off x="932200" y="2357589"/>
            <a:ext cx="1304400" cy="121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808" name="Google Shape;1808;p14"/>
          <p:cNvSpPr txBox="1">
            <a:spLocks noGrp="1"/>
          </p:cNvSpPr>
          <p:nvPr>
            <p:ph type="title" idx="4"/>
          </p:nvPr>
        </p:nvSpPr>
        <p:spPr>
          <a:xfrm>
            <a:off x="7881900" y="2357647"/>
            <a:ext cx="3357600" cy="4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809" name="Google Shape;1809;p14"/>
          <p:cNvSpPr txBox="1">
            <a:spLocks noGrp="1"/>
          </p:cNvSpPr>
          <p:nvPr>
            <p:ph type="subTitle" idx="5"/>
          </p:nvPr>
        </p:nvSpPr>
        <p:spPr>
          <a:xfrm>
            <a:off x="7881900" y="2937467"/>
            <a:ext cx="3357600" cy="65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1810" name="Google Shape;1810;p14"/>
          <p:cNvSpPr txBox="1">
            <a:spLocks noGrp="1"/>
          </p:cNvSpPr>
          <p:nvPr>
            <p:ph type="title" idx="6" hasCustomPrompt="1"/>
          </p:nvPr>
        </p:nvSpPr>
        <p:spPr>
          <a:xfrm>
            <a:off x="6537033" y="2357589"/>
            <a:ext cx="1304400" cy="121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811" name="Google Shape;1811;p14"/>
          <p:cNvSpPr txBox="1">
            <a:spLocks noGrp="1"/>
          </p:cNvSpPr>
          <p:nvPr>
            <p:ph type="title" idx="7"/>
          </p:nvPr>
        </p:nvSpPr>
        <p:spPr>
          <a:xfrm>
            <a:off x="2277067" y="4594547"/>
            <a:ext cx="3357600" cy="4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812" name="Google Shape;1812;p14"/>
          <p:cNvSpPr txBox="1">
            <a:spLocks noGrp="1"/>
          </p:cNvSpPr>
          <p:nvPr>
            <p:ph type="subTitle" idx="8"/>
          </p:nvPr>
        </p:nvSpPr>
        <p:spPr>
          <a:xfrm>
            <a:off x="2277067" y="5174367"/>
            <a:ext cx="3357600" cy="65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1813" name="Google Shape;1813;p14"/>
          <p:cNvSpPr txBox="1">
            <a:spLocks noGrp="1"/>
          </p:cNvSpPr>
          <p:nvPr>
            <p:ph type="title" idx="9" hasCustomPrompt="1"/>
          </p:nvPr>
        </p:nvSpPr>
        <p:spPr>
          <a:xfrm>
            <a:off x="932200" y="4594424"/>
            <a:ext cx="1304400" cy="121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814" name="Google Shape;1814;p14"/>
          <p:cNvSpPr txBox="1">
            <a:spLocks noGrp="1"/>
          </p:cNvSpPr>
          <p:nvPr>
            <p:ph type="title" idx="13"/>
          </p:nvPr>
        </p:nvSpPr>
        <p:spPr>
          <a:xfrm>
            <a:off x="7881900" y="4594547"/>
            <a:ext cx="3357600" cy="4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815" name="Google Shape;1815;p14"/>
          <p:cNvSpPr txBox="1">
            <a:spLocks noGrp="1"/>
          </p:cNvSpPr>
          <p:nvPr>
            <p:ph type="subTitle" idx="14"/>
          </p:nvPr>
        </p:nvSpPr>
        <p:spPr>
          <a:xfrm>
            <a:off x="7881900" y="5174367"/>
            <a:ext cx="3357600" cy="65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1816" name="Google Shape;1816;p14"/>
          <p:cNvSpPr txBox="1">
            <a:spLocks noGrp="1"/>
          </p:cNvSpPr>
          <p:nvPr>
            <p:ph type="title" idx="15" hasCustomPrompt="1"/>
          </p:nvPr>
        </p:nvSpPr>
        <p:spPr>
          <a:xfrm>
            <a:off x="6537033" y="4594424"/>
            <a:ext cx="1304400" cy="121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rgbClr val="FFFFFF"/>
        </a:solidFill>
        <a:effectLst/>
      </p:bgPr>
    </p:bg>
    <p:spTree>
      <p:nvGrpSpPr>
        <p:cNvPr id="1" name="Shape 1817"/>
        <p:cNvGrpSpPr/>
        <p:nvPr/>
      </p:nvGrpSpPr>
      <p:grpSpPr>
        <a:xfrm>
          <a:off x="0" y="0"/>
          <a:ext cx="0" cy="0"/>
          <a:chOff x="0" y="0"/>
          <a:chExt cx="0" cy="0"/>
        </a:xfrm>
      </p:grpSpPr>
      <p:grpSp>
        <p:nvGrpSpPr>
          <p:cNvPr id="1818" name="Google Shape;1818;p15"/>
          <p:cNvGrpSpPr/>
          <p:nvPr/>
        </p:nvGrpSpPr>
        <p:grpSpPr>
          <a:xfrm>
            <a:off x="-103200" y="-177500"/>
            <a:ext cx="12398400" cy="7213200"/>
            <a:chOff x="-77400" y="-133125"/>
            <a:chExt cx="9298800" cy="5409900"/>
          </a:xfrm>
        </p:grpSpPr>
        <p:cxnSp>
          <p:nvCxnSpPr>
            <p:cNvPr id="1819" name="Google Shape;1819;p15"/>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0" name="Google Shape;1820;p15"/>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1" name="Google Shape;1821;p15"/>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2" name="Google Shape;1822;p15"/>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3" name="Google Shape;1823;p15"/>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4" name="Google Shape;1824;p15"/>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5" name="Google Shape;1825;p15"/>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6" name="Google Shape;1826;p15"/>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7" name="Google Shape;1827;p15"/>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8" name="Google Shape;1828;p15"/>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29" name="Google Shape;1829;p15"/>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0" name="Google Shape;1830;p15"/>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1" name="Google Shape;1831;p15"/>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2" name="Google Shape;1832;p15"/>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3" name="Google Shape;1833;p15"/>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4" name="Google Shape;1834;p15"/>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5" name="Google Shape;1835;p15"/>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6" name="Google Shape;1836;p15"/>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7" name="Google Shape;1837;p15"/>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8" name="Google Shape;1838;p15"/>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39" name="Google Shape;1839;p15"/>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40" name="Google Shape;1840;p15"/>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41" name="Google Shape;1841;p15"/>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42" name="Google Shape;1842;p15"/>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843" name="Google Shape;1843;p15"/>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4" name="Google Shape;1844;p15"/>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5" name="Google Shape;1845;p15"/>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6" name="Google Shape;1846;p15"/>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7" name="Google Shape;1847;p15"/>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8" name="Google Shape;1848;p15"/>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49" name="Google Shape;1849;p15"/>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0" name="Google Shape;1850;p15"/>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1" name="Google Shape;1851;p15"/>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2" name="Google Shape;1852;p15"/>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3" name="Google Shape;1853;p15"/>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4" name="Google Shape;1854;p15"/>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5" name="Google Shape;1855;p15"/>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6" name="Google Shape;1856;p15"/>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857" name="Google Shape;1857;p15"/>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1858" name="Google Shape;1858;p15"/>
          <p:cNvGrpSpPr/>
          <p:nvPr/>
        </p:nvGrpSpPr>
        <p:grpSpPr>
          <a:xfrm>
            <a:off x="-158200" y="-177495"/>
            <a:ext cx="12556917" cy="7248379"/>
            <a:chOff x="-118650" y="-133121"/>
            <a:chExt cx="9417688" cy="5436284"/>
          </a:xfrm>
        </p:grpSpPr>
        <p:grpSp>
          <p:nvGrpSpPr>
            <p:cNvPr id="1859" name="Google Shape;1859;p15"/>
            <p:cNvGrpSpPr/>
            <p:nvPr/>
          </p:nvGrpSpPr>
          <p:grpSpPr>
            <a:xfrm>
              <a:off x="7758138" y="2184616"/>
              <a:ext cx="453675" cy="368625"/>
              <a:chOff x="2300788" y="1665150"/>
              <a:chExt cx="453675" cy="368625"/>
            </a:xfrm>
          </p:grpSpPr>
          <p:sp>
            <p:nvSpPr>
              <p:cNvPr id="1860" name="Google Shape;1860;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3" name="Google Shape;1863;p15"/>
            <p:cNvGrpSpPr/>
            <p:nvPr/>
          </p:nvGrpSpPr>
          <p:grpSpPr>
            <a:xfrm>
              <a:off x="617275" y="1080754"/>
              <a:ext cx="453675" cy="368625"/>
              <a:chOff x="2300788" y="1665150"/>
              <a:chExt cx="453675" cy="368625"/>
            </a:xfrm>
          </p:grpSpPr>
          <p:sp>
            <p:nvSpPr>
              <p:cNvPr id="1864" name="Google Shape;1864;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7" name="Google Shape;1867;p15"/>
            <p:cNvGrpSpPr/>
            <p:nvPr/>
          </p:nvGrpSpPr>
          <p:grpSpPr>
            <a:xfrm>
              <a:off x="-12" y="11679"/>
              <a:ext cx="453675" cy="368625"/>
              <a:chOff x="2300788" y="1665150"/>
              <a:chExt cx="453675" cy="368625"/>
            </a:xfrm>
          </p:grpSpPr>
          <p:sp>
            <p:nvSpPr>
              <p:cNvPr id="1868" name="Google Shape;1868;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1" name="Google Shape;1871;p15"/>
            <p:cNvGrpSpPr/>
            <p:nvPr/>
          </p:nvGrpSpPr>
          <p:grpSpPr>
            <a:xfrm>
              <a:off x="1740613" y="-133121"/>
              <a:ext cx="453675" cy="368625"/>
              <a:chOff x="2300788" y="1665150"/>
              <a:chExt cx="453675" cy="368625"/>
            </a:xfrm>
          </p:grpSpPr>
          <p:sp>
            <p:nvSpPr>
              <p:cNvPr id="1872" name="Google Shape;1872;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5" name="Google Shape;1875;p15"/>
            <p:cNvGrpSpPr/>
            <p:nvPr/>
          </p:nvGrpSpPr>
          <p:grpSpPr>
            <a:xfrm>
              <a:off x="4327900" y="11679"/>
              <a:ext cx="453675" cy="368625"/>
              <a:chOff x="2300788" y="1665150"/>
              <a:chExt cx="453675" cy="368625"/>
            </a:xfrm>
          </p:grpSpPr>
          <p:sp>
            <p:nvSpPr>
              <p:cNvPr id="1876" name="Google Shape;1876;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15"/>
            <p:cNvGrpSpPr/>
            <p:nvPr/>
          </p:nvGrpSpPr>
          <p:grpSpPr>
            <a:xfrm>
              <a:off x="5902763" y="459579"/>
              <a:ext cx="453675" cy="368625"/>
              <a:chOff x="2300788" y="1665150"/>
              <a:chExt cx="453675" cy="368625"/>
            </a:xfrm>
          </p:grpSpPr>
          <p:sp>
            <p:nvSpPr>
              <p:cNvPr id="1880" name="Google Shape;1880;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3" name="Google Shape;1883;p15"/>
            <p:cNvGrpSpPr/>
            <p:nvPr/>
          </p:nvGrpSpPr>
          <p:grpSpPr>
            <a:xfrm>
              <a:off x="7482688" y="-66971"/>
              <a:ext cx="453675" cy="368625"/>
              <a:chOff x="2300788" y="1665150"/>
              <a:chExt cx="453675" cy="368625"/>
            </a:xfrm>
          </p:grpSpPr>
          <p:sp>
            <p:nvSpPr>
              <p:cNvPr id="1884" name="Google Shape;1884;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7" name="Google Shape;1887;p15"/>
            <p:cNvGrpSpPr/>
            <p:nvPr/>
          </p:nvGrpSpPr>
          <p:grpSpPr>
            <a:xfrm>
              <a:off x="8278525" y="651929"/>
              <a:ext cx="453675" cy="368625"/>
              <a:chOff x="2300788" y="1665150"/>
              <a:chExt cx="453675" cy="368625"/>
            </a:xfrm>
          </p:grpSpPr>
          <p:sp>
            <p:nvSpPr>
              <p:cNvPr id="1888" name="Google Shape;1888;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1" name="Google Shape;1891;p15"/>
            <p:cNvGrpSpPr/>
            <p:nvPr/>
          </p:nvGrpSpPr>
          <p:grpSpPr>
            <a:xfrm>
              <a:off x="8774463" y="3069954"/>
              <a:ext cx="453675" cy="368625"/>
              <a:chOff x="2300788" y="1665150"/>
              <a:chExt cx="453675" cy="368625"/>
            </a:xfrm>
          </p:grpSpPr>
          <p:sp>
            <p:nvSpPr>
              <p:cNvPr id="1892" name="Google Shape;1892;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5" name="Google Shape;1895;p15"/>
            <p:cNvGrpSpPr/>
            <p:nvPr/>
          </p:nvGrpSpPr>
          <p:grpSpPr>
            <a:xfrm>
              <a:off x="8774463" y="4462104"/>
              <a:ext cx="453675" cy="368625"/>
              <a:chOff x="2300788" y="1665150"/>
              <a:chExt cx="453675" cy="368625"/>
            </a:xfrm>
          </p:grpSpPr>
          <p:sp>
            <p:nvSpPr>
              <p:cNvPr id="1896" name="Google Shape;1896;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9" name="Google Shape;1899;p15"/>
            <p:cNvGrpSpPr/>
            <p:nvPr/>
          </p:nvGrpSpPr>
          <p:grpSpPr>
            <a:xfrm>
              <a:off x="6975163" y="4726904"/>
              <a:ext cx="453675" cy="368625"/>
              <a:chOff x="2300788" y="1665150"/>
              <a:chExt cx="453675" cy="368625"/>
            </a:xfrm>
          </p:grpSpPr>
          <p:sp>
            <p:nvSpPr>
              <p:cNvPr id="1900" name="Google Shape;1900;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3" name="Google Shape;1903;p15"/>
            <p:cNvGrpSpPr/>
            <p:nvPr/>
          </p:nvGrpSpPr>
          <p:grpSpPr>
            <a:xfrm>
              <a:off x="5518213" y="4347154"/>
              <a:ext cx="453675" cy="368625"/>
              <a:chOff x="2300788" y="1665150"/>
              <a:chExt cx="453675" cy="368625"/>
            </a:xfrm>
          </p:grpSpPr>
          <p:sp>
            <p:nvSpPr>
              <p:cNvPr id="1904" name="Google Shape;1904;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7" name="Google Shape;1907;p15"/>
            <p:cNvGrpSpPr/>
            <p:nvPr/>
          </p:nvGrpSpPr>
          <p:grpSpPr>
            <a:xfrm>
              <a:off x="2828588" y="4437079"/>
              <a:ext cx="453675" cy="368625"/>
              <a:chOff x="2300788" y="1665150"/>
              <a:chExt cx="453675" cy="368625"/>
            </a:xfrm>
          </p:grpSpPr>
          <p:sp>
            <p:nvSpPr>
              <p:cNvPr id="1908" name="Google Shape;1908;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1" name="Google Shape;1911;p15"/>
            <p:cNvGrpSpPr/>
            <p:nvPr/>
          </p:nvGrpSpPr>
          <p:grpSpPr>
            <a:xfrm>
              <a:off x="1244663" y="4830729"/>
              <a:ext cx="453675" cy="368625"/>
              <a:chOff x="2300788" y="1665150"/>
              <a:chExt cx="453675" cy="368625"/>
            </a:xfrm>
          </p:grpSpPr>
          <p:sp>
            <p:nvSpPr>
              <p:cNvPr id="1912" name="Google Shape;1912;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5" name="Google Shape;1915;p15"/>
            <p:cNvGrpSpPr/>
            <p:nvPr/>
          </p:nvGrpSpPr>
          <p:grpSpPr>
            <a:xfrm>
              <a:off x="-118650" y="4347154"/>
              <a:ext cx="453675" cy="368625"/>
              <a:chOff x="2300788" y="1665150"/>
              <a:chExt cx="453675" cy="368625"/>
            </a:xfrm>
          </p:grpSpPr>
          <p:sp>
            <p:nvSpPr>
              <p:cNvPr id="1916" name="Google Shape;1916;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9" name="Google Shape;1919;p15"/>
            <p:cNvGrpSpPr/>
            <p:nvPr/>
          </p:nvGrpSpPr>
          <p:grpSpPr>
            <a:xfrm>
              <a:off x="7641063" y="3720125"/>
              <a:ext cx="453675" cy="368625"/>
              <a:chOff x="2300788" y="1665150"/>
              <a:chExt cx="453675" cy="368625"/>
            </a:xfrm>
          </p:grpSpPr>
          <p:sp>
            <p:nvSpPr>
              <p:cNvPr id="1920" name="Google Shape;1920;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3" name="Google Shape;1923;p15"/>
            <p:cNvGrpSpPr/>
            <p:nvPr/>
          </p:nvGrpSpPr>
          <p:grpSpPr>
            <a:xfrm>
              <a:off x="163588" y="2421738"/>
              <a:ext cx="453675" cy="368625"/>
              <a:chOff x="2300788" y="1665150"/>
              <a:chExt cx="453675" cy="368625"/>
            </a:xfrm>
          </p:grpSpPr>
          <p:sp>
            <p:nvSpPr>
              <p:cNvPr id="1924" name="Google Shape;1924;p1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1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7" name="Google Shape;1927;p15"/>
            <p:cNvGrpSpPr/>
            <p:nvPr/>
          </p:nvGrpSpPr>
          <p:grpSpPr>
            <a:xfrm>
              <a:off x="8703588" y="1602588"/>
              <a:ext cx="595450" cy="576275"/>
              <a:chOff x="3234150" y="296350"/>
              <a:chExt cx="595450" cy="576275"/>
            </a:xfrm>
          </p:grpSpPr>
          <p:sp>
            <p:nvSpPr>
              <p:cNvPr id="1928" name="Google Shape;1928;p1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2" name="Google Shape;1932;p15"/>
            <p:cNvGrpSpPr/>
            <p:nvPr/>
          </p:nvGrpSpPr>
          <p:grpSpPr>
            <a:xfrm>
              <a:off x="3141575" y="268570"/>
              <a:ext cx="595450" cy="576275"/>
              <a:chOff x="3234150" y="296350"/>
              <a:chExt cx="595450" cy="576275"/>
            </a:xfrm>
          </p:grpSpPr>
          <p:sp>
            <p:nvSpPr>
              <p:cNvPr id="1933" name="Google Shape;1933;p1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7" name="Google Shape;1937;p15"/>
            <p:cNvGrpSpPr/>
            <p:nvPr/>
          </p:nvGrpSpPr>
          <p:grpSpPr>
            <a:xfrm>
              <a:off x="394675" y="3290938"/>
              <a:ext cx="595450" cy="576275"/>
              <a:chOff x="3234150" y="296350"/>
              <a:chExt cx="595450" cy="576275"/>
            </a:xfrm>
          </p:grpSpPr>
          <p:sp>
            <p:nvSpPr>
              <p:cNvPr id="1938" name="Google Shape;1938;p1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2" name="Google Shape;1942;p15"/>
            <p:cNvGrpSpPr/>
            <p:nvPr/>
          </p:nvGrpSpPr>
          <p:grpSpPr>
            <a:xfrm>
              <a:off x="3993513" y="4726888"/>
              <a:ext cx="595450" cy="576275"/>
              <a:chOff x="3234150" y="296350"/>
              <a:chExt cx="595450" cy="576275"/>
            </a:xfrm>
          </p:grpSpPr>
          <p:sp>
            <p:nvSpPr>
              <p:cNvPr id="1943" name="Google Shape;1943;p1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1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947" name="Google Shape;1947;p15"/>
          <p:cNvGrpSpPr/>
          <p:nvPr/>
        </p:nvGrpSpPr>
        <p:grpSpPr>
          <a:xfrm>
            <a:off x="1776800" y="952500"/>
            <a:ext cx="8638400" cy="4953200"/>
            <a:chOff x="1332600" y="714375"/>
            <a:chExt cx="6478800" cy="3714900"/>
          </a:xfrm>
        </p:grpSpPr>
        <p:sp>
          <p:nvSpPr>
            <p:cNvPr id="1948" name="Google Shape;1948;p15"/>
            <p:cNvSpPr/>
            <p:nvPr/>
          </p:nvSpPr>
          <p:spPr>
            <a:xfrm>
              <a:off x="1332600" y="714375"/>
              <a:ext cx="6478800" cy="37149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49" name="Google Shape;1949;p15"/>
            <p:cNvGrpSpPr/>
            <p:nvPr/>
          </p:nvGrpSpPr>
          <p:grpSpPr>
            <a:xfrm>
              <a:off x="1432700" y="869488"/>
              <a:ext cx="274500" cy="3440874"/>
              <a:chOff x="1432700" y="869488"/>
              <a:chExt cx="274500" cy="3440874"/>
            </a:xfrm>
          </p:grpSpPr>
          <p:sp>
            <p:nvSpPr>
              <p:cNvPr id="1950" name="Google Shape;1950;p15"/>
              <p:cNvSpPr/>
              <p:nvPr/>
            </p:nvSpPr>
            <p:spPr>
              <a:xfrm>
                <a:off x="1432700" y="1774106"/>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5"/>
              <p:cNvSpPr/>
              <p:nvPr/>
            </p:nvSpPr>
            <p:spPr>
              <a:xfrm>
                <a:off x="1432700" y="222645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5"/>
              <p:cNvSpPr/>
              <p:nvPr/>
            </p:nvSpPr>
            <p:spPr>
              <a:xfrm>
                <a:off x="1432700" y="267880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5"/>
              <p:cNvSpPr/>
              <p:nvPr/>
            </p:nvSpPr>
            <p:spPr>
              <a:xfrm>
                <a:off x="1432700" y="3131160"/>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5"/>
              <p:cNvSpPr/>
              <p:nvPr/>
            </p:nvSpPr>
            <p:spPr>
              <a:xfrm>
                <a:off x="1432700" y="3583511"/>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5"/>
              <p:cNvSpPr/>
              <p:nvPr/>
            </p:nvSpPr>
            <p:spPr>
              <a:xfrm>
                <a:off x="1432700" y="4035863"/>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5"/>
              <p:cNvSpPr/>
              <p:nvPr/>
            </p:nvSpPr>
            <p:spPr>
              <a:xfrm>
                <a:off x="1432700" y="132179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5"/>
              <p:cNvSpPr/>
              <p:nvPr/>
            </p:nvSpPr>
            <p:spPr>
              <a:xfrm>
                <a:off x="1432700" y="86948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58" name="Google Shape;1958;p15"/>
          <p:cNvSpPr txBox="1">
            <a:spLocks noGrp="1"/>
          </p:cNvSpPr>
          <p:nvPr>
            <p:ph type="title"/>
          </p:nvPr>
        </p:nvSpPr>
        <p:spPr>
          <a:xfrm>
            <a:off x="2858900" y="1581600"/>
            <a:ext cx="6497200" cy="228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2800">
                <a:solidFill>
                  <a:schemeClr val="accent2"/>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p:txBody>
      </p:sp>
      <p:sp>
        <p:nvSpPr>
          <p:cNvPr id="1959" name="Google Shape;1959;p15"/>
          <p:cNvSpPr txBox="1">
            <a:spLocks noGrp="1"/>
          </p:cNvSpPr>
          <p:nvPr>
            <p:ph type="subTitle" idx="1"/>
          </p:nvPr>
        </p:nvSpPr>
        <p:spPr>
          <a:xfrm>
            <a:off x="2858847" y="3839295"/>
            <a:ext cx="6497200" cy="11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e">
  <p:cSld name="Quote">
    <p:bg>
      <p:bgPr>
        <a:solidFill>
          <a:srgbClr val="FFFFFF"/>
        </a:solidFill>
        <a:effectLst/>
      </p:bgPr>
    </p:bg>
    <p:spTree>
      <p:nvGrpSpPr>
        <p:cNvPr id="1" name="Shape 1960"/>
        <p:cNvGrpSpPr/>
        <p:nvPr/>
      </p:nvGrpSpPr>
      <p:grpSpPr>
        <a:xfrm>
          <a:off x="0" y="0"/>
          <a:ext cx="0" cy="0"/>
          <a:chOff x="0" y="0"/>
          <a:chExt cx="0" cy="0"/>
        </a:xfrm>
      </p:grpSpPr>
      <p:grpSp>
        <p:nvGrpSpPr>
          <p:cNvPr id="1961" name="Google Shape;1961;p16"/>
          <p:cNvGrpSpPr/>
          <p:nvPr/>
        </p:nvGrpSpPr>
        <p:grpSpPr>
          <a:xfrm>
            <a:off x="-103200" y="-177500"/>
            <a:ext cx="12398400" cy="7213200"/>
            <a:chOff x="-77400" y="-133125"/>
            <a:chExt cx="9298800" cy="5409900"/>
          </a:xfrm>
        </p:grpSpPr>
        <p:cxnSp>
          <p:nvCxnSpPr>
            <p:cNvPr id="1962" name="Google Shape;1962;p16"/>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3" name="Google Shape;1963;p16"/>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4" name="Google Shape;1964;p16"/>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5" name="Google Shape;1965;p16"/>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6" name="Google Shape;1966;p16"/>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7" name="Google Shape;1967;p16"/>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8" name="Google Shape;1968;p16"/>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69" name="Google Shape;1969;p16"/>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0" name="Google Shape;1970;p16"/>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1" name="Google Shape;1971;p16"/>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2" name="Google Shape;1972;p16"/>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3" name="Google Shape;1973;p16"/>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4" name="Google Shape;1974;p16"/>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5" name="Google Shape;1975;p16"/>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6" name="Google Shape;1976;p16"/>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7" name="Google Shape;1977;p16"/>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8" name="Google Shape;1978;p16"/>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79" name="Google Shape;1979;p16"/>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0" name="Google Shape;1980;p16"/>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1" name="Google Shape;1981;p16"/>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2" name="Google Shape;1982;p16"/>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3" name="Google Shape;1983;p16"/>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4" name="Google Shape;1984;p16"/>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5" name="Google Shape;1985;p16"/>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1986" name="Google Shape;1986;p16"/>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87" name="Google Shape;1987;p16"/>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88" name="Google Shape;1988;p16"/>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89" name="Google Shape;1989;p16"/>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0" name="Google Shape;1990;p16"/>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1" name="Google Shape;1991;p16"/>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2" name="Google Shape;1992;p16"/>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3" name="Google Shape;1993;p16"/>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4" name="Google Shape;1994;p16"/>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5" name="Google Shape;1995;p16"/>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6" name="Google Shape;1996;p16"/>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7" name="Google Shape;1997;p16"/>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8" name="Google Shape;1998;p16"/>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1999" name="Google Shape;1999;p16"/>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000" name="Google Shape;2000;p16"/>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2001" name="Google Shape;2001;p16"/>
          <p:cNvGrpSpPr/>
          <p:nvPr/>
        </p:nvGrpSpPr>
        <p:grpSpPr>
          <a:xfrm>
            <a:off x="-158200" y="-177495"/>
            <a:ext cx="12556917" cy="7248379"/>
            <a:chOff x="-118650" y="-133121"/>
            <a:chExt cx="9417688" cy="5436284"/>
          </a:xfrm>
        </p:grpSpPr>
        <p:grpSp>
          <p:nvGrpSpPr>
            <p:cNvPr id="2002" name="Google Shape;2002;p16"/>
            <p:cNvGrpSpPr/>
            <p:nvPr/>
          </p:nvGrpSpPr>
          <p:grpSpPr>
            <a:xfrm>
              <a:off x="7758138" y="2184616"/>
              <a:ext cx="453675" cy="368625"/>
              <a:chOff x="2300788" y="1665150"/>
              <a:chExt cx="453675" cy="368625"/>
            </a:xfrm>
          </p:grpSpPr>
          <p:sp>
            <p:nvSpPr>
              <p:cNvPr id="2003" name="Google Shape;2003;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6" name="Google Shape;2006;p16"/>
            <p:cNvGrpSpPr/>
            <p:nvPr/>
          </p:nvGrpSpPr>
          <p:grpSpPr>
            <a:xfrm>
              <a:off x="617275" y="1080754"/>
              <a:ext cx="453675" cy="368625"/>
              <a:chOff x="2300788" y="1665150"/>
              <a:chExt cx="453675" cy="368625"/>
            </a:xfrm>
          </p:grpSpPr>
          <p:sp>
            <p:nvSpPr>
              <p:cNvPr id="2007" name="Google Shape;2007;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0" name="Google Shape;2010;p16"/>
            <p:cNvGrpSpPr/>
            <p:nvPr/>
          </p:nvGrpSpPr>
          <p:grpSpPr>
            <a:xfrm>
              <a:off x="-12" y="11679"/>
              <a:ext cx="453675" cy="368625"/>
              <a:chOff x="2300788" y="1665150"/>
              <a:chExt cx="453675" cy="368625"/>
            </a:xfrm>
          </p:grpSpPr>
          <p:sp>
            <p:nvSpPr>
              <p:cNvPr id="2011" name="Google Shape;2011;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4" name="Google Shape;2014;p16"/>
            <p:cNvGrpSpPr/>
            <p:nvPr/>
          </p:nvGrpSpPr>
          <p:grpSpPr>
            <a:xfrm>
              <a:off x="1740613" y="-133121"/>
              <a:ext cx="453675" cy="368625"/>
              <a:chOff x="2300788" y="1665150"/>
              <a:chExt cx="453675" cy="368625"/>
            </a:xfrm>
          </p:grpSpPr>
          <p:sp>
            <p:nvSpPr>
              <p:cNvPr id="2015" name="Google Shape;2015;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8" name="Google Shape;2018;p16"/>
            <p:cNvGrpSpPr/>
            <p:nvPr/>
          </p:nvGrpSpPr>
          <p:grpSpPr>
            <a:xfrm>
              <a:off x="4327900" y="11679"/>
              <a:ext cx="453675" cy="368625"/>
              <a:chOff x="2300788" y="1665150"/>
              <a:chExt cx="453675" cy="368625"/>
            </a:xfrm>
          </p:grpSpPr>
          <p:sp>
            <p:nvSpPr>
              <p:cNvPr id="2019" name="Google Shape;2019;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2" name="Google Shape;2022;p16"/>
            <p:cNvGrpSpPr/>
            <p:nvPr/>
          </p:nvGrpSpPr>
          <p:grpSpPr>
            <a:xfrm>
              <a:off x="5902763" y="459579"/>
              <a:ext cx="453675" cy="368625"/>
              <a:chOff x="2300788" y="1665150"/>
              <a:chExt cx="453675" cy="368625"/>
            </a:xfrm>
          </p:grpSpPr>
          <p:sp>
            <p:nvSpPr>
              <p:cNvPr id="2023" name="Google Shape;2023;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6" name="Google Shape;2026;p16"/>
            <p:cNvGrpSpPr/>
            <p:nvPr/>
          </p:nvGrpSpPr>
          <p:grpSpPr>
            <a:xfrm>
              <a:off x="7482688" y="-66971"/>
              <a:ext cx="453675" cy="368625"/>
              <a:chOff x="2300788" y="1665150"/>
              <a:chExt cx="453675" cy="368625"/>
            </a:xfrm>
          </p:grpSpPr>
          <p:sp>
            <p:nvSpPr>
              <p:cNvPr id="2027" name="Google Shape;2027;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0" name="Google Shape;2030;p16"/>
            <p:cNvGrpSpPr/>
            <p:nvPr/>
          </p:nvGrpSpPr>
          <p:grpSpPr>
            <a:xfrm>
              <a:off x="8278525" y="651929"/>
              <a:ext cx="453675" cy="368625"/>
              <a:chOff x="2300788" y="1665150"/>
              <a:chExt cx="453675" cy="368625"/>
            </a:xfrm>
          </p:grpSpPr>
          <p:sp>
            <p:nvSpPr>
              <p:cNvPr id="2031" name="Google Shape;2031;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4" name="Google Shape;2034;p16"/>
            <p:cNvGrpSpPr/>
            <p:nvPr/>
          </p:nvGrpSpPr>
          <p:grpSpPr>
            <a:xfrm>
              <a:off x="8774463" y="3069954"/>
              <a:ext cx="453675" cy="368625"/>
              <a:chOff x="2300788" y="1665150"/>
              <a:chExt cx="453675" cy="368625"/>
            </a:xfrm>
          </p:grpSpPr>
          <p:sp>
            <p:nvSpPr>
              <p:cNvPr id="2035" name="Google Shape;2035;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8" name="Google Shape;2038;p16"/>
            <p:cNvGrpSpPr/>
            <p:nvPr/>
          </p:nvGrpSpPr>
          <p:grpSpPr>
            <a:xfrm>
              <a:off x="8774463" y="4462104"/>
              <a:ext cx="453675" cy="368625"/>
              <a:chOff x="2300788" y="1665150"/>
              <a:chExt cx="453675" cy="368625"/>
            </a:xfrm>
          </p:grpSpPr>
          <p:sp>
            <p:nvSpPr>
              <p:cNvPr id="2039" name="Google Shape;2039;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42" name="Google Shape;2042;p16"/>
            <p:cNvGrpSpPr/>
            <p:nvPr/>
          </p:nvGrpSpPr>
          <p:grpSpPr>
            <a:xfrm>
              <a:off x="6975163" y="4726904"/>
              <a:ext cx="453675" cy="368625"/>
              <a:chOff x="2300788" y="1665150"/>
              <a:chExt cx="453675" cy="368625"/>
            </a:xfrm>
          </p:grpSpPr>
          <p:sp>
            <p:nvSpPr>
              <p:cNvPr id="2043" name="Google Shape;2043;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46" name="Google Shape;2046;p16"/>
            <p:cNvGrpSpPr/>
            <p:nvPr/>
          </p:nvGrpSpPr>
          <p:grpSpPr>
            <a:xfrm>
              <a:off x="5518213" y="4347154"/>
              <a:ext cx="453675" cy="368625"/>
              <a:chOff x="2300788" y="1665150"/>
              <a:chExt cx="453675" cy="368625"/>
            </a:xfrm>
          </p:grpSpPr>
          <p:sp>
            <p:nvSpPr>
              <p:cNvPr id="2047" name="Google Shape;2047;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0" name="Google Shape;2050;p16"/>
            <p:cNvGrpSpPr/>
            <p:nvPr/>
          </p:nvGrpSpPr>
          <p:grpSpPr>
            <a:xfrm>
              <a:off x="2828588" y="4437079"/>
              <a:ext cx="453675" cy="368625"/>
              <a:chOff x="2300788" y="1665150"/>
              <a:chExt cx="453675" cy="368625"/>
            </a:xfrm>
          </p:grpSpPr>
          <p:sp>
            <p:nvSpPr>
              <p:cNvPr id="2051" name="Google Shape;2051;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4" name="Google Shape;2054;p16"/>
            <p:cNvGrpSpPr/>
            <p:nvPr/>
          </p:nvGrpSpPr>
          <p:grpSpPr>
            <a:xfrm>
              <a:off x="1244663" y="4830729"/>
              <a:ext cx="453675" cy="368625"/>
              <a:chOff x="2300788" y="1665150"/>
              <a:chExt cx="453675" cy="368625"/>
            </a:xfrm>
          </p:grpSpPr>
          <p:sp>
            <p:nvSpPr>
              <p:cNvPr id="2055" name="Google Shape;2055;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8" name="Google Shape;2058;p16"/>
            <p:cNvGrpSpPr/>
            <p:nvPr/>
          </p:nvGrpSpPr>
          <p:grpSpPr>
            <a:xfrm>
              <a:off x="-118650" y="4347154"/>
              <a:ext cx="453675" cy="368625"/>
              <a:chOff x="2300788" y="1665150"/>
              <a:chExt cx="453675" cy="368625"/>
            </a:xfrm>
          </p:grpSpPr>
          <p:sp>
            <p:nvSpPr>
              <p:cNvPr id="2059" name="Google Shape;2059;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2" name="Google Shape;2062;p16"/>
            <p:cNvGrpSpPr/>
            <p:nvPr/>
          </p:nvGrpSpPr>
          <p:grpSpPr>
            <a:xfrm>
              <a:off x="7641063" y="3720125"/>
              <a:ext cx="453675" cy="368625"/>
              <a:chOff x="2300788" y="1665150"/>
              <a:chExt cx="453675" cy="368625"/>
            </a:xfrm>
          </p:grpSpPr>
          <p:sp>
            <p:nvSpPr>
              <p:cNvPr id="2063" name="Google Shape;2063;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6" name="Google Shape;2066;p16"/>
            <p:cNvGrpSpPr/>
            <p:nvPr/>
          </p:nvGrpSpPr>
          <p:grpSpPr>
            <a:xfrm>
              <a:off x="163588" y="2421738"/>
              <a:ext cx="453675" cy="368625"/>
              <a:chOff x="2300788" y="1665150"/>
              <a:chExt cx="453675" cy="368625"/>
            </a:xfrm>
          </p:grpSpPr>
          <p:sp>
            <p:nvSpPr>
              <p:cNvPr id="2067" name="Google Shape;2067;p1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0" name="Google Shape;2070;p16"/>
            <p:cNvGrpSpPr/>
            <p:nvPr/>
          </p:nvGrpSpPr>
          <p:grpSpPr>
            <a:xfrm>
              <a:off x="8703588" y="1602588"/>
              <a:ext cx="595450" cy="576275"/>
              <a:chOff x="3234150" y="296350"/>
              <a:chExt cx="595450" cy="576275"/>
            </a:xfrm>
          </p:grpSpPr>
          <p:sp>
            <p:nvSpPr>
              <p:cNvPr id="2071" name="Google Shape;2071;p1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1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1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1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5" name="Google Shape;2075;p16"/>
            <p:cNvGrpSpPr/>
            <p:nvPr/>
          </p:nvGrpSpPr>
          <p:grpSpPr>
            <a:xfrm>
              <a:off x="3141575" y="268570"/>
              <a:ext cx="595450" cy="576275"/>
              <a:chOff x="3234150" y="296350"/>
              <a:chExt cx="595450" cy="576275"/>
            </a:xfrm>
          </p:grpSpPr>
          <p:sp>
            <p:nvSpPr>
              <p:cNvPr id="2076" name="Google Shape;2076;p1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0" name="Google Shape;2080;p16"/>
            <p:cNvGrpSpPr/>
            <p:nvPr/>
          </p:nvGrpSpPr>
          <p:grpSpPr>
            <a:xfrm>
              <a:off x="394675" y="3290938"/>
              <a:ext cx="595450" cy="576275"/>
              <a:chOff x="3234150" y="296350"/>
              <a:chExt cx="595450" cy="576275"/>
            </a:xfrm>
          </p:grpSpPr>
          <p:sp>
            <p:nvSpPr>
              <p:cNvPr id="2081" name="Google Shape;2081;p1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5" name="Google Shape;2085;p16"/>
            <p:cNvGrpSpPr/>
            <p:nvPr/>
          </p:nvGrpSpPr>
          <p:grpSpPr>
            <a:xfrm>
              <a:off x="3993513" y="4726888"/>
              <a:ext cx="595450" cy="576275"/>
              <a:chOff x="3234150" y="296350"/>
              <a:chExt cx="595450" cy="576275"/>
            </a:xfrm>
          </p:grpSpPr>
          <p:sp>
            <p:nvSpPr>
              <p:cNvPr id="2086" name="Google Shape;2086;p1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90" name="Google Shape;2090;p16"/>
          <p:cNvGrpSpPr/>
          <p:nvPr/>
        </p:nvGrpSpPr>
        <p:grpSpPr>
          <a:xfrm>
            <a:off x="249100" y="252967"/>
            <a:ext cx="11693600" cy="6352400"/>
            <a:chOff x="186825" y="189725"/>
            <a:chExt cx="8770200" cy="4764300"/>
          </a:xfrm>
        </p:grpSpPr>
        <p:sp>
          <p:nvSpPr>
            <p:cNvPr id="2091" name="Google Shape;2091;p16"/>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92" name="Google Shape;2092;p16"/>
            <p:cNvGrpSpPr/>
            <p:nvPr/>
          </p:nvGrpSpPr>
          <p:grpSpPr>
            <a:xfrm>
              <a:off x="311104" y="337528"/>
              <a:ext cx="274500" cy="4490499"/>
              <a:chOff x="317741" y="337528"/>
              <a:chExt cx="274500" cy="4490499"/>
            </a:xfrm>
          </p:grpSpPr>
          <p:sp>
            <p:nvSpPr>
              <p:cNvPr id="2093" name="Google Shape;2093;p16"/>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6"/>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6"/>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6"/>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6"/>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6"/>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6"/>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6"/>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6"/>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6"/>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6"/>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104" name="Google Shape;2104;p16"/>
          <p:cNvSpPr txBox="1">
            <a:spLocks noGrp="1"/>
          </p:cNvSpPr>
          <p:nvPr>
            <p:ph type="title"/>
          </p:nvPr>
        </p:nvSpPr>
        <p:spPr>
          <a:xfrm>
            <a:off x="3678100" y="4250240"/>
            <a:ext cx="4836000" cy="6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5">
                <a:solidFill>
                  <a:schemeClr val="dk1"/>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p:txBody>
      </p:sp>
      <p:sp>
        <p:nvSpPr>
          <p:cNvPr id="2105" name="Google Shape;2105;p16"/>
          <p:cNvSpPr txBox="1">
            <a:spLocks noGrp="1"/>
          </p:cNvSpPr>
          <p:nvPr>
            <p:ph type="subTitle" idx="1"/>
          </p:nvPr>
        </p:nvSpPr>
        <p:spPr>
          <a:xfrm>
            <a:off x="1635200" y="1952960"/>
            <a:ext cx="8921600" cy="197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2135"/>
              </a:spcBef>
              <a:spcAft>
                <a:spcPts val="0"/>
              </a:spcAft>
              <a:buSzPts val="3000"/>
              <a:buNone/>
              <a:defRPr sz="4000"/>
            </a:lvl3pPr>
            <a:lvl4pPr lvl="3" algn="ctr" rtl="0">
              <a:lnSpc>
                <a:spcPct val="100000"/>
              </a:lnSpc>
              <a:spcBef>
                <a:spcPts val="2135"/>
              </a:spcBef>
              <a:spcAft>
                <a:spcPts val="0"/>
              </a:spcAft>
              <a:buSzPts val="3000"/>
              <a:buNone/>
              <a:defRPr sz="4000"/>
            </a:lvl4pPr>
            <a:lvl5pPr lvl="4" algn="ctr" rtl="0">
              <a:lnSpc>
                <a:spcPct val="100000"/>
              </a:lnSpc>
              <a:spcBef>
                <a:spcPts val="2135"/>
              </a:spcBef>
              <a:spcAft>
                <a:spcPts val="0"/>
              </a:spcAft>
              <a:buSzPts val="3000"/>
              <a:buNone/>
              <a:defRPr sz="4000"/>
            </a:lvl5pPr>
            <a:lvl6pPr lvl="5" algn="ctr" rtl="0">
              <a:lnSpc>
                <a:spcPct val="100000"/>
              </a:lnSpc>
              <a:spcBef>
                <a:spcPts val="2135"/>
              </a:spcBef>
              <a:spcAft>
                <a:spcPts val="0"/>
              </a:spcAft>
              <a:buSzPts val="3000"/>
              <a:buNone/>
              <a:defRPr sz="4000"/>
            </a:lvl6pPr>
            <a:lvl7pPr lvl="6" algn="ctr" rtl="0">
              <a:lnSpc>
                <a:spcPct val="100000"/>
              </a:lnSpc>
              <a:spcBef>
                <a:spcPts val="2135"/>
              </a:spcBef>
              <a:spcAft>
                <a:spcPts val="0"/>
              </a:spcAft>
              <a:buSzPts val="3000"/>
              <a:buNone/>
              <a:defRPr sz="4000"/>
            </a:lvl7pPr>
            <a:lvl8pPr lvl="7" algn="ctr" rtl="0">
              <a:lnSpc>
                <a:spcPct val="100000"/>
              </a:lnSpc>
              <a:spcBef>
                <a:spcPts val="2135"/>
              </a:spcBef>
              <a:spcAft>
                <a:spcPts val="0"/>
              </a:spcAft>
              <a:buSzPts val="3000"/>
              <a:buNone/>
              <a:defRPr sz="4000"/>
            </a:lvl8pPr>
            <a:lvl9pPr lvl="8" algn="ctr" rtl="0">
              <a:lnSpc>
                <a:spcPct val="100000"/>
              </a:lnSpc>
              <a:spcBef>
                <a:spcPts val="2135"/>
              </a:spcBef>
              <a:spcAft>
                <a:spcPts val="2135"/>
              </a:spcAft>
              <a:buSzPts val="3000"/>
              <a:buNone/>
              <a:defRPr sz="40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106"/>
        <p:cNvGrpSpPr/>
        <p:nvPr/>
      </p:nvGrpSpPr>
      <p:grpSpPr>
        <a:xfrm>
          <a:off x="0" y="0"/>
          <a:ext cx="0" cy="0"/>
          <a:chOff x="0" y="0"/>
          <a:chExt cx="0" cy="0"/>
        </a:xfrm>
      </p:grpSpPr>
      <p:grpSp>
        <p:nvGrpSpPr>
          <p:cNvPr id="2107" name="Google Shape;2107;p17"/>
          <p:cNvGrpSpPr/>
          <p:nvPr/>
        </p:nvGrpSpPr>
        <p:grpSpPr>
          <a:xfrm>
            <a:off x="-103200" y="-177500"/>
            <a:ext cx="12398400" cy="7213200"/>
            <a:chOff x="-77400" y="-133125"/>
            <a:chExt cx="9298800" cy="5409900"/>
          </a:xfrm>
        </p:grpSpPr>
        <p:cxnSp>
          <p:nvCxnSpPr>
            <p:cNvPr id="2108" name="Google Shape;2108;p17"/>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09" name="Google Shape;2109;p17"/>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0" name="Google Shape;2110;p17"/>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1" name="Google Shape;2111;p17"/>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2" name="Google Shape;2112;p17"/>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3" name="Google Shape;2113;p17"/>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4" name="Google Shape;2114;p17"/>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5" name="Google Shape;2115;p17"/>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6" name="Google Shape;2116;p17"/>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7" name="Google Shape;2117;p17"/>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8" name="Google Shape;2118;p17"/>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19" name="Google Shape;2119;p17"/>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0" name="Google Shape;2120;p17"/>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1" name="Google Shape;2121;p17"/>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2" name="Google Shape;2122;p17"/>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3" name="Google Shape;2123;p17"/>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4" name="Google Shape;2124;p17"/>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5" name="Google Shape;2125;p17"/>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6" name="Google Shape;2126;p17"/>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7" name="Google Shape;2127;p17"/>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8" name="Google Shape;2128;p17"/>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29" name="Google Shape;2129;p17"/>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30" name="Google Shape;2130;p17"/>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31" name="Google Shape;2131;p17"/>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132" name="Google Shape;2132;p17"/>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3" name="Google Shape;2133;p17"/>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4" name="Google Shape;2134;p17"/>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5" name="Google Shape;2135;p17"/>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6" name="Google Shape;2136;p17"/>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7" name="Google Shape;2137;p17"/>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8" name="Google Shape;2138;p17"/>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39" name="Google Shape;2139;p17"/>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0" name="Google Shape;2140;p17"/>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1" name="Google Shape;2141;p17"/>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2" name="Google Shape;2142;p17"/>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3" name="Google Shape;2143;p17"/>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4" name="Google Shape;2144;p17"/>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5" name="Google Shape;2145;p17"/>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146" name="Google Shape;2146;p17"/>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2147" name="Google Shape;2147;p17"/>
          <p:cNvGrpSpPr/>
          <p:nvPr/>
        </p:nvGrpSpPr>
        <p:grpSpPr>
          <a:xfrm>
            <a:off x="-158200" y="-177495"/>
            <a:ext cx="12556917" cy="7248379"/>
            <a:chOff x="-118650" y="-133121"/>
            <a:chExt cx="9417688" cy="5436284"/>
          </a:xfrm>
        </p:grpSpPr>
        <p:grpSp>
          <p:nvGrpSpPr>
            <p:cNvPr id="2148" name="Google Shape;2148;p17"/>
            <p:cNvGrpSpPr/>
            <p:nvPr/>
          </p:nvGrpSpPr>
          <p:grpSpPr>
            <a:xfrm>
              <a:off x="7758138" y="2184616"/>
              <a:ext cx="453675" cy="368625"/>
              <a:chOff x="2300788" y="1665150"/>
              <a:chExt cx="453675" cy="368625"/>
            </a:xfrm>
          </p:grpSpPr>
          <p:sp>
            <p:nvSpPr>
              <p:cNvPr id="2149" name="Google Shape;2149;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2" name="Google Shape;2152;p17"/>
            <p:cNvGrpSpPr/>
            <p:nvPr/>
          </p:nvGrpSpPr>
          <p:grpSpPr>
            <a:xfrm>
              <a:off x="617275" y="1080754"/>
              <a:ext cx="453675" cy="368625"/>
              <a:chOff x="2300788" y="1665150"/>
              <a:chExt cx="453675" cy="368625"/>
            </a:xfrm>
          </p:grpSpPr>
          <p:sp>
            <p:nvSpPr>
              <p:cNvPr id="2153" name="Google Shape;2153;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6" name="Google Shape;2156;p17"/>
            <p:cNvGrpSpPr/>
            <p:nvPr/>
          </p:nvGrpSpPr>
          <p:grpSpPr>
            <a:xfrm>
              <a:off x="-12" y="11679"/>
              <a:ext cx="453675" cy="368625"/>
              <a:chOff x="2300788" y="1665150"/>
              <a:chExt cx="453675" cy="368625"/>
            </a:xfrm>
          </p:grpSpPr>
          <p:sp>
            <p:nvSpPr>
              <p:cNvPr id="2157" name="Google Shape;2157;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0" name="Google Shape;2160;p17"/>
            <p:cNvGrpSpPr/>
            <p:nvPr/>
          </p:nvGrpSpPr>
          <p:grpSpPr>
            <a:xfrm>
              <a:off x="1740613" y="-133121"/>
              <a:ext cx="453675" cy="368625"/>
              <a:chOff x="2300788" y="1665150"/>
              <a:chExt cx="453675" cy="368625"/>
            </a:xfrm>
          </p:grpSpPr>
          <p:sp>
            <p:nvSpPr>
              <p:cNvPr id="2161" name="Google Shape;2161;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4" name="Google Shape;2164;p17"/>
            <p:cNvGrpSpPr/>
            <p:nvPr/>
          </p:nvGrpSpPr>
          <p:grpSpPr>
            <a:xfrm>
              <a:off x="4327900" y="11679"/>
              <a:ext cx="453675" cy="368625"/>
              <a:chOff x="2300788" y="1665150"/>
              <a:chExt cx="453675" cy="368625"/>
            </a:xfrm>
          </p:grpSpPr>
          <p:sp>
            <p:nvSpPr>
              <p:cNvPr id="2165" name="Google Shape;2165;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8" name="Google Shape;2168;p17"/>
            <p:cNvGrpSpPr/>
            <p:nvPr/>
          </p:nvGrpSpPr>
          <p:grpSpPr>
            <a:xfrm>
              <a:off x="5902763" y="459579"/>
              <a:ext cx="453675" cy="368625"/>
              <a:chOff x="2300788" y="1665150"/>
              <a:chExt cx="453675" cy="368625"/>
            </a:xfrm>
          </p:grpSpPr>
          <p:sp>
            <p:nvSpPr>
              <p:cNvPr id="2169" name="Google Shape;2169;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7482688" y="-66971"/>
              <a:ext cx="453675" cy="368625"/>
              <a:chOff x="2300788" y="1665150"/>
              <a:chExt cx="453675" cy="368625"/>
            </a:xfrm>
          </p:grpSpPr>
          <p:sp>
            <p:nvSpPr>
              <p:cNvPr id="2173" name="Google Shape;2173;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6" name="Google Shape;2176;p17"/>
            <p:cNvGrpSpPr/>
            <p:nvPr/>
          </p:nvGrpSpPr>
          <p:grpSpPr>
            <a:xfrm>
              <a:off x="8278525" y="651929"/>
              <a:ext cx="453675" cy="368625"/>
              <a:chOff x="2300788" y="1665150"/>
              <a:chExt cx="453675" cy="368625"/>
            </a:xfrm>
          </p:grpSpPr>
          <p:sp>
            <p:nvSpPr>
              <p:cNvPr id="2177" name="Google Shape;2177;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0" name="Google Shape;2180;p17"/>
            <p:cNvGrpSpPr/>
            <p:nvPr/>
          </p:nvGrpSpPr>
          <p:grpSpPr>
            <a:xfrm>
              <a:off x="8774463" y="3069954"/>
              <a:ext cx="453675" cy="368625"/>
              <a:chOff x="2300788" y="1665150"/>
              <a:chExt cx="453675" cy="368625"/>
            </a:xfrm>
          </p:grpSpPr>
          <p:sp>
            <p:nvSpPr>
              <p:cNvPr id="2181" name="Google Shape;2181;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4" name="Google Shape;2184;p17"/>
            <p:cNvGrpSpPr/>
            <p:nvPr/>
          </p:nvGrpSpPr>
          <p:grpSpPr>
            <a:xfrm>
              <a:off x="8774463" y="4462104"/>
              <a:ext cx="453675" cy="368625"/>
              <a:chOff x="2300788" y="1665150"/>
              <a:chExt cx="453675" cy="368625"/>
            </a:xfrm>
          </p:grpSpPr>
          <p:sp>
            <p:nvSpPr>
              <p:cNvPr id="2185" name="Google Shape;2185;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8" name="Google Shape;2188;p17"/>
            <p:cNvGrpSpPr/>
            <p:nvPr/>
          </p:nvGrpSpPr>
          <p:grpSpPr>
            <a:xfrm>
              <a:off x="6975163" y="4726904"/>
              <a:ext cx="453675" cy="368625"/>
              <a:chOff x="2300788" y="1665150"/>
              <a:chExt cx="453675" cy="368625"/>
            </a:xfrm>
          </p:grpSpPr>
          <p:sp>
            <p:nvSpPr>
              <p:cNvPr id="2189" name="Google Shape;2189;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2" name="Google Shape;2192;p17"/>
            <p:cNvGrpSpPr/>
            <p:nvPr/>
          </p:nvGrpSpPr>
          <p:grpSpPr>
            <a:xfrm>
              <a:off x="5518213" y="4347154"/>
              <a:ext cx="453675" cy="368625"/>
              <a:chOff x="2300788" y="1665150"/>
              <a:chExt cx="453675" cy="368625"/>
            </a:xfrm>
          </p:grpSpPr>
          <p:sp>
            <p:nvSpPr>
              <p:cNvPr id="2193" name="Google Shape;2193;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6" name="Google Shape;2196;p17"/>
            <p:cNvGrpSpPr/>
            <p:nvPr/>
          </p:nvGrpSpPr>
          <p:grpSpPr>
            <a:xfrm>
              <a:off x="2828588" y="4437079"/>
              <a:ext cx="453675" cy="368625"/>
              <a:chOff x="2300788" y="1665150"/>
              <a:chExt cx="453675" cy="368625"/>
            </a:xfrm>
          </p:grpSpPr>
          <p:sp>
            <p:nvSpPr>
              <p:cNvPr id="2197" name="Google Shape;2197;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0" name="Google Shape;2200;p17"/>
            <p:cNvGrpSpPr/>
            <p:nvPr/>
          </p:nvGrpSpPr>
          <p:grpSpPr>
            <a:xfrm>
              <a:off x="1244663" y="4830729"/>
              <a:ext cx="453675" cy="368625"/>
              <a:chOff x="2300788" y="1665150"/>
              <a:chExt cx="453675" cy="368625"/>
            </a:xfrm>
          </p:grpSpPr>
          <p:sp>
            <p:nvSpPr>
              <p:cNvPr id="2201" name="Google Shape;2201;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4" name="Google Shape;2204;p17"/>
            <p:cNvGrpSpPr/>
            <p:nvPr/>
          </p:nvGrpSpPr>
          <p:grpSpPr>
            <a:xfrm>
              <a:off x="-118650" y="4347154"/>
              <a:ext cx="453675" cy="368625"/>
              <a:chOff x="2300788" y="1665150"/>
              <a:chExt cx="453675" cy="368625"/>
            </a:xfrm>
          </p:grpSpPr>
          <p:sp>
            <p:nvSpPr>
              <p:cNvPr id="2205" name="Google Shape;2205;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8" name="Google Shape;2208;p17"/>
            <p:cNvGrpSpPr/>
            <p:nvPr/>
          </p:nvGrpSpPr>
          <p:grpSpPr>
            <a:xfrm>
              <a:off x="7641063" y="3720125"/>
              <a:ext cx="453675" cy="368625"/>
              <a:chOff x="2300788" y="1665150"/>
              <a:chExt cx="453675" cy="368625"/>
            </a:xfrm>
          </p:grpSpPr>
          <p:sp>
            <p:nvSpPr>
              <p:cNvPr id="2209" name="Google Shape;2209;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2" name="Google Shape;2212;p17"/>
            <p:cNvGrpSpPr/>
            <p:nvPr/>
          </p:nvGrpSpPr>
          <p:grpSpPr>
            <a:xfrm>
              <a:off x="163588" y="2421738"/>
              <a:ext cx="453675" cy="368625"/>
              <a:chOff x="2300788" y="1665150"/>
              <a:chExt cx="453675" cy="368625"/>
            </a:xfrm>
          </p:grpSpPr>
          <p:sp>
            <p:nvSpPr>
              <p:cNvPr id="2213" name="Google Shape;2213;p17"/>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6" name="Google Shape;2216;p17"/>
            <p:cNvGrpSpPr/>
            <p:nvPr/>
          </p:nvGrpSpPr>
          <p:grpSpPr>
            <a:xfrm>
              <a:off x="8703588" y="1602588"/>
              <a:ext cx="595450" cy="576275"/>
              <a:chOff x="3234150" y="296350"/>
              <a:chExt cx="595450" cy="576275"/>
            </a:xfrm>
          </p:grpSpPr>
          <p:sp>
            <p:nvSpPr>
              <p:cNvPr id="2217" name="Google Shape;2217;p1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1" name="Google Shape;2221;p17"/>
            <p:cNvGrpSpPr/>
            <p:nvPr/>
          </p:nvGrpSpPr>
          <p:grpSpPr>
            <a:xfrm>
              <a:off x="3141575" y="268570"/>
              <a:ext cx="595450" cy="576275"/>
              <a:chOff x="3234150" y="296350"/>
              <a:chExt cx="595450" cy="576275"/>
            </a:xfrm>
          </p:grpSpPr>
          <p:sp>
            <p:nvSpPr>
              <p:cNvPr id="2222" name="Google Shape;2222;p1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6" name="Google Shape;2226;p17"/>
            <p:cNvGrpSpPr/>
            <p:nvPr/>
          </p:nvGrpSpPr>
          <p:grpSpPr>
            <a:xfrm>
              <a:off x="394675" y="3290938"/>
              <a:ext cx="595450" cy="576275"/>
              <a:chOff x="3234150" y="296350"/>
              <a:chExt cx="595450" cy="576275"/>
            </a:xfrm>
          </p:grpSpPr>
          <p:sp>
            <p:nvSpPr>
              <p:cNvPr id="2227" name="Google Shape;2227;p1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1" name="Google Shape;2231;p17"/>
            <p:cNvGrpSpPr/>
            <p:nvPr/>
          </p:nvGrpSpPr>
          <p:grpSpPr>
            <a:xfrm>
              <a:off x="3993513" y="4726888"/>
              <a:ext cx="595450" cy="576275"/>
              <a:chOff x="3234150" y="296350"/>
              <a:chExt cx="595450" cy="576275"/>
            </a:xfrm>
          </p:grpSpPr>
          <p:sp>
            <p:nvSpPr>
              <p:cNvPr id="2232" name="Google Shape;2232;p17"/>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36" name="Google Shape;2236;p17"/>
          <p:cNvGrpSpPr/>
          <p:nvPr/>
        </p:nvGrpSpPr>
        <p:grpSpPr>
          <a:xfrm>
            <a:off x="249100" y="252967"/>
            <a:ext cx="11693600" cy="6352400"/>
            <a:chOff x="186825" y="189725"/>
            <a:chExt cx="8770200" cy="4764300"/>
          </a:xfrm>
        </p:grpSpPr>
        <p:sp>
          <p:nvSpPr>
            <p:cNvPr id="2237" name="Google Shape;2237;p17"/>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38" name="Google Shape;2238;p17"/>
            <p:cNvGrpSpPr/>
            <p:nvPr/>
          </p:nvGrpSpPr>
          <p:grpSpPr>
            <a:xfrm>
              <a:off x="311104" y="337528"/>
              <a:ext cx="274500" cy="4490499"/>
              <a:chOff x="317741" y="337528"/>
              <a:chExt cx="274500" cy="4490499"/>
            </a:xfrm>
          </p:grpSpPr>
          <p:sp>
            <p:nvSpPr>
              <p:cNvPr id="2239" name="Google Shape;2239;p17"/>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250" name="Google Shape;2250;p17"/>
          <p:cNvSpPr txBox="1">
            <a:spLocks noGrp="1"/>
          </p:cNvSpPr>
          <p:nvPr>
            <p:ph type="title"/>
          </p:nvPr>
        </p:nvSpPr>
        <p:spPr>
          <a:xfrm>
            <a:off x="960000" y="1957300"/>
            <a:ext cx="5406800" cy="1471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251" name="Google Shape;2251;p17"/>
          <p:cNvSpPr txBox="1">
            <a:spLocks noGrp="1"/>
          </p:cNvSpPr>
          <p:nvPr>
            <p:ph type="subTitle" idx="1"/>
          </p:nvPr>
        </p:nvSpPr>
        <p:spPr>
          <a:xfrm>
            <a:off x="960000" y="3429000"/>
            <a:ext cx="5406800" cy="13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5"/>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252"/>
        <p:cNvGrpSpPr/>
        <p:nvPr/>
      </p:nvGrpSpPr>
      <p:grpSpPr>
        <a:xfrm>
          <a:off x="0" y="0"/>
          <a:ext cx="0" cy="0"/>
          <a:chOff x="0" y="0"/>
          <a:chExt cx="0" cy="0"/>
        </a:xfrm>
      </p:grpSpPr>
      <p:grpSp>
        <p:nvGrpSpPr>
          <p:cNvPr id="2253" name="Google Shape;2253;p18"/>
          <p:cNvGrpSpPr/>
          <p:nvPr/>
        </p:nvGrpSpPr>
        <p:grpSpPr>
          <a:xfrm>
            <a:off x="-103200" y="-177500"/>
            <a:ext cx="12398400" cy="7213200"/>
            <a:chOff x="-77400" y="-133125"/>
            <a:chExt cx="9298800" cy="5409900"/>
          </a:xfrm>
        </p:grpSpPr>
        <p:cxnSp>
          <p:nvCxnSpPr>
            <p:cNvPr id="2254" name="Google Shape;2254;p18"/>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55" name="Google Shape;2255;p18"/>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56" name="Google Shape;2256;p18"/>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57" name="Google Shape;2257;p18"/>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58" name="Google Shape;2258;p18"/>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59" name="Google Shape;2259;p18"/>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0" name="Google Shape;2260;p18"/>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1" name="Google Shape;2261;p18"/>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2" name="Google Shape;2262;p18"/>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3" name="Google Shape;2263;p18"/>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4" name="Google Shape;2264;p18"/>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5" name="Google Shape;2265;p18"/>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6" name="Google Shape;2266;p18"/>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7" name="Google Shape;2267;p18"/>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8" name="Google Shape;2268;p18"/>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69" name="Google Shape;2269;p18"/>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0" name="Google Shape;2270;p18"/>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1" name="Google Shape;2271;p18"/>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2" name="Google Shape;2272;p18"/>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3" name="Google Shape;2273;p18"/>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4" name="Google Shape;2274;p18"/>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5" name="Google Shape;2275;p18"/>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6" name="Google Shape;2276;p18"/>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7" name="Google Shape;2277;p18"/>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278" name="Google Shape;2278;p18"/>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79" name="Google Shape;2279;p18"/>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0" name="Google Shape;2280;p18"/>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1" name="Google Shape;2281;p18"/>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2" name="Google Shape;2282;p18"/>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3" name="Google Shape;2283;p18"/>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4" name="Google Shape;2284;p18"/>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5" name="Google Shape;2285;p18"/>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6" name="Google Shape;2286;p18"/>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7" name="Google Shape;2287;p18"/>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8" name="Google Shape;2288;p18"/>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89" name="Google Shape;2289;p18"/>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90" name="Google Shape;2290;p18"/>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91" name="Google Shape;2291;p18"/>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292" name="Google Shape;2292;p18"/>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2293" name="Google Shape;2293;p18"/>
          <p:cNvGrpSpPr/>
          <p:nvPr/>
        </p:nvGrpSpPr>
        <p:grpSpPr>
          <a:xfrm>
            <a:off x="-158200" y="-177495"/>
            <a:ext cx="12556917" cy="7248379"/>
            <a:chOff x="-118650" y="-133121"/>
            <a:chExt cx="9417688" cy="5436284"/>
          </a:xfrm>
        </p:grpSpPr>
        <p:grpSp>
          <p:nvGrpSpPr>
            <p:cNvPr id="2294" name="Google Shape;2294;p18"/>
            <p:cNvGrpSpPr/>
            <p:nvPr/>
          </p:nvGrpSpPr>
          <p:grpSpPr>
            <a:xfrm>
              <a:off x="7758138" y="2184616"/>
              <a:ext cx="453675" cy="368625"/>
              <a:chOff x="2300788" y="1665150"/>
              <a:chExt cx="453675" cy="368625"/>
            </a:xfrm>
          </p:grpSpPr>
          <p:sp>
            <p:nvSpPr>
              <p:cNvPr id="2295" name="Google Shape;2295;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8" name="Google Shape;2298;p18"/>
            <p:cNvGrpSpPr/>
            <p:nvPr/>
          </p:nvGrpSpPr>
          <p:grpSpPr>
            <a:xfrm>
              <a:off x="617275" y="1080754"/>
              <a:ext cx="453675" cy="368625"/>
              <a:chOff x="2300788" y="1665150"/>
              <a:chExt cx="453675" cy="368625"/>
            </a:xfrm>
          </p:grpSpPr>
          <p:sp>
            <p:nvSpPr>
              <p:cNvPr id="2299" name="Google Shape;2299;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2" name="Google Shape;2302;p18"/>
            <p:cNvGrpSpPr/>
            <p:nvPr/>
          </p:nvGrpSpPr>
          <p:grpSpPr>
            <a:xfrm>
              <a:off x="-12" y="11679"/>
              <a:ext cx="453675" cy="368625"/>
              <a:chOff x="2300788" y="1665150"/>
              <a:chExt cx="453675" cy="368625"/>
            </a:xfrm>
          </p:grpSpPr>
          <p:sp>
            <p:nvSpPr>
              <p:cNvPr id="2303" name="Google Shape;2303;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6" name="Google Shape;2306;p18"/>
            <p:cNvGrpSpPr/>
            <p:nvPr/>
          </p:nvGrpSpPr>
          <p:grpSpPr>
            <a:xfrm>
              <a:off x="1740613" y="-133121"/>
              <a:ext cx="453675" cy="368625"/>
              <a:chOff x="2300788" y="1665150"/>
              <a:chExt cx="453675" cy="368625"/>
            </a:xfrm>
          </p:grpSpPr>
          <p:sp>
            <p:nvSpPr>
              <p:cNvPr id="2307" name="Google Shape;2307;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10" name="Google Shape;2310;p18"/>
            <p:cNvGrpSpPr/>
            <p:nvPr/>
          </p:nvGrpSpPr>
          <p:grpSpPr>
            <a:xfrm>
              <a:off x="4327900" y="11679"/>
              <a:ext cx="453675" cy="368625"/>
              <a:chOff x="2300788" y="1665150"/>
              <a:chExt cx="453675" cy="368625"/>
            </a:xfrm>
          </p:grpSpPr>
          <p:sp>
            <p:nvSpPr>
              <p:cNvPr id="2311" name="Google Shape;2311;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14" name="Google Shape;2314;p18"/>
            <p:cNvGrpSpPr/>
            <p:nvPr/>
          </p:nvGrpSpPr>
          <p:grpSpPr>
            <a:xfrm>
              <a:off x="5902763" y="459579"/>
              <a:ext cx="453675" cy="368625"/>
              <a:chOff x="2300788" y="1665150"/>
              <a:chExt cx="453675" cy="368625"/>
            </a:xfrm>
          </p:grpSpPr>
          <p:sp>
            <p:nvSpPr>
              <p:cNvPr id="2315" name="Google Shape;2315;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18" name="Google Shape;2318;p18"/>
            <p:cNvGrpSpPr/>
            <p:nvPr/>
          </p:nvGrpSpPr>
          <p:grpSpPr>
            <a:xfrm>
              <a:off x="7482688" y="-66971"/>
              <a:ext cx="453675" cy="368625"/>
              <a:chOff x="2300788" y="1665150"/>
              <a:chExt cx="453675" cy="368625"/>
            </a:xfrm>
          </p:grpSpPr>
          <p:sp>
            <p:nvSpPr>
              <p:cNvPr id="2319" name="Google Shape;2319;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2" name="Google Shape;2322;p18"/>
            <p:cNvGrpSpPr/>
            <p:nvPr/>
          </p:nvGrpSpPr>
          <p:grpSpPr>
            <a:xfrm>
              <a:off x="8278525" y="651929"/>
              <a:ext cx="453675" cy="368625"/>
              <a:chOff x="2300788" y="1665150"/>
              <a:chExt cx="453675" cy="368625"/>
            </a:xfrm>
          </p:grpSpPr>
          <p:sp>
            <p:nvSpPr>
              <p:cNvPr id="2323" name="Google Shape;2323;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6" name="Google Shape;2326;p18"/>
            <p:cNvGrpSpPr/>
            <p:nvPr/>
          </p:nvGrpSpPr>
          <p:grpSpPr>
            <a:xfrm>
              <a:off x="8774463" y="3069954"/>
              <a:ext cx="453675" cy="368625"/>
              <a:chOff x="2300788" y="1665150"/>
              <a:chExt cx="453675" cy="368625"/>
            </a:xfrm>
          </p:grpSpPr>
          <p:sp>
            <p:nvSpPr>
              <p:cNvPr id="2327" name="Google Shape;2327;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0" name="Google Shape;2330;p18"/>
            <p:cNvGrpSpPr/>
            <p:nvPr/>
          </p:nvGrpSpPr>
          <p:grpSpPr>
            <a:xfrm>
              <a:off x="8774463" y="4462104"/>
              <a:ext cx="453675" cy="368625"/>
              <a:chOff x="2300788" y="1665150"/>
              <a:chExt cx="453675" cy="368625"/>
            </a:xfrm>
          </p:grpSpPr>
          <p:sp>
            <p:nvSpPr>
              <p:cNvPr id="2331" name="Google Shape;2331;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4" name="Google Shape;2334;p18"/>
            <p:cNvGrpSpPr/>
            <p:nvPr/>
          </p:nvGrpSpPr>
          <p:grpSpPr>
            <a:xfrm>
              <a:off x="6975163" y="4726904"/>
              <a:ext cx="453675" cy="368625"/>
              <a:chOff x="2300788" y="1665150"/>
              <a:chExt cx="453675" cy="368625"/>
            </a:xfrm>
          </p:grpSpPr>
          <p:sp>
            <p:nvSpPr>
              <p:cNvPr id="2335" name="Google Shape;2335;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8" name="Google Shape;2338;p18"/>
            <p:cNvGrpSpPr/>
            <p:nvPr/>
          </p:nvGrpSpPr>
          <p:grpSpPr>
            <a:xfrm>
              <a:off x="5518213" y="4347154"/>
              <a:ext cx="453675" cy="368625"/>
              <a:chOff x="2300788" y="1665150"/>
              <a:chExt cx="453675" cy="368625"/>
            </a:xfrm>
          </p:grpSpPr>
          <p:sp>
            <p:nvSpPr>
              <p:cNvPr id="2339" name="Google Shape;2339;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2" name="Google Shape;2342;p18"/>
            <p:cNvGrpSpPr/>
            <p:nvPr/>
          </p:nvGrpSpPr>
          <p:grpSpPr>
            <a:xfrm>
              <a:off x="2828588" y="4437079"/>
              <a:ext cx="453675" cy="368625"/>
              <a:chOff x="2300788" y="1665150"/>
              <a:chExt cx="453675" cy="368625"/>
            </a:xfrm>
          </p:grpSpPr>
          <p:sp>
            <p:nvSpPr>
              <p:cNvPr id="2343" name="Google Shape;2343;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6" name="Google Shape;2346;p18"/>
            <p:cNvGrpSpPr/>
            <p:nvPr/>
          </p:nvGrpSpPr>
          <p:grpSpPr>
            <a:xfrm>
              <a:off x="1244663" y="4830729"/>
              <a:ext cx="453675" cy="368625"/>
              <a:chOff x="2300788" y="1665150"/>
              <a:chExt cx="453675" cy="368625"/>
            </a:xfrm>
          </p:grpSpPr>
          <p:sp>
            <p:nvSpPr>
              <p:cNvPr id="2347" name="Google Shape;2347;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0" name="Google Shape;2350;p18"/>
            <p:cNvGrpSpPr/>
            <p:nvPr/>
          </p:nvGrpSpPr>
          <p:grpSpPr>
            <a:xfrm>
              <a:off x="-118650" y="4347154"/>
              <a:ext cx="453675" cy="368625"/>
              <a:chOff x="2300788" y="1665150"/>
              <a:chExt cx="453675" cy="368625"/>
            </a:xfrm>
          </p:grpSpPr>
          <p:sp>
            <p:nvSpPr>
              <p:cNvPr id="2351" name="Google Shape;2351;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4" name="Google Shape;2354;p18"/>
            <p:cNvGrpSpPr/>
            <p:nvPr/>
          </p:nvGrpSpPr>
          <p:grpSpPr>
            <a:xfrm>
              <a:off x="7641063" y="3720125"/>
              <a:ext cx="453675" cy="368625"/>
              <a:chOff x="2300788" y="1665150"/>
              <a:chExt cx="453675" cy="368625"/>
            </a:xfrm>
          </p:grpSpPr>
          <p:sp>
            <p:nvSpPr>
              <p:cNvPr id="2355" name="Google Shape;2355;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8" name="Google Shape;2358;p18"/>
            <p:cNvGrpSpPr/>
            <p:nvPr/>
          </p:nvGrpSpPr>
          <p:grpSpPr>
            <a:xfrm>
              <a:off x="163588" y="2421738"/>
              <a:ext cx="453675" cy="368625"/>
              <a:chOff x="2300788" y="1665150"/>
              <a:chExt cx="453675" cy="368625"/>
            </a:xfrm>
          </p:grpSpPr>
          <p:sp>
            <p:nvSpPr>
              <p:cNvPr id="2359" name="Google Shape;2359;p18"/>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18"/>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18"/>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2" name="Google Shape;2362;p18"/>
            <p:cNvGrpSpPr/>
            <p:nvPr/>
          </p:nvGrpSpPr>
          <p:grpSpPr>
            <a:xfrm>
              <a:off x="8703588" y="1602588"/>
              <a:ext cx="595450" cy="576275"/>
              <a:chOff x="3234150" y="296350"/>
              <a:chExt cx="595450" cy="576275"/>
            </a:xfrm>
          </p:grpSpPr>
          <p:sp>
            <p:nvSpPr>
              <p:cNvPr id="2363" name="Google Shape;2363;p1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1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1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1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7" name="Google Shape;2367;p18"/>
            <p:cNvGrpSpPr/>
            <p:nvPr/>
          </p:nvGrpSpPr>
          <p:grpSpPr>
            <a:xfrm>
              <a:off x="3141575" y="268570"/>
              <a:ext cx="595450" cy="576275"/>
              <a:chOff x="3234150" y="296350"/>
              <a:chExt cx="595450" cy="576275"/>
            </a:xfrm>
          </p:grpSpPr>
          <p:sp>
            <p:nvSpPr>
              <p:cNvPr id="2368" name="Google Shape;2368;p1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1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1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1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2" name="Google Shape;2372;p18"/>
            <p:cNvGrpSpPr/>
            <p:nvPr/>
          </p:nvGrpSpPr>
          <p:grpSpPr>
            <a:xfrm>
              <a:off x="394675" y="3290938"/>
              <a:ext cx="595450" cy="576275"/>
              <a:chOff x="3234150" y="296350"/>
              <a:chExt cx="595450" cy="576275"/>
            </a:xfrm>
          </p:grpSpPr>
          <p:sp>
            <p:nvSpPr>
              <p:cNvPr id="2373" name="Google Shape;2373;p1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1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7" name="Google Shape;2377;p18"/>
            <p:cNvGrpSpPr/>
            <p:nvPr/>
          </p:nvGrpSpPr>
          <p:grpSpPr>
            <a:xfrm>
              <a:off x="3993513" y="4726888"/>
              <a:ext cx="595450" cy="576275"/>
              <a:chOff x="3234150" y="296350"/>
              <a:chExt cx="595450" cy="576275"/>
            </a:xfrm>
          </p:grpSpPr>
          <p:sp>
            <p:nvSpPr>
              <p:cNvPr id="2378" name="Google Shape;2378;p18"/>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8"/>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8"/>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8"/>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82" name="Google Shape;2382;p18"/>
          <p:cNvGrpSpPr/>
          <p:nvPr/>
        </p:nvGrpSpPr>
        <p:grpSpPr>
          <a:xfrm>
            <a:off x="1776800" y="952500"/>
            <a:ext cx="8638400" cy="4953200"/>
            <a:chOff x="1332600" y="714375"/>
            <a:chExt cx="6478800" cy="3714900"/>
          </a:xfrm>
        </p:grpSpPr>
        <p:sp>
          <p:nvSpPr>
            <p:cNvPr id="2383" name="Google Shape;2383;p18"/>
            <p:cNvSpPr/>
            <p:nvPr/>
          </p:nvSpPr>
          <p:spPr>
            <a:xfrm>
              <a:off x="1332600" y="714375"/>
              <a:ext cx="6478800" cy="37149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4" name="Google Shape;2384;p18"/>
            <p:cNvGrpSpPr/>
            <p:nvPr/>
          </p:nvGrpSpPr>
          <p:grpSpPr>
            <a:xfrm>
              <a:off x="1432700" y="869488"/>
              <a:ext cx="274500" cy="3440874"/>
              <a:chOff x="1432700" y="869488"/>
              <a:chExt cx="274500" cy="3440874"/>
            </a:xfrm>
          </p:grpSpPr>
          <p:sp>
            <p:nvSpPr>
              <p:cNvPr id="2385" name="Google Shape;2385;p18"/>
              <p:cNvSpPr/>
              <p:nvPr/>
            </p:nvSpPr>
            <p:spPr>
              <a:xfrm>
                <a:off x="1432700" y="1774106"/>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8"/>
              <p:cNvSpPr/>
              <p:nvPr/>
            </p:nvSpPr>
            <p:spPr>
              <a:xfrm>
                <a:off x="1432700" y="222645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8"/>
              <p:cNvSpPr/>
              <p:nvPr/>
            </p:nvSpPr>
            <p:spPr>
              <a:xfrm>
                <a:off x="1432700" y="267880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8"/>
              <p:cNvSpPr/>
              <p:nvPr/>
            </p:nvSpPr>
            <p:spPr>
              <a:xfrm>
                <a:off x="1432700" y="3131160"/>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8"/>
              <p:cNvSpPr/>
              <p:nvPr/>
            </p:nvSpPr>
            <p:spPr>
              <a:xfrm>
                <a:off x="1432700" y="3583511"/>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8"/>
              <p:cNvSpPr/>
              <p:nvPr/>
            </p:nvSpPr>
            <p:spPr>
              <a:xfrm>
                <a:off x="1432700" y="4035863"/>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8"/>
              <p:cNvSpPr/>
              <p:nvPr/>
            </p:nvSpPr>
            <p:spPr>
              <a:xfrm>
                <a:off x="1432700" y="132179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8"/>
              <p:cNvSpPr/>
              <p:nvPr/>
            </p:nvSpPr>
            <p:spPr>
              <a:xfrm>
                <a:off x="1432700" y="86948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393" name="Google Shape;2393;p18"/>
          <p:cNvSpPr txBox="1">
            <a:spLocks noGrp="1"/>
          </p:cNvSpPr>
          <p:nvPr>
            <p:ph type="title"/>
          </p:nvPr>
        </p:nvSpPr>
        <p:spPr>
          <a:xfrm flipH="1">
            <a:off x="3361800" y="3031717"/>
            <a:ext cx="5468400" cy="11224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6000">
                <a:solidFill>
                  <a:schemeClr val="accent2"/>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p:txBody>
      </p:sp>
      <p:sp>
        <p:nvSpPr>
          <p:cNvPr id="2394" name="Google Shape;2394;p18"/>
          <p:cNvSpPr txBox="1">
            <a:spLocks noGrp="1"/>
          </p:cNvSpPr>
          <p:nvPr>
            <p:ph type="title" idx="2" hasCustomPrompt="1"/>
          </p:nvPr>
        </p:nvSpPr>
        <p:spPr>
          <a:xfrm flipH="1">
            <a:off x="3361800" y="1594433"/>
            <a:ext cx="2198000" cy="1345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6000"/>
              <a:buNone/>
              <a:defRPr sz="10000">
                <a:solidFill>
                  <a:schemeClr val="dk1"/>
                </a:solidFill>
              </a:defRPr>
            </a:lvl1pPr>
            <a:lvl2pPr lvl="1" rtl="0">
              <a:spcBef>
                <a:spcPts val="0"/>
              </a:spcBef>
              <a:spcAft>
                <a:spcPts val="0"/>
              </a:spcAft>
              <a:buClr>
                <a:schemeClr val="dk1"/>
              </a:buClr>
              <a:buSzPts val="6000"/>
              <a:buNone/>
              <a:defRPr sz="8000">
                <a:solidFill>
                  <a:schemeClr val="dk1"/>
                </a:solidFill>
              </a:defRPr>
            </a:lvl2pPr>
            <a:lvl3pPr lvl="2" rtl="0">
              <a:spcBef>
                <a:spcPts val="0"/>
              </a:spcBef>
              <a:spcAft>
                <a:spcPts val="0"/>
              </a:spcAft>
              <a:buClr>
                <a:schemeClr val="dk1"/>
              </a:buClr>
              <a:buSzPts val="6000"/>
              <a:buNone/>
              <a:defRPr sz="8000">
                <a:solidFill>
                  <a:schemeClr val="dk1"/>
                </a:solidFill>
              </a:defRPr>
            </a:lvl3pPr>
            <a:lvl4pPr lvl="3" rtl="0">
              <a:spcBef>
                <a:spcPts val="0"/>
              </a:spcBef>
              <a:spcAft>
                <a:spcPts val="0"/>
              </a:spcAft>
              <a:buClr>
                <a:schemeClr val="dk1"/>
              </a:buClr>
              <a:buSzPts val="6000"/>
              <a:buNone/>
              <a:defRPr sz="8000">
                <a:solidFill>
                  <a:schemeClr val="dk1"/>
                </a:solidFill>
              </a:defRPr>
            </a:lvl4pPr>
            <a:lvl5pPr lvl="4" rtl="0">
              <a:spcBef>
                <a:spcPts val="0"/>
              </a:spcBef>
              <a:spcAft>
                <a:spcPts val="0"/>
              </a:spcAft>
              <a:buClr>
                <a:schemeClr val="dk1"/>
              </a:buClr>
              <a:buSzPts val="6000"/>
              <a:buNone/>
              <a:defRPr sz="8000">
                <a:solidFill>
                  <a:schemeClr val="dk1"/>
                </a:solidFill>
              </a:defRPr>
            </a:lvl5pPr>
            <a:lvl6pPr lvl="5" rtl="0">
              <a:spcBef>
                <a:spcPts val="0"/>
              </a:spcBef>
              <a:spcAft>
                <a:spcPts val="0"/>
              </a:spcAft>
              <a:buClr>
                <a:schemeClr val="dk1"/>
              </a:buClr>
              <a:buSzPts val="6000"/>
              <a:buNone/>
              <a:defRPr sz="8000">
                <a:solidFill>
                  <a:schemeClr val="dk1"/>
                </a:solidFill>
              </a:defRPr>
            </a:lvl6pPr>
            <a:lvl7pPr lvl="6" rtl="0">
              <a:spcBef>
                <a:spcPts val="0"/>
              </a:spcBef>
              <a:spcAft>
                <a:spcPts val="0"/>
              </a:spcAft>
              <a:buClr>
                <a:schemeClr val="dk1"/>
              </a:buClr>
              <a:buSzPts val="6000"/>
              <a:buNone/>
              <a:defRPr sz="8000">
                <a:solidFill>
                  <a:schemeClr val="dk1"/>
                </a:solidFill>
              </a:defRPr>
            </a:lvl7pPr>
            <a:lvl8pPr lvl="7" rtl="0">
              <a:spcBef>
                <a:spcPts val="0"/>
              </a:spcBef>
              <a:spcAft>
                <a:spcPts val="0"/>
              </a:spcAft>
              <a:buClr>
                <a:schemeClr val="dk1"/>
              </a:buClr>
              <a:buSzPts val="6000"/>
              <a:buNone/>
              <a:defRPr sz="8000">
                <a:solidFill>
                  <a:schemeClr val="dk1"/>
                </a:solidFill>
              </a:defRPr>
            </a:lvl8pPr>
            <a:lvl9pPr lvl="8" rtl="0">
              <a:spcBef>
                <a:spcPts val="0"/>
              </a:spcBef>
              <a:spcAft>
                <a:spcPts val="0"/>
              </a:spcAft>
              <a:buClr>
                <a:schemeClr val="dk1"/>
              </a:buClr>
              <a:buSzPts val="6000"/>
              <a:buNone/>
              <a:defRPr sz="8000">
                <a:solidFill>
                  <a:schemeClr val="dk1"/>
                </a:solidFill>
              </a:defRPr>
            </a:lvl9pPr>
          </a:lstStyle>
          <a:p>
            <a:r>
              <a:t>xx%</a:t>
            </a:r>
          </a:p>
        </p:txBody>
      </p:sp>
      <p:sp>
        <p:nvSpPr>
          <p:cNvPr id="2395" name="Google Shape;2395;p18"/>
          <p:cNvSpPr txBox="1">
            <a:spLocks noGrp="1"/>
          </p:cNvSpPr>
          <p:nvPr>
            <p:ph type="subTitle" idx="1"/>
          </p:nvPr>
        </p:nvSpPr>
        <p:spPr>
          <a:xfrm flipH="1">
            <a:off x="3361800" y="4396467"/>
            <a:ext cx="5468400" cy="432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5"/>
            </a:lvl1pPr>
            <a:lvl2pPr lvl="1" rtl="0">
              <a:lnSpc>
                <a:spcPct val="100000"/>
              </a:lnSpc>
              <a:spcBef>
                <a:spcPts val="0"/>
              </a:spcBef>
              <a:spcAft>
                <a:spcPts val="0"/>
              </a:spcAft>
              <a:buSzPts val="1400"/>
              <a:buNone/>
              <a:defRPr/>
            </a:lvl2pPr>
            <a:lvl3pPr lvl="2" rtl="0">
              <a:lnSpc>
                <a:spcPct val="100000"/>
              </a:lnSpc>
              <a:spcBef>
                <a:spcPts val="2135"/>
              </a:spcBef>
              <a:spcAft>
                <a:spcPts val="0"/>
              </a:spcAft>
              <a:buSzPts val="1400"/>
              <a:buNone/>
              <a:defRPr/>
            </a:lvl3pPr>
            <a:lvl4pPr lvl="3" rtl="0">
              <a:lnSpc>
                <a:spcPct val="100000"/>
              </a:lnSpc>
              <a:spcBef>
                <a:spcPts val="2135"/>
              </a:spcBef>
              <a:spcAft>
                <a:spcPts val="0"/>
              </a:spcAft>
              <a:buSzPts val="1400"/>
              <a:buNone/>
              <a:defRPr/>
            </a:lvl4pPr>
            <a:lvl5pPr lvl="4" rtl="0">
              <a:lnSpc>
                <a:spcPct val="100000"/>
              </a:lnSpc>
              <a:spcBef>
                <a:spcPts val="2135"/>
              </a:spcBef>
              <a:spcAft>
                <a:spcPts val="0"/>
              </a:spcAft>
              <a:buSzPts val="1400"/>
              <a:buNone/>
              <a:defRPr/>
            </a:lvl5pPr>
            <a:lvl6pPr lvl="5" rtl="0">
              <a:lnSpc>
                <a:spcPct val="100000"/>
              </a:lnSpc>
              <a:spcBef>
                <a:spcPts val="2135"/>
              </a:spcBef>
              <a:spcAft>
                <a:spcPts val="0"/>
              </a:spcAft>
              <a:buSzPts val="1400"/>
              <a:buNone/>
              <a:defRPr/>
            </a:lvl6pPr>
            <a:lvl7pPr lvl="6" rtl="0">
              <a:lnSpc>
                <a:spcPct val="100000"/>
              </a:lnSpc>
              <a:spcBef>
                <a:spcPts val="2135"/>
              </a:spcBef>
              <a:spcAft>
                <a:spcPts val="0"/>
              </a:spcAft>
              <a:buSzPts val="1400"/>
              <a:buNone/>
              <a:defRPr/>
            </a:lvl7pPr>
            <a:lvl8pPr lvl="7" rtl="0">
              <a:lnSpc>
                <a:spcPct val="100000"/>
              </a:lnSpc>
              <a:spcBef>
                <a:spcPts val="2135"/>
              </a:spcBef>
              <a:spcAft>
                <a:spcPts val="0"/>
              </a:spcAft>
              <a:buSzPts val="1400"/>
              <a:buNone/>
              <a:defRPr/>
            </a:lvl8pPr>
            <a:lvl9pPr lvl="8"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540"/>
        <p:cNvGrpSpPr/>
        <p:nvPr/>
      </p:nvGrpSpPr>
      <p:grpSpPr>
        <a:xfrm>
          <a:off x="0" y="0"/>
          <a:ext cx="0" cy="0"/>
          <a:chOff x="0" y="0"/>
          <a:chExt cx="0" cy="0"/>
        </a:xfrm>
      </p:grpSpPr>
      <p:grpSp>
        <p:nvGrpSpPr>
          <p:cNvPr id="2541" name="Google Shape;2541;p20"/>
          <p:cNvGrpSpPr/>
          <p:nvPr/>
        </p:nvGrpSpPr>
        <p:grpSpPr>
          <a:xfrm>
            <a:off x="-103200" y="-177500"/>
            <a:ext cx="12398400" cy="7213200"/>
            <a:chOff x="-77400" y="-133125"/>
            <a:chExt cx="9298800" cy="5409900"/>
          </a:xfrm>
        </p:grpSpPr>
        <p:cxnSp>
          <p:nvCxnSpPr>
            <p:cNvPr id="2542" name="Google Shape;2542;p20"/>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3" name="Google Shape;2543;p20"/>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4" name="Google Shape;2544;p20"/>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5" name="Google Shape;2545;p20"/>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6" name="Google Shape;2546;p20"/>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7" name="Google Shape;2547;p20"/>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8" name="Google Shape;2548;p20"/>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49" name="Google Shape;2549;p20"/>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0" name="Google Shape;2550;p20"/>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1" name="Google Shape;2551;p20"/>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2" name="Google Shape;2552;p20"/>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3" name="Google Shape;2553;p20"/>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4" name="Google Shape;2554;p20"/>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5" name="Google Shape;2555;p20"/>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6" name="Google Shape;2556;p20"/>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7" name="Google Shape;2557;p20"/>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8" name="Google Shape;2558;p20"/>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59" name="Google Shape;2559;p20"/>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0" name="Google Shape;2560;p20"/>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1" name="Google Shape;2561;p20"/>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2" name="Google Shape;2562;p20"/>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3" name="Google Shape;2563;p20"/>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4" name="Google Shape;2564;p20"/>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5" name="Google Shape;2565;p20"/>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566" name="Google Shape;2566;p20"/>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67" name="Google Shape;2567;p20"/>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68" name="Google Shape;2568;p20"/>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69" name="Google Shape;2569;p20"/>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0" name="Google Shape;2570;p20"/>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1" name="Google Shape;2571;p20"/>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2" name="Google Shape;2572;p20"/>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3" name="Google Shape;2573;p20"/>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4" name="Google Shape;2574;p20"/>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5" name="Google Shape;2575;p20"/>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6" name="Google Shape;2576;p20"/>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7" name="Google Shape;2577;p20"/>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8" name="Google Shape;2578;p20"/>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79" name="Google Shape;2579;p20"/>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580" name="Google Shape;2580;p20"/>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2581" name="Google Shape;2581;p20"/>
          <p:cNvGrpSpPr/>
          <p:nvPr/>
        </p:nvGrpSpPr>
        <p:grpSpPr>
          <a:xfrm>
            <a:off x="-158200" y="-177495"/>
            <a:ext cx="12556917" cy="7248379"/>
            <a:chOff x="-118650" y="-133121"/>
            <a:chExt cx="9417688" cy="5436284"/>
          </a:xfrm>
        </p:grpSpPr>
        <p:grpSp>
          <p:nvGrpSpPr>
            <p:cNvPr id="2582" name="Google Shape;2582;p20"/>
            <p:cNvGrpSpPr/>
            <p:nvPr/>
          </p:nvGrpSpPr>
          <p:grpSpPr>
            <a:xfrm>
              <a:off x="7758138" y="2184616"/>
              <a:ext cx="453675" cy="368625"/>
              <a:chOff x="2300788" y="1665150"/>
              <a:chExt cx="453675" cy="368625"/>
            </a:xfrm>
          </p:grpSpPr>
          <p:sp>
            <p:nvSpPr>
              <p:cNvPr id="2583" name="Google Shape;2583;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86" name="Google Shape;2586;p20"/>
            <p:cNvGrpSpPr/>
            <p:nvPr/>
          </p:nvGrpSpPr>
          <p:grpSpPr>
            <a:xfrm>
              <a:off x="617275" y="1080754"/>
              <a:ext cx="453675" cy="368625"/>
              <a:chOff x="2300788" y="1665150"/>
              <a:chExt cx="453675" cy="368625"/>
            </a:xfrm>
          </p:grpSpPr>
          <p:sp>
            <p:nvSpPr>
              <p:cNvPr id="2587" name="Google Shape;2587;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 name="Google Shape;2590;p20"/>
            <p:cNvGrpSpPr/>
            <p:nvPr/>
          </p:nvGrpSpPr>
          <p:grpSpPr>
            <a:xfrm>
              <a:off x="-12" y="11679"/>
              <a:ext cx="453675" cy="368625"/>
              <a:chOff x="2300788" y="1665150"/>
              <a:chExt cx="453675" cy="368625"/>
            </a:xfrm>
          </p:grpSpPr>
          <p:sp>
            <p:nvSpPr>
              <p:cNvPr id="2591" name="Google Shape;2591;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4" name="Google Shape;2594;p20"/>
            <p:cNvGrpSpPr/>
            <p:nvPr/>
          </p:nvGrpSpPr>
          <p:grpSpPr>
            <a:xfrm>
              <a:off x="1740613" y="-133121"/>
              <a:ext cx="453675" cy="368625"/>
              <a:chOff x="2300788" y="1665150"/>
              <a:chExt cx="453675" cy="368625"/>
            </a:xfrm>
          </p:grpSpPr>
          <p:sp>
            <p:nvSpPr>
              <p:cNvPr id="2595" name="Google Shape;2595;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8" name="Google Shape;2598;p20"/>
            <p:cNvGrpSpPr/>
            <p:nvPr/>
          </p:nvGrpSpPr>
          <p:grpSpPr>
            <a:xfrm>
              <a:off x="4327900" y="11679"/>
              <a:ext cx="453675" cy="368625"/>
              <a:chOff x="2300788" y="1665150"/>
              <a:chExt cx="453675" cy="368625"/>
            </a:xfrm>
          </p:grpSpPr>
          <p:sp>
            <p:nvSpPr>
              <p:cNvPr id="2599" name="Google Shape;2599;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2" name="Google Shape;2602;p20"/>
            <p:cNvGrpSpPr/>
            <p:nvPr/>
          </p:nvGrpSpPr>
          <p:grpSpPr>
            <a:xfrm>
              <a:off x="5902763" y="459579"/>
              <a:ext cx="453675" cy="368625"/>
              <a:chOff x="2300788" y="1665150"/>
              <a:chExt cx="453675" cy="368625"/>
            </a:xfrm>
          </p:grpSpPr>
          <p:sp>
            <p:nvSpPr>
              <p:cNvPr id="2603" name="Google Shape;2603;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6" name="Google Shape;2606;p20"/>
            <p:cNvGrpSpPr/>
            <p:nvPr/>
          </p:nvGrpSpPr>
          <p:grpSpPr>
            <a:xfrm>
              <a:off x="7482688" y="-66971"/>
              <a:ext cx="453675" cy="368625"/>
              <a:chOff x="2300788" y="1665150"/>
              <a:chExt cx="453675" cy="368625"/>
            </a:xfrm>
          </p:grpSpPr>
          <p:sp>
            <p:nvSpPr>
              <p:cNvPr id="2607" name="Google Shape;2607;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0" name="Google Shape;2610;p20"/>
            <p:cNvGrpSpPr/>
            <p:nvPr/>
          </p:nvGrpSpPr>
          <p:grpSpPr>
            <a:xfrm>
              <a:off x="8278525" y="651929"/>
              <a:ext cx="453675" cy="368625"/>
              <a:chOff x="2300788" y="1665150"/>
              <a:chExt cx="453675" cy="368625"/>
            </a:xfrm>
          </p:grpSpPr>
          <p:sp>
            <p:nvSpPr>
              <p:cNvPr id="2611" name="Google Shape;2611;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4" name="Google Shape;2614;p20"/>
            <p:cNvGrpSpPr/>
            <p:nvPr/>
          </p:nvGrpSpPr>
          <p:grpSpPr>
            <a:xfrm>
              <a:off x="8774463" y="3069954"/>
              <a:ext cx="453675" cy="368625"/>
              <a:chOff x="2300788" y="1665150"/>
              <a:chExt cx="453675" cy="368625"/>
            </a:xfrm>
          </p:grpSpPr>
          <p:sp>
            <p:nvSpPr>
              <p:cNvPr id="2615" name="Google Shape;2615;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8" name="Google Shape;2618;p20"/>
            <p:cNvGrpSpPr/>
            <p:nvPr/>
          </p:nvGrpSpPr>
          <p:grpSpPr>
            <a:xfrm>
              <a:off x="8774463" y="4462104"/>
              <a:ext cx="453675" cy="368625"/>
              <a:chOff x="2300788" y="1665150"/>
              <a:chExt cx="453675" cy="368625"/>
            </a:xfrm>
          </p:grpSpPr>
          <p:sp>
            <p:nvSpPr>
              <p:cNvPr id="2619" name="Google Shape;2619;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2" name="Google Shape;2622;p20"/>
            <p:cNvGrpSpPr/>
            <p:nvPr/>
          </p:nvGrpSpPr>
          <p:grpSpPr>
            <a:xfrm>
              <a:off x="6975163" y="4726904"/>
              <a:ext cx="453675" cy="368625"/>
              <a:chOff x="2300788" y="1665150"/>
              <a:chExt cx="453675" cy="368625"/>
            </a:xfrm>
          </p:grpSpPr>
          <p:sp>
            <p:nvSpPr>
              <p:cNvPr id="2623" name="Google Shape;2623;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6" name="Google Shape;2626;p20"/>
            <p:cNvGrpSpPr/>
            <p:nvPr/>
          </p:nvGrpSpPr>
          <p:grpSpPr>
            <a:xfrm>
              <a:off x="5518213" y="4347154"/>
              <a:ext cx="453675" cy="368625"/>
              <a:chOff x="2300788" y="1665150"/>
              <a:chExt cx="453675" cy="368625"/>
            </a:xfrm>
          </p:grpSpPr>
          <p:sp>
            <p:nvSpPr>
              <p:cNvPr id="2627" name="Google Shape;2627;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0" name="Google Shape;2630;p20"/>
            <p:cNvGrpSpPr/>
            <p:nvPr/>
          </p:nvGrpSpPr>
          <p:grpSpPr>
            <a:xfrm>
              <a:off x="2828588" y="4437079"/>
              <a:ext cx="453675" cy="368625"/>
              <a:chOff x="2300788" y="1665150"/>
              <a:chExt cx="453675" cy="368625"/>
            </a:xfrm>
          </p:grpSpPr>
          <p:sp>
            <p:nvSpPr>
              <p:cNvPr id="2631" name="Google Shape;2631;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4" name="Google Shape;2634;p20"/>
            <p:cNvGrpSpPr/>
            <p:nvPr/>
          </p:nvGrpSpPr>
          <p:grpSpPr>
            <a:xfrm>
              <a:off x="1244663" y="4830729"/>
              <a:ext cx="453675" cy="368625"/>
              <a:chOff x="2300788" y="1665150"/>
              <a:chExt cx="453675" cy="368625"/>
            </a:xfrm>
          </p:grpSpPr>
          <p:sp>
            <p:nvSpPr>
              <p:cNvPr id="2635" name="Google Shape;2635;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8" name="Google Shape;2638;p20"/>
            <p:cNvGrpSpPr/>
            <p:nvPr/>
          </p:nvGrpSpPr>
          <p:grpSpPr>
            <a:xfrm>
              <a:off x="-118650" y="4347154"/>
              <a:ext cx="453675" cy="368625"/>
              <a:chOff x="2300788" y="1665150"/>
              <a:chExt cx="453675" cy="368625"/>
            </a:xfrm>
          </p:grpSpPr>
          <p:sp>
            <p:nvSpPr>
              <p:cNvPr id="2639" name="Google Shape;2639;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2" name="Google Shape;2642;p20"/>
            <p:cNvGrpSpPr/>
            <p:nvPr/>
          </p:nvGrpSpPr>
          <p:grpSpPr>
            <a:xfrm>
              <a:off x="7641063" y="3720125"/>
              <a:ext cx="453675" cy="368625"/>
              <a:chOff x="2300788" y="1665150"/>
              <a:chExt cx="453675" cy="368625"/>
            </a:xfrm>
          </p:grpSpPr>
          <p:sp>
            <p:nvSpPr>
              <p:cNvPr id="2643" name="Google Shape;2643;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6" name="Google Shape;2646;p20"/>
            <p:cNvGrpSpPr/>
            <p:nvPr/>
          </p:nvGrpSpPr>
          <p:grpSpPr>
            <a:xfrm>
              <a:off x="163588" y="2421738"/>
              <a:ext cx="453675" cy="368625"/>
              <a:chOff x="2300788" y="1665150"/>
              <a:chExt cx="453675" cy="368625"/>
            </a:xfrm>
          </p:grpSpPr>
          <p:sp>
            <p:nvSpPr>
              <p:cNvPr id="2647" name="Google Shape;2647;p20"/>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0"/>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0"/>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0" name="Google Shape;2650;p20"/>
            <p:cNvGrpSpPr/>
            <p:nvPr/>
          </p:nvGrpSpPr>
          <p:grpSpPr>
            <a:xfrm>
              <a:off x="8703588" y="1602588"/>
              <a:ext cx="595450" cy="576275"/>
              <a:chOff x="3234150" y="296350"/>
              <a:chExt cx="595450" cy="576275"/>
            </a:xfrm>
          </p:grpSpPr>
          <p:sp>
            <p:nvSpPr>
              <p:cNvPr id="2651" name="Google Shape;2651;p20"/>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0"/>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0"/>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0"/>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5" name="Google Shape;2655;p20"/>
            <p:cNvGrpSpPr/>
            <p:nvPr/>
          </p:nvGrpSpPr>
          <p:grpSpPr>
            <a:xfrm>
              <a:off x="3141575" y="268570"/>
              <a:ext cx="595450" cy="576275"/>
              <a:chOff x="3234150" y="296350"/>
              <a:chExt cx="595450" cy="576275"/>
            </a:xfrm>
          </p:grpSpPr>
          <p:sp>
            <p:nvSpPr>
              <p:cNvPr id="2656" name="Google Shape;2656;p20"/>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0"/>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0"/>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0"/>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0" name="Google Shape;2660;p20"/>
            <p:cNvGrpSpPr/>
            <p:nvPr/>
          </p:nvGrpSpPr>
          <p:grpSpPr>
            <a:xfrm>
              <a:off x="394675" y="3290938"/>
              <a:ext cx="595450" cy="576275"/>
              <a:chOff x="3234150" y="296350"/>
              <a:chExt cx="595450" cy="576275"/>
            </a:xfrm>
          </p:grpSpPr>
          <p:sp>
            <p:nvSpPr>
              <p:cNvPr id="2661" name="Google Shape;2661;p20"/>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0"/>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0"/>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0"/>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5" name="Google Shape;2665;p20"/>
            <p:cNvGrpSpPr/>
            <p:nvPr/>
          </p:nvGrpSpPr>
          <p:grpSpPr>
            <a:xfrm>
              <a:off x="3993513" y="4726888"/>
              <a:ext cx="595450" cy="576275"/>
              <a:chOff x="3234150" y="296350"/>
              <a:chExt cx="595450" cy="576275"/>
            </a:xfrm>
          </p:grpSpPr>
          <p:sp>
            <p:nvSpPr>
              <p:cNvPr id="2666" name="Google Shape;2666;p20"/>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0"/>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0"/>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0"/>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70" name="Google Shape;2670;p20"/>
          <p:cNvGrpSpPr/>
          <p:nvPr/>
        </p:nvGrpSpPr>
        <p:grpSpPr>
          <a:xfrm>
            <a:off x="249100" y="252967"/>
            <a:ext cx="11693600" cy="6352400"/>
            <a:chOff x="186825" y="189725"/>
            <a:chExt cx="8770200" cy="4764300"/>
          </a:xfrm>
        </p:grpSpPr>
        <p:sp>
          <p:nvSpPr>
            <p:cNvPr id="2671" name="Google Shape;2671;p20"/>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72" name="Google Shape;2672;p20"/>
            <p:cNvGrpSpPr/>
            <p:nvPr/>
          </p:nvGrpSpPr>
          <p:grpSpPr>
            <a:xfrm>
              <a:off x="311104" y="337528"/>
              <a:ext cx="274500" cy="4490499"/>
              <a:chOff x="317741" y="337528"/>
              <a:chExt cx="274500" cy="4490499"/>
            </a:xfrm>
          </p:grpSpPr>
          <p:sp>
            <p:nvSpPr>
              <p:cNvPr id="2673" name="Google Shape;2673;p20"/>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0"/>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0"/>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0"/>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20"/>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20"/>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20"/>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20"/>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20"/>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20"/>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20"/>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84" name="Google Shape;2684;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000"/>
              <a:buNone/>
              <a:defRPr>
                <a:solidFill>
                  <a:schemeClr val="accent2"/>
                </a:solidFill>
              </a:defRPr>
            </a:lvl1pPr>
            <a:lvl2pPr lvl="1" rtl="0">
              <a:spcBef>
                <a:spcPts val="0"/>
              </a:spcBef>
              <a:spcAft>
                <a:spcPts val="0"/>
              </a:spcAft>
              <a:buClr>
                <a:schemeClr val="accent2"/>
              </a:buClr>
              <a:buSzPts val="3000"/>
              <a:buNone/>
              <a:defRPr>
                <a:solidFill>
                  <a:schemeClr val="accent2"/>
                </a:solidFill>
              </a:defRPr>
            </a:lvl2pPr>
            <a:lvl3pPr lvl="2" rtl="0">
              <a:spcBef>
                <a:spcPts val="0"/>
              </a:spcBef>
              <a:spcAft>
                <a:spcPts val="0"/>
              </a:spcAft>
              <a:buClr>
                <a:schemeClr val="accent2"/>
              </a:buClr>
              <a:buSzPts val="3000"/>
              <a:buNone/>
              <a:defRPr>
                <a:solidFill>
                  <a:schemeClr val="accent2"/>
                </a:solidFill>
              </a:defRPr>
            </a:lvl3pPr>
            <a:lvl4pPr lvl="3" rtl="0">
              <a:spcBef>
                <a:spcPts val="0"/>
              </a:spcBef>
              <a:spcAft>
                <a:spcPts val="0"/>
              </a:spcAft>
              <a:buClr>
                <a:schemeClr val="accent2"/>
              </a:buClr>
              <a:buSzPts val="3000"/>
              <a:buNone/>
              <a:defRPr>
                <a:solidFill>
                  <a:schemeClr val="accent2"/>
                </a:solidFill>
              </a:defRPr>
            </a:lvl4pPr>
            <a:lvl5pPr lvl="4" rtl="0">
              <a:spcBef>
                <a:spcPts val="0"/>
              </a:spcBef>
              <a:spcAft>
                <a:spcPts val="0"/>
              </a:spcAft>
              <a:buClr>
                <a:schemeClr val="accent2"/>
              </a:buClr>
              <a:buSzPts val="3000"/>
              <a:buNone/>
              <a:defRPr>
                <a:solidFill>
                  <a:schemeClr val="accent2"/>
                </a:solidFill>
              </a:defRPr>
            </a:lvl5pPr>
            <a:lvl6pPr lvl="5" rtl="0">
              <a:spcBef>
                <a:spcPts val="0"/>
              </a:spcBef>
              <a:spcAft>
                <a:spcPts val="0"/>
              </a:spcAft>
              <a:buClr>
                <a:schemeClr val="accent2"/>
              </a:buClr>
              <a:buSzPts val="3000"/>
              <a:buNone/>
              <a:defRPr>
                <a:solidFill>
                  <a:schemeClr val="accent2"/>
                </a:solidFill>
              </a:defRPr>
            </a:lvl6pPr>
            <a:lvl7pPr lvl="6" rtl="0">
              <a:spcBef>
                <a:spcPts val="0"/>
              </a:spcBef>
              <a:spcAft>
                <a:spcPts val="0"/>
              </a:spcAft>
              <a:buClr>
                <a:schemeClr val="accent2"/>
              </a:buClr>
              <a:buSzPts val="3000"/>
              <a:buNone/>
              <a:defRPr>
                <a:solidFill>
                  <a:schemeClr val="accent2"/>
                </a:solidFill>
              </a:defRPr>
            </a:lvl7pPr>
            <a:lvl8pPr lvl="7" rtl="0">
              <a:spcBef>
                <a:spcPts val="0"/>
              </a:spcBef>
              <a:spcAft>
                <a:spcPts val="0"/>
              </a:spcAft>
              <a:buClr>
                <a:schemeClr val="accent2"/>
              </a:buClr>
              <a:buSzPts val="3000"/>
              <a:buNone/>
              <a:defRPr>
                <a:solidFill>
                  <a:schemeClr val="accent2"/>
                </a:solidFill>
              </a:defRPr>
            </a:lvl8pPr>
            <a:lvl9pPr lvl="8" rtl="0">
              <a:spcBef>
                <a:spcPts val="0"/>
              </a:spcBef>
              <a:spcAft>
                <a:spcPts val="0"/>
              </a:spcAft>
              <a:buClr>
                <a:schemeClr val="accent2"/>
              </a:buClr>
              <a:buSzPts val="3000"/>
              <a:buNone/>
              <a:defRPr>
                <a:solidFill>
                  <a:schemeClr val="accent2"/>
                </a:solidFill>
              </a:defRPr>
            </a:lvl9pPr>
          </a:lstStyle>
          <a:p/>
        </p:txBody>
      </p:sp>
      <p:sp>
        <p:nvSpPr>
          <p:cNvPr id="2685" name="Google Shape;2685;p20"/>
          <p:cNvSpPr txBox="1">
            <a:spLocks noGrp="1"/>
          </p:cNvSpPr>
          <p:nvPr>
            <p:ph type="title" idx="2"/>
          </p:nvPr>
        </p:nvSpPr>
        <p:spPr>
          <a:xfrm>
            <a:off x="1006232" y="4175867"/>
            <a:ext cx="2900400" cy="47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686" name="Google Shape;2686;p20"/>
          <p:cNvSpPr txBox="1">
            <a:spLocks noGrp="1"/>
          </p:cNvSpPr>
          <p:nvPr>
            <p:ph type="subTitle" idx="1"/>
          </p:nvPr>
        </p:nvSpPr>
        <p:spPr>
          <a:xfrm>
            <a:off x="1006236" y="4974064"/>
            <a:ext cx="2900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687" name="Google Shape;2687;p20"/>
          <p:cNvSpPr txBox="1">
            <a:spLocks noGrp="1"/>
          </p:cNvSpPr>
          <p:nvPr>
            <p:ph type="title" idx="3"/>
          </p:nvPr>
        </p:nvSpPr>
        <p:spPr>
          <a:xfrm>
            <a:off x="4647633" y="4175867"/>
            <a:ext cx="2900400" cy="47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688" name="Google Shape;2688;p20"/>
          <p:cNvSpPr txBox="1">
            <a:spLocks noGrp="1"/>
          </p:cNvSpPr>
          <p:nvPr>
            <p:ph type="subTitle" idx="4"/>
          </p:nvPr>
        </p:nvSpPr>
        <p:spPr>
          <a:xfrm>
            <a:off x="4647636" y="4974064"/>
            <a:ext cx="2900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689" name="Google Shape;2689;p20"/>
          <p:cNvSpPr txBox="1">
            <a:spLocks noGrp="1"/>
          </p:cNvSpPr>
          <p:nvPr>
            <p:ph type="title" idx="5"/>
          </p:nvPr>
        </p:nvSpPr>
        <p:spPr>
          <a:xfrm>
            <a:off x="8289033" y="4175867"/>
            <a:ext cx="2900400" cy="47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690" name="Google Shape;2690;p20"/>
          <p:cNvSpPr txBox="1">
            <a:spLocks noGrp="1"/>
          </p:cNvSpPr>
          <p:nvPr>
            <p:ph type="subTitle" idx="6"/>
          </p:nvPr>
        </p:nvSpPr>
        <p:spPr>
          <a:xfrm>
            <a:off x="8289036" y="4974064"/>
            <a:ext cx="2900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691"/>
        <p:cNvGrpSpPr/>
        <p:nvPr/>
      </p:nvGrpSpPr>
      <p:grpSpPr>
        <a:xfrm>
          <a:off x="0" y="0"/>
          <a:ext cx="0" cy="0"/>
          <a:chOff x="0" y="0"/>
          <a:chExt cx="0" cy="0"/>
        </a:xfrm>
      </p:grpSpPr>
      <p:grpSp>
        <p:nvGrpSpPr>
          <p:cNvPr id="2692" name="Google Shape;2692;p21"/>
          <p:cNvGrpSpPr/>
          <p:nvPr/>
        </p:nvGrpSpPr>
        <p:grpSpPr>
          <a:xfrm>
            <a:off x="-103200" y="-177500"/>
            <a:ext cx="12398400" cy="7213200"/>
            <a:chOff x="-77400" y="-133125"/>
            <a:chExt cx="9298800" cy="5409900"/>
          </a:xfrm>
        </p:grpSpPr>
        <p:cxnSp>
          <p:nvCxnSpPr>
            <p:cNvPr id="2693" name="Google Shape;2693;p21"/>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94" name="Google Shape;2694;p21"/>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95" name="Google Shape;2695;p21"/>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96" name="Google Shape;2696;p21"/>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97" name="Google Shape;2697;p21"/>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98" name="Google Shape;2698;p21"/>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699" name="Google Shape;2699;p21"/>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0" name="Google Shape;2700;p21"/>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1" name="Google Shape;2701;p21"/>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2" name="Google Shape;2702;p21"/>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3" name="Google Shape;2703;p21"/>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4" name="Google Shape;2704;p21"/>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5" name="Google Shape;2705;p21"/>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6" name="Google Shape;2706;p21"/>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7" name="Google Shape;2707;p21"/>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8" name="Google Shape;2708;p21"/>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09" name="Google Shape;2709;p21"/>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0" name="Google Shape;2710;p21"/>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1" name="Google Shape;2711;p21"/>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2" name="Google Shape;2712;p21"/>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3" name="Google Shape;2713;p21"/>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4" name="Google Shape;2714;p21"/>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5" name="Google Shape;2715;p21"/>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6" name="Google Shape;2716;p21"/>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717" name="Google Shape;2717;p21"/>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18" name="Google Shape;2718;p21"/>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19" name="Google Shape;2719;p21"/>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0" name="Google Shape;2720;p21"/>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1" name="Google Shape;2721;p21"/>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2" name="Google Shape;2722;p21"/>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3" name="Google Shape;2723;p21"/>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4" name="Google Shape;2724;p21"/>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5" name="Google Shape;2725;p21"/>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6" name="Google Shape;2726;p21"/>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7" name="Google Shape;2727;p21"/>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8" name="Google Shape;2728;p21"/>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29" name="Google Shape;2729;p21"/>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30" name="Google Shape;2730;p21"/>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731" name="Google Shape;2731;p21"/>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2732" name="Google Shape;2732;p21"/>
          <p:cNvGrpSpPr/>
          <p:nvPr/>
        </p:nvGrpSpPr>
        <p:grpSpPr>
          <a:xfrm>
            <a:off x="-158200" y="-177495"/>
            <a:ext cx="12556917" cy="7248379"/>
            <a:chOff x="-118650" y="-133121"/>
            <a:chExt cx="9417688" cy="5436284"/>
          </a:xfrm>
        </p:grpSpPr>
        <p:grpSp>
          <p:nvGrpSpPr>
            <p:cNvPr id="2733" name="Google Shape;2733;p21"/>
            <p:cNvGrpSpPr/>
            <p:nvPr/>
          </p:nvGrpSpPr>
          <p:grpSpPr>
            <a:xfrm>
              <a:off x="7758138" y="2184616"/>
              <a:ext cx="453675" cy="368625"/>
              <a:chOff x="2300788" y="1665150"/>
              <a:chExt cx="453675" cy="368625"/>
            </a:xfrm>
          </p:grpSpPr>
          <p:sp>
            <p:nvSpPr>
              <p:cNvPr id="2734" name="Google Shape;2734;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7" name="Google Shape;2737;p21"/>
            <p:cNvGrpSpPr/>
            <p:nvPr/>
          </p:nvGrpSpPr>
          <p:grpSpPr>
            <a:xfrm>
              <a:off x="617275" y="1080754"/>
              <a:ext cx="453675" cy="368625"/>
              <a:chOff x="2300788" y="1665150"/>
              <a:chExt cx="453675" cy="368625"/>
            </a:xfrm>
          </p:grpSpPr>
          <p:sp>
            <p:nvSpPr>
              <p:cNvPr id="2738" name="Google Shape;2738;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41" name="Google Shape;2741;p21"/>
            <p:cNvGrpSpPr/>
            <p:nvPr/>
          </p:nvGrpSpPr>
          <p:grpSpPr>
            <a:xfrm>
              <a:off x="-12" y="11679"/>
              <a:ext cx="453675" cy="368625"/>
              <a:chOff x="2300788" y="1665150"/>
              <a:chExt cx="453675" cy="368625"/>
            </a:xfrm>
          </p:grpSpPr>
          <p:sp>
            <p:nvSpPr>
              <p:cNvPr id="2742" name="Google Shape;2742;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45" name="Google Shape;2745;p21"/>
            <p:cNvGrpSpPr/>
            <p:nvPr/>
          </p:nvGrpSpPr>
          <p:grpSpPr>
            <a:xfrm>
              <a:off x="1740613" y="-133121"/>
              <a:ext cx="453675" cy="368625"/>
              <a:chOff x="2300788" y="1665150"/>
              <a:chExt cx="453675" cy="368625"/>
            </a:xfrm>
          </p:grpSpPr>
          <p:sp>
            <p:nvSpPr>
              <p:cNvPr id="2746" name="Google Shape;2746;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49" name="Google Shape;2749;p21"/>
            <p:cNvGrpSpPr/>
            <p:nvPr/>
          </p:nvGrpSpPr>
          <p:grpSpPr>
            <a:xfrm>
              <a:off x="4327900" y="11679"/>
              <a:ext cx="453675" cy="368625"/>
              <a:chOff x="2300788" y="1665150"/>
              <a:chExt cx="453675" cy="368625"/>
            </a:xfrm>
          </p:grpSpPr>
          <p:sp>
            <p:nvSpPr>
              <p:cNvPr id="2750" name="Google Shape;2750;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3" name="Google Shape;2753;p21"/>
            <p:cNvGrpSpPr/>
            <p:nvPr/>
          </p:nvGrpSpPr>
          <p:grpSpPr>
            <a:xfrm>
              <a:off x="5902763" y="459579"/>
              <a:ext cx="453675" cy="368625"/>
              <a:chOff x="2300788" y="1665150"/>
              <a:chExt cx="453675" cy="368625"/>
            </a:xfrm>
          </p:grpSpPr>
          <p:sp>
            <p:nvSpPr>
              <p:cNvPr id="2754" name="Google Shape;2754;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7" name="Google Shape;2757;p21"/>
            <p:cNvGrpSpPr/>
            <p:nvPr/>
          </p:nvGrpSpPr>
          <p:grpSpPr>
            <a:xfrm>
              <a:off x="7482688" y="-66971"/>
              <a:ext cx="453675" cy="368625"/>
              <a:chOff x="2300788" y="1665150"/>
              <a:chExt cx="453675" cy="368625"/>
            </a:xfrm>
          </p:grpSpPr>
          <p:sp>
            <p:nvSpPr>
              <p:cNvPr id="2758" name="Google Shape;2758;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1" name="Google Shape;2761;p21"/>
            <p:cNvGrpSpPr/>
            <p:nvPr/>
          </p:nvGrpSpPr>
          <p:grpSpPr>
            <a:xfrm>
              <a:off x="8278525" y="651929"/>
              <a:ext cx="453675" cy="368625"/>
              <a:chOff x="2300788" y="1665150"/>
              <a:chExt cx="453675" cy="368625"/>
            </a:xfrm>
          </p:grpSpPr>
          <p:sp>
            <p:nvSpPr>
              <p:cNvPr id="2762" name="Google Shape;2762;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5" name="Google Shape;2765;p21"/>
            <p:cNvGrpSpPr/>
            <p:nvPr/>
          </p:nvGrpSpPr>
          <p:grpSpPr>
            <a:xfrm>
              <a:off x="8774463" y="3069954"/>
              <a:ext cx="453675" cy="368625"/>
              <a:chOff x="2300788" y="1665150"/>
              <a:chExt cx="453675" cy="368625"/>
            </a:xfrm>
          </p:grpSpPr>
          <p:sp>
            <p:nvSpPr>
              <p:cNvPr id="2766" name="Google Shape;2766;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9" name="Google Shape;2769;p21"/>
            <p:cNvGrpSpPr/>
            <p:nvPr/>
          </p:nvGrpSpPr>
          <p:grpSpPr>
            <a:xfrm>
              <a:off x="8774463" y="4462104"/>
              <a:ext cx="453675" cy="368625"/>
              <a:chOff x="2300788" y="1665150"/>
              <a:chExt cx="453675" cy="368625"/>
            </a:xfrm>
          </p:grpSpPr>
          <p:sp>
            <p:nvSpPr>
              <p:cNvPr id="2770" name="Google Shape;2770;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3" name="Google Shape;2773;p21"/>
            <p:cNvGrpSpPr/>
            <p:nvPr/>
          </p:nvGrpSpPr>
          <p:grpSpPr>
            <a:xfrm>
              <a:off x="6975163" y="4726904"/>
              <a:ext cx="453675" cy="368625"/>
              <a:chOff x="2300788" y="1665150"/>
              <a:chExt cx="453675" cy="368625"/>
            </a:xfrm>
          </p:grpSpPr>
          <p:sp>
            <p:nvSpPr>
              <p:cNvPr id="2774" name="Google Shape;2774;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7" name="Google Shape;2777;p21"/>
            <p:cNvGrpSpPr/>
            <p:nvPr/>
          </p:nvGrpSpPr>
          <p:grpSpPr>
            <a:xfrm>
              <a:off x="5518213" y="4347154"/>
              <a:ext cx="453675" cy="368625"/>
              <a:chOff x="2300788" y="1665150"/>
              <a:chExt cx="453675" cy="368625"/>
            </a:xfrm>
          </p:grpSpPr>
          <p:sp>
            <p:nvSpPr>
              <p:cNvPr id="2778" name="Google Shape;2778;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1" name="Google Shape;2781;p21"/>
            <p:cNvGrpSpPr/>
            <p:nvPr/>
          </p:nvGrpSpPr>
          <p:grpSpPr>
            <a:xfrm>
              <a:off x="2828588" y="4437079"/>
              <a:ext cx="453675" cy="368625"/>
              <a:chOff x="2300788" y="1665150"/>
              <a:chExt cx="453675" cy="368625"/>
            </a:xfrm>
          </p:grpSpPr>
          <p:sp>
            <p:nvSpPr>
              <p:cNvPr id="2782" name="Google Shape;2782;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5" name="Google Shape;2785;p21"/>
            <p:cNvGrpSpPr/>
            <p:nvPr/>
          </p:nvGrpSpPr>
          <p:grpSpPr>
            <a:xfrm>
              <a:off x="1244663" y="4830729"/>
              <a:ext cx="453675" cy="368625"/>
              <a:chOff x="2300788" y="1665150"/>
              <a:chExt cx="453675" cy="368625"/>
            </a:xfrm>
          </p:grpSpPr>
          <p:sp>
            <p:nvSpPr>
              <p:cNvPr id="2786" name="Google Shape;2786;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9" name="Google Shape;2789;p21"/>
            <p:cNvGrpSpPr/>
            <p:nvPr/>
          </p:nvGrpSpPr>
          <p:grpSpPr>
            <a:xfrm>
              <a:off x="-118650" y="4347154"/>
              <a:ext cx="453675" cy="368625"/>
              <a:chOff x="2300788" y="1665150"/>
              <a:chExt cx="453675" cy="368625"/>
            </a:xfrm>
          </p:grpSpPr>
          <p:sp>
            <p:nvSpPr>
              <p:cNvPr id="2790" name="Google Shape;2790;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3" name="Google Shape;2793;p21"/>
            <p:cNvGrpSpPr/>
            <p:nvPr/>
          </p:nvGrpSpPr>
          <p:grpSpPr>
            <a:xfrm>
              <a:off x="7641063" y="3720125"/>
              <a:ext cx="453675" cy="368625"/>
              <a:chOff x="2300788" y="1665150"/>
              <a:chExt cx="453675" cy="368625"/>
            </a:xfrm>
          </p:grpSpPr>
          <p:sp>
            <p:nvSpPr>
              <p:cNvPr id="2794" name="Google Shape;2794;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7" name="Google Shape;2797;p21"/>
            <p:cNvGrpSpPr/>
            <p:nvPr/>
          </p:nvGrpSpPr>
          <p:grpSpPr>
            <a:xfrm>
              <a:off x="163588" y="2421738"/>
              <a:ext cx="453675" cy="368625"/>
              <a:chOff x="2300788" y="1665150"/>
              <a:chExt cx="453675" cy="368625"/>
            </a:xfrm>
          </p:grpSpPr>
          <p:sp>
            <p:nvSpPr>
              <p:cNvPr id="2798" name="Google Shape;2798;p21"/>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21"/>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21"/>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1" name="Google Shape;2801;p21"/>
            <p:cNvGrpSpPr/>
            <p:nvPr/>
          </p:nvGrpSpPr>
          <p:grpSpPr>
            <a:xfrm>
              <a:off x="8703588" y="1602588"/>
              <a:ext cx="595450" cy="576275"/>
              <a:chOff x="3234150" y="296350"/>
              <a:chExt cx="595450" cy="576275"/>
            </a:xfrm>
          </p:grpSpPr>
          <p:sp>
            <p:nvSpPr>
              <p:cNvPr id="2802" name="Google Shape;2802;p2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2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2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2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6" name="Google Shape;2806;p21"/>
            <p:cNvGrpSpPr/>
            <p:nvPr/>
          </p:nvGrpSpPr>
          <p:grpSpPr>
            <a:xfrm>
              <a:off x="3141575" y="268570"/>
              <a:ext cx="595450" cy="576275"/>
              <a:chOff x="3234150" y="296350"/>
              <a:chExt cx="595450" cy="576275"/>
            </a:xfrm>
          </p:grpSpPr>
          <p:sp>
            <p:nvSpPr>
              <p:cNvPr id="2807" name="Google Shape;2807;p2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2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2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2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1" name="Google Shape;2811;p21"/>
            <p:cNvGrpSpPr/>
            <p:nvPr/>
          </p:nvGrpSpPr>
          <p:grpSpPr>
            <a:xfrm>
              <a:off x="394675" y="3290938"/>
              <a:ext cx="595450" cy="576275"/>
              <a:chOff x="3234150" y="296350"/>
              <a:chExt cx="595450" cy="576275"/>
            </a:xfrm>
          </p:grpSpPr>
          <p:sp>
            <p:nvSpPr>
              <p:cNvPr id="2812" name="Google Shape;2812;p2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2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2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2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6" name="Google Shape;2816;p21"/>
            <p:cNvGrpSpPr/>
            <p:nvPr/>
          </p:nvGrpSpPr>
          <p:grpSpPr>
            <a:xfrm>
              <a:off x="3993513" y="4726888"/>
              <a:ext cx="595450" cy="576275"/>
              <a:chOff x="3234150" y="296350"/>
              <a:chExt cx="595450" cy="576275"/>
            </a:xfrm>
          </p:grpSpPr>
          <p:sp>
            <p:nvSpPr>
              <p:cNvPr id="2817" name="Google Shape;2817;p21"/>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21"/>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21"/>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21"/>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21" name="Google Shape;2821;p21"/>
          <p:cNvGrpSpPr/>
          <p:nvPr/>
        </p:nvGrpSpPr>
        <p:grpSpPr>
          <a:xfrm>
            <a:off x="249100" y="252967"/>
            <a:ext cx="11693600" cy="6352400"/>
            <a:chOff x="186825" y="189725"/>
            <a:chExt cx="8770200" cy="4764300"/>
          </a:xfrm>
        </p:grpSpPr>
        <p:sp>
          <p:nvSpPr>
            <p:cNvPr id="2822" name="Google Shape;2822;p21"/>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23" name="Google Shape;2823;p21"/>
            <p:cNvGrpSpPr/>
            <p:nvPr/>
          </p:nvGrpSpPr>
          <p:grpSpPr>
            <a:xfrm>
              <a:off x="311104" y="337528"/>
              <a:ext cx="274500" cy="4490499"/>
              <a:chOff x="317741" y="337528"/>
              <a:chExt cx="274500" cy="4490499"/>
            </a:xfrm>
          </p:grpSpPr>
          <p:sp>
            <p:nvSpPr>
              <p:cNvPr id="2824" name="Google Shape;2824;p21"/>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21"/>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21"/>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21"/>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21"/>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21"/>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21"/>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21"/>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21"/>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21"/>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21"/>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835" name="Google Shape;2835;p21"/>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836" name="Google Shape;2836;p21"/>
          <p:cNvSpPr txBox="1">
            <a:spLocks noGrp="1"/>
          </p:cNvSpPr>
          <p:nvPr>
            <p:ph type="title" idx="2"/>
          </p:nvPr>
        </p:nvSpPr>
        <p:spPr>
          <a:xfrm>
            <a:off x="2585089" y="2147196"/>
            <a:ext cx="2716000" cy="41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837" name="Google Shape;2837;p21"/>
          <p:cNvSpPr txBox="1">
            <a:spLocks noGrp="1"/>
          </p:cNvSpPr>
          <p:nvPr>
            <p:ph type="subTitle" idx="1"/>
          </p:nvPr>
        </p:nvSpPr>
        <p:spPr>
          <a:xfrm>
            <a:off x="2585089" y="2723692"/>
            <a:ext cx="27160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838" name="Google Shape;2838;p21"/>
          <p:cNvSpPr txBox="1">
            <a:spLocks noGrp="1"/>
          </p:cNvSpPr>
          <p:nvPr>
            <p:ph type="title" idx="3"/>
          </p:nvPr>
        </p:nvSpPr>
        <p:spPr>
          <a:xfrm>
            <a:off x="6819180" y="2147196"/>
            <a:ext cx="2716000" cy="41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839" name="Google Shape;2839;p21"/>
          <p:cNvSpPr txBox="1">
            <a:spLocks noGrp="1"/>
          </p:cNvSpPr>
          <p:nvPr>
            <p:ph type="title" idx="4"/>
          </p:nvPr>
        </p:nvSpPr>
        <p:spPr>
          <a:xfrm>
            <a:off x="2585089" y="4546127"/>
            <a:ext cx="2716000" cy="41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840" name="Google Shape;2840;p21"/>
          <p:cNvSpPr txBox="1">
            <a:spLocks noGrp="1"/>
          </p:cNvSpPr>
          <p:nvPr>
            <p:ph type="subTitle" idx="5"/>
          </p:nvPr>
        </p:nvSpPr>
        <p:spPr>
          <a:xfrm>
            <a:off x="2585089" y="5151779"/>
            <a:ext cx="27160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841" name="Google Shape;2841;p21"/>
          <p:cNvSpPr txBox="1">
            <a:spLocks noGrp="1"/>
          </p:cNvSpPr>
          <p:nvPr>
            <p:ph type="subTitle" idx="6"/>
          </p:nvPr>
        </p:nvSpPr>
        <p:spPr>
          <a:xfrm>
            <a:off x="6819180" y="5151779"/>
            <a:ext cx="27160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842" name="Google Shape;2842;p21"/>
          <p:cNvSpPr txBox="1">
            <a:spLocks noGrp="1"/>
          </p:cNvSpPr>
          <p:nvPr>
            <p:ph type="title" idx="7"/>
          </p:nvPr>
        </p:nvSpPr>
        <p:spPr>
          <a:xfrm>
            <a:off x="6819180" y="4546127"/>
            <a:ext cx="2716000" cy="41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843" name="Google Shape;2843;p21"/>
          <p:cNvSpPr txBox="1">
            <a:spLocks noGrp="1"/>
          </p:cNvSpPr>
          <p:nvPr>
            <p:ph type="subTitle" idx="8"/>
          </p:nvPr>
        </p:nvSpPr>
        <p:spPr>
          <a:xfrm>
            <a:off x="6819180" y="2723692"/>
            <a:ext cx="27160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44"/>
        <p:cNvGrpSpPr/>
        <p:nvPr/>
      </p:nvGrpSpPr>
      <p:grpSpPr>
        <a:xfrm>
          <a:off x="0" y="0"/>
          <a:ext cx="0" cy="0"/>
          <a:chOff x="0" y="0"/>
          <a:chExt cx="0" cy="0"/>
        </a:xfrm>
      </p:grpSpPr>
      <p:grpSp>
        <p:nvGrpSpPr>
          <p:cNvPr id="2845" name="Google Shape;2845;p22"/>
          <p:cNvGrpSpPr/>
          <p:nvPr/>
        </p:nvGrpSpPr>
        <p:grpSpPr>
          <a:xfrm>
            <a:off x="-103200" y="-177500"/>
            <a:ext cx="12398400" cy="7213200"/>
            <a:chOff x="-77400" y="-133125"/>
            <a:chExt cx="9298800" cy="5409900"/>
          </a:xfrm>
        </p:grpSpPr>
        <p:cxnSp>
          <p:nvCxnSpPr>
            <p:cNvPr id="2846" name="Google Shape;2846;p22"/>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47" name="Google Shape;2847;p22"/>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48" name="Google Shape;2848;p22"/>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49" name="Google Shape;2849;p22"/>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0" name="Google Shape;2850;p22"/>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1" name="Google Shape;2851;p22"/>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2" name="Google Shape;2852;p22"/>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3" name="Google Shape;2853;p22"/>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4" name="Google Shape;2854;p22"/>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5" name="Google Shape;2855;p22"/>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6" name="Google Shape;2856;p22"/>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7" name="Google Shape;2857;p22"/>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8" name="Google Shape;2858;p22"/>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59" name="Google Shape;2859;p22"/>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0" name="Google Shape;2860;p22"/>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1" name="Google Shape;2861;p22"/>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2" name="Google Shape;2862;p22"/>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3" name="Google Shape;2863;p22"/>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4" name="Google Shape;2864;p22"/>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5" name="Google Shape;2865;p22"/>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6" name="Google Shape;2866;p22"/>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7" name="Google Shape;2867;p22"/>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8" name="Google Shape;2868;p22"/>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69" name="Google Shape;2869;p22"/>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2870" name="Google Shape;2870;p22"/>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1" name="Google Shape;2871;p22"/>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2" name="Google Shape;2872;p22"/>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3" name="Google Shape;2873;p22"/>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4" name="Google Shape;2874;p22"/>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5" name="Google Shape;2875;p22"/>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6" name="Google Shape;2876;p22"/>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7" name="Google Shape;2877;p22"/>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8" name="Google Shape;2878;p22"/>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79" name="Google Shape;2879;p22"/>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80" name="Google Shape;2880;p22"/>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81" name="Google Shape;2881;p22"/>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82" name="Google Shape;2882;p22"/>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83" name="Google Shape;2883;p22"/>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2884" name="Google Shape;2884;p22"/>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2885" name="Google Shape;2885;p22"/>
          <p:cNvGrpSpPr/>
          <p:nvPr/>
        </p:nvGrpSpPr>
        <p:grpSpPr>
          <a:xfrm>
            <a:off x="-158200" y="-177495"/>
            <a:ext cx="12556917" cy="7248379"/>
            <a:chOff x="-118650" y="-133121"/>
            <a:chExt cx="9417688" cy="5436284"/>
          </a:xfrm>
        </p:grpSpPr>
        <p:grpSp>
          <p:nvGrpSpPr>
            <p:cNvPr id="2886" name="Google Shape;2886;p22"/>
            <p:cNvGrpSpPr/>
            <p:nvPr/>
          </p:nvGrpSpPr>
          <p:grpSpPr>
            <a:xfrm>
              <a:off x="7758138" y="2184616"/>
              <a:ext cx="453675" cy="368625"/>
              <a:chOff x="2300788" y="1665150"/>
              <a:chExt cx="453675" cy="368625"/>
            </a:xfrm>
          </p:grpSpPr>
          <p:sp>
            <p:nvSpPr>
              <p:cNvPr id="2887" name="Google Shape;2887;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0" name="Google Shape;2890;p22"/>
            <p:cNvGrpSpPr/>
            <p:nvPr/>
          </p:nvGrpSpPr>
          <p:grpSpPr>
            <a:xfrm>
              <a:off x="617275" y="1080754"/>
              <a:ext cx="453675" cy="368625"/>
              <a:chOff x="2300788" y="1665150"/>
              <a:chExt cx="453675" cy="368625"/>
            </a:xfrm>
          </p:grpSpPr>
          <p:sp>
            <p:nvSpPr>
              <p:cNvPr id="2891" name="Google Shape;2891;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4" name="Google Shape;2894;p22"/>
            <p:cNvGrpSpPr/>
            <p:nvPr/>
          </p:nvGrpSpPr>
          <p:grpSpPr>
            <a:xfrm>
              <a:off x="-12" y="11679"/>
              <a:ext cx="453675" cy="368625"/>
              <a:chOff x="2300788" y="1665150"/>
              <a:chExt cx="453675" cy="368625"/>
            </a:xfrm>
          </p:grpSpPr>
          <p:sp>
            <p:nvSpPr>
              <p:cNvPr id="2895" name="Google Shape;2895;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8" name="Google Shape;2898;p22"/>
            <p:cNvGrpSpPr/>
            <p:nvPr/>
          </p:nvGrpSpPr>
          <p:grpSpPr>
            <a:xfrm>
              <a:off x="1740613" y="-133121"/>
              <a:ext cx="453675" cy="368625"/>
              <a:chOff x="2300788" y="1665150"/>
              <a:chExt cx="453675" cy="368625"/>
            </a:xfrm>
          </p:grpSpPr>
          <p:sp>
            <p:nvSpPr>
              <p:cNvPr id="2899" name="Google Shape;2899;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2" name="Google Shape;2902;p22"/>
            <p:cNvGrpSpPr/>
            <p:nvPr/>
          </p:nvGrpSpPr>
          <p:grpSpPr>
            <a:xfrm>
              <a:off x="4327900" y="11679"/>
              <a:ext cx="453675" cy="368625"/>
              <a:chOff x="2300788" y="1665150"/>
              <a:chExt cx="453675" cy="368625"/>
            </a:xfrm>
          </p:grpSpPr>
          <p:sp>
            <p:nvSpPr>
              <p:cNvPr id="2903" name="Google Shape;2903;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6" name="Google Shape;2906;p22"/>
            <p:cNvGrpSpPr/>
            <p:nvPr/>
          </p:nvGrpSpPr>
          <p:grpSpPr>
            <a:xfrm>
              <a:off x="5902763" y="459579"/>
              <a:ext cx="453675" cy="368625"/>
              <a:chOff x="2300788" y="1665150"/>
              <a:chExt cx="453675" cy="368625"/>
            </a:xfrm>
          </p:grpSpPr>
          <p:sp>
            <p:nvSpPr>
              <p:cNvPr id="2907" name="Google Shape;2907;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0" name="Google Shape;2910;p22"/>
            <p:cNvGrpSpPr/>
            <p:nvPr/>
          </p:nvGrpSpPr>
          <p:grpSpPr>
            <a:xfrm>
              <a:off x="7482688" y="-66971"/>
              <a:ext cx="453675" cy="368625"/>
              <a:chOff x="2300788" y="1665150"/>
              <a:chExt cx="453675" cy="368625"/>
            </a:xfrm>
          </p:grpSpPr>
          <p:sp>
            <p:nvSpPr>
              <p:cNvPr id="2911" name="Google Shape;2911;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4" name="Google Shape;2914;p22"/>
            <p:cNvGrpSpPr/>
            <p:nvPr/>
          </p:nvGrpSpPr>
          <p:grpSpPr>
            <a:xfrm>
              <a:off x="8278525" y="651929"/>
              <a:ext cx="453675" cy="368625"/>
              <a:chOff x="2300788" y="1665150"/>
              <a:chExt cx="453675" cy="368625"/>
            </a:xfrm>
          </p:grpSpPr>
          <p:sp>
            <p:nvSpPr>
              <p:cNvPr id="2915" name="Google Shape;2915;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8" name="Google Shape;2918;p22"/>
            <p:cNvGrpSpPr/>
            <p:nvPr/>
          </p:nvGrpSpPr>
          <p:grpSpPr>
            <a:xfrm>
              <a:off x="8774463" y="3069954"/>
              <a:ext cx="453675" cy="368625"/>
              <a:chOff x="2300788" y="1665150"/>
              <a:chExt cx="453675" cy="368625"/>
            </a:xfrm>
          </p:grpSpPr>
          <p:sp>
            <p:nvSpPr>
              <p:cNvPr id="2919" name="Google Shape;2919;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2" name="Google Shape;2922;p22"/>
            <p:cNvGrpSpPr/>
            <p:nvPr/>
          </p:nvGrpSpPr>
          <p:grpSpPr>
            <a:xfrm>
              <a:off x="8774463" y="4462104"/>
              <a:ext cx="453675" cy="368625"/>
              <a:chOff x="2300788" y="1665150"/>
              <a:chExt cx="453675" cy="368625"/>
            </a:xfrm>
          </p:grpSpPr>
          <p:sp>
            <p:nvSpPr>
              <p:cNvPr id="2923" name="Google Shape;2923;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6" name="Google Shape;2926;p22"/>
            <p:cNvGrpSpPr/>
            <p:nvPr/>
          </p:nvGrpSpPr>
          <p:grpSpPr>
            <a:xfrm>
              <a:off x="6975163" y="4726904"/>
              <a:ext cx="453675" cy="368625"/>
              <a:chOff x="2300788" y="1665150"/>
              <a:chExt cx="453675" cy="368625"/>
            </a:xfrm>
          </p:grpSpPr>
          <p:sp>
            <p:nvSpPr>
              <p:cNvPr id="2927" name="Google Shape;2927;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0" name="Google Shape;2930;p22"/>
            <p:cNvGrpSpPr/>
            <p:nvPr/>
          </p:nvGrpSpPr>
          <p:grpSpPr>
            <a:xfrm>
              <a:off x="5518213" y="4347154"/>
              <a:ext cx="453675" cy="368625"/>
              <a:chOff x="2300788" y="1665150"/>
              <a:chExt cx="453675" cy="368625"/>
            </a:xfrm>
          </p:grpSpPr>
          <p:sp>
            <p:nvSpPr>
              <p:cNvPr id="2931" name="Google Shape;2931;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4" name="Google Shape;2934;p22"/>
            <p:cNvGrpSpPr/>
            <p:nvPr/>
          </p:nvGrpSpPr>
          <p:grpSpPr>
            <a:xfrm>
              <a:off x="2828588" y="4437079"/>
              <a:ext cx="453675" cy="368625"/>
              <a:chOff x="2300788" y="1665150"/>
              <a:chExt cx="453675" cy="368625"/>
            </a:xfrm>
          </p:grpSpPr>
          <p:sp>
            <p:nvSpPr>
              <p:cNvPr id="2935" name="Google Shape;2935;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8" name="Google Shape;2938;p22"/>
            <p:cNvGrpSpPr/>
            <p:nvPr/>
          </p:nvGrpSpPr>
          <p:grpSpPr>
            <a:xfrm>
              <a:off x="1244663" y="4830729"/>
              <a:ext cx="453675" cy="368625"/>
              <a:chOff x="2300788" y="1665150"/>
              <a:chExt cx="453675" cy="368625"/>
            </a:xfrm>
          </p:grpSpPr>
          <p:sp>
            <p:nvSpPr>
              <p:cNvPr id="2939" name="Google Shape;2939;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42" name="Google Shape;2942;p22"/>
            <p:cNvGrpSpPr/>
            <p:nvPr/>
          </p:nvGrpSpPr>
          <p:grpSpPr>
            <a:xfrm>
              <a:off x="-118650" y="4347154"/>
              <a:ext cx="453675" cy="368625"/>
              <a:chOff x="2300788" y="1665150"/>
              <a:chExt cx="453675" cy="368625"/>
            </a:xfrm>
          </p:grpSpPr>
          <p:sp>
            <p:nvSpPr>
              <p:cNvPr id="2943" name="Google Shape;2943;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46" name="Google Shape;2946;p22"/>
            <p:cNvGrpSpPr/>
            <p:nvPr/>
          </p:nvGrpSpPr>
          <p:grpSpPr>
            <a:xfrm>
              <a:off x="7641063" y="3720125"/>
              <a:ext cx="453675" cy="368625"/>
              <a:chOff x="2300788" y="1665150"/>
              <a:chExt cx="453675" cy="368625"/>
            </a:xfrm>
          </p:grpSpPr>
          <p:sp>
            <p:nvSpPr>
              <p:cNvPr id="2947" name="Google Shape;2947;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0" name="Google Shape;2950;p22"/>
            <p:cNvGrpSpPr/>
            <p:nvPr/>
          </p:nvGrpSpPr>
          <p:grpSpPr>
            <a:xfrm>
              <a:off x="163588" y="2421738"/>
              <a:ext cx="453675" cy="368625"/>
              <a:chOff x="2300788" y="1665150"/>
              <a:chExt cx="453675" cy="368625"/>
            </a:xfrm>
          </p:grpSpPr>
          <p:sp>
            <p:nvSpPr>
              <p:cNvPr id="2951" name="Google Shape;2951;p22"/>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22"/>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22"/>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4" name="Google Shape;2954;p22"/>
            <p:cNvGrpSpPr/>
            <p:nvPr/>
          </p:nvGrpSpPr>
          <p:grpSpPr>
            <a:xfrm>
              <a:off x="8703588" y="1602588"/>
              <a:ext cx="595450" cy="576275"/>
              <a:chOff x="3234150" y="296350"/>
              <a:chExt cx="595450" cy="576275"/>
            </a:xfrm>
          </p:grpSpPr>
          <p:sp>
            <p:nvSpPr>
              <p:cNvPr id="2955" name="Google Shape;2955;p2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2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2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2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9" name="Google Shape;2959;p22"/>
            <p:cNvGrpSpPr/>
            <p:nvPr/>
          </p:nvGrpSpPr>
          <p:grpSpPr>
            <a:xfrm>
              <a:off x="3141575" y="268570"/>
              <a:ext cx="595450" cy="576275"/>
              <a:chOff x="3234150" y="296350"/>
              <a:chExt cx="595450" cy="576275"/>
            </a:xfrm>
          </p:grpSpPr>
          <p:sp>
            <p:nvSpPr>
              <p:cNvPr id="2960" name="Google Shape;2960;p2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2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2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2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4" name="Google Shape;2964;p22"/>
            <p:cNvGrpSpPr/>
            <p:nvPr/>
          </p:nvGrpSpPr>
          <p:grpSpPr>
            <a:xfrm>
              <a:off x="394675" y="3290938"/>
              <a:ext cx="595450" cy="576275"/>
              <a:chOff x="3234150" y="296350"/>
              <a:chExt cx="595450" cy="576275"/>
            </a:xfrm>
          </p:grpSpPr>
          <p:sp>
            <p:nvSpPr>
              <p:cNvPr id="2965" name="Google Shape;2965;p2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2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2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2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9" name="Google Shape;2969;p22"/>
            <p:cNvGrpSpPr/>
            <p:nvPr/>
          </p:nvGrpSpPr>
          <p:grpSpPr>
            <a:xfrm>
              <a:off x="3993513" y="4726888"/>
              <a:ext cx="595450" cy="576275"/>
              <a:chOff x="3234150" y="296350"/>
              <a:chExt cx="595450" cy="576275"/>
            </a:xfrm>
          </p:grpSpPr>
          <p:sp>
            <p:nvSpPr>
              <p:cNvPr id="2970" name="Google Shape;2970;p22"/>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22"/>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22"/>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22"/>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974" name="Google Shape;2974;p22"/>
          <p:cNvGrpSpPr/>
          <p:nvPr/>
        </p:nvGrpSpPr>
        <p:grpSpPr>
          <a:xfrm>
            <a:off x="249100" y="252967"/>
            <a:ext cx="11693600" cy="6352400"/>
            <a:chOff x="186825" y="189725"/>
            <a:chExt cx="8770200" cy="4764300"/>
          </a:xfrm>
        </p:grpSpPr>
        <p:sp>
          <p:nvSpPr>
            <p:cNvPr id="2975" name="Google Shape;2975;p22"/>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76" name="Google Shape;2976;p22"/>
            <p:cNvGrpSpPr/>
            <p:nvPr/>
          </p:nvGrpSpPr>
          <p:grpSpPr>
            <a:xfrm>
              <a:off x="311104" y="337528"/>
              <a:ext cx="274500" cy="4490499"/>
              <a:chOff x="317741" y="337528"/>
              <a:chExt cx="274500" cy="4490499"/>
            </a:xfrm>
          </p:grpSpPr>
          <p:sp>
            <p:nvSpPr>
              <p:cNvPr id="2977" name="Google Shape;2977;p22"/>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22"/>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22"/>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22"/>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22"/>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22"/>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22"/>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22"/>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22"/>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22"/>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22"/>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88" name="Google Shape;2988;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989" name="Google Shape;2989;p22"/>
          <p:cNvSpPr txBox="1">
            <a:spLocks noGrp="1"/>
          </p:cNvSpPr>
          <p:nvPr>
            <p:ph type="title" idx="2"/>
          </p:nvPr>
        </p:nvSpPr>
        <p:spPr>
          <a:xfrm>
            <a:off x="1058467" y="2712000"/>
            <a:ext cx="2640400" cy="30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990" name="Google Shape;2990;p22"/>
          <p:cNvSpPr txBox="1">
            <a:spLocks noGrp="1"/>
          </p:cNvSpPr>
          <p:nvPr>
            <p:ph type="subTitle" idx="1"/>
          </p:nvPr>
        </p:nvSpPr>
        <p:spPr>
          <a:xfrm>
            <a:off x="1058467" y="3115755"/>
            <a:ext cx="2640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991" name="Google Shape;2991;p22"/>
          <p:cNvSpPr txBox="1">
            <a:spLocks noGrp="1"/>
          </p:cNvSpPr>
          <p:nvPr>
            <p:ph type="title" idx="3"/>
          </p:nvPr>
        </p:nvSpPr>
        <p:spPr>
          <a:xfrm>
            <a:off x="4775800" y="2712000"/>
            <a:ext cx="2640400" cy="30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992" name="Google Shape;2992;p22"/>
          <p:cNvSpPr txBox="1">
            <a:spLocks noGrp="1"/>
          </p:cNvSpPr>
          <p:nvPr>
            <p:ph type="subTitle" idx="4"/>
          </p:nvPr>
        </p:nvSpPr>
        <p:spPr>
          <a:xfrm>
            <a:off x="4775800" y="3115755"/>
            <a:ext cx="2640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993" name="Google Shape;2993;p22"/>
          <p:cNvSpPr txBox="1">
            <a:spLocks noGrp="1"/>
          </p:cNvSpPr>
          <p:nvPr>
            <p:ph type="title" idx="5"/>
          </p:nvPr>
        </p:nvSpPr>
        <p:spPr>
          <a:xfrm>
            <a:off x="8493133" y="2712000"/>
            <a:ext cx="2640400" cy="30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994" name="Google Shape;2994;p22"/>
          <p:cNvSpPr txBox="1">
            <a:spLocks noGrp="1"/>
          </p:cNvSpPr>
          <p:nvPr>
            <p:ph type="subTitle" idx="6"/>
          </p:nvPr>
        </p:nvSpPr>
        <p:spPr>
          <a:xfrm>
            <a:off x="8493133" y="3115755"/>
            <a:ext cx="2640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995" name="Google Shape;2995;p22"/>
          <p:cNvSpPr txBox="1">
            <a:spLocks noGrp="1"/>
          </p:cNvSpPr>
          <p:nvPr>
            <p:ph type="title" idx="7"/>
          </p:nvPr>
        </p:nvSpPr>
        <p:spPr>
          <a:xfrm>
            <a:off x="1058467" y="5188039"/>
            <a:ext cx="2640400" cy="30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996" name="Google Shape;2996;p22"/>
          <p:cNvSpPr txBox="1">
            <a:spLocks noGrp="1"/>
          </p:cNvSpPr>
          <p:nvPr>
            <p:ph type="subTitle" idx="8"/>
          </p:nvPr>
        </p:nvSpPr>
        <p:spPr>
          <a:xfrm>
            <a:off x="1058467" y="5591793"/>
            <a:ext cx="2640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997" name="Google Shape;2997;p22"/>
          <p:cNvSpPr txBox="1">
            <a:spLocks noGrp="1"/>
          </p:cNvSpPr>
          <p:nvPr>
            <p:ph type="title" idx="9"/>
          </p:nvPr>
        </p:nvSpPr>
        <p:spPr>
          <a:xfrm>
            <a:off x="4775800" y="5188039"/>
            <a:ext cx="2640400" cy="30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2998" name="Google Shape;2998;p22"/>
          <p:cNvSpPr txBox="1">
            <a:spLocks noGrp="1"/>
          </p:cNvSpPr>
          <p:nvPr>
            <p:ph type="subTitle" idx="13"/>
          </p:nvPr>
        </p:nvSpPr>
        <p:spPr>
          <a:xfrm>
            <a:off x="4775800" y="5591793"/>
            <a:ext cx="2640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
        <p:nvSpPr>
          <p:cNvPr id="2999" name="Google Shape;2999;p22"/>
          <p:cNvSpPr txBox="1">
            <a:spLocks noGrp="1"/>
          </p:cNvSpPr>
          <p:nvPr>
            <p:ph type="title" idx="14"/>
          </p:nvPr>
        </p:nvSpPr>
        <p:spPr>
          <a:xfrm>
            <a:off x="8493133" y="5188039"/>
            <a:ext cx="2640400" cy="30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3000" name="Google Shape;3000;p22"/>
          <p:cNvSpPr txBox="1">
            <a:spLocks noGrp="1"/>
          </p:cNvSpPr>
          <p:nvPr>
            <p:ph type="subTitle" idx="15"/>
          </p:nvPr>
        </p:nvSpPr>
        <p:spPr>
          <a:xfrm>
            <a:off x="8493133" y="5591793"/>
            <a:ext cx="2640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001"/>
        <p:cNvGrpSpPr/>
        <p:nvPr/>
      </p:nvGrpSpPr>
      <p:grpSpPr>
        <a:xfrm>
          <a:off x="0" y="0"/>
          <a:ext cx="0" cy="0"/>
          <a:chOff x="0" y="0"/>
          <a:chExt cx="0" cy="0"/>
        </a:xfrm>
      </p:grpSpPr>
      <p:grpSp>
        <p:nvGrpSpPr>
          <p:cNvPr id="3002" name="Google Shape;3002;p23"/>
          <p:cNvGrpSpPr/>
          <p:nvPr/>
        </p:nvGrpSpPr>
        <p:grpSpPr>
          <a:xfrm>
            <a:off x="-103200" y="-177500"/>
            <a:ext cx="12398400" cy="7213200"/>
            <a:chOff x="-77400" y="-133125"/>
            <a:chExt cx="9298800" cy="5409900"/>
          </a:xfrm>
        </p:grpSpPr>
        <p:cxnSp>
          <p:nvCxnSpPr>
            <p:cNvPr id="3003" name="Google Shape;3003;p23"/>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04" name="Google Shape;3004;p23"/>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05" name="Google Shape;3005;p23"/>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06" name="Google Shape;3006;p23"/>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07" name="Google Shape;3007;p23"/>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08" name="Google Shape;3008;p23"/>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09" name="Google Shape;3009;p23"/>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0" name="Google Shape;3010;p23"/>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1" name="Google Shape;3011;p23"/>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2" name="Google Shape;3012;p23"/>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3" name="Google Shape;3013;p23"/>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4" name="Google Shape;3014;p23"/>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5" name="Google Shape;3015;p23"/>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6" name="Google Shape;3016;p23"/>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7" name="Google Shape;3017;p23"/>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8" name="Google Shape;3018;p23"/>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19" name="Google Shape;3019;p23"/>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0" name="Google Shape;3020;p23"/>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1" name="Google Shape;3021;p23"/>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2" name="Google Shape;3022;p23"/>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3" name="Google Shape;3023;p23"/>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4" name="Google Shape;3024;p23"/>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5" name="Google Shape;3025;p23"/>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6" name="Google Shape;3026;p23"/>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027" name="Google Shape;3027;p23"/>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28" name="Google Shape;3028;p23"/>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29" name="Google Shape;3029;p23"/>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0" name="Google Shape;3030;p23"/>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1" name="Google Shape;3031;p23"/>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2" name="Google Shape;3032;p23"/>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3" name="Google Shape;3033;p23"/>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4" name="Google Shape;3034;p23"/>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5" name="Google Shape;3035;p23"/>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6" name="Google Shape;3036;p23"/>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7" name="Google Shape;3037;p23"/>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8" name="Google Shape;3038;p23"/>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39" name="Google Shape;3039;p23"/>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40" name="Google Shape;3040;p23"/>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041" name="Google Shape;3041;p23"/>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3042" name="Google Shape;3042;p23"/>
          <p:cNvGrpSpPr/>
          <p:nvPr/>
        </p:nvGrpSpPr>
        <p:grpSpPr>
          <a:xfrm>
            <a:off x="-158200" y="-177495"/>
            <a:ext cx="12556917" cy="7248379"/>
            <a:chOff x="-118650" y="-133121"/>
            <a:chExt cx="9417688" cy="5436284"/>
          </a:xfrm>
        </p:grpSpPr>
        <p:grpSp>
          <p:nvGrpSpPr>
            <p:cNvPr id="3043" name="Google Shape;3043;p23"/>
            <p:cNvGrpSpPr/>
            <p:nvPr/>
          </p:nvGrpSpPr>
          <p:grpSpPr>
            <a:xfrm>
              <a:off x="7758138" y="2184616"/>
              <a:ext cx="453675" cy="368625"/>
              <a:chOff x="2300788" y="1665150"/>
              <a:chExt cx="453675" cy="368625"/>
            </a:xfrm>
          </p:grpSpPr>
          <p:sp>
            <p:nvSpPr>
              <p:cNvPr id="3044" name="Google Shape;3044;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47" name="Google Shape;3047;p23"/>
            <p:cNvGrpSpPr/>
            <p:nvPr/>
          </p:nvGrpSpPr>
          <p:grpSpPr>
            <a:xfrm>
              <a:off x="617275" y="1080754"/>
              <a:ext cx="453675" cy="368625"/>
              <a:chOff x="2300788" y="1665150"/>
              <a:chExt cx="453675" cy="368625"/>
            </a:xfrm>
          </p:grpSpPr>
          <p:sp>
            <p:nvSpPr>
              <p:cNvPr id="3048" name="Google Shape;3048;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51" name="Google Shape;3051;p23"/>
            <p:cNvGrpSpPr/>
            <p:nvPr/>
          </p:nvGrpSpPr>
          <p:grpSpPr>
            <a:xfrm>
              <a:off x="-12" y="11679"/>
              <a:ext cx="453675" cy="368625"/>
              <a:chOff x="2300788" y="1665150"/>
              <a:chExt cx="453675" cy="368625"/>
            </a:xfrm>
          </p:grpSpPr>
          <p:sp>
            <p:nvSpPr>
              <p:cNvPr id="3052" name="Google Shape;3052;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55" name="Google Shape;3055;p23"/>
            <p:cNvGrpSpPr/>
            <p:nvPr/>
          </p:nvGrpSpPr>
          <p:grpSpPr>
            <a:xfrm>
              <a:off x="1740613" y="-133121"/>
              <a:ext cx="453675" cy="368625"/>
              <a:chOff x="2300788" y="1665150"/>
              <a:chExt cx="453675" cy="368625"/>
            </a:xfrm>
          </p:grpSpPr>
          <p:sp>
            <p:nvSpPr>
              <p:cNvPr id="3056" name="Google Shape;3056;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59" name="Google Shape;3059;p23"/>
            <p:cNvGrpSpPr/>
            <p:nvPr/>
          </p:nvGrpSpPr>
          <p:grpSpPr>
            <a:xfrm>
              <a:off x="4327900" y="11679"/>
              <a:ext cx="453675" cy="368625"/>
              <a:chOff x="2300788" y="1665150"/>
              <a:chExt cx="453675" cy="368625"/>
            </a:xfrm>
          </p:grpSpPr>
          <p:sp>
            <p:nvSpPr>
              <p:cNvPr id="3060" name="Google Shape;3060;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3" name="Google Shape;3063;p23"/>
            <p:cNvGrpSpPr/>
            <p:nvPr/>
          </p:nvGrpSpPr>
          <p:grpSpPr>
            <a:xfrm>
              <a:off x="5902763" y="459579"/>
              <a:ext cx="453675" cy="368625"/>
              <a:chOff x="2300788" y="1665150"/>
              <a:chExt cx="453675" cy="368625"/>
            </a:xfrm>
          </p:grpSpPr>
          <p:sp>
            <p:nvSpPr>
              <p:cNvPr id="3064" name="Google Shape;3064;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7" name="Google Shape;3067;p23"/>
            <p:cNvGrpSpPr/>
            <p:nvPr/>
          </p:nvGrpSpPr>
          <p:grpSpPr>
            <a:xfrm>
              <a:off x="7482688" y="-66971"/>
              <a:ext cx="453675" cy="368625"/>
              <a:chOff x="2300788" y="1665150"/>
              <a:chExt cx="453675" cy="368625"/>
            </a:xfrm>
          </p:grpSpPr>
          <p:sp>
            <p:nvSpPr>
              <p:cNvPr id="3068" name="Google Shape;3068;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1" name="Google Shape;3071;p23"/>
            <p:cNvGrpSpPr/>
            <p:nvPr/>
          </p:nvGrpSpPr>
          <p:grpSpPr>
            <a:xfrm>
              <a:off x="8278525" y="651929"/>
              <a:ext cx="453675" cy="368625"/>
              <a:chOff x="2300788" y="1665150"/>
              <a:chExt cx="453675" cy="368625"/>
            </a:xfrm>
          </p:grpSpPr>
          <p:sp>
            <p:nvSpPr>
              <p:cNvPr id="3072" name="Google Shape;3072;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5" name="Google Shape;3075;p23"/>
            <p:cNvGrpSpPr/>
            <p:nvPr/>
          </p:nvGrpSpPr>
          <p:grpSpPr>
            <a:xfrm>
              <a:off x="8774463" y="3069954"/>
              <a:ext cx="453675" cy="368625"/>
              <a:chOff x="2300788" y="1665150"/>
              <a:chExt cx="453675" cy="368625"/>
            </a:xfrm>
          </p:grpSpPr>
          <p:sp>
            <p:nvSpPr>
              <p:cNvPr id="3076" name="Google Shape;3076;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9" name="Google Shape;3079;p23"/>
            <p:cNvGrpSpPr/>
            <p:nvPr/>
          </p:nvGrpSpPr>
          <p:grpSpPr>
            <a:xfrm>
              <a:off x="8774463" y="4462104"/>
              <a:ext cx="453675" cy="368625"/>
              <a:chOff x="2300788" y="1665150"/>
              <a:chExt cx="453675" cy="368625"/>
            </a:xfrm>
          </p:grpSpPr>
          <p:sp>
            <p:nvSpPr>
              <p:cNvPr id="3080" name="Google Shape;3080;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83" name="Google Shape;3083;p23"/>
            <p:cNvGrpSpPr/>
            <p:nvPr/>
          </p:nvGrpSpPr>
          <p:grpSpPr>
            <a:xfrm>
              <a:off x="6975163" y="4726904"/>
              <a:ext cx="453675" cy="368625"/>
              <a:chOff x="2300788" y="1665150"/>
              <a:chExt cx="453675" cy="368625"/>
            </a:xfrm>
          </p:grpSpPr>
          <p:sp>
            <p:nvSpPr>
              <p:cNvPr id="3084" name="Google Shape;3084;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87" name="Google Shape;3087;p23"/>
            <p:cNvGrpSpPr/>
            <p:nvPr/>
          </p:nvGrpSpPr>
          <p:grpSpPr>
            <a:xfrm>
              <a:off x="5518213" y="4347154"/>
              <a:ext cx="453675" cy="368625"/>
              <a:chOff x="2300788" y="1665150"/>
              <a:chExt cx="453675" cy="368625"/>
            </a:xfrm>
          </p:grpSpPr>
          <p:sp>
            <p:nvSpPr>
              <p:cNvPr id="3088" name="Google Shape;3088;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1" name="Google Shape;3091;p23"/>
            <p:cNvGrpSpPr/>
            <p:nvPr/>
          </p:nvGrpSpPr>
          <p:grpSpPr>
            <a:xfrm>
              <a:off x="2828588" y="4437079"/>
              <a:ext cx="453675" cy="368625"/>
              <a:chOff x="2300788" y="1665150"/>
              <a:chExt cx="453675" cy="368625"/>
            </a:xfrm>
          </p:grpSpPr>
          <p:sp>
            <p:nvSpPr>
              <p:cNvPr id="3092" name="Google Shape;3092;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5" name="Google Shape;3095;p23"/>
            <p:cNvGrpSpPr/>
            <p:nvPr/>
          </p:nvGrpSpPr>
          <p:grpSpPr>
            <a:xfrm>
              <a:off x="1244663" y="4830729"/>
              <a:ext cx="453675" cy="368625"/>
              <a:chOff x="2300788" y="1665150"/>
              <a:chExt cx="453675" cy="368625"/>
            </a:xfrm>
          </p:grpSpPr>
          <p:sp>
            <p:nvSpPr>
              <p:cNvPr id="3096" name="Google Shape;3096;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9" name="Google Shape;3099;p23"/>
            <p:cNvGrpSpPr/>
            <p:nvPr/>
          </p:nvGrpSpPr>
          <p:grpSpPr>
            <a:xfrm>
              <a:off x="-118650" y="4347154"/>
              <a:ext cx="453675" cy="368625"/>
              <a:chOff x="2300788" y="1665150"/>
              <a:chExt cx="453675" cy="368625"/>
            </a:xfrm>
          </p:grpSpPr>
          <p:sp>
            <p:nvSpPr>
              <p:cNvPr id="3100" name="Google Shape;3100;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03" name="Google Shape;3103;p23"/>
            <p:cNvGrpSpPr/>
            <p:nvPr/>
          </p:nvGrpSpPr>
          <p:grpSpPr>
            <a:xfrm>
              <a:off x="7641063" y="3720125"/>
              <a:ext cx="453675" cy="368625"/>
              <a:chOff x="2300788" y="1665150"/>
              <a:chExt cx="453675" cy="368625"/>
            </a:xfrm>
          </p:grpSpPr>
          <p:sp>
            <p:nvSpPr>
              <p:cNvPr id="3104" name="Google Shape;3104;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07" name="Google Shape;3107;p23"/>
            <p:cNvGrpSpPr/>
            <p:nvPr/>
          </p:nvGrpSpPr>
          <p:grpSpPr>
            <a:xfrm>
              <a:off x="163588" y="2421738"/>
              <a:ext cx="453675" cy="368625"/>
              <a:chOff x="2300788" y="1665150"/>
              <a:chExt cx="453675" cy="368625"/>
            </a:xfrm>
          </p:grpSpPr>
          <p:sp>
            <p:nvSpPr>
              <p:cNvPr id="3108" name="Google Shape;3108;p23"/>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23"/>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23"/>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1" name="Google Shape;3111;p23"/>
            <p:cNvGrpSpPr/>
            <p:nvPr/>
          </p:nvGrpSpPr>
          <p:grpSpPr>
            <a:xfrm>
              <a:off x="8703588" y="1602588"/>
              <a:ext cx="595450" cy="576275"/>
              <a:chOff x="3234150" y="296350"/>
              <a:chExt cx="595450" cy="576275"/>
            </a:xfrm>
          </p:grpSpPr>
          <p:sp>
            <p:nvSpPr>
              <p:cNvPr id="3112" name="Google Shape;3112;p2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2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2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2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6" name="Google Shape;3116;p23"/>
            <p:cNvGrpSpPr/>
            <p:nvPr/>
          </p:nvGrpSpPr>
          <p:grpSpPr>
            <a:xfrm>
              <a:off x="3141575" y="268570"/>
              <a:ext cx="595450" cy="576275"/>
              <a:chOff x="3234150" y="296350"/>
              <a:chExt cx="595450" cy="576275"/>
            </a:xfrm>
          </p:grpSpPr>
          <p:sp>
            <p:nvSpPr>
              <p:cNvPr id="3117" name="Google Shape;3117;p2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2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2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2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1" name="Google Shape;3121;p23"/>
            <p:cNvGrpSpPr/>
            <p:nvPr/>
          </p:nvGrpSpPr>
          <p:grpSpPr>
            <a:xfrm>
              <a:off x="394675" y="3290938"/>
              <a:ext cx="595450" cy="576275"/>
              <a:chOff x="3234150" y="296350"/>
              <a:chExt cx="595450" cy="576275"/>
            </a:xfrm>
          </p:grpSpPr>
          <p:sp>
            <p:nvSpPr>
              <p:cNvPr id="3122" name="Google Shape;3122;p2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2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2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2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6" name="Google Shape;3126;p23"/>
            <p:cNvGrpSpPr/>
            <p:nvPr/>
          </p:nvGrpSpPr>
          <p:grpSpPr>
            <a:xfrm>
              <a:off x="3993513" y="4726888"/>
              <a:ext cx="595450" cy="576275"/>
              <a:chOff x="3234150" y="296350"/>
              <a:chExt cx="595450" cy="576275"/>
            </a:xfrm>
          </p:grpSpPr>
          <p:sp>
            <p:nvSpPr>
              <p:cNvPr id="3127" name="Google Shape;3127;p23"/>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23"/>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23"/>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23"/>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31" name="Google Shape;3131;p23"/>
          <p:cNvGrpSpPr/>
          <p:nvPr/>
        </p:nvGrpSpPr>
        <p:grpSpPr>
          <a:xfrm>
            <a:off x="249100" y="252967"/>
            <a:ext cx="11693600" cy="6352400"/>
            <a:chOff x="186825" y="189725"/>
            <a:chExt cx="8770200" cy="4764300"/>
          </a:xfrm>
        </p:grpSpPr>
        <p:sp>
          <p:nvSpPr>
            <p:cNvPr id="3132" name="Google Shape;3132;p23"/>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33" name="Google Shape;3133;p23"/>
            <p:cNvGrpSpPr/>
            <p:nvPr/>
          </p:nvGrpSpPr>
          <p:grpSpPr>
            <a:xfrm>
              <a:off x="311104" y="337528"/>
              <a:ext cx="274500" cy="4490499"/>
              <a:chOff x="317741" y="337528"/>
              <a:chExt cx="274500" cy="4490499"/>
            </a:xfrm>
          </p:grpSpPr>
          <p:sp>
            <p:nvSpPr>
              <p:cNvPr id="3134" name="Google Shape;3134;p23"/>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23"/>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23"/>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23"/>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23"/>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23"/>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23"/>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23"/>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23"/>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23"/>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23"/>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45" name="Google Shape;3145;p23"/>
          <p:cNvSpPr txBox="1">
            <a:spLocks noGrp="1"/>
          </p:cNvSpPr>
          <p:nvPr>
            <p:ph type="title" hasCustomPrompt="1"/>
          </p:nvPr>
        </p:nvSpPr>
        <p:spPr>
          <a:xfrm>
            <a:off x="1597000" y="1645600"/>
            <a:ext cx="4110000" cy="79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146" name="Google Shape;3146;p23"/>
          <p:cNvSpPr txBox="1">
            <a:spLocks noGrp="1"/>
          </p:cNvSpPr>
          <p:nvPr>
            <p:ph type="subTitle" idx="1"/>
          </p:nvPr>
        </p:nvSpPr>
        <p:spPr>
          <a:xfrm>
            <a:off x="1866633" y="2647200"/>
            <a:ext cx="3570800" cy="79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
        <p:nvSpPr>
          <p:cNvPr id="3147" name="Google Shape;3147;p23"/>
          <p:cNvSpPr txBox="1">
            <a:spLocks noGrp="1"/>
          </p:cNvSpPr>
          <p:nvPr>
            <p:ph type="title" idx="2" hasCustomPrompt="1"/>
          </p:nvPr>
        </p:nvSpPr>
        <p:spPr>
          <a:xfrm>
            <a:off x="6485052" y="1645600"/>
            <a:ext cx="4110000" cy="79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148" name="Google Shape;3148;p23"/>
          <p:cNvSpPr txBox="1">
            <a:spLocks noGrp="1"/>
          </p:cNvSpPr>
          <p:nvPr>
            <p:ph type="subTitle" idx="3"/>
          </p:nvPr>
        </p:nvSpPr>
        <p:spPr>
          <a:xfrm>
            <a:off x="6754819" y="2647200"/>
            <a:ext cx="3570800" cy="79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
        <p:nvSpPr>
          <p:cNvPr id="3149" name="Google Shape;3149;p23"/>
          <p:cNvSpPr txBox="1">
            <a:spLocks noGrp="1"/>
          </p:cNvSpPr>
          <p:nvPr>
            <p:ph type="title" idx="4" hasCustomPrompt="1"/>
          </p:nvPr>
        </p:nvSpPr>
        <p:spPr>
          <a:xfrm>
            <a:off x="1597000" y="3886600"/>
            <a:ext cx="4110000" cy="79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150" name="Google Shape;3150;p23"/>
          <p:cNvSpPr txBox="1">
            <a:spLocks noGrp="1"/>
          </p:cNvSpPr>
          <p:nvPr>
            <p:ph type="subTitle" idx="5"/>
          </p:nvPr>
        </p:nvSpPr>
        <p:spPr>
          <a:xfrm>
            <a:off x="1866633" y="4888200"/>
            <a:ext cx="3570800" cy="79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
        <p:nvSpPr>
          <p:cNvPr id="3151" name="Google Shape;3151;p23"/>
          <p:cNvSpPr txBox="1">
            <a:spLocks noGrp="1"/>
          </p:cNvSpPr>
          <p:nvPr>
            <p:ph type="title" idx="6" hasCustomPrompt="1"/>
          </p:nvPr>
        </p:nvSpPr>
        <p:spPr>
          <a:xfrm>
            <a:off x="6485052" y="3886600"/>
            <a:ext cx="4110000" cy="79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152" name="Google Shape;3152;p23"/>
          <p:cNvSpPr txBox="1">
            <a:spLocks noGrp="1"/>
          </p:cNvSpPr>
          <p:nvPr>
            <p:ph type="subTitle" idx="7"/>
          </p:nvPr>
        </p:nvSpPr>
        <p:spPr>
          <a:xfrm>
            <a:off x="6754717" y="4888200"/>
            <a:ext cx="3570800" cy="79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53"/>
        <p:cNvGrpSpPr/>
        <p:nvPr/>
      </p:nvGrpSpPr>
      <p:grpSpPr>
        <a:xfrm>
          <a:off x="0" y="0"/>
          <a:ext cx="0" cy="0"/>
          <a:chOff x="0" y="0"/>
          <a:chExt cx="0" cy="0"/>
        </a:xfrm>
      </p:grpSpPr>
      <p:grpSp>
        <p:nvGrpSpPr>
          <p:cNvPr id="3154" name="Google Shape;3154;p24"/>
          <p:cNvGrpSpPr/>
          <p:nvPr/>
        </p:nvGrpSpPr>
        <p:grpSpPr>
          <a:xfrm>
            <a:off x="-103200" y="-177500"/>
            <a:ext cx="12398400" cy="7213200"/>
            <a:chOff x="-77400" y="-133125"/>
            <a:chExt cx="9298800" cy="5409900"/>
          </a:xfrm>
        </p:grpSpPr>
        <p:cxnSp>
          <p:nvCxnSpPr>
            <p:cNvPr id="3155" name="Google Shape;3155;p24"/>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56" name="Google Shape;3156;p24"/>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57" name="Google Shape;3157;p24"/>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58" name="Google Shape;3158;p24"/>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59" name="Google Shape;3159;p24"/>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0" name="Google Shape;3160;p24"/>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1" name="Google Shape;3161;p24"/>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2" name="Google Shape;3162;p24"/>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3" name="Google Shape;3163;p24"/>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4" name="Google Shape;3164;p24"/>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5" name="Google Shape;3165;p24"/>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6" name="Google Shape;3166;p24"/>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7" name="Google Shape;3167;p24"/>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8" name="Google Shape;3168;p24"/>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69" name="Google Shape;3169;p24"/>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0" name="Google Shape;3170;p24"/>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1" name="Google Shape;3171;p24"/>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2" name="Google Shape;3172;p24"/>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3" name="Google Shape;3173;p24"/>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4" name="Google Shape;3174;p24"/>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5" name="Google Shape;3175;p24"/>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6" name="Google Shape;3176;p24"/>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7" name="Google Shape;3177;p24"/>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8" name="Google Shape;3178;p24"/>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179" name="Google Shape;3179;p24"/>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0" name="Google Shape;3180;p24"/>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1" name="Google Shape;3181;p24"/>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2" name="Google Shape;3182;p24"/>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3" name="Google Shape;3183;p24"/>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4" name="Google Shape;3184;p24"/>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5" name="Google Shape;3185;p24"/>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6" name="Google Shape;3186;p24"/>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7" name="Google Shape;3187;p24"/>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8" name="Google Shape;3188;p24"/>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89" name="Google Shape;3189;p24"/>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90" name="Google Shape;3190;p24"/>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91" name="Google Shape;3191;p24"/>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92" name="Google Shape;3192;p24"/>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193" name="Google Shape;3193;p24"/>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3194" name="Google Shape;3194;p24"/>
          <p:cNvGrpSpPr/>
          <p:nvPr/>
        </p:nvGrpSpPr>
        <p:grpSpPr>
          <a:xfrm>
            <a:off x="-158200" y="-177495"/>
            <a:ext cx="12556917" cy="7248379"/>
            <a:chOff x="-118650" y="-133121"/>
            <a:chExt cx="9417688" cy="5436284"/>
          </a:xfrm>
        </p:grpSpPr>
        <p:grpSp>
          <p:nvGrpSpPr>
            <p:cNvPr id="3195" name="Google Shape;3195;p24"/>
            <p:cNvGrpSpPr/>
            <p:nvPr/>
          </p:nvGrpSpPr>
          <p:grpSpPr>
            <a:xfrm>
              <a:off x="7758138" y="2184616"/>
              <a:ext cx="453675" cy="368625"/>
              <a:chOff x="2300788" y="1665150"/>
              <a:chExt cx="453675" cy="368625"/>
            </a:xfrm>
          </p:grpSpPr>
          <p:sp>
            <p:nvSpPr>
              <p:cNvPr id="3196" name="Google Shape;3196;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9" name="Google Shape;3199;p24"/>
            <p:cNvGrpSpPr/>
            <p:nvPr/>
          </p:nvGrpSpPr>
          <p:grpSpPr>
            <a:xfrm>
              <a:off x="617275" y="1080754"/>
              <a:ext cx="453675" cy="368625"/>
              <a:chOff x="2300788" y="1665150"/>
              <a:chExt cx="453675" cy="368625"/>
            </a:xfrm>
          </p:grpSpPr>
          <p:sp>
            <p:nvSpPr>
              <p:cNvPr id="3200" name="Google Shape;3200;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03" name="Google Shape;3203;p24"/>
            <p:cNvGrpSpPr/>
            <p:nvPr/>
          </p:nvGrpSpPr>
          <p:grpSpPr>
            <a:xfrm>
              <a:off x="-12" y="11679"/>
              <a:ext cx="453675" cy="368625"/>
              <a:chOff x="2300788" y="1665150"/>
              <a:chExt cx="453675" cy="368625"/>
            </a:xfrm>
          </p:grpSpPr>
          <p:sp>
            <p:nvSpPr>
              <p:cNvPr id="3204" name="Google Shape;3204;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07" name="Google Shape;3207;p24"/>
            <p:cNvGrpSpPr/>
            <p:nvPr/>
          </p:nvGrpSpPr>
          <p:grpSpPr>
            <a:xfrm>
              <a:off x="1740613" y="-133121"/>
              <a:ext cx="453675" cy="368625"/>
              <a:chOff x="2300788" y="1665150"/>
              <a:chExt cx="453675" cy="368625"/>
            </a:xfrm>
          </p:grpSpPr>
          <p:sp>
            <p:nvSpPr>
              <p:cNvPr id="3208" name="Google Shape;3208;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1" name="Google Shape;3211;p24"/>
            <p:cNvGrpSpPr/>
            <p:nvPr/>
          </p:nvGrpSpPr>
          <p:grpSpPr>
            <a:xfrm>
              <a:off x="4327900" y="11679"/>
              <a:ext cx="453675" cy="368625"/>
              <a:chOff x="2300788" y="1665150"/>
              <a:chExt cx="453675" cy="368625"/>
            </a:xfrm>
          </p:grpSpPr>
          <p:sp>
            <p:nvSpPr>
              <p:cNvPr id="3212" name="Google Shape;3212;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5" name="Google Shape;3215;p24"/>
            <p:cNvGrpSpPr/>
            <p:nvPr/>
          </p:nvGrpSpPr>
          <p:grpSpPr>
            <a:xfrm>
              <a:off x="5902763" y="459579"/>
              <a:ext cx="453675" cy="368625"/>
              <a:chOff x="2300788" y="1665150"/>
              <a:chExt cx="453675" cy="368625"/>
            </a:xfrm>
          </p:grpSpPr>
          <p:sp>
            <p:nvSpPr>
              <p:cNvPr id="3216" name="Google Shape;3216;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9" name="Google Shape;3219;p24"/>
            <p:cNvGrpSpPr/>
            <p:nvPr/>
          </p:nvGrpSpPr>
          <p:grpSpPr>
            <a:xfrm>
              <a:off x="7482688" y="-66971"/>
              <a:ext cx="453675" cy="368625"/>
              <a:chOff x="2300788" y="1665150"/>
              <a:chExt cx="453675" cy="368625"/>
            </a:xfrm>
          </p:grpSpPr>
          <p:sp>
            <p:nvSpPr>
              <p:cNvPr id="3220" name="Google Shape;3220;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3" name="Google Shape;3223;p24"/>
            <p:cNvGrpSpPr/>
            <p:nvPr/>
          </p:nvGrpSpPr>
          <p:grpSpPr>
            <a:xfrm>
              <a:off x="8278525" y="651929"/>
              <a:ext cx="453675" cy="368625"/>
              <a:chOff x="2300788" y="1665150"/>
              <a:chExt cx="453675" cy="368625"/>
            </a:xfrm>
          </p:grpSpPr>
          <p:sp>
            <p:nvSpPr>
              <p:cNvPr id="3224" name="Google Shape;3224;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7" name="Google Shape;3227;p24"/>
            <p:cNvGrpSpPr/>
            <p:nvPr/>
          </p:nvGrpSpPr>
          <p:grpSpPr>
            <a:xfrm>
              <a:off x="8774463" y="3069954"/>
              <a:ext cx="453675" cy="368625"/>
              <a:chOff x="2300788" y="1665150"/>
              <a:chExt cx="453675" cy="368625"/>
            </a:xfrm>
          </p:grpSpPr>
          <p:sp>
            <p:nvSpPr>
              <p:cNvPr id="3228" name="Google Shape;3228;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1" name="Google Shape;3231;p24"/>
            <p:cNvGrpSpPr/>
            <p:nvPr/>
          </p:nvGrpSpPr>
          <p:grpSpPr>
            <a:xfrm>
              <a:off x="8774463" y="4462104"/>
              <a:ext cx="453675" cy="368625"/>
              <a:chOff x="2300788" y="1665150"/>
              <a:chExt cx="453675" cy="368625"/>
            </a:xfrm>
          </p:grpSpPr>
          <p:sp>
            <p:nvSpPr>
              <p:cNvPr id="3232" name="Google Shape;3232;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5" name="Google Shape;3235;p24"/>
            <p:cNvGrpSpPr/>
            <p:nvPr/>
          </p:nvGrpSpPr>
          <p:grpSpPr>
            <a:xfrm>
              <a:off x="6975163" y="4726904"/>
              <a:ext cx="453675" cy="368625"/>
              <a:chOff x="2300788" y="1665150"/>
              <a:chExt cx="453675" cy="368625"/>
            </a:xfrm>
          </p:grpSpPr>
          <p:sp>
            <p:nvSpPr>
              <p:cNvPr id="3236" name="Google Shape;3236;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9" name="Google Shape;3239;p24"/>
            <p:cNvGrpSpPr/>
            <p:nvPr/>
          </p:nvGrpSpPr>
          <p:grpSpPr>
            <a:xfrm>
              <a:off x="5518213" y="4347154"/>
              <a:ext cx="453675" cy="368625"/>
              <a:chOff x="2300788" y="1665150"/>
              <a:chExt cx="453675" cy="368625"/>
            </a:xfrm>
          </p:grpSpPr>
          <p:sp>
            <p:nvSpPr>
              <p:cNvPr id="3240" name="Google Shape;3240;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43" name="Google Shape;3243;p24"/>
            <p:cNvGrpSpPr/>
            <p:nvPr/>
          </p:nvGrpSpPr>
          <p:grpSpPr>
            <a:xfrm>
              <a:off x="2828588" y="4437079"/>
              <a:ext cx="453675" cy="368625"/>
              <a:chOff x="2300788" y="1665150"/>
              <a:chExt cx="453675" cy="368625"/>
            </a:xfrm>
          </p:grpSpPr>
          <p:sp>
            <p:nvSpPr>
              <p:cNvPr id="3244" name="Google Shape;3244;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47" name="Google Shape;3247;p24"/>
            <p:cNvGrpSpPr/>
            <p:nvPr/>
          </p:nvGrpSpPr>
          <p:grpSpPr>
            <a:xfrm>
              <a:off x="1244663" y="4830729"/>
              <a:ext cx="453675" cy="368625"/>
              <a:chOff x="2300788" y="1665150"/>
              <a:chExt cx="453675" cy="368625"/>
            </a:xfrm>
          </p:grpSpPr>
          <p:sp>
            <p:nvSpPr>
              <p:cNvPr id="3248" name="Google Shape;3248;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51" name="Google Shape;3251;p24"/>
            <p:cNvGrpSpPr/>
            <p:nvPr/>
          </p:nvGrpSpPr>
          <p:grpSpPr>
            <a:xfrm>
              <a:off x="-118650" y="4347154"/>
              <a:ext cx="453675" cy="368625"/>
              <a:chOff x="2300788" y="1665150"/>
              <a:chExt cx="453675" cy="368625"/>
            </a:xfrm>
          </p:grpSpPr>
          <p:sp>
            <p:nvSpPr>
              <p:cNvPr id="3252" name="Google Shape;3252;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55" name="Google Shape;3255;p24"/>
            <p:cNvGrpSpPr/>
            <p:nvPr/>
          </p:nvGrpSpPr>
          <p:grpSpPr>
            <a:xfrm>
              <a:off x="7641063" y="3720125"/>
              <a:ext cx="453675" cy="368625"/>
              <a:chOff x="2300788" y="1665150"/>
              <a:chExt cx="453675" cy="368625"/>
            </a:xfrm>
          </p:grpSpPr>
          <p:sp>
            <p:nvSpPr>
              <p:cNvPr id="3256" name="Google Shape;3256;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59" name="Google Shape;3259;p24"/>
            <p:cNvGrpSpPr/>
            <p:nvPr/>
          </p:nvGrpSpPr>
          <p:grpSpPr>
            <a:xfrm>
              <a:off x="163588" y="2421738"/>
              <a:ext cx="453675" cy="368625"/>
              <a:chOff x="2300788" y="1665150"/>
              <a:chExt cx="453675" cy="368625"/>
            </a:xfrm>
          </p:grpSpPr>
          <p:sp>
            <p:nvSpPr>
              <p:cNvPr id="3260" name="Google Shape;3260;p24"/>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24"/>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24"/>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63" name="Google Shape;3263;p24"/>
            <p:cNvGrpSpPr/>
            <p:nvPr/>
          </p:nvGrpSpPr>
          <p:grpSpPr>
            <a:xfrm>
              <a:off x="8703588" y="1602588"/>
              <a:ext cx="595450" cy="576275"/>
              <a:chOff x="3234150" y="296350"/>
              <a:chExt cx="595450" cy="576275"/>
            </a:xfrm>
          </p:grpSpPr>
          <p:sp>
            <p:nvSpPr>
              <p:cNvPr id="3264" name="Google Shape;3264;p2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2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2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2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68" name="Google Shape;3268;p24"/>
            <p:cNvGrpSpPr/>
            <p:nvPr/>
          </p:nvGrpSpPr>
          <p:grpSpPr>
            <a:xfrm>
              <a:off x="3141575" y="268570"/>
              <a:ext cx="595450" cy="576275"/>
              <a:chOff x="3234150" y="296350"/>
              <a:chExt cx="595450" cy="576275"/>
            </a:xfrm>
          </p:grpSpPr>
          <p:sp>
            <p:nvSpPr>
              <p:cNvPr id="3269" name="Google Shape;3269;p2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2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2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2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3" name="Google Shape;3273;p24"/>
            <p:cNvGrpSpPr/>
            <p:nvPr/>
          </p:nvGrpSpPr>
          <p:grpSpPr>
            <a:xfrm>
              <a:off x="394675" y="3290938"/>
              <a:ext cx="595450" cy="576275"/>
              <a:chOff x="3234150" y="296350"/>
              <a:chExt cx="595450" cy="576275"/>
            </a:xfrm>
          </p:grpSpPr>
          <p:sp>
            <p:nvSpPr>
              <p:cNvPr id="3274" name="Google Shape;3274;p2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2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2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2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8" name="Google Shape;3278;p24"/>
            <p:cNvGrpSpPr/>
            <p:nvPr/>
          </p:nvGrpSpPr>
          <p:grpSpPr>
            <a:xfrm>
              <a:off x="3993513" y="4726888"/>
              <a:ext cx="595450" cy="576275"/>
              <a:chOff x="3234150" y="296350"/>
              <a:chExt cx="595450" cy="576275"/>
            </a:xfrm>
          </p:grpSpPr>
          <p:sp>
            <p:nvSpPr>
              <p:cNvPr id="3279" name="Google Shape;3279;p24"/>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24"/>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4"/>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24"/>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283" name="Google Shape;3283;p24"/>
          <p:cNvGrpSpPr/>
          <p:nvPr/>
        </p:nvGrpSpPr>
        <p:grpSpPr>
          <a:xfrm>
            <a:off x="249100" y="252967"/>
            <a:ext cx="11693600" cy="6352400"/>
            <a:chOff x="186825" y="189725"/>
            <a:chExt cx="8770200" cy="4764300"/>
          </a:xfrm>
        </p:grpSpPr>
        <p:sp>
          <p:nvSpPr>
            <p:cNvPr id="3284" name="Google Shape;3284;p24"/>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85" name="Google Shape;3285;p24"/>
            <p:cNvGrpSpPr/>
            <p:nvPr/>
          </p:nvGrpSpPr>
          <p:grpSpPr>
            <a:xfrm>
              <a:off x="311104" y="337528"/>
              <a:ext cx="274500" cy="4490499"/>
              <a:chOff x="317741" y="337528"/>
              <a:chExt cx="274500" cy="4490499"/>
            </a:xfrm>
          </p:grpSpPr>
          <p:sp>
            <p:nvSpPr>
              <p:cNvPr id="3286" name="Google Shape;3286;p24"/>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24"/>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24"/>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24"/>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4"/>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4"/>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24"/>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24"/>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4"/>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24"/>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24"/>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97" name="Google Shape;3297;p24"/>
          <p:cNvSpPr txBox="1"/>
          <p:nvPr/>
        </p:nvSpPr>
        <p:spPr>
          <a:xfrm>
            <a:off x="3452400" y="4727060"/>
            <a:ext cx="5287200" cy="8208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400"/>
              </a:spcBef>
              <a:spcAft>
                <a:spcPts val="0"/>
              </a:spcAft>
              <a:buNone/>
            </a:pPr>
            <a:r>
              <a:rPr lang="en-GB" sz="1335">
                <a:solidFill>
                  <a:schemeClr val="dk1"/>
                </a:solidFill>
                <a:latin typeface="Gaegu"/>
                <a:ea typeface="Gaegu"/>
                <a:cs typeface="Gaegu"/>
                <a:sym typeface="Gaegu"/>
              </a:rPr>
              <a:t>CREDITS: This presentation template was created by </a:t>
            </a:r>
            <a:r>
              <a:rPr lang="en-GB" sz="1335">
                <a:solidFill>
                  <a:schemeClr val="dk1"/>
                </a:solidFill>
                <a:uFill>
                  <a:noFill/>
                </a:uFill>
                <a:latin typeface="Gaegu"/>
                <a:ea typeface="Gaegu"/>
                <a:cs typeface="Gaegu"/>
                <a:sym typeface="Gaegu"/>
                <a:hlinkClick r:id="rId2"/>
              </a:rPr>
              <a:t>Slidesgo</a:t>
            </a:r>
            <a:r>
              <a:rPr lang="en-GB" sz="1335">
                <a:solidFill>
                  <a:schemeClr val="dk1"/>
                </a:solidFill>
                <a:latin typeface="Gaegu"/>
                <a:ea typeface="Gaegu"/>
                <a:cs typeface="Gaegu"/>
                <a:sym typeface="Gaegu"/>
              </a:rPr>
              <a:t>, including icons by </a:t>
            </a:r>
            <a:r>
              <a:rPr lang="en-GB" sz="1335">
                <a:solidFill>
                  <a:schemeClr val="dk1"/>
                </a:solidFill>
                <a:uFill>
                  <a:noFill/>
                </a:uFill>
                <a:latin typeface="Gaegu"/>
                <a:ea typeface="Gaegu"/>
                <a:cs typeface="Gaegu"/>
                <a:sym typeface="Gaegu"/>
                <a:hlinkClick r:id="rId3"/>
              </a:rPr>
              <a:t>Flaticon</a:t>
            </a:r>
            <a:r>
              <a:rPr lang="en-GB" sz="1335">
                <a:solidFill>
                  <a:schemeClr val="dk1"/>
                </a:solidFill>
                <a:latin typeface="Gaegu"/>
                <a:ea typeface="Gaegu"/>
                <a:cs typeface="Gaegu"/>
                <a:sym typeface="Gaegu"/>
              </a:rPr>
              <a:t>, and infographics &amp; images by </a:t>
            </a:r>
            <a:r>
              <a:rPr lang="en-GB" sz="1335">
                <a:solidFill>
                  <a:schemeClr val="dk1"/>
                </a:solidFill>
                <a:uFill>
                  <a:noFill/>
                </a:uFill>
                <a:latin typeface="Gaegu"/>
                <a:ea typeface="Gaegu"/>
                <a:cs typeface="Gaegu"/>
                <a:sym typeface="Gaegu"/>
                <a:hlinkClick r:id="rId4"/>
              </a:rPr>
              <a:t>Freepik</a:t>
            </a:r>
            <a:endParaRPr sz="1335">
              <a:solidFill>
                <a:schemeClr val="dk1"/>
              </a:solidFill>
              <a:latin typeface="Gaegu"/>
              <a:ea typeface="Gaegu"/>
              <a:cs typeface="Gaegu"/>
              <a:sym typeface="Gaegu"/>
            </a:endParaRPr>
          </a:p>
        </p:txBody>
      </p:sp>
      <p:sp>
        <p:nvSpPr>
          <p:cNvPr id="3298" name="Google Shape;3298;p24"/>
          <p:cNvSpPr txBox="1">
            <a:spLocks noGrp="1"/>
          </p:cNvSpPr>
          <p:nvPr>
            <p:ph type="title"/>
          </p:nvPr>
        </p:nvSpPr>
        <p:spPr>
          <a:xfrm>
            <a:off x="2438400" y="526600"/>
            <a:ext cx="7315200" cy="148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10000">
                <a:solidFill>
                  <a:schemeClr val="accen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299" name="Google Shape;3299;p24"/>
          <p:cNvSpPr txBox="1">
            <a:spLocks noGrp="1"/>
          </p:cNvSpPr>
          <p:nvPr>
            <p:ph type="subTitle" idx="1"/>
          </p:nvPr>
        </p:nvSpPr>
        <p:spPr>
          <a:xfrm>
            <a:off x="3806200" y="2024000"/>
            <a:ext cx="4579600" cy="16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5" name="chimes.wav"/>
          </p:stSnd>
        </p:sndAc>
      </p:transition>
    </mc:Choice>
    <mc:Fallback>
      <p:transition spd="slow">
        <p:sndAc>
          <p:stSnd>
            <p:snd r:embed="rId5" name="chimes.wav"/>
          </p:stSnd>
        </p:sndAc>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14"/>
        <p:cNvGrpSpPr/>
        <p:nvPr/>
      </p:nvGrpSpPr>
      <p:grpSpPr>
        <a:xfrm>
          <a:off x="0" y="0"/>
          <a:ext cx="0" cy="0"/>
          <a:chOff x="0" y="0"/>
          <a:chExt cx="0" cy="0"/>
        </a:xfrm>
      </p:grpSpPr>
      <p:grpSp>
        <p:nvGrpSpPr>
          <p:cNvPr id="115" name="Google Shape;115;p8"/>
          <p:cNvGrpSpPr/>
          <p:nvPr/>
        </p:nvGrpSpPr>
        <p:grpSpPr>
          <a:xfrm>
            <a:off x="95093" y="54363"/>
            <a:ext cx="12026305" cy="6667496"/>
            <a:chOff x="71319" y="40772"/>
            <a:chExt cx="9019729" cy="5000622"/>
          </a:xfrm>
        </p:grpSpPr>
        <p:sp>
          <p:nvSpPr>
            <p:cNvPr id="116" name="Google Shape;116;p8"/>
            <p:cNvSpPr/>
            <p:nvPr/>
          </p:nvSpPr>
          <p:spPr>
            <a:xfrm>
              <a:off x="4290573" y="40772"/>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8"/>
            <p:cNvSpPr/>
            <p:nvPr/>
          </p:nvSpPr>
          <p:spPr>
            <a:xfrm>
              <a:off x="71319" y="26022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8"/>
            <p:cNvSpPr/>
            <p:nvPr/>
          </p:nvSpPr>
          <p:spPr>
            <a:xfrm>
              <a:off x="8640474" y="46085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 name="Google Shape;119;p8"/>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120" name="Google Shape;120;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00"/>
        <p:cNvGrpSpPr/>
        <p:nvPr/>
      </p:nvGrpSpPr>
      <p:grpSpPr>
        <a:xfrm>
          <a:off x="0" y="0"/>
          <a:ext cx="0" cy="0"/>
          <a:chOff x="0" y="0"/>
          <a:chExt cx="0" cy="0"/>
        </a:xfrm>
      </p:grpSpPr>
      <p:grpSp>
        <p:nvGrpSpPr>
          <p:cNvPr id="3301" name="Google Shape;3301;p25"/>
          <p:cNvGrpSpPr/>
          <p:nvPr/>
        </p:nvGrpSpPr>
        <p:grpSpPr>
          <a:xfrm>
            <a:off x="-103200" y="-177500"/>
            <a:ext cx="12398400" cy="7213200"/>
            <a:chOff x="-77400" y="-133125"/>
            <a:chExt cx="9298800" cy="5409900"/>
          </a:xfrm>
        </p:grpSpPr>
        <p:cxnSp>
          <p:nvCxnSpPr>
            <p:cNvPr id="3302" name="Google Shape;3302;p25"/>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3" name="Google Shape;3303;p25"/>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4" name="Google Shape;3304;p25"/>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5" name="Google Shape;3305;p25"/>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6" name="Google Shape;3306;p25"/>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7" name="Google Shape;3307;p25"/>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8" name="Google Shape;3308;p25"/>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09" name="Google Shape;3309;p25"/>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0" name="Google Shape;3310;p25"/>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1" name="Google Shape;3311;p25"/>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2" name="Google Shape;3312;p25"/>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3" name="Google Shape;3313;p25"/>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4" name="Google Shape;3314;p25"/>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5" name="Google Shape;3315;p25"/>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6" name="Google Shape;3316;p25"/>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7" name="Google Shape;3317;p25"/>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8" name="Google Shape;3318;p25"/>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19" name="Google Shape;3319;p25"/>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0" name="Google Shape;3320;p25"/>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1" name="Google Shape;3321;p25"/>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2" name="Google Shape;3322;p25"/>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3" name="Google Shape;3323;p25"/>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4" name="Google Shape;3324;p25"/>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5" name="Google Shape;3325;p25"/>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326" name="Google Shape;3326;p25"/>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27" name="Google Shape;3327;p25"/>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28" name="Google Shape;3328;p25"/>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29" name="Google Shape;3329;p25"/>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0" name="Google Shape;3330;p25"/>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1" name="Google Shape;3331;p25"/>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2" name="Google Shape;3332;p25"/>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3" name="Google Shape;3333;p25"/>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4" name="Google Shape;3334;p25"/>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5" name="Google Shape;3335;p25"/>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6" name="Google Shape;3336;p25"/>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7" name="Google Shape;3337;p25"/>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8" name="Google Shape;3338;p25"/>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39" name="Google Shape;3339;p25"/>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340" name="Google Shape;3340;p25"/>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3341" name="Google Shape;3341;p25"/>
          <p:cNvGrpSpPr/>
          <p:nvPr/>
        </p:nvGrpSpPr>
        <p:grpSpPr>
          <a:xfrm>
            <a:off x="-158200" y="-177495"/>
            <a:ext cx="12556917" cy="7248379"/>
            <a:chOff x="-118650" y="-133121"/>
            <a:chExt cx="9417688" cy="5436284"/>
          </a:xfrm>
        </p:grpSpPr>
        <p:grpSp>
          <p:nvGrpSpPr>
            <p:cNvPr id="3342" name="Google Shape;3342;p25"/>
            <p:cNvGrpSpPr/>
            <p:nvPr/>
          </p:nvGrpSpPr>
          <p:grpSpPr>
            <a:xfrm>
              <a:off x="7758138" y="2184616"/>
              <a:ext cx="453675" cy="368625"/>
              <a:chOff x="2300788" y="1665150"/>
              <a:chExt cx="453675" cy="368625"/>
            </a:xfrm>
          </p:grpSpPr>
          <p:sp>
            <p:nvSpPr>
              <p:cNvPr id="3343" name="Google Shape;3343;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46" name="Google Shape;3346;p25"/>
            <p:cNvGrpSpPr/>
            <p:nvPr/>
          </p:nvGrpSpPr>
          <p:grpSpPr>
            <a:xfrm>
              <a:off x="617275" y="1080754"/>
              <a:ext cx="453675" cy="368625"/>
              <a:chOff x="2300788" y="1665150"/>
              <a:chExt cx="453675" cy="368625"/>
            </a:xfrm>
          </p:grpSpPr>
          <p:sp>
            <p:nvSpPr>
              <p:cNvPr id="3347" name="Google Shape;3347;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0" name="Google Shape;3350;p25"/>
            <p:cNvGrpSpPr/>
            <p:nvPr/>
          </p:nvGrpSpPr>
          <p:grpSpPr>
            <a:xfrm>
              <a:off x="-12" y="11679"/>
              <a:ext cx="453675" cy="368625"/>
              <a:chOff x="2300788" y="1665150"/>
              <a:chExt cx="453675" cy="368625"/>
            </a:xfrm>
          </p:grpSpPr>
          <p:sp>
            <p:nvSpPr>
              <p:cNvPr id="3351" name="Google Shape;3351;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25"/>
            <p:cNvGrpSpPr/>
            <p:nvPr/>
          </p:nvGrpSpPr>
          <p:grpSpPr>
            <a:xfrm>
              <a:off x="1740613" y="-133121"/>
              <a:ext cx="453675" cy="368625"/>
              <a:chOff x="2300788" y="1665150"/>
              <a:chExt cx="453675" cy="368625"/>
            </a:xfrm>
          </p:grpSpPr>
          <p:sp>
            <p:nvSpPr>
              <p:cNvPr id="3355" name="Google Shape;3355;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8" name="Google Shape;3358;p25"/>
            <p:cNvGrpSpPr/>
            <p:nvPr/>
          </p:nvGrpSpPr>
          <p:grpSpPr>
            <a:xfrm>
              <a:off x="4327900" y="11679"/>
              <a:ext cx="453675" cy="368625"/>
              <a:chOff x="2300788" y="1665150"/>
              <a:chExt cx="453675" cy="368625"/>
            </a:xfrm>
          </p:grpSpPr>
          <p:sp>
            <p:nvSpPr>
              <p:cNvPr id="3359" name="Google Shape;3359;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62" name="Google Shape;3362;p25"/>
            <p:cNvGrpSpPr/>
            <p:nvPr/>
          </p:nvGrpSpPr>
          <p:grpSpPr>
            <a:xfrm>
              <a:off x="5902763" y="459579"/>
              <a:ext cx="453675" cy="368625"/>
              <a:chOff x="2300788" y="1665150"/>
              <a:chExt cx="453675" cy="368625"/>
            </a:xfrm>
          </p:grpSpPr>
          <p:sp>
            <p:nvSpPr>
              <p:cNvPr id="3363" name="Google Shape;3363;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66" name="Google Shape;3366;p25"/>
            <p:cNvGrpSpPr/>
            <p:nvPr/>
          </p:nvGrpSpPr>
          <p:grpSpPr>
            <a:xfrm>
              <a:off x="7482688" y="-66971"/>
              <a:ext cx="453675" cy="368625"/>
              <a:chOff x="2300788" y="1665150"/>
              <a:chExt cx="453675" cy="368625"/>
            </a:xfrm>
          </p:grpSpPr>
          <p:sp>
            <p:nvSpPr>
              <p:cNvPr id="3367" name="Google Shape;3367;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0" name="Google Shape;3370;p25"/>
            <p:cNvGrpSpPr/>
            <p:nvPr/>
          </p:nvGrpSpPr>
          <p:grpSpPr>
            <a:xfrm>
              <a:off x="8278525" y="651929"/>
              <a:ext cx="453675" cy="368625"/>
              <a:chOff x="2300788" y="1665150"/>
              <a:chExt cx="453675" cy="368625"/>
            </a:xfrm>
          </p:grpSpPr>
          <p:sp>
            <p:nvSpPr>
              <p:cNvPr id="3371" name="Google Shape;3371;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4" name="Google Shape;3374;p25"/>
            <p:cNvGrpSpPr/>
            <p:nvPr/>
          </p:nvGrpSpPr>
          <p:grpSpPr>
            <a:xfrm>
              <a:off x="8774463" y="3069954"/>
              <a:ext cx="453675" cy="368625"/>
              <a:chOff x="2300788" y="1665150"/>
              <a:chExt cx="453675" cy="368625"/>
            </a:xfrm>
          </p:grpSpPr>
          <p:sp>
            <p:nvSpPr>
              <p:cNvPr id="3375" name="Google Shape;3375;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8" name="Google Shape;3378;p25"/>
            <p:cNvGrpSpPr/>
            <p:nvPr/>
          </p:nvGrpSpPr>
          <p:grpSpPr>
            <a:xfrm>
              <a:off x="8774463" y="4462104"/>
              <a:ext cx="453675" cy="368625"/>
              <a:chOff x="2300788" y="1665150"/>
              <a:chExt cx="453675" cy="368625"/>
            </a:xfrm>
          </p:grpSpPr>
          <p:sp>
            <p:nvSpPr>
              <p:cNvPr id="3379" name="Google Shape;3379;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2" name="Google Shape;3382;p25"/>
            <p:cNvGrpSpPr/>
            <p:nvPr/>
          </p:nvGrpSpPr>
          <p:grpSpPr>
            <a:xfrm>
              <a:off x="6975163" y="4726904"/>
              <a:ext cx="453675" cy="368625"/>
              <a:chOff x="2300788" y="1665150"/>
              <a:chExt cx="453675" cy="368625"/>
            </a:xfrm>
          </p:grpSpPr>
          <p:sp>
            <p:nvSpPr>
              <p:cNvPr id="3383" name="Google Shape;3383;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6" name="Google Shape;3386;p25"/>
            <p:cNvGrpSpPr/>
            <p:nvPr/>
          </p:nvGrpSpPr>
          <p:grpSpPr>
            <a:xfrm>
              <a:off x="5518213" y="4347154"/>
              <a:ext cx="453675" cy="368625"/>
              <a:chOff x="2300788" y="1665150"/>
              <a:chExt cx="453675" cy="368625"/>
            </a:xfrm>
          </p:grpSpPr>
          <p:sp>
            <p:nvSpPr>
              <p:cNvPr id="3387" name="Google Shape;3387;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0" name="Google Shape;3390;p25"/>
            <p:cNvGrpSpPr/>
            <p:nvPr/>
          </p:nvGrpSpPr>
          <p:grpSpPr>
            <a:xfrm>
              <a:off x="2828588" y="4437079"/>
              <a:ext cx="453675" cy="368625"/>
              <a:chOff x="2300788" y="1665150"/>
              <a:chExt cx="453675" cy="368625"/>
            </a:xfrm>
          </p:grpSpPr>
          <p:sp>
            <p:nvSpPr>
              <p:cNvPr id="3391" name="Google Shape;3391;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4" name="Google Shape;3394;p25"/>
            <p:cNvGrpSpPr/>
            <p:nvPr/>
          </p:nvGrpSpPr>
          <p:grpSpPr>
            <a:xfrm>
              <a:off x="1244663" y="4830729"/>
              <a:ext cx="453675" cy="368625"/>
              <a:chOff x="2300788" y="1665150"/>
              <a:chExt cx="453675" cy="368625"/>
            </a:xfrm>
          </p:grpSpPr>
          <p:sp>
            <p:nvSpPr>
              <p:cNvPr id="3395" name="Google Shape;3395;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8" name="Google Shape;3398;p25"/>
            <p:cNvGrpSpPr/>
            <p:nvPr/>
          </p:nvGrpSpPr>
          <p:grpSpPr>
            <a:xfrm>
              <a:off x="-118650" y="4347154"/>
              <a:ext cx="453675" cy="368625"/>
              <a:chOff x="2300788" y="1665150"/>
              <a:chExt cx="453675" cy="368625"/>
            </a:xfrm>
          </p:grpSpPr>
          <p:sp>
            <p:nvSpPr>
              <p:cNvPr id="3399" name="Google Shape;3399;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2" name="Google Shape;3402;p25"/>
            <p:cNvGrpSpPr/>
            <p:nvPr/>
          </p:nvGrpSpPr>
          <p:grpSpPr>
            <a:xfrm>
              <a:off x="7641063" y="3720125"/>
              <a:ext cx="453675" cy="368625"/>
              <a:chOff x="2300788" y="1665150"/>
              <a:chExt cx="453675" cy="368625"/>
            </a:xfrm>
          </p:grpSpPr>
          <p:sp>
            <p:nvSpPr>
              <p:cNvPr id="3403" name="Google Shape;3403;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6" name="Google Shape;3406;p25"/>
            <p:cNvGrpSpPr/>
            <p:nvPr/>
          </p:nvGrpSpPr>
          <p:grpSpPr>
            <a:xfrm>
              <a:off x="163588" y="2421738"/>
              <a:ext cx="453675" cy="368625"/>
              <a:chOff x="2300788" y="1665150"/>
              <a:chExt cx="453675" cy="368625"/>
            </a:xfrm>
          </p:grpSpPr>
          <p:sp>
            <p:nvSpPr>
              <p:cNvPr id="3407" name="Google Shape;3407;p25"/>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25"/>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25"/>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0" name="Google Shape;3410;p25"/>
            <p:cNvGrpSpPr/>
            <p:nvPr/>
          </p:nvGrpSpPr>
          <p:grpSpPr>
            <a:xfrm>
              <a:off x="8703588" y="1602588"/>
              <a:ext cx="595450" cy="576275"/>
              <a:chOff x="3234150" y="296350"/>
              <a:chExt cx="595450" cy="576275"/>
            </a:xfrm>
          </p:grpSpPr>
          <p:sp>
            <p:nvSpPr>
              <p:cNvPr id="3411" name="Google Shape;3411;p2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2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2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2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5" name="Google Shape;3415;p25"/>
            <p:cNvGrpSpPr/>
            <p:nvPr/>
          </p:nvGrpSpPr>
          <p:grpSpPr>
            <a:xfrm>
              <a:off x="3141575" y="268570"/>
              <a:ext cx="595450" cy="576275"/>
              <a:chOff x="3234150" y="296350"/>
              <a:chExt cx="595450" cy="576275"/>
            </a:xfrm>
          </p:grpSpPr>
          <p:sp>
            <p:nvSpPr>
              <p:cNvPr id="3416" name="Google Shape;3416;p2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2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2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2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0" name="Google Shape;3420;p25"/>
            <p:cNvGrpSpPr/>
            <p:nvPr/>
          </p:nvGrpSpPr>
          <p:grpSpPr>
            <a:xfrm>
              <a:off x="394675" y="3290938"/>
              <a:ext cx="595450" cy="576275"/>
              <a:chOff x="3234150" y="296350"/>
              <a:chExt cx="595450" cy="576275"/>
            </a:xfrm>
          </p:grpSpPr>
          <p:sp>
            <p:nvSpPr>
              <p:cNvPr id="3421" name="Google Shape;3421;p2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2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2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2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25"/>
            <p:cNvGrpSpPr/>
            <p:nvPr/>
          </p:nvGrpSpPr>
          <p:grpSpPr>
            <a:xfrm>
              <a:off x="3993513" y="4726888"/>
              <a:ext cx="595450" cy="576275"/>
              <a:chOff x="3234150" y="296350"/>
              <a:chExt cx="595450" cy="576275"/>
            </a:xfrm>
          </p:grpSpPr>
          <p:sp>
            <p:nvSpPr>
              <p:cNvPr id="3426" name="Google Shape;3426;p25"/>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25"/>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25"/>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25"/>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30" name="Google Shape;3430;p25"/>
          <p:cNvGrpSpPr/>
          <p:nvPr/>
        </p:nvGrpSpPr>
        <p:grpSpPr>
          <a:xfrm>
            <a:off x="249100" y="252967"/>
            <a:ext cx="11693600" cy="6352400"/>
            <a:chOff x="186825" y="189725"/>
            <a:chExt cx="8770200" cy="4764300"/>
          </a:xfrm>
        </p:grpSpPr>
        <p:sp>
          <p:nvSpPr>
            <p:cNvPr id="3431" name="Google Shape;3431;p25"/>
            <p:cNvSpPr/>
            <p:nvPr/>
          </p:nvSpPr>
          <p:spPr>
            <a:xfrm>
              <a:off x="186825" y="189725"/>
              <a:ext cx="8770200" cy="47643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32" name="Google Shape;3432;p25"/>
            <p:cNvGrpSpPr/>
            <p:nvPr/>
          </p:nvGrpSpPr>
          <p:grpSpPr>
            <a:xfrm>
              <a:off x="311104" y="337528"/>
              <a:ext cx="274500" cy="4490499"/>
              <a:chOff x="317741" y="337528"/>
              <a:chExt cx="274500" cy="4490499"/>
            </a:xfrm>
          </p:grpSpPr>
          <p:sp>
            <p:nvSpPr>
              <p:cNvPr id="3433" name="Google Shape;3433;p25"/>
              <p:cNvSpPr/>
              <p:nvPr/>
            </p:nvSpPr>
            <p:spPr>
              <a:xfrm>
                <a:off x="317741" y="2445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25"/>
              <p:cNvSpPr/>
              <p:nvPr/>
            </p:nvSpPr>
            <p:spPr>
              <a:xfrm>
                <a:off x="317741" y="2867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25"/>
              <p:cNvSpPr/>
              <p:nvPr/>
            </p:nvSpPr>
            <p:spPr>
              <a:xfrm>
                <a:off x="317741" y="32887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25"/>
              <p:cNvSpPr/>
              <p:nvPr/>
            </p:nvSpPr>
            <p:spPr>
              <a:xfrm>
                <a:off x="317741" y="37103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5"/>
              <p:cNvSpPr/>
              <p:nvPr/>
            </p:nvSpPr>
            <p:spPr>
              <a:xfrm>
                <a:off x="317741" y="41319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5"/>
              <p:cNvSpPr/>
              <p:nvPr/>
            </p:nvSpPr>
            <p:spPr>
              <a:xfrm>
                <a:off x="317741" y="4553527"/>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25"/>
              <p:cNvSpPr/>
              <p:nvPr/>
            </p:nvSpPr>
            <p:spPr>
              <a:xfrm>
                <a:off x="317741" y="20239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25"/>
              <p:cNvSpPr/>
              <p:nvPr/>
            </p:nvSpPr>
            <p:spPr>
              <a:xfrm>
                <a:off x="317741" y="16023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25"/>
              <p:cNvSpPr/>
              <p:nvPr/>
            </p:nvSpPr>
            <p:spPr>
              <a:xfrm>
                <a:off x="317741" y="11807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25"/>
              <p:cNvSpPr/>
              <p:nvPr/>
            </p:nvSpPr>
            <p:spPr>
              <a:xfrm>
                <a:off x="317741" y="3375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25"/>
              <p:cNvSpPr/>
              <p:nvPr/>
            </p:nvSpPr>
            <p:spPr>
              <a:xfrm>
                <a:off x="317741" y="759128"/>
                <a:ext cx="274500" cy="274500"/>
              </a:xfrm>
              <a:prstGeom prst="ellipse">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444"/>
        <p:cNvGrpSpPr/>
        <p:nvPr/>
      </p:nvGrpSpPr>
      <p:grpSpPr>
        <a:xfrm>
          <a:off x="0" y="0"/>
          <a:ext cx="0" cy="0"/>
          <a:chOff x="0" y="0"/>
          <a:chExt cx="0" cy="0"/>
        </a:xfrm>
      </p:grpSpPr>
      <p:grpSp>
        <p:nvGrpSpPr>
          <p:cNvPr id="3445" name="Google Shape;3445;p26"/>
          <p:cNvGrpSpPr/>
          <p:nvPr/>
        </p:nvGrpSpPr>
        <p:grpSpPr>
          <a:xfrm>
            <a:off x="-103200" y="-177500"/>
            <a:ext cx="12398400" cy="7213200"/>
            <a:chOff x="-77400" y="-133125"/>
            <a:chExt cx="9298800" cy="5409900"/>
          </a:xfrm>
        </p:grpSpPr>
        <p:cxnSp>
          <p:nvCxnSpPr>
            <p:cNvPr id="3446" name="Google Shape;3446;p26"/>
            <p:cNvCxnSpPr/>
            <p:nvPr/>
          </p:nvCxnSpPr>
          <p:spPr>
            <a:xfrm>
              <a:off x="3643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47" name="Google Shape;3447;p26"/>
            <p:cNvCxnSpPr/>
            <p:nvPr/>
          </p:nvCxnSpPr>
          <p:spPr>
            <a:xfrm>
              <a:off x="73018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48" name="Google Shape;3448;p26"/>
            <p:cNvCxnSpPr/>
            <p:nvPr/>
          </p:nvCxnSpPr>
          <p:spPr>
            <a:xfrm>
              <a:off x="109607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49" name="Google Shape;3449;p26"/>
            <p:cNvCxnSpPr/>
            <p:nvPr/>
          </p:nvCxnSpPr>
          <p:spPr>
            <a:xfrm>
              <a:off x="146196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0" name="Google Shape;3450;p26"/>
            <p:cNvCxnSpPr/>
            <p:nvPr/>
          </p:nvCxnSpPr>
          <p:spPr>
            <a:xfrm>
              <a:off x="182784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1" name="Google Shape;3451;p26"/>
            <p:cNvCxnSpPr/>
            <p:nvPr/>
          </p:nvCxnSpPr>
          <p:spPr>
            <a:xfrm>
              <a:off x="219373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2" name="Google Shape;3452;p26"/>
            <p:cNvCxnSpPr/>
            <p:nvPr/>
          </p:nvCxnSpPr>
          <p:spPr>
            <a:xfrm>
              <a:off x="255962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3" name="Google Shape;3453;p26"/>
            <p:cNvCxnSpPr/>
            <p:nvPr/>
          </p:nvCxnSpPr>
          <p:spPr>
            <a:xfrm>
              <a:off x="292550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4" name="Google Shape;3454;p26"/>
            <p:cNvCxnSpPr/>
            <p:nvPr/>
          </p:nvCxnSpPr>
          <p:spPr>
            <a:xfrm>
              <a:off x="329139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5" name="Google Shape;3455;p26"/>
            <p:cNvCxnSpPr/>
            <p:nvPr/>
          </p:nvCxnSpPr>
          <p:spPr>
            <a:xfrm>
              <a:off x="365728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6" name="Google Shape;3456;p26"/>
            <p:cNvCxnSpPr/>
            <p:nvPr/>
          </p:nvCxnSpPr>
          <p:spPr>
            <a:xfrm>
              <a:off x="402317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7" name="Google Shape;3457;p26"/>
            <p:cNvCxnSpPr/>
            <p:nvPr/>
          </p:nvCxnSpPr>
          <p:spPr>
            <a:xfrm>
              <a:off x="438905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8" name="Google Shape;3458;p26"/>
            <p:cNvCxnSpPr/>
            <p:nvPr/>
          </p:nvCxnSpPr>
          <p:spPr>
            <a:xfrm>
              <a:off x="475494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59" name="Google Shape;3459;p26"/>
            <p:cNvCxnSpPr/>
            <p:nvPr/>
          </p:nvCxnSpPr>
          <p:spPr>
            <a:xfrm>
              <a:off x="512083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0" name="Google Shape;3460;p26"/>
            <p:cNvCxnSpPr/>
            <p:nvPr/>
          </p:nvCxnSpPr>
          <p:spPr>
            <a:xfrm>
              <a:off x="5486717"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1" name="Google Shape;3461;p26"/>
            <p:cNvCxnSpPr/>
            <p:nvPr/>
          </p:nvCxnSpPr>
          <p:spPr>
            <a:xfrm>
              <a:off x="5852604"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2" name="Google Shape;3462;p26"/>
            <p:cNvCxnSpPr/>
            <p:nvPr/>
          </p:nvCxnSpPr>
          <p:spPr>
            <a:xfrm>
              <a:off x="6218491"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3" name="Google Shape;3463;p26"/>
            <p:cNvCxnSpPr/>
            <p:nvPr/>
          </p:nvCxnSpPr>
          <p:spPr>
            <a:xfrm>
              <a:off x="6584378"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4" name="Google Shape;3464;p26"/>
            <p:cNvCxnSpPr/>
            <p:nvPr/>
          </p:nvCxnSpPr>
          <p:spPr>
            <a:xfrm>
              <a:off x="6950265"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5" name="Google Shape;3465;p26"/>
            <p:cNvCxnSpPr/>
            <p:nvPr/>
          </p:nvCxnSpPr>
          <p:spPr>
            <a:xfrm>
              <a:off x="7316152"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6" name="Google Shape;3466;p26"/>
            <p:cNvCxnSpPr/>
            <p:nvPr/>
          </p:nvCxnSpPr>
          <p:spPr>
            <a:xfrm>
              <a:off x="7682039"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7" name="Google Shape;3467;p26"/>
            <p:cNvCxnSpPr/>
            <p:nvPr/>
          </p:nvCxnSpPr>
          <p:spPr>
            <a:xfrm>
              <a:off x="8047926"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8" name="Google Shape;3468;p26"/>
            <p:cNvCxnSpPr/>
            <p:nvPr/>
          </p:nvCxnSpPr>
          <p:spPr>
            <a:xfrm>
              <a:off x="8413813"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69" name="Google Shape;3469;p26"/>
            <p:cNvCxnSpPr/>
            <p:nvPr/>
          </p:nvCxnSpPr>
          <p:spPr>
            <a:xfrm>
              <a:off x="8779700" y="-133125"/>
              <a:ext cx="0" cy="5409900"/>
            </a:xfrm>
            <a:prstGeom prst="straightConnector1">
              <a:avLst/>
            </a:prstGeom>
            <a:noFill/>
            <a:ln w="9525" cap="flat" cmpd="sng">
              <a:solidFill>
                <a:srgbClr val="F5EAEA"/>
              </a:solidFill>
              <a:prstDash val="solid"/>
              <a:round/>
              <a:headEnd type="none" w="med" len="med"/>
              <a:tailEnd type="none" w="med" len="med"/>
            </a:ln>
          </p:spPr>
        </p:cxnSp>
        <p:cxnSp>
          <p:nvCxnSpPr>
            <p:cNvPr id="3470" name="Google Shape;3470;p26"/>
            <p:cNvCxnSpPr/>
            <p:nvPr/>
          </p:nvCxnSpPr>
          <p:spPr>
            <a:xfrm rot="10800000">
              <a:off x="-77400" y="276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1" name="Google Shape;3471;p26"/>
            <p:cNvCxnSpPr/>
            <p:nvPr/>
          </p:nvCxnSpPr>
          <p:spPr>
            <a:xfrm rot="10800000">
              <a:off x="-77400" y="604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2" name="Google Shape;3472;p26"/>
            <p:cNvCxnSpPr/>
            <p:nvPr/>
          </p:nvCxnSpPr>
          <p:spPr>
            <a:xfrm rot="10800000">
              <a:off x="-77400" y="932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3" name="Google Shape;3473;p26"/>
            <p:cNvCxnSpPr/>
            <p:nvPr/>
          </p:nvCxnSpPr>
          <p:spPr>
            <a:xfrm rot="10800000">
              <a:off x="-77400" y="1260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4" name="Google Shape;3474;p26"/>
            <p:cNvCxnSpPr/>
            <p:nvPr/>
          </p:nvCxnSpPr>
          <p:spPr>
            <a:xfrm rot="10800000">
              <a:off x="-77400" y="1588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5" name="Google Shape;3475;p26"/>
            <p:cNvCxnSpPr/>
            <p:nvPr/>
          </p:nvCxnSpPr>
          <p:spPr>
            <a:xfrm rot="10800000">
              <a:off x="-77400" y="1916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6" name="Google Shape;3476;p26"/>
            <p:cNvCxnSpPr/>
            <p:nvPr/>
          </p:nvCxnSpPr>
          <p:spPr>
            <a:xfrm rot="10800000">
              <a:off x="-77400" y="22439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7" name="Google Shape;3477;p26"/>
            <p:cNvCxnSpPr/>
            <p:nvPr/>
          </p:nvCxnSpPr>
          <p:spPr>
            <a:xfrm rot="10800000">
              <a:off x="-77400" y="25718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8" name="Google Shape;3478;p26"/>
            <p:cNvCxnSpPr/>
            <p:nvPr/>
          </p:nvCxnSpPr>
          <p:spPr>
            <a:xfrm rot="10800000">
              <a:off x="-77400" y="28997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79" name="Google Shape;3479;p26"/>
            <p:cNvCxnSpPr/>
            <p:nvPr/>
          </p:nvCxnSpPr>
          <p:spPr>
            <a:xfrm rot="10800000">
              <a:off x="-77400" y="32275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80" name="Google Shape;3480;p26"/>
            <p:cNvCxnSpPr/>
            <p:nvPr/>
          </p:nvCxnSpPr>
          <p:spPr>
            <a:xfrm rot="10800000">
              <a:off x="-77400" y="355545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81" name="Google Shape;3481;p26"/>
            <p:cNvCxnSpPr/>
            <p:nvPr/>
          </p:nvCxnSpPr>
          <p:spPr>
            <a:xfrm rot="10800000">
              <a:off x="-77400" y="388333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82" name="Google Shape;3482;p26"/>
            <p:cNvCxnSpPr/>
            <p:nvPr/>
          </p:nvCxnSpPr>
          <p:spPr>
            <a:xfrm rot="10800000">
              <a:off x="-77400" y="4211205"/>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83" name="Google Shape;3483;p26"/>
            <p:cNvCxnSpPr/>
            <p:nvPr/>
          </p:nvCxnSpPr>
          <p:spPr>
            <a:xfrm rot="10800000">
              <a:off x="-77400" y="4539080"/>
              <a:ext cx="9298800" cy="0"/>
            </a:xfrm>
            <a:prstGeom prst="straightConnector1">
              <a:avLst/>
            </a:prstGeom>
            <a:noFill/>
            <a:ln w="9525" cap="flat" cmpd="sng">
              <a:solidFill>
                <a:srgbClr val="F5EAEA"/>
              </a:solidFill>
              <a:prstDash val="solid"/>
              <a:round/>
              <a:headEnd type="none" w="med" len="med"/>
              <a:tailEnd type="none" w="med" len="med"/>
            </a:ln>
          </p:spPr>
        </p:cxnSp>
        <p:cxnSp>
          <p:nvCxnSpPr>
            <p:cNvPr id="3484" name="Google Shape;3484;p26"/>
            <p:cNvCxnSpPr/>
            <p:nvPr/>
          </p:nvCxnSpPr>
          <p:spPr>
            <a:xfrm rot="10800000">
              <a:off x="-77400" y="4866955"/>
              <a:ext cx="9298800" cy="0"/>
            </a:xfrm>
            <a:prstGeom prst="straightConnector1">
              <a:avLst/>
            </a:prstGeom>
            <a:noFill/>
            <a:ln w="9525" cap="flat" cmpd="sng">
              <a:solidFill>
                <a:srgbClr val="F5EAEA"/>
              </a:solidFill>
              <a:prstDash val="solid"/>
              <a:round/>
              <a:headEnd type="none" w="med" len="med"/>
              <a:tailEnd type="none" w="med" len="med"/>
            </a:ln>
          </p:spPr>
        </p:cxnSp>
      </p:grpSp>
      <p:grpSp>
        <p:nvGrpSpPr>
          <p:cNvPr id="3485" name="Google Shape;3485;p26"/>
          <p:cNvGrpSpPr/>
          <p:nvPr/>
        </p:nvGrpSpPr>
        <p:grpSpPr>
          <a:xfrm>
            <a:off x="-158200" y="-177495"/>
            <a:ext cx="12556917" cy="7248379"/>
            <a:chOff x="-118650" y="-133121"/>
            <a:chExt cx="9417688" cy="5436284"/>
          </a:xfrm>
        </p:grpSpPr>
        <p:grpSp>
          <p:nvGrpSpPr>
            <p:cNvPr id="3486" name="Google Shape;3486;p26"/>
            <p:cNvGrpSpPr/>
            <p:nvPr/>
          </p:nvGrpSpPr>
          <p:grpSpPr>
            <a:xfrm>
              <a:off x="7758138" y="2184616"/>
              <a:ext cx="453675" cy="368625"/>
              <a:chOff x="2300788" y="1665150"/>
              <a:chExt cx="453675" cy="368625"/>
            </a:xfrm>
          </p:grpSpPr>
          <p:sp>
            <p:nvSpPr>
              <p:cNvPr id="3487" name="Google Shape;3487;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0" name="Google Shape;3490;p26"/>
            <p:cNvGrpSpPr/>
            <p:nvPr/>
          </p:nvGrpSpPr>
          <p:grpSpPr>
            <a:xfrm>
              <a:off x="617275" y="1080754"/>
              <a:ext cx="453675" cy="368625"/>
              <a:chOff x="2300788" y="1665150"/>
              <a:chExt cx="453675" cy="368625"/>
            </a:xfrm>
          </p:grpSpPr>
          <p:sp>
            <p:nvSpPr>
              <p:cNvPr id="3491" name="Google Shape;3491;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4" name="Google Shape;3494;p26"/>
            <p:cNvGrpSpPr/>
            <p:nvPr/>
          </p:nvGrpSpPr>
          <p:grpSpPr>
            <a:xfrm>
              <a:off x="-12" y="11679"/>
              <a:ext cx="453675" cy="368625"/>
              <a:chOff x="2300788" y="1665150"/>
              <a:chExt cx="453675" cy="368625"/>
            </a:xfrm>
          </p:grpSpPr>
          <p:sp>
            <p:nvSpPr>
              <p:cNvPr id="3495" name="Google Shape;3495;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8" name="Google Shape;3498;p26"/>
            <p:cNvGrpSpPr/>
            <p:nvPr/>
          </p:nvGrpSpPr>
          <p:grpSpPr>
            <a:xfrm>
              <a:off x="1740613" y="-133121"/>
              <a:ext cx="453675" cy="368625"/>
              <a:chOff x="2300788" y="1665150"/>
              <a:chExt cx="453675" cy="368625"/>
            </a:xfrm>
          </p:grpSpPr>
          <p:sp>
            <p:nvSpPr>
              <p:cNvPr id="3499" name="Google Shape;3499;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2" name="Google Shape;3502;p26"/>
            <p:cNvGrpSpPr/>
            <p:nvPr/>
          </p:nvGrpSpPr>
          <p:grpSpPr>
            <a:xfrm>
              <a:off x="4327900" y="11679"/>
              <a:ext cx="453675" cy="368625"/>
              <a:chOff x="2300788" y="1665150"/>
              <a:chExt cx="453675" cy="368625"/>
            </a:xfrm>
          </p:grpSpPr>
          <p:sp>
            <p:nvSpPr>
              <p:cNvPr id="3503" name="Google Shape;3503;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6" name="Google Shape;3506;p26"/>
            <p:cNvGrpSpPr/>
            <p:nvPr/>
          </p:nvGrpSpPr>
          <p:grpSpPr>
            <a:xfrm>
              <a:off x="5902763" y="459579"/>
              <a:ext cx="453675" cy="368625"/>
              <a:chOff x="2300788" y="1665150"/>
              <a:chExt cx="453675" cy="368625"/>
            </a:xfrm>
          </p:grpSpPr>
          <p:sp>
            <p:nvSpPr>
              <p:cNvPr id="3507" name="Google Shape;3507;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0" name="Google Shape;3510;p26"/>
            <p:cNvGrpSpPr/>
            <p:nvPr/>
          </p:nvGrpSpPr>
          <p:grpSpPr>
            <a:xfrm>
              <a:off x="7482688" y="-66971"/>
              <a:ext cx="453675" cy="368625"/>
              <a:chOff x="2300788" y="1665150"/>
              <a:chExt cx="453675" cy="368625"/>
            </a:xfrm>
          </p:grpSpPr>
          <p:sp>
            <p:nvSpPr>
              <p:cNvPr id="3511" name="Google Shape;3511;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4" name="Google Shape;3514;p26"/>
            <p:cNvGrpSpPr/>
            <p:nvPr/>
          </p:nvGrpSpPr>
          <p:grpSpPr>
            <a:xfrm>
              <a:off x="8278525" y="651929"/>
              <a:ext cx="453675" cy="368625"/>
              <a:chOff x="2300788" y="1665150"/>
              <a:chExt cx="453675" cy="368625"/>
            </a:xfrm>
          </p:grpSpPr>
          <p:sp>
            <p:nvSpPr>
              <p:cNvPr id="3515" name="Google Shape;3515;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8" name="Google Shape;3518;p26"/>
            <p:cNvGrpSpPr/>
            <p:nvPr/>
          </p:nvGrpSpPr>
          <p:grpSpPr>
            <a:xfrm>
              <a:off x="8774463" y="3069954"/>
              <a:ext cx="453675" cy="368625"/>
              <a:chOff x="2300788" y="1665150"/>
              <a:chExt cx="453675" cy="368625"/>
            </a:xfrm>
          </p:grpSpPr>
          <p:sp>
            <p:nvSpPr>
              <p:cNvPr id="3519" name="Google Shape;3519;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2" name="Google Shape;3522;p26"/>
            <p:cNvGrpSpPr/>
            <p:nvPr/>
          </p:nvGrpSpPr>
          <p:grpSpPr>
            <a:xfrm>
              <a:off x="8774463" y="4462104"/>
              <a:ext cx="453675" cy="368625"/>
              <a:chOff x="2300788" y="1665150"/>
              <a:chExt cx="453675" cy="368625"/>
            </a:xfrm>
          </p:grpSpPr>
          <p:sp>
            <p:nvSpPr>
              <p:cNvPr id="3523" name="Google Shape;3523;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6" name="Google Shape;3526;p26"/>
            <p:cNvGrpSpPr/>
            <p:nvPr/>
          </p:nvGrpSpPr>
          <p:grpSpPr>
            <a:xfrm>
              <a:off x="6975163" y="4726904"/>
              <a:ext cx="453675" cy="368625"/>
              <a:chOff x="2300788" y="1665150"/>
              <a:chExt cx="453675" cy="368625"/>
            </a:xfrm>
          </p:grpSpPr>
          <p:sp>
            <p:nvSpPr>
              <p:cNvPr id="3527" name="Google Shape;3527;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0" name="Google Shape;3530;p26"/>
            <p:cNvGrpSpPr/>
            <p:nvPr/>
          </p:nvGrpSpPr>
          <p:grpSpPr>
            <a:xfrm>
              <a:off x="5518213" y="4347154"/>
              <a:ext cx="453675" cy="368625"/>
              <a:chOff x="2300788" y="1665150"/>
              <a:chExt cx="453675" cy="368625"/>
            </a:xfrm>
          </p:grpSpPr>
          <p:sp>
            <p:nvSpPr>
              <p:cNvPr id="3531" name="Google Shape;3531;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4" name="Google Shape;3534;p26"/>
            <p:cNvGrpSpPr/>
            <p:nvPr/>
          </p:nvGrpSpPr>
          <p:grpSpPr>
            <a:xfrm>
              <a:off x="2828588" y="4437079"/>
              <a:ext cx="453675" cy="368625"/>
              <a:chOff x="2300788" y="1665150"/>
              <a:chExt cx="453675" cy="368625"/>
            </a:xfrm>
          </p:grpSpPr>
          <p:sp>
            <p:nvSpPr>
              <p:cNvPr id="3535" name="Google Shape;3535;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8" name="Google Shape;3538;p26"/>
            <p:cNvGrpSpPr/>
            <p:nvPr/>
          </p:nvGrpSpPr>
          <p:grpSpPr>
            <a:xfrm>
              <a:off x="1244663" y="4830729"/>
              <a:ext cx="453675" cy="368625"/>
              <a:chOff x="2300788" y="1665150"/>
              <a:chExt cx="453675" cy="368625"/>
            </a:xfrm>
          </p:grpSpPr>
          <p:sp>
            <p:nvSpPr>
              <p:cNvPr id="3539" name="Google Shape;3539;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42" name="Google Shape;3542;p26"/>
            <p:cNvGrpSpPr/>
            <p:nvPr/>
          </p:nvGrpSpPr>
          <p:grpSpPr>
            <a:xfrm>
              <a:off x="-118650" y="4347154"/>
              <a:ext cx="453675" cy="368625"/>
              <a:chOff x="2300788" y="1665150"/>
              <a:chExt cx="453675" cy="368625"/>
            </a:xfrm>
          </p:grpSpPr>
          <p:sp>
            <p:nvSpPr>
              <p:cNvPr id="3543" name="Google Shape;3543;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46" name="Google Shape;3546;p26"/>
            <p:cNvGrpSpPr/>
            <p:nvPr/>
          </p:nvGrpSpPr>
          <p:grpSpPr>
            <a:xfrm>
              <a:off x="7641063" y="3720125"/>
              <a:ext cx="453675" cy="368625"/>
              <a:chOff x="2300788" y="1665150"/>
              <a:chExt cx="453675" cy="368625"/>
            </a:xfrm>
          </p:grpSpPr>
          <p:sp>
            <p:nvSpPr>
              <p:cNvPr id="3547" name="Google Shape;3547;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50" name="Google Shape;3550;p26"/>
            <p:cNvGrpSpPr/>
            <p:nvPr/>
          </p:nvGrpSpPr>
          <p:grpSpPr>
            <a:xfrm>
              <a:off x="163588" y="2421738"/>
              <a:ext cx="453675" cy="368625"/>
              <a:chOff x="2300788" y="1665150"/>
              <a:chExt cx="453675" cy="368625"/>
            </a:xfrm>
          </p:grpSpPr>
          <p:sp>
            <p:nvSpPr>
              <p:cNvPr id="3551" name="Google Shape;3551;p26"/>
              <p:cNvSpPr/>
              <p:nvPr/>
            </p:nvSpPr>
            <p:spPr>
              <a:xfrm>
                <a:off x="2300788" y="1665975"/>
                <a:ext cx="453675" cy="366975"/>
              </a:xfrm>
              <a:custGeom>
                <a:avLst/>
                <a:gdLst/>
                <a:ahLst/>
                <a:cxnLst/>
                <a:rect l="l" t="t" r="r" b="b"/>
                <a:pathLst>
                  <a:path w="18147" h="14679" extrusionOk="0">
                    <a:moveTo>
                      <a:pt x="13395" y="0"/>
                    </a:moveTo>
                    <a:cubicBezTo>
                      <a:pt x="9402" y="0"/>
                      <a:pt x="8773" y="4170"/>
                      <a:pt x="8773" y="4170"/>
                    </a:cubicBezTo>
                    <a:cubicBezTo>
                      <a:pt x="8773" y="4170"/>
                      <a:pt x="7056" y="2510"/>
                      <a:pt x="4893" y="2510"/>
                    </a:cubicBezTo>
                    <a:cubicBezTo>
                      <a:pt x="4164" y="2510"/>
                      <a:pt x="3384" y="2698"/>
                      <a:pt x="2602" y="3203"/>
                    </a:cubicBezTo>
                    <a:cubicBezTo>
                      <a:pt x="734" y="4404"/>
                      <a:pt x="0" y="7906"/>
                      <a:pt x="3102" y="11142"/>
                    </a:cubicBezTo>
                    <a:cubicBezTo>
                      <a:pt x="5777" y="13947"/>
                      <a:pt x="11544" y="14679"/>
                      <a:pt x="11893" y="14679"/>
                    </a:cubicBezTo>
                    <a:cubicBezTo>
                      <a:pt x="11901" y="14679"/>
                      <a:pt x="11906" y="14678"/>
                      <a:pt x="11909" y="14678"/>
                    </a:cubicBezTo>
                    <a:cubicBezTo>
                      <a:pt x="11975" y="14678"/>
                      <a:pt x="16612" y="10842"/>
                      <a:pt x="17312" y="6905"/>
                    </a:cubicBezTo>
                    <a:cubicBezTo>
                      <a:pt x="18146" y="2536"/>
                      <a:pt x="15645" y="1"/>
                      <a:pt x="13443" y="1"/>
                    </a:cubicBezTo>
                    <a:cubicBezTo>
                      <a:pt x="13427" y="0"/>
                      <a:pt x="13411" y="0"/>
                      <a:pt x="13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6"/>
              <p:cNvSpPr/>
              <p:nvPr/>
            </p:nvSpPr>
            <p:spPr>
              <a:xfrm>
                <a:off x="2344963" y="1702675"/>
                <a:ext cx="400325" cy="330275"/>
              </a:xfrm>
              <a:custGeom>
                <a:avLst/>
                <a:gdLst/>
                <a:ahLst/>
                <a:cxnLst/>
                <a:rect l="l" t="t" r="r" b="b"/>
                <a:pathLst>
                  <a:path w="16013" h="13211" extrusionOk="0">
                    <a:moveTo>
                      <a:pt x="14478" y="0"/>
                    </a:moveTo>
                    <a:lnTo>
                      <a:pt x="14478" y="0"/>
                    </a:lnTo>
                    <a:cubicBezTo>
                      <a:pt x="15045" y="1101"/>
                      <a:pt x="15312" y="2669"/>
                      <a:pt x="14945" y="4537"/>
                    </a:cubicBezTo>
                    <a:cubicBezTo>
                      <a:pt x="14178" y="8440"/>
                      <a:pt x="9541" y="12276"/>
                      <a:pt x="9508" y="12276"/>
                    </a:cubicBezTo>
                    <a:cubicBezTo>
                      <a:pt x="9506" y="12278"/>
                      <a:pt x="9496" y="12280"/>
                      <a:pt x="9477" y="12280"/>
                    </a:cubicBezTo>
                    <a:cubicBezTo>
                      <a:pt x="9012" y="12280"/>
                      <a:pt x="3362" y="11465"/>
                      <a:pt x="701" y="8740"/>
                    </a:cubicBezTo>
                    <a:cubicBezTo>
                      <a:pt x="468" y="8440"/>
                      <a:pt x="201" y="8206"/>
                      <a:pt x="1" y="7906"/>
                    </a:cubicBezTo>
                    <a:lnTo>
                      <a:pt x="1" y="7906"/>
                    </a:lnTo>
                    <a:cubicBezTo>
                      <a:pt x="335" y="8506"/>
                      <a:pt x="735" y="9073"/>
                      <a:pt x="1335" y="9674"/>
                    </a:cubicBezTo>
                    <a:cubicBezTo>
                      <a:pt x="4010" y="12479"/>
                      <a:pt x="9777" y="13211"/>
                      <a:pt x="10126" y="13211"/>
                    </a:cubicBezTo>
                    <a:cubicBezTo>
                      <a:pt x="10134" y="13211"/>
                      <a:pt x="10139" y="13210"/>
                      <a:pt x="10142" y="13210"/>
                    </a:cubicBezTo>
                    <a:cubicBezTo>
                      <a:pt x="10208" y="13210"/>
                      <a:pt x="14812" y="9374"/>
                      <a:pt x="15545" y="5437"/>
                    </a:cubicBezTo>
                    <a:cubicBezTo>
                      <a:pt x="16012" y="3002"/>
                      <a:pt x="15479" y="1168"/>
                      <a:pt x="14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6"/>
              <p:cNvSpPr/>
              <p:nvPr/>
            </p:nvSpPr>
            <p:spPr>
              <a:xfrm>
                <a:off x="2300788" y="1665150"/>
                <a:ext cx="453675" cy="368625"/>
              </a:xfrm>
              <a:custGeom>
                <a:avLst/>
                <a:gdLst/>
                <a:ahLst/>
                <a:cxnLst/>
                <a:rect l="l" t="t" r="r" b="b"/>
                <a:pathLst>
                  <a:path w="18147" h="14745" fill="none" extrusionOk="0">
                    <a:moveTo>
                      <a:pt x="13443" y="34"/>
                    </a:moveTo>
                    <a:cubicBezTo>
                      <a:pt x="9407" y="0"/>
                      <a:pt x="8773" y="4203"/>
                      <a:pt x="8773" y="4203"/>
                    </a:cubicBezTo>
                    <a:cubicBezTo>
                      <a:pt x="8773" y="4203"/>
                      <a:pt x="5704" y="1234"/>
                      <a:pt x="2602" y="3236"/>
                    </a:cubicBezTo>
                    <a:cubicBezTo>
                      <a:pt x="734" y="4437"/>
                      <a:pt x="0" y="7939"/>
                      <a:pt x="3102" y="11175"/>
                    </a:cubicBezTo>
                    <a:cubicBezTo>
                      <a:pt x="5838" y="14044"/>
                      <a:pt x="11808" y="14744"/>
                      <a:pt x="11909" y="14711"/>
                    </a:cubicBezTo>
                    <a:cubicBezTo>
                      <a:pt x="11975" y="14711"/>
                      <a:pt x="16612" y="10875"/>
                      <a:pt x="17312" y="6938"/>
                    </a:cubicBezTo>
                    <a:cubicBezTo>
                      <a:pt x="18146" y="2569"/>
                      <a:pt x="15645" y="34"/>
                      <a:pt x="13443" y="34"/>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54" name="Google Shape;3554;p26"/>
            <p:cNvGrpSpPr/>
            <p:nvPr/>
          </p:nvGrpSpPr>
          <p:grpSpPr>
            <a:xfrm>
              <a:off x="8703588" y="1602588"/>
              <a:ext cx="595450" cy="576275"/>
              <a:chOff x="3234150" y="296350"/>
              <a:chExt cx="595450" cy="576275"/>
            </a:xfrm>
          </p:grpSpPr>
          <p:sp>
            <p:nvSpPr>
              <p:cNvPr id="3555" name="Google Shape;3555;p2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59" name="Google Shape;3559;p26"/>
            <p:cNvGrpSpPr/>
            <p:nvPr/>
          </p:nvGrpSpPr>
          <p:grpSpPr>
            <a:xfrm>
              <a:off x="3141575" y="268570"/>
              <a:ext cx="595450" cy="576275"/>
              <a:chOff x="3234150" y="296350"/>
              <a:chExt cx="595450" cy="576275"/>
            </a:xfrm>
          </p:grpSpPr>
          <p:sp>
            <p:nvSpPr>
              <p:cNvPr id="3560" name="Google Shape;3560;p2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4" name="Google Shape;3564;p26"/>
            <p:cNvGrpSpPr/>
            <p:nvPr/>
          </p:nvGrpSpPr>
          <p:grpSpPr>
            <a:xfrm>
              <a:off x="394675" y="3290938"/>
              <a:ext cx="595450" cy="576275"/>
              <a:chOff x="3234150" y="296350"/>
              <a:chExt cx="595450" cy="576275"/>
            </a:xfrm>
          </p:grpSpPr>
          <p:sp>
            <p:nvSpPr>
              <p:cNvPr id="3565" name="Google Shape;3565;p2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2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9" name="Google Shape;3569;p26"/>
            <p:cNvGrpSpPr/>
            <p:nvPr/>
          </p:nvGrpSpPr>
          <p:grpSpPr>
            <a:xfrm>
              <a:off x="3993513" y="4726888"/>
              <a:ext cx="595450" cy="576275"/>
              <a:chOff x="3234150" y="296350"/>
              <a:chExt cx="595450" cy="576275"/>
            </a:xfrm>
          </p:grpSpPr>
          <p:sp>
            <p:nvSpPr>
              <p:cNvPr id="3570" name="Google Shape;3570;p26"/>
              <p:cNvSpPr/>
              <p:nvPr/>
            </p:nvSpPr>
            <p:spPr>
              <a:xfrm>
                <a:off x="3234150" y="303525"/>
                <a:ext cx="595450" cy="559800"/>
              </a:xfrm>
              <a:custGeom>
                <a:avLst/>
                <a:gdLst/>
                <a:ahLst/>
                <a:cxnLst/>
                <a:rect l="l" t="t" r="r" b="b"/>
                <a:pathLst>
                  <a:path w="23818" h="22392" extrusionOk="0">
                    <a:moveTo>
                      <a:pt x="13629" y="0"/>
                    </a:moveTo>
                    <a:cubicBezTo>
                      <a:pt x="11490" y="0"/>
                      <a:pt x="9558" y="1394"/>
                      <a:pt x="8773" y="3417"/>
                    </a:cubicBezTo>
                    <a:cubicBezTo>
                      <a:pt x="7840" y="2775"/>
                      <a:pt x="6767" y="2459"/>
                      <a:pt x="5707" y="2459"/>
                    </a:cubicBezTo>
                    <a:cubicBezTo>
                      <a:pt x="4341" y="2459"/>
                      <a:pt x="2997" y="2984"/>
                      <a:pt x="2002" y="4017"/>
                    </a:cubicBezTo>
                    <a:cubicBezTo>
                      <a:pt x="0" y="6085"/>
                      <a:pt x="134" y="9421"/>
                      <a:pt x="2302" y="11522"/>
                    </a:cubicBezTo>
                    <a:cubicBezTo>
                      <a:pt x="2502" y="11722"/>
                      <a:pt x="2769" y="11889"/>
                      <a:pt x="2969" y="12056"/>
                    </a:cubicBezTo>
                    <a:cubicBezTo>
                      <a:pt x="768" y="13791"/>
                      <a:pt x="234" y="16926"/>
                      <a:pt x="1802" y="19195"/>
                    </a:cubicBezTo>
                    <a:cubicBezTo>
                      <a:pt x="2790" y="20626"/>
                      <a:pt x="4400" y="21375"/>
                      <a:pt x="6064" y="21375"/>
                    </a:cubicBezTo>
                    <a:cubicBezTo>
                      <a:pt x="7152" y="21375"/>
                      <a:pt x="8264" y="21055"/>
                      <a:pt x="9240" y="20395"/>
                    </a:cubicBezTo>
                    <a:cubicBezTo>
                      <a:pt x="9440" y="20262"/>
                      <a:pt x="9607" y="20095"/>
                      <a:pt x="9807" y="19928"/>
                    </a:cubicBezTo>
                    <a:cubicBezTo>
                      <a:pt x="10773" y="21445"/>
                      <a:pt x="12421" y="22392"/>
                      <a:pt x="14189" y="22392"/>
                    </a:cubicBezTo>
                    <a:cubicBezTo>
                      <a:pt x="14560" y="22392"/>
                      <a:pt x="14935" y="22350"/>
                      <a:pt x="15311" y="22263"/>
                    </a:cubicBezTo>
                    <a:cubicBezTo>
                      <a:pt x="17980" y="21696"/>
                      <a:pt x="19714" y="19028"/>
                      <a:pt x="19281" y="16226"/>
                    </a:cubicBezTo>
                    <a:cubicBezTo>
                      <a:pt x="22016" y="15525"/>
                      <a:pt x="23817" y="12890"/>
                      <a:pt x="23284" y="10121"/>
                    </a:cubicBezTo>
                    <a:cubicBezTo>
                      <a:pt x="22817" y="7920"/>
                      <a:pt x="20982" y="6352"/>
                      <a:pt x="18780" y="6052"/>
                    </a:cubicBezTo>
                    <a:cubicBezTo>
                      <a:pt x="19147" y="3083"/>
                      <a:pt x="17146" y="414"/>
                      <a:pt x="14311" y="47"/>
                    </a:cubicBezTo>
                    <a:cubicBezTo>
                      <a:pt x="14082" y="16"/>
                      <a:pt x="13855" y="0"/>
                      <a:pt x="13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6"/>
              <p:cNvSpPr/>
              <p:nvPr/>
            </p:nvSpPr>
            <p:spPr>
              <a:xfrm>
                <a:off x="3234150" y="296350"/>
                <a:ext cx="595450" cy="576275"/>
              </a:xfrm>
              <a:custGeom>
                <a:avLst/>
                <a:gdLst/>
                <a:ahLst/>
                <a:cxnLst/>
                <a:rect l="l" t="t" r="r" b="b"/>
                <a:pathLst>
                  <a:path w="23818" h="23051" fill="none" extrusionOk="0">
                    <a:moveTo>
                      <a:pt x="18780" y="6339"/>
                    </a:moveTo>
                    <a:cubicBezTo>
                      <a:pt x="19147" y="3370"/>
                      <a:pt x="17146" y="701"/>
                      <a:pt x="14311" y="334"/>
                    </a:cubicBezTo>
                    <a:cubicBezTo>
                      <a:pt x="11909" y="1"/>
                      <a:pt x="9641" y="1469"/>
                      <a:pt x="8773" y="3704"/>
                    </a:cubicBezTo>
                    <a:cubicBezTo>
                      <a:pt x="6638" y="2236"/>
                      <a:pt x="3770" y="2469"/>
                      <a:pt x="2002" y="4304"/>
                    </a:cubicBezTo>
                    <a:cubicBezTo>
                      <a:pt x="0" y="6372"/>
                      <a:pt x="134" y="9708"/>
                      <a:pt x="2302" y="11809"/>
                    </a:cubicBezTo>
                    <a:cubicBezTo>
                      <a:pt x="2502" y="12009"/>
                      <a:pt x="2769" y="12176"/>
                      <a:pt x="2969" y="12343"/>
                    </a:cubicBezTo>
                    <a:cubicBezTo>
                      <a:pt x="768" y="14078"/>
                      <a:pt x="234" y="17213"/>
                      <a:pt x="1802" y="19482"/>
                    </a:cubicBezTo>
                    <a:cubicBezTo>
                      <a:pt x="3436" y="21850"/>
                      <a:pt x="6772" y="22350"/>
                      <a:pt x="9240" y="20682"/>
                    </a:cubicBezTo>
                    <a:cubicBezTo>
                      <a:pt x="9440" y="20549"/>
                      <a:pt x="9607" y="20382"/>
                      <a:pt x="9807" y="20215"/>
                    </a:cubicBezTo>
                    <a:cubicBezTo>
                      <a:pt x="10975" y="22050"/>
                      <a:pt x="13143" y="23051"/>
                      <a:pt x="15311" y="22550"/>
                    </a:cubicBezTo>
                    <a:cubicBezTo>
                      <a:pt x="17980" y="21983"/>
                      <a:pt x="19714" y="19315"/>
                      <a:pt x="19281" y="16513"/>
                    </a:cubicBezTo>
                    <a:cubicBezTo>
                      <a:pt x="22016" y="15812"/>
                      <a:pt x="23817" y="13177"/>
                      <a:pt x="23284" y="10408"/>
                    </a:cubicBezTo>
                    <a:cubicBezTo>
                      <a:pt x="22817" y="8207"/>
                      <a:pt x="20982" y="6639"/>
                      <a:pt x="18780" y="6339"/>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6"/>
              <p:cNvSpPr/>
              <p:nvPr/>
            </p:nvSpPr>
            <p:spPr>
              <a:xfrm>
                <a:off x="3433450" y="521550"/>
                <a:ext cx="150150" cy="128475"/>
              </a:xfrm>
              <a:custGeom>
                <a:avLst/>
                <a:gdLst/>
                <a:ahLst/>
                <a:cxnLst/>
                <a:rect l="l" t="t" r="r" b="b"/>
                <a:pathLst>
                  <a:path w="6006" h="5139" extrusionOk="0">
                    <a:moveTo>
                      <a:pt x="3163" y="1"/>
                    </a:moveTo>
                    <a:cubicBezTo>
                      <a:pt x="2709" y="1"/>
                      <a:pt x="2240" y="119"/>
                      <a:pt x="1802" y="366"/>
                    </a:cubicBezTo>
                    <a:cubicBezTo>
                      <a:pt x="501" y="1067"/>
                      <a:pt x="1" y="2668"/>
                      <a:pt x="668" y="3869"/>
                    </a:cubicBezTo>
                    <a:cubicBezTo>
                      <a:pt x="1118" y="4678"/>
                      <a:pt x="1991" y="5139"/>
                      <a:pt x="2902" y="5139"/>
                    </a:cubicBezTo>
                    <a:cubicBezTo>
                      <a:pt x="3342" y="5139"/>
                      <a:pt x="3791" y="5031"/>
                      <a:pt x="4204" y="4803"/>
                    </a:cubicBezTo>
                    <a:cubicBezTo>
                      <a:pt x="5505" y="4069"/>
                      <a:pt x="6005" y="2501"/>
                      <a:pt x="5338" y="1300"/>
                    </a:cubicBezTo>
                    <a:cubicBezTo>
                      <a:pt x="4896" y="460"/>
                      <a:pt x="4057" y="1"/>
                      <a:pt x="3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26"/>
              <p:cNvSpPr/>
              <p:nvPr/>
            </p:nvSpPr>
            <p:spPr>
              <a:xfrm>
                <a:off x="3433450" y="512350"/>
                <a:ext cx="150150" cy="146800"/>
              </a:xfrm>
              <a:custGeom>
                <a:avLst/>
                <a:gdLst/>
                <a:ahLst/>
                <a:cxnLst/>
                <a:rect l="l" t="t" r="r" b="b"/>
                <a:pathLst>
                  <a:path w="6006" h="5872" fill="none" extrusionOk="0">
                    <a:moveTo>
                      <a:pt x="5338" y="1668"/>
                    </a:moveTo>
                    <a:cubicBezTo>
                      <a:pt x="6005" y="2869"/>
                      <a:pt x="5505" y="4437"/>
                      <a:pt x="4204" y="5171"/>
                    </a:cubicBezTo>
                    <a:cubicBezTo>
                      <a:pt x="2936" y="5871"/>
                      <a:pt x="1335" y="5438"/>
                      <a:pt x="668" y="4237"/>
                    </a:cubicBezTo>
                    <a:cubicBezTo>
                      <a:pt x="1" y="3036"/>
                      <a:pt x="501" y="1435"/>
                      <a:pt x="1802" y="734"/>
                    </a:cubicBezTo>
                    <a:cubicBezTo>
                      <a:pt x="3103" y="0"/>
                      <a:pt x="4671" y="401"/>
                      <a:pt x="5338" y="1668"/>
                    </a:cubicBez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574" name="Google Shape;3574;p26"/>
          <p:cNvGrpSpPr/>
          <p:nvPr/>
        </p:nvGrpSpPr>
        <p:grpSpPr>
          <a:xfrm>
            <a:off x="1776800" y="952500"/>
            <a:ext cx="8638400" cy="4953200"/>
            <a:chOff x="1332600" y="714375"/>
            <a:chExt cx="6478800" cy="3714900"/>
          </a:xfrm>
        </p:grpSpPr>
        <p:sp>
          <p:nvSpPr>
            <p:cNvPr id="3575" name="Google Shape;3575;p26"/>
            <p:cNvSpPr/>
            <p:nvPr/>
          </p:nvSpPr>
          <p:spPr>
            <a:xfrm>
              <a:off x="1332600" y="714375"/>
              <a:ext cx="6478800" cy="3714900"/>
            </a:xfrm>
            <a:prstGeom prst="roundRect">
              <a:avLst>
                <a:gd name="adj" fmla="val 7841"/>
              </a:avLst>
            </a:pr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76" name="Google Shape;3576;p26"/>
            <p:cNvGrpSpPr/>
            <p:nvPr/>
          </p:nvGrpSpPr>
          <p:grpSpPr>
            <a:xfrm>
              <a:off x="1432700" y="869488"/>
              <a:ext cx="274500" cy="3440874"/>
              <a:chOff x="1432700" y="869488"/>
              <a:chExt cx="274500" cy="3440874"/>
            </a:xfrm>
          </p:grpSpPr>
          <p:sp>
            <p:nvSpPr>
              <p:cNvPr id="3577" name="Google Shape;3577;p26"/>
              <p:cNvSpPr/>
              <p:nvPr/>
            </p:nvSpPr>
            <p:spPr>
              <a:xfrm>
                <a:off x="1432700" y="1774106"/>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6"/>
              <p:cNvSpPr/>
              <p:nvPr/>
            </p:nvSpPr>
            <p:spPr>
              <a:xfrm>
                <a:off x="1432700" y="222645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6"/>
              <p:cNvSpPr/>
              <p:nvPr/>
            </p:nvSpPr>
            <p:spPr>
              <a:xfrm>
                <a:off x="1432700" y="267880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6"/>
              <p:cNvSpPr/>
              <p:nvPr/>
            </p:nvSpPr>
            <p:spPr>
              <a:xfrm>
                <a:off x="1432700" y="3131160"/>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6"/>
              <p:cNvSpPr/>
              <p:nvPr/>
            </p:nvSpPr>
            <p:spPr>
              <a:xfrm>
                <a:off x="1432700" y="3583511"/>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6"/>
              <p:cNvSpPr/>
              <p:nvPr/>
            </p:nvSpPr>
            <p:spPr>
              <a:xfrm>
                <a:off x="1432700" y="4035863"/>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6"/>
              <p:cNvSpPr/>
              <p:nvPr/>
            </p:nvSpPr>
            <p:spPr>
              <a:xfrm>
                <a:off x="1432700" y="1321797"/>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26"/>
              <p:cNvSpPr/>
              <p:nvPr/>
            </p:nvSpPr>
            <p:spPr>
              <a:xfrm>
                <a:off x="1432700" y="869488"/>
                <a:ext cx="274500" cy="274500"/>
              </a:xfrm>
              <a:prstGeom prst="ellipse">
                <a:avLst/>
              </a:prstGeom>
              <a:solidFill>
                <a:srgbClr val="FFFAF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grpSp>
        <p:nvGrpSpPr>
          <p:cNvPr id="9" name="Google Shape;9;p2"/>
          <p:cNvGrpSpPr/>
          <p:nvPr/>
        </p:nvGrpSpPr>
        <p:grpSpPr>
          <a:xfrm>
            <a:off x="13367" y="-16399"/>
            <a:ext cx="12165236" cy="6916657"/>
            <a:chOff x="33197" y="-12175"/>
            <a:chExt cx="9123927" cy="5118900"/>
          </a:xfrm>
        </p:grpSpPr>
        <p:grpSp>
          <p:nvGrpSpPr>
            <p:cNvPr id="10" name="Google Shape;10;p2"/>
            <p:cNvGrpSpPr/>
            <p:nvPr/>
          </p:nvGrpSpPr>
          <p:grpSpPr>
            <a:xfrm>
              <a:off x="577902" y="-12175"/>
              <a:ext cx="7986672" cy="5118900"/>
              <a:chOff x="577902" y="-12175"/>
              <a:chExt cx="7986672" cy="5118900"/>
            </a:xfrm>
          </p:grpSpPr>
          <p:cxnSp>
            <p:nvCxnSpPr>
              <p:cNvPr id="11" name="Google Shape;11;p2"/>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 name="Google Shape;12;p2"/>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 name="Google Shape;13;p2"/>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4" name="Google Shape;14;p2"/>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5" name="Google Shape;15;p2"/>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6" name="Google Shape;16;p2"/>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7" name="Google Shape;17;p2"/>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8" name="Google Shape;18;p2"/>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9" name="Google Shape;19;p2"/>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0" name="Google Shape;20;p2"/>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1" name="Google Shape;21;p2"/>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2" name="Google Shape;22;p2"/>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 name="Google Shape;23;p2"/>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 name="Google Shape;24;p2"/>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5" name="Google Shape;25;p2"/>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26" name="Google Shape;26;p2"/>
            <p:cNvGrpSpPr/>
            <p:nvPr/>
          </p:nvGrpSpPr>
          <p:grpSpPr>
            <a:xfrm rot="5400000">
              <a:off x="2598493" y="-2006994"/>
              <a:ext cx="3993336" cy="9123927"/>
              <a:chOff x="577902" y="-12175"/>
              <a:chExt cx="3993336" cy="5118900"/>
            </a:xfrm>
          </p:grpSpPr>
          <p:cxnSp>
            <p:nvCxnSpPr>
              <p:cNvPr id="27" name="Google Shape;27;p2"/>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 name="Google Shape;28;p2"/>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9" name="Google Shape;29;p2"/>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0" name="Google Shape;30;p2"/>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1" name="Google Shape;31;p2"/>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2" name="Google Shape;32;p2"/>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3" name="Google Shape;33;p2"/>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4" name="Google Shape;34;p2"/>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sp>
        <p:nvSpPr>
          <p:cNvPr id="35" name="Google Shape;35;p2"/>
          <p:cNvSpPr txBox="1">
            <a:spLocks noGrp="1"/>
          </p:cNvSpPr>
          <p:nvPr>
            <p:ph type="ctrTitle"/>
          </p:nvPr>
        </p:nvSpPr>
        <p:spPr>
          <a:xfrm>
            <a:off x="1255767" y="1730567"/>
            <a:ext cx="7530800" cy="3462000"/>
          </a:xfrm>
          <a:prstGeom prst="rect">
            <a:avLst/>
          </a:prstGeom>
        </p:spPr>
        <p:txBody>
          <a:bodyPr spcFirstLastPara="1" wrap="square" lIns="91425" tIns="91425" rIns="91425" bIns="91425" anchor="ctr" anchorCtr="0">
            <a:noAutofit/>
          </a:bodyPr>
          <a:lstStyle>
            <a:lvl1pPr lvl="0" algn="l">
              <a:lnSpc>
                <a:spcPct val="90000"/>
              </a:lnSpc>
              <a:spcBef>
                <a:spcPts val="0"/>
              </a:spcBef>
              <a:spcAft>
                <a:spcPts val="0"/>
              </a:spcAft>
              <a:buSzPts val="4500"/>
              <a:buNone/>
              <a:defRPr sz="6000"/>
            </a:lvl1pPr>
            <a:lvl2pPr lvl="1" algn="ctr">
              <a:spcBef>
                <a:spcPts val="0"/>
              </a:spcBef>
              <a:spcAft>
                <a:spcPts val="0"/>
              </a:spcAft>
              <a:buClr>
                <a:srgbClr val="191919"/>
              </a:buClr>
              <a:buSzPts val="5200"/>
              <a:buNone/>
              <a:defRPr sz="6935">
                <a:solidFill>
                  <a:srgbClr val="191919"/>
                </a:solidFill>
              </a:defRPr>
            </a:lvl2pPr>
            <a:lvl3pPr lvl="2" algn="ctr">
              <a:spcBef>
                <a:spcPts val="0"/>
              </a:spcBef>
              <a:spcAft>
                <a:spcPts val="0"/>
              </a:spcAft>
              <a:buClr>
                <a:srgbClr val="191919"/>
              </a:buClr>
              <a:buSzPts val="5200"/>
              <a:buNone/>
              <a:defRPr sz="6935">
                <a:solidFill>
                  <a:srgbClr val="191919"/>
                </a:solidFill>
              </a:defRPr>
            </a:lvl3pPr>
            <a:lvl4pPr lvl="3" algn="ctr">
              <a:spcBef>
                <a:spcPts val="0"/>
              </a:spcBef>
              <a:spcAft>
                <a:spcPts val="0"/>
              </a:spcAft>
              <a:buClr>
                <a:srgbClr val="191919"/>
              </a:buClr>
              <a:buSzPts val="5200"/>
              <a:buNone/>
              <a:defRPr sz="6935">
                <a:solidFill>
                  <a:srgbClr val="191919"/>
                </a:solidFill>
              </a:defRPr>
            </a:lvl4pPr>
            <a:lvl5pPr lvl="4" algn="ctr">
              <a:spcBef>
                <a:spcPts val="0"/>
              </a:spcBef>
              <a:spcAft>
                <a:spcPts val="0"/>
              </a:spcAft>
              <a:buClr>
                <a:srgbClr val="191919"/>
              </a:buClr>
              <a:buSzPts val="5200"/>
              <a:buNone/>
              <a:defRPr sz="6935">
                <a:solidFill>
                  <a:srgbClr val="191919"/>
                </a:solidFill>
              </a:defRPr>
            </a:lvl5pPr>
            <a:lvl6pPr lvl="5" algn="ctr">
              <a:spcBef>
                <a:spcPts val="0"/>
              </a:spcBef>
              <a:spcAft>
                <a:spcPts val="0"/>
              </a:spcAft>
              <a:buClr>
                <a:srgbClr val="191919"/>
              </a:buClr>
              <a:buSzPts val="5200"/>
              <a:buNone/>
              <a:defRPr sz="6935">
                <a:solidFill>
                  <a:srgbClr val="191919"/>
                </a:solidFill>
              </a:defRPr>
            </a:lvl6pPr>
            <a:lvl7pPr lvl="6" algn="ctr">
              <a:spcBef>
                <a:spcPts val="0"/>
              </a:spcBef>
              <a:spcAft>
                <a:spcPts val="0"/>
              </a:spcAft>
              <a:buClr>
                <a:srgbClr val="191919"/>
              </a:buClr>
              <a:buSzPts val="5200"/>
              <a:buNone/>
              <a:defRPr sz="6935">
                <a:solidFill>
                  <a:srgbClr val="191919"/>
                </a:solidFill>
              </a:defRPr>
            </a:lvl7pPr>
            <a:lvl8pPr lvl="7" algn="ctr">
              <a:spcBef>
                <a:spcPts val="0"/>
              </a:spcBef>
              <a:spcAft>
                <a:spcPts val="0"/>
              </a:spcAft>
              <a:buClr>
                <a:srgbClr val="191919"/>
              </a:buClr>
              <a:buSzPts val="5200"/>
              <a:buNone/>
              <a:defRPr sz="6935">
                <a:solidFill>
                  <a:srgbClr val="191919"/>
                </a:solidFill>
              </a:defRPr>
            </a:lvl8pPr>
            <a:lvl9pPr lvl="8" algn="ctr">
              <a:spcBef>
                <a:spcPts val="0"/>
              </a:spcBef>
              <a:spcAft>
                <a:spcPts val="0"/>
              </a:spcAft>
              <a:buClr>
                <a:srgbClr val="191919"/>
              </a:buClr>
              <a:buSzPts val="5200"/>
              <a:buNone/>
              <a:defRPr sz="6935">
                <a:solidFill>
                  <a:srgbClr val="191919"/>
                </a:solidFill>
              </a:defRPr>
            </a:lvl9pPr>
          </a:lstStyle>
          <a:p/>
        </p:txBody>
      </p:sp>
      <p:sp>
        <p:nvSpPr>
          <p:cNvPr id="36" name="Google Shape;36;p2"/>
          <p:cNvSpPr txBox="1">
            <a:spLocks noGrp="1"/>
          </p:cNvSpPr>
          <p:nvPr>
            <p:ph type="subTitle" idx="1"/>
          </p:nvPr>
        </p:nvSpPr>
        <p:spPr>
          <a:xfrm>
            <a:off x="1255767" y="5369595"/>
            <a:ext cx="4796800" cy="487600"/>
          </a:xfrm>
          <a:prstGeom prst="rect">
            <a:avLst/>
          </a:prstGeom>
          <a:noFill/>
        </p:spPr>
        <p:txBody>
          <a:bodyPr spcFirstLastPara="1" wrap="square" lIns="91425" tIns="91425" rIns="91425" bIns="91425" anchor="ctr" anchorCtr="0">
            <a:noAutofit/>
          </a:bodyPr>
          <a:lstStyle>
            <a:lvl1pPr lvl="0">
              <a:lnSpc>
                <a:spcPct val="100000"/>
              </a:lnSpc>
              <a:spcBef>
                <a:spcPts val="0"/>
              </a:spcBef>
              <a:spcAft>
                <a:spcPts val="0"/>
              </a:spcAft>
              <a:buSzPts val="1500"/>
              <a:buNone/>
              <a:defRPr>
                <a:latin typeface="Barlow Medium"/>
                <a:ea typeface="Barlow Medium"/>
                <a:cs typeface="Barlow Medium"/>
                <a:sym typeface="Barlow Medium"/>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221"/>
        <p:cNvGrpSpPr/>
        <p:nvPr/>
      </p:nvGrpSpPr>
      <p:grpSpPr>
        <a:xfrm>
          <a:off x="0" y="0"/>
          <a:ext cx="0" cy="0"/>
          <a:chOff x="0" y="0"/>
          <a:chExt cx="0" cy="0"/>
        </a:xfrm>
      </p:grpSpPr>
      <p:grpSp>
        <p:nvGrpSpPr>
          <p:cNvPr id="222" name="Google Shape;222;p5"/>
          <p:cNvGrpSpPr/>
          <p:nvPr/>
        </p:nvGrpSpPr>
        <p:grpSpPr>
          <a:xfrm>
            <a:off x="13367" y="-16399"/>
            <a:ext cx="12165236" cy="6916657"/>
            <a:chOff x="33197" y="-12175"/>
            <a:chExt cx="9123927" cy="5118900"/>
          </a:xfrm>
        </p:grpSpPr>
        <p:grpSp>
          <p:nvGrpSpPr>
            <p:cNvPr id="223" name="Google Shape;223;p5"/>
            <p:cNvGrpSpPr/>
            <p:nvPr/>
          </p:nvGrpSpPr>
          <p:grpSpPr>
            <a:xfrm>
              <a:off x="577902" y="-12175"/>
              <a:ext cx="7986672" cy="5118900"/>
              <a:chOff x="577902" y="-12175"/>
              <a:chExt cx="7986672" cy="5118900"/>
            </a:xfrm>
          </p:grpSpPr>
          <p:cxnSp>
            <p:nvCxnSpPr>
              <p:cNvPr id="224" name="Google Shape;224;p5"/>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25" name="Google Shape;225;p5"/>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26" name="Google Shape;226;p5"/>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27" name="Google Shape;227;p5"/>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28" name="Google Shape;228;p5"/>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29" name="Google Shape;229;p5"/>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0" name="Google Shape;230;p5"/>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1" name="Google Shape;231;p5"/>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2" name="Google Shape;232;p5"/>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3" name="Google Shape;233;p5"/>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4" name="Google Shape;234;p5"/>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5" name="Google Shape;235;p5"/>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6" name="Google Shape;236;p5"/>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7" name="Google Shape;237;p5"/>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38" name="Google Shape;238;p5"/>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239" name="Google Shape;239;p5"/>
            <p:cNvGrpSpPr/>
            <p:nvPr/>
          </p:nvGrpSpPr>
          <p:grpSpPr>
            <a:xfrm rot="5400000">
              <a:off x="2598493" y="-2006994"/>
              <a:ext cx="3993336" cy="9123927"/>
              <a:chOff x="577902" y="-12175"/>
              <a:chExt cx="3993336" cy="5118900"/>
            </a:xfrm>
          </p:grpSpPr>
          <p:cxnSp>
            <p:nvCxnSpPr>
              <p:cNvPr id="240" name="Google Shape;240;p5"/>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1" name="Google Shape;241;p5"/>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2" name="Google Shape;242;p5"/>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3" name="Google Shape;243;p5"/>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4" name="Google Shape;244;p5"/>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5" name="Google Shape;245;p5"/>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6" name="Google Shape;246;p5"/>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47" name="Google Shape;247;p5"/>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248" name="Google Shape;248;p5"/>
          <p:cNvGrpSpPr/>
          <p:nvPr/>
        </p:nvGrpSpPr>
        <p:grpSpPr>
          <a:xfrm>
            <a:off x="57400" y="504200"/>
            <a:ext cx="12077200" cy="6112467"/>
            <a:chOff x="43050" y="378150"/>
            <a:chExt cx="9057900" cy="4584350"/>
          </a:xfrm>
        </p:grpSpPr>
        <p:grpSp>
          <p:nvGrpSpPr>
            <p:cNvPr id="249" name="Google Shape;249;p5"/>
            <p:cNvGrpSpPr/>
            <p:nvPr/>
          </p:nvGrpSpPr>
          <p:grpSpPr>
            <a:xfrm>
              <a:off x="125517" y="1054571"/>
              <a:ext cx="8878403" cy="3722222"/>
              <a:chOff x="125517" y="1054571"/>
              <a:chExt cx="8878403" cy="3722222"/>
            </a:xfrm>
          </p:grpSpPr>
          <p:sp>
            <p:nvSpPr>
              <p:cNvPr id="250" name="Google Shape;250;p5"/>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2" name="Google Shape;252;p5"/>
              <p:cNvGrpSpPr/>
              <p:nvPr/>
            </p:nvGrpSpPr>
            <p:grpSpPr>
              <a:xfrm>
                <a:off x="8710521" y="1054571"/>
                <a:ext cx="293400" cy="3722222"/>
                <a:chOff x="8710521" y="1196850"/>
                <a:chExt cx="293400" cy="3722222"/>
              </a:xfrm>
            </p:grpSpPr>
            <p:sp>
              <p:nvSpPr>
                <p:cNvPr id="253" name="Google Shape;253;p5"/>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5" name="Google Shape;255;p5"/>
              <p:cNvGrpSpPr/>
              <p:nvPr/>
            </p:nvGrpSpPr>
            <p:grpSpPr>
              <a:xfrm>
                <a:off x="125517" y="1054571"/>
                <a:ext cx="293400" cy="3722222"/>
                <a:chOff x="8710521" y="1196850"/>
                <a:chExt cx="293400" cy="3722222"/>
              </a:xfrm>
            </p:grpSpPr>
            <p:sp>
              <p:nvSpPr>
                <p:cNvPr id="256" name="Google Shape;256;p5"/>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8" name="Google Shape;258;p5"/>
            <p:cNvGrpSpPr/>
            <p:nvPr/>
          </p:nvGrpSpPr>
          <p:grpSpPr>
            <a:xfrm>
              <a:off x="43050" y="378150"/>
              <a:ext cx="9057900" cy="4584350"/>
              <a:chOff x="35650" y="378150"/>
              <a:chExt cx="9057900" cy="4584350"/>
            </a:xfrm>
          </p:grpSpPr>
          <p:sp>
            <p:nvSpPr>
              <p:cNvPr id="259" name="Google Shape;259;p5"/>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1" name="Google Shape;261;p5"/>
          <p:cNvSpPr txBox="1">
            <a:spLocks noGrp="1"/>
          </p:cNvSpPr>
          <p:nvPr>
            <p:ph type="title"/>
          </p:nvPr>
        </p:nvSpPr>
        <p:spPr>
          <a:xfrm>
            <a:off x="1621145" y="3524425"/>
            <a:ext cx="36568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600">
                <a:solidFill>
                  <a:schemeClr val="dk1"/>
                </a:solidFill>
              </a:defRPr>
            </a:lvl1pPr>
            <a:lvl2pPr lvl="1" rtl="0">
              <a:spcBef>
                <a:spcPts val="0"/>
              </a:spcBef>
              <a:spcAft>
                <a:spcPts val="0"/>
              </a:spcAft>
              <a:buSzPts val="500"/>
              <a:buNone/>
              <a:defRPr/>
            </a:lvl2pPr>
            <a:lvl3pPr lvl="2" rtl="0">
              <a:spcBef>
                <a:spcPts val="0"/>
              </a:spcBef>
              <a:spcAft>
                <a:spcPts val="0"/>
              </a:spcAft>
              <a:buSzPts val="500"/>
              <a:buNone/>
              <a:defRPr/>
            </a:lvl3pPr>
            <a:lvl4pPr lvl="3" rtl="0">
              <a:spcBef>
                <a:spcPts val="0"/>
              </a:spcBef>
              <a:spcAft>
                <a:spcPts val="0"/>
              </a:spcAft>
              <a:buSzPts val="500"/>
              <a:buNone/>
              <a:defRPr/>
            </a:lvl4pPr>
            <a:lvl5pPr lvl="4" rtl="0">
              <a:spcBef>
                <a:spcPts val="0"/>
              </a:spcBef>
              <a:spcAft>
                <a:spcPts val="0"/>
              </a:spcAft>
              <a:buSzPts val="500"/>
              <a:buNone/>
              <a:defRPr/>
            </a:lvl5pPr>
            <a:lvl6pPr lvl="5" rtl="0">
              <a:spcBef>
                <a:spcPts val="0"/>
              </a:spcBef>
              <a:spcAft>
                <a:spcPts val="0"/>
              </a:spcAft>
              <a:buSzPts val="500"/>
              <a:buNone/>
              <a:defRPr/>
            </a:lvl6pPr>
            <a:lvl7pPr lvl="6" rtl="0">
              <a:spcBef>
                <a:spcPts val="0"/>
              </a:spcBef>
              <a:spcAft>
                <a:spcPts val="0"/>
              </a:spcAft>
              <a:buSzPts val="500"/>
              <a:buNone/>
              <a:defRPr/>
            </a:lvl7pPr>
            <a:lvl8pPr lvl="7" rtl="0">
              <a:spcBef>
                <a:spcPts val="0"/>
              </a:spcBef>
              <a:spcAft>
                <a:spcPts val="0"/>
              </a:spcAft>
              <a:buSzPts val="500"/>
              <a:buNone/>
              <a:defRPr/>
            </a:lvl8pPr>
            <a:lvl9pPr lvl="8" rtl="0">
              <a:spcBef>
                <a:spcPts val="0"/>
              </a:spcBef>
              <a:spcAft>
                <a:spcPts val="0"/>
              </a:spcAft>
              <a:buSzPts val="500"/>
              <a:buNone/>
              <a:defRPr/>
            </a:lvl9pPr>
          </a:lstStyle>
          <a:p/>
        </p:txBody>
      </p:sp>
      <p:sp>
        <p:nvSpPr>
          <p:cNvPr id="262" name="Google Shape;262;p5"/>
          <p:cNvSpPr txBox="1">
            <a:spLocks noGrp="1"/>
          </p:cNvSpPr>
          <p:nvPr>
            <p:ph type="title" idx="2"/>
          </p:nvPr>
        </p:nvSpPr>
        <p:spPr>
          <a:xfrm>
            <a:off x="6914055" y="3524425"/>
            <a:ext cx="36568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600">
                <a:solidFill>
                  <a:schemeClr val="dk1"/>
                </a:solidFill>
              </a:defRPr>
            </a:lvl1pPr>
            <a:lvl2pPr lvl="1" rtl="0">
              <a:spcBef>
                <a:spcPts val="0"/>
              </a:spcBef>
              <a:spcAft>
                <a:spcPts val="0"/>
              </a:spcAft>
              <a:buSzPts val="500"/>
              <a:buNone/>
              <a:defRPr/>
            </a:lvl2pPr>
            <a:lvl3pPr lvl="2" rtl="0">
              <a:spcBef>
                <a:spcPts val="0"/>
              </a:spcBef>
              <a:spcAft>
                <a:spcPts val="0"/>
              </a:spcAft>
              <a:buSzPts val="500"/>
              <a:buNone/>
              <a:defRPr/>
            </a:lvl3pPr>
            <a:lvl4pPr lvl="3" rtl="0">
              <a:spcBef>
                <a:spcPts val="0"/>
              </a:spcBef>
              <a:spcAft>
                <a:spcPts val="0"/>
              </a:spcAft>
              <a:buSzPts val="500"/>
              <a:buNone/>
              <a:defRPr/>
            </a:lvl4pPr>
            <a:lvl5pPr lvl="4" rtl="0">
              <a:spcBef>
                <a:spcPts val="0"/>
              </a:spcBef>
              <a:spcAft>
                <a:spcPts val="0"/>
              </a:spcAft>
              <a:buSzPts val="500"/>
              <a:buNone/>
              <a:defRPr/>
            </a:lvl5pPr>
            <a:lvl6pPr lvl="5" rtl="0">
              <a:spcBef>
                <a:spcPts val="0"/>
              </a:spcBef>
              <a:spcAft>
                <a:spcPts val="0"/>
              </a:spcAft>
              <a:buSzPts val="500"/>
              <a:buNone/>
              <a:defRPr/>
            </a:lvl6pPr>
            <a:lvl7pPr lvl="6" rtl="0">
              <a:spcBef>
                <a:spcPts val="0"/>
              </a:spcBef>
              <a:spcAft>
                <a:spcPts val="0"/>
              </a:spcAft>
              <a:buSzPts val="500"/>
              <a:buNone/>
              <a:defRPr/>
            </a:lvl7pPr>
            <a:lvl8pPr lvl="7" rtl="0">
              <a:spcBef>
                <a:spcPts val="0"/>
              </a:spcBef>
              <a:spcAft>
                <a:spcPts val="0"/>
              </a:spcAft>
              <a:buSzPts val="500"/>
              <a:buNone/>
              <a:defRPr/>
            </a:lvl8pPr>
            <a:lvl9pPr lvl="8" rtl="0">
              <a:spcBef>
                <a:spcPts val="0"/>
              </a:spcBef>
              <a:spcAft>
                <a:spcPts val="0"/>
              </a:spcAft>
              <a:buSzPts val="500"/>
              <a:buNone/>
              <a:defRPr/>
            </a:lvl9pPr>
          </a:lstStyle>
          <a:p/>
        </p:txBody>
      </p:sp>
      <p:sp>
        <p:nvSpPr>
          <p:cNvPr id="263" name="Google Shape;263;p5"/>
          <p:cNvSpPr txBox="1">
            <a:spLocks noGrp="1"/>
          </p:cNvSpPr>
          <p:nvPr>
            <p:ph type="subTitle" idx="1"/>
          </p:nvPr>
        </p:nvSpPr>
        <p:spPr>
          <a:xfrm>
            <a:off x="6922255" y="3999409"/>
            <a:ext cx="3640400" cy="134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264" name="Google Shape;264;p5"/>
          <p:cNvSpPr txBox="1">
            <a:spLocks noGrp="1"/>
          </p:cNvSpPr>
          <p:nvPr>
            <p:ph type="subTitle" idx="3"/>
          </p:nvPr>
        </p:nvSpPr>
        <p:spPr>
          <a:xfrm>
            <a:off x="1629345" y="3999409"/>
            <a:ext cx="3640400" cy="134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265" name="Google Shape;265;p5"/>
          <p:cNvSpPr txBox="1">
            <a:spLocks noGrp="1"/>
          </p:cNvSpPr>
          <p:nvPr>
            <p:ph type="title" idx="4"/>
          </p:nvPr>
        </p:nvSpPr>
        <p:spPr>
          <a:xfrm>
            <a:off x="960000" y="820928"/>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266"/>
        <p:cNvGrpSpPr/>
        <p:nvPr/>
      </p:nvGrpSpPr>
      <p:grpSpPr>
        <a:xfrm>
          <a:off x="0" y="0"/>
          <a:ext cx="0" cy="0"/>
          <a:chOff x="0" y="0"/>
          <a:chExt cx="0" cy="0"/>
        </a:xfrm>
      </p:grpSpPr>
      <p:grpSp>
        <p:nvGrpSpPr>
          <p:cNvPr id="267" name="Google Shape;267;p6"/>
          <p:cNvGrpSpPr/>
          <p:nvPr/>
        </p:nvGrpSpPr>
        <p:grpSpPr>
          <a:xfrm>
            <a:off x="13367" y="-16399"/>
            <a:ext cx="12165236" cy="6916657"/>
            <a:chOff x="33197" y="-12175"/>
            <a:chExt cx="9123927" cy="5118900"/>
          </a:xfrm>
        </p:grpSpPr>
        <p:grpSp>
          <p:nvGrpSpPr>
            <p:cNvPr id="268" name="Google Shape;268;p6"/>
            <p:cNvGrpSpPr/>
            <p:nvPr/>
          </p:nvGrpSpPr>
          <p:grpSpPr>
            <a:xfrm>
              <a:off x="577902" y="-12175"/>
              <a:ext cx="7986672" cy="5118900"/>
              <a:chOff x="577902" y="-12175"/>
              <a:chExt cx="7986672" cy="5118900"/>
            </a:xfrm>
          </p:grpSpPr>
          <p:cxnSp>
            <p:nvCxnSpPr>
              <p:cNvPr id="269" name="Google Shape;269;p6"/>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0" name="Google Shape;270;p6"/>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1" name="Google Shape;271;p6"/>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2" name="Google Shape;272;p6"/>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3" name="Google Shape;273;p6"/>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4" name="Google Shape;274;p6"/>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5" name="Google Shape;275;p6"/>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6" name="Google Shape;276;p6"/>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7" name="Google Shape;277;p6"/>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8" name="Google Shape;278;p6"/>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79" name="Google Shape;279;p6"/>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0" name="Google Shape;280;p6"/>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1" name="Google Shape;281;p6"/>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2" name="Google Shape;282;p6"/>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3" name="Google Shape;283;p6"/>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284" name="Google Shape;284;p6"/>
            <p:cNvGrpSpPr/>
            <p:nvPr/>
          </p:nvGrpSpPr>
          <p:grpSpPr>
            <a:xfrm rot="5400000">
              <a:off x="2598493" y="-2006994"/>
              <a:ext cx="3993336" cy="9123927"/>
              <a:chOff x="577902" y="-12175"/>
              <a:chExt cx="3993336" cy="5118900"/>
            </a:xfrm>
          </p:grpSpPr>
          <p:cxnSp>
            <p:nvCxnSpPr>
              <p:cNvPr id="285" name="Google Shape;285;p6"/>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6" name="Google Shape;286;p6"/>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7" name="Google Shape;287;p6"/>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8" name="Google Shape;288;p6"/>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89" name="Google Shape;289;p6"/>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90" name="Google Shape;290;p6"/>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91" name="Google Shape;291;p6"/>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292" name="Google Shape;292;p6"/>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293" name="Google Shape;293;p6"/>
          <p:cNvGrpSpPr/>
          <p:nvPr/>
        </p:nvGrpSpPr>
        <p:grpSpPr>
          <a:xfrm flipH="1">
            <a:off x="10697434" y="148568"/>
            <a:ext cx="1470433" cy="1961233"/>
            <a:chOff x="8269775" y="3716750"/>
            <a:chExt cx="1102825" cy="1470925"/>
          </a:xfrm>
        </p:grpSpPr>
        <p:sp>
          <p:nvSpPr>
            <p:cNvPr id="294" name="Google Shape;294;p6"/>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6"/>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6"/>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6"/>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6"/>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6"/>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6"/>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6"/>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 name="Google Shape;302;p6"/>
          <p:cNvGrpSpPr/>
          <p:nvPr/>
        </p:nvGrpSpPr>
        <p:grpSpPr>
          <a:xfrm>
            <a:off x="57400" y="504200"/>
            <a:ext cx="12077200" cy="6112467"/>
            <a:chOff x="43050" y="378150"/>
            <a:chExt cx="9057900" cy="4584350"/>
          </a:xfrm>
        </p:grpSpPr>
        <p:grpSp>
          <p:nvGrpSpPr>
            <p:cNvPr id="303" name="Google Shape;303;p6"/>
            <p:cNvGrpSpPr/>
            <p:nvPr/>
          </p:nvGrpSpPr>
          <p:grpSpPr>
            <a:xfrm>
              <a:off x="125517" y="1054571"/>
              <a:ext cx="8878403" cy="3722222"/>
              <a:chOff x="125517" y="1054571"/>
              <a:chExt cx="8878403" cy="3722222"/>
            </a:xfrm>
          </p:grpSpPr>
          <p:sp>
            <p:nvSpPr>
              <p:cNvPr id="304" name="Google Shape;304;p6"/>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6"/>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06" name="Google Shape;306;p6"/>
              <p:cNvGrpSpPr/>
              <p:nvPr/>
            </p:nvGrpSpPr>
            <p:grpSpPr>
              <a:xfrm>
                <a:off x="8710521" y="1054571"/>
                <a:ext cx="293400" cy="3722222"/>
                <a:chOff x="8710521" y="1196850"/>
                <a:chExt cx="293400" cy="3722222"/>
              </a:xfrm>
            </p:grpSpPr>
            <p:sp>
              <p:nvSpPr>
                <p:cNvPr id="307" name="Google Shape;307;p6"/>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6"/>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 name="Google Shape;309;p6"/>
              <p:cNvGrpSpPr/>
              <p:nvPr/>
            </p:nvGrpSpPr>
            <p:grpSpPr>
              <a:xfrm>
                <a:off x="125517" y="1054571"/>
                <a:ext cx="293400" cy="3722222"/>
                <a:chOff x="8710521" y="1196850"/>
                <a:chExt cx="293400" cy="3722222"/>
              </a:xfrm>
            </p:grpSpPr>
            <p:sp>
              <p:nvSpPr>
                <p:cNvPr id="310" name="Google Shape;310;p6"/>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6"/>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2" name="Google Shape;312;p6"/>
            <p:cNvGrpSpPr/>
            <p:nvPr/>
          </p:nvGrpSpPr>
          <p:grpSpPr>
            <a:xfrm>
              <a:off x="43050" y="378150"/>
              <a:ext cx="9057900" cy="4584350"/>
              <a:chOff x="35650" y="378150"/>
              <a:chExt cx="9057900" cy="4584350"/>
            </a:xfrm>
          </p:grpSpPr>
          <p:sp>
            <p:nvSpPr>
              <p:cNvPr id="313" name="Google Shape;313;p6"/>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6"/>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5" name="Google Shape;315;p6"/>
          <p:cNvSpPr txBox="1">
            <a:spLocks noGrp="1"/>
          </p:cNvSpPr>
          <p:nvPr>
            <p:ph type="title"/>
          </p:nvPr>
        </p:nvSpPr>
        <p:spPr>
          <a:xfrm>
            <a:off x="960000" y="816864"/>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8"/>
        <p:cNvGrpSpPr/>
        <p:nvPr/>
      </p:nvGrpSpPr>
      <p:grpSpPr>
        <a:xfrm>
          <a:off x="0" y="0"/>
          <a:ext cx="0" cy="0"/>
          <a:chOff x="0" y="0"/>
          <a:chExt cx="0" cy="0"/>
        </a:xfrm>
      </p:grpSpPr>
      <p:grpSp>
        <p:nvGrpSpPr>
          <p:cNvPr id="359" name="Google Shape;359;p8"/>
          <p:cNvGrpSpPr/>
          <p:nvPr/>
        </p:nvGrpSpPr>
        <p:grpSpPr>
          <a:xfrm>
            <a:off x="13367" y="-16399"/>
            <a:ext cx="12165236" cy="6916657"/>
            <a:chOff x="33197" y="-12175"/>
            <a:chExt cx="9123927" cy="5118900"/>
          </a:xfrm>
        </p:grpSpPr>
        <p:grpSp>
          <p:nvGrpSpPr>
            <p:cNvPr id="360" name="Google Shape;360;p8"/>
            <p:cNvGrpSpPr/>
            <p:nvPr/>
          </p:nvGrpSpPr>
          <p:grpSpPr>
            <a:xfrm>
              <a:off x="577902" y="-12175"/>
              <a:ext cx="7986672" cy="5118900"/>
              <a:chOff x="577902" y="-12175"/>
              <a:chExt cx="7986672" cy="5118900"/>
            </a:xfrm>
          </p:grpSpPr>
          <p:cxnSp>
            <p:nvCxnSpPr>
              <p:cNvPr id="361" name="Google Shape;361;p8"/>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2" name="Google Shape;362;p8"/>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3" name="Google Shape;363;p8"/>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4" name="Google Shape;364;p8"/>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5" name="Google Shape;365;p8"/>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6" name="Google Shape;366;p8"/>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7" name="Google Shape;367;p8"/>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8" name="Google Shape;368;p8"/>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69" name="Google Shape;369;p8"/>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0" name="Google Shape;370;p8"/>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1" name="Google Shape;371;p8"/>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2" name="Google Shape;372;p8"/>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3" name="Google Shape;373;p8"/>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4" name="Google Shape;374;p8"/>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5" name="Google Shape;375;p8"/>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376" name="Google Shape;376;p8"/>
            <p:cNvGrpSpPr/>
            <p:nvPr/>
          </p:nvGrpSpPr>
          <p:grpSpPr>
            <a:xfrm rot="5400000">
              <a:off x="2598493" y="-2006994"/>
              <a:ext cx="3993336" cy="9123927"/>
              <a:chOff x="577902" y="-12175"/>
              <a:chExt cx="3993336" cy="5118900"/>
            </a:xfrm>
          </p:grpSpPr>
          <p:cxnSp>
            <p:nvCxnSpPr>
              <p:cNvPr id="377" name="Google Shape;377;p8"/>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8" name="Google Shape;378;p8"/>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79" name="Google Shape;379;p8"/>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80" name="Google Shape;380;p8"/>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81" name="Google Shape;381;p8"/>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82" name="Google Shape;382;p8"/>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83" name="Google Shape;383;p8"/>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384" name="Google Shape;384;p8"/>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sp>
        <p:nvSpPr>
          <p:cNvPr id="385" name="Google Shape;385;p8"/>
          <p:cNvSpPr txBox="1">
            <a:spLocks noGrp="1"/>
          </p:cNvSpPr>
          <p:nvPr>
            <p:ph type="title"/>
          </p:nvPr>
        </p:nvSpPr>
        <p:spPr>
          <a:xfrm>
            <a:off x="2665800" y="1852800"/>
            <a:ext cx="6860400" cy="315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5"/>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p:txBody>
      </p:sp>
      <p:grpSp>
        <p:nvGrpSpPr>
          <p:cNvPr id="386" name="Google Shape;386;p8"/>
          <p:cNvGrpSpPr/>
          <p:nvPr/>
        </p:nvGrpSpPr>
        <p:grpSpPr>
          <a:xfrm>
            <a:off x="1594057" y="3210141"/>
            <a:ext cx="1066388" cy="2358195"/>
            <a:chOff x="10554050" y="3035751"/>
            <a:chExt cx="778688" cy="1721980"/>
          </a:xfrm>
        </p:grpSpPr>
        <p:sp>
          <p:nvSpPr>
            <p:cNvPr id="387" name="Google Shape;387;p8"/>
            <p:cNvSpPr/>
            <p:nvPr/>
          </p:nvSpPr>
          <p:spPr>
            <a:xfrm>
              <a:off x="10780631" y="3035751"/>
              <a:ext cx="445853" cy="879082"/>
            </a:xfrm>
            <a:custGeom>
              <a:avLst/>
              <a:gdLst/>
              <a:ahLst/>
              <a:cxnLst/>
              <a:rect l="l" t="t" r="r" b="b"/>
              <a:pathLst>
                <a:path w="11196" h="22075" extrusionOk="0">
                  <a:moveTo>
                    <a:pt x="2521" y="0"/>
                  </a:moveTo>
                  <a:lnTo>
                    <a:pt x="2280" y="19"/>
                  </a:lnTo>
                  <a:lnTo>
                    <a:pt x="2039" y="56"/>
                  </a:lnTo>
                  <a:lnTo>
                    <a:pt x="1891" y="93"/>
                  </a:lnTo>
                  <a:lnTo>
                    <a:pt x="1743" y="149"/>
                  </a:lnTo>
                  <a:lnTo>
                    <a:pt x="1594" y="204"/>
                  </a:lnTo>
                  <a:lnTo>
                    <a:pt x="1465" y="278"/>
                  </a:lnTo>
                  <a:lnTo>
                    <a:pt x="1205" y="445"/>
                  </a:lnTo>
                  <a:lnTo>
                    <a:pt x="964" y="649"/>
                  </a:lnTo>
                  <a:lnTo>
                    <a:pt x="760" y="890"/>
                  </a:lnTo>
                  <a:lnTo>
                    <a:pt x="575" y="1150"/>
                  </a:lnTo>
                  <a:lnTo>
                    <a:pt x="408" y="1428"/>
                  </a:lnTo>
                  <a:lnTo>
                    <a:pt x="297" y="1706"/>
                  </a:lnTo>
                  <a:lnTo>
                    <a:pt x="186" y="2002"/>
                  </a:lnTo>
                  <a:lnTo>
                    <a:pt x="112" y="2317"/>
                  </a:lnTo>
                  <a:lnTo>
                    <a:pt x="56" y="2614"/>
                  </a:lnTo>
                  <a:lnTo>
                    <a:pt x="19" y="2929"/>
                  </a:lnTo>
                  <a:lnTo>
                    <a:pt x="0" y="3244"/>
                  </a:lnTo>
                  <a:lnTo>
                    <a:pt x="0" y="3559"/>
                  </a:lnTo>
                  <a:lnTo>
                    <a:pt x="19" y="4189"/>
                  </a:lnTo>
                  <a:lnTo>
                    <a:pt x="93" y="4986"/>
                  </a:lnTo>
                  <a:lnTo>
                    <a:pt x="204" y="5783"/>
                  </a:lnTo>
                  <a:lnTo>
                    <a:pt x="371" y="6580"/>
                  </a:lnTo>
                  <a:lnTo>
                    <a:pt x="538" y="7359"/>
                  </a:lnTo>
                  <a:lnTo>
                    <a:pt x="760" y="8137"/>
                  </a:lnTo>
                  <a:lnTo>
                    <a:pt x="1001" y="8915"/>
                  </a:lnTo>
                  <a:lnTo>
                    <a:pt x="1279" y="9675"/>
                  </a:lnTo>
                  <a:lnTo>
                    <a:pt x="1576" y="10417"/>
                  </a:lnTo>
                  <a:lnTo>
                    <a:pt x="1965" y="11306"/>
                  </a:lnTo>
                  <a:lnTo>
                    <a:pt x="2391" y="12159"/>
                  </a:lnTo>
                  <a:lnTo>
                    <a:pt x="2836" y="13012"/>
                  </a:lnTo>
                  <a:lnTo>
                    <a:pt x="3318" y="13827"/>
                  </a:lnTo>
                  <a:lnTo>
                    <a:pt x="3837" y="14643"/>
                  </a:lnTo>
                  <a:lnTo>
                    <a:pt x="4374" y="15421"/>
                  </a:lnTo>
                  <a:lnTo>
                    <a:pt x="4930" y="16200"/>
                  </a:lnTo>
                  <a:lnTo>
                    <a:pt x="5524" y="16941"/>
                  </a:lnTo>
                  <a:lnTo>
                    <a:pt x="6154" y="17682"/>
                  </a:lnTo>
                  <a:lnTo>
                    <a:pt x="6802" y="18387"/>
                  </a:lnTo>
                  <a:lnTo>
                    <a:pt x="7470" y="19054"/>
                  </a:lnTo>
                  <a:lnTo>
                    <a:pt x="8174" y="19721"/>
                  </a:lnTo>
                  <a:lnTo>
                    <a:pt x="8897" y="20351"/>
                  </a:lnTo>
                  <a:lnTo>
                    <a:pt x="9638" y="20944"/>
                  </a:lnTo>
                  <a:lnTo>
                    <a:pt x="10398" y="21519"/>
                  </a:lnTo>
                  <a:lnTo>
                    <a:pt x="11195" y="22075"/>
                  </a:lnTo>
                  <a:lnTo>
                    <a:pt x="10806" y="20370"/>
                  </a:lnTo>
                  <a:lnTo>
                    <a:pt x="10454" y="18702"/>
                  </a:lnTo>
                  <a:lnTo>
                    <a:pt x="9786" y="15403"/>
                  </a:lnTo>
                  <a:lnTo>
                    <a:pt x="9453" y="13772"/>
                  </a:lnTo>
                  <a:lnTo>
                    <a:pt x="9101" y="12159"/>
                  </a:lnTo>
                  <a:lnTo>
                    <a:pt x="8711" y="10565"/>
                  </a:lnTo>
                  <a:lnTo>
                    <a:pt x="8508" y="9768"/>
                  </a:lnTo>
                  <a:lnTo>
                    <a:pt x="8285" y="8990"/>
                  </a:lnTo>
                  <a:lnTo>
                    <a:pt x="8026" y="8044"/>
                  </a:lnTo>
                  <a:lnTo>
                    <a:pt x="7729" y="7099"/>
                  </a:lnTo>
                  <a:lnTo>
                    <a:pt x="7433" y="6172"/>
                  </a:lnTo>
                  <a:lnTo>
                    <a:pt x="7099" y="5246"/>
                  </a:lnTo>
                  <a:lnTo>
                    <a:pt x="6914" y="4782"/>
                  </a:lnTo>
                  <a:lnTo>
                    <a:pt x="6728" y="4337"/>
                  </a:lnTo>
                  <a:lnTo>
                    <a:pt x="6524" y="3893"/>
                  </a:lnTo>
                  <a:lnTo>
                    <a:pt x="6302" y="3466"/>
                  </a:lnTo>
                  <a:lnTo>
                    <a:pt x="6080" y="3040"/>
                  </a:lnTo>
                  <a:lnTo>
                    <a:pt x="5839" y="2614"/>
                  </a:lnTo>
                  <a:lnTo>
                    <a:pt x="5561" y="2206"/>
                  </a:lnTo>
                  <a:lnTo>
                    <a:pt x="5283" y="1798"/>
                  </a:lnTo>
                  <a:lnTo>
                    <a:pt x="4986" y="1409"/>
                  </a:lnTo>
                  <a:lnTo>
                    <a:pt x="4634" y="1057"/>
                  </a:lnTo>
                  <a:lnTo>
                    <a:pt x="4449" y="872"/>
                  </a:lnTo>
                  <a:lnTo>
                    <a:pt x="4263" y="723"/>
                  </a:lnTo>
                  <a:lnTo>
                    <a:pt x="4059" y="556"/>
                  </a:lnTo>
                  <a:lnTo>
                    <a:pt x="3855" y="427"/>
                  </a:lnTo>
                  <a:lnTo>
                    <a:pt x="3633" y="316"/>
                  </a:lnTo>
                  <a:lnTo>
                    <a:pt x="3429" y="204"/>
                  </a:lnTo>
                  <a:lnTo>
                    <a:pt x="3207" y="130"/>
                  </a:lnTo>
                  <a:lnTo>
                    <a:pt x="2984" y="56"/>
                  </a:lnTo>
                  <a:lnTo>
                    <a:pt x="2743" y="19"/>
                  </a:lnTo>
                  <a:lnTo>
                    <a:pt x="25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10856648" y="3107350"/>
              <a:ext cx="358004" cy="791990"/>
            </a:xfrm>
            <a:custGeom>
              <a:avLst/>
              <a:gdLst/>
              <a:ahLst/>
              <a:cxnLst/>
              <a:rect l="l" t="t" r="r" b="b"/>
              <a:pathLst>
                <a:path w="8990" h="19888" extrusionOk="0">
                  <a:moveTo>
                    <a:pt x="75" y="0"/>
                  </a:moveTo>
                  <a:lnTo>
                    <a:pt x="37" y="19"/>
                  </a:lnTo>
                  <a:lnTo>
                    <a:pt x="19" y="37"/>
                  </a:lnTo>
                  <a:lnTo>
                    <a:pt x="0" y="74"/>
                  </a:lnTo>
                  <a:lnTo>
                    <a:pt x="0" y="111"/>
                  </a:lnTo>
                  <a:lnTo>
                    <a:pt x="167" y="705"/>
                  </a:lnTo>
                  <a:lnTo>
                    <a:pt x="649" y="2224"/>
                  </a:lnTo>
                  <a:lnTo>
                    <a:pt x="983" y="3281"/>
                  </a:lnTo>
                  <a:lnTo>
                    <a:pt x="1409" y="4486"/>
                  </a:lnTo>
                  <a:lnTo>
                    <a:pt x="1872" y="5839"/>
                  </a:lnTo>
                  <a:lnTo>
                    <a:pt x="2428" y="7303"/>
                  </a:lnTo>
                  <a:lnTo>
                    <a:pt x="3021" y="8841"/>
                  </a:lnTo>
                  <a:lnTo>
                    <a:pt x="3689" y="10435"/>
                  </a:lnTo>
                  <a:lnTo>
                    <a:pt x="4041" y="11251"/>
                  </a:lnTo>
                  <a:lnTo>
                    <a:pt x="4412" y="12066"/>
                  </a:lnTo>
                  <a:lnTo>
                    <a:pt x="4801" y="12900"/>
                  </a:lnTo>
                  <a:lnTo>
                    <a:pt x="5190" y="13716"/>
                  </a:lnTo>
                  <a:lnTo>
                    <a:pt x="5616" y="14531"/>
                  </a:lnTo>
                  <a:lnTo>
                    <a:pt x="6024" y="15328"/>
                  </a:lnTo>
                  <a:lnTo>
                    <a:pt x="6469" y="16125"/>
                  </a:lnTo>
                  <a:lnTo>
                    <a:pt x="6914" y="16922"/>
                  </a:lnTo>
                  <a:lnTo>
                    <a:pt x="7377" y="17682"/>
                  </a:lnTo>
                  <a:lnTo>
                    <a:pt x="7840" y="18423"/>
                  </a:lnTo>
                  <a:lnTo>
                    <a:pt x="8341" y="19146"/>
                  </a:lnTo>
                  <a:lnTo>
                    <a:pt x="8823" y="19851"/>
                  </a:lnTo>
                  <a:lnTo>
                    <a:pt x="8860" y="19869"/>
                  </a:lnTo>
                  <a:lnTo>
                    <a:pt x="8897" y="19888"/>
                  </a:lnTo>
                  <a:lnTo>
                    <a:pt x="8952" y="19869"/>
                  </a:lnTo>
                  <a:lnTo>
                    <a:pt x="8971" y="19832"/>
                  </a:lnTo>
                  <a:lnTo>
                    <a:pt x="8990" y="19814"/>
                  </a:lnTo>
                  <a:lnTo>
                    <a:pt x="8990" y="19776"/>
                  </a:lnTo>
                  <a:lnTo>
                    <a:pt x="8971" y="19739"/>
                  </a:lnTo>
                  <a:lnTo>
                    <a:pt x="8471" y="19054"/>
                  </a:lnTo>
                  <a:lnTo>
                    <a:pt x="7989" y="18331"/>
                  </a:lnTo>
                  <a:lnTo>
                    <a:pt x="7525" y="17589"/>
                  </a:lnTo>
                  <a:lnTo>
                    <a:pt x="7062" y="16830"/>
                  </a:lnTo>
                  <a:lnTo>
                    <a:pt x="6617" y="16051"/>
                  </a:lnTo>
                  <a:lnTo>
                    <a:pt x="6172" y="15254"/>
                  </a:lnTo>
                  <a:lnTo>
                    <a:pt x="5765" y="14439"/>
                  </a:lnTo>
                  <a:lnTo>
                    <a:pt x="5357" y="13623"/>
                  </a:lnTo>
                  <a:lnTo>
                    <a:pt x="4949" y="12808"/>
                  </a:lnTo>
                  <a:lnTo>
                    <a:pt x="4578" y="11992"/>
                  </a:lnTo>
                  <a:lnTo>
                    <a:pt x="4208" y="11177"/>
                  </a:lnTo>
                  <a:lnTo>
                    <a:pt x="3856" y="10361"/>
                  </a:lnTo>
                  <a:lnTo>
                    <a:pt x="3188" y="8767"/>
                  </a:lnTo>
                  <a:lnTo>
                    <a:pt x="2577" y="7229"/>
                  </a:lnTo>
                  <a:lnTo>
                    <a:pt x="2039" y="5783"/>
                  </a:lnTo>
                  <a:lnTo>
                    <a:pt x="1557" y="4430"/>
                  </a:lnTo>
                  <a:lnTo>
                    <a:pt x="1149" y="3225"/>
                  </a:lnTo>
                  <a:lnTo>
                    <a:pt x="816" y="2169"/>
                  </a:lnTo>
                  <a:lnTo>
                    <a:pt x="334" y="649"/>
                  </a:lnTo>
                  <a:lnTo>
                    <a:pt x="167" y="56"/>
                  </a:lnTo>
                  <a:lnTo>
                    <a:pt x="149" y="37"/>
                  </a:lnTo>
                  <a:lnTo>
                    <a:pt x="130" y="19"/>
                  </a:lnTo>
                  <a:lnTo>
                    <a:pt x="93"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10885439" y="3136141"/>
              <a:ext cx="50216" cy="72357"/>
            </a:xfrm>
            <a:custGeom>
              <a:avLst/>
              <a:gdLst/>
              <a:ahLst/>
              <a:cxnLst/>
              <a:rect l="l" t="t" r="r" b="b"/>
              <a:pathLst>
                <a:path w="1261" h="1817" extrusionOk="0">
                  <a:moveTo>
                    <a:pt x="1149" y="0"/>
                  </a:moveTo>
                  <a:lnTo>
                    <a:pt x="1131" y="19"/>
                  </a:lnTo>
                  <a:lnTo>
                    <a:pt x="1094" y="37"/>
                  </a:lnTo>
                  <a:lnTo>
                    <a:pt x="19" y="1687"/>
                  </a:lnTo>
                  <a:lnTo>
                    <a:pt x="0" y="1724"/>
                  </a:lnTo>
                  <a:lnTo>
                    <a:pt x="0" y="1742"/>
                  </a:lnTo>
                  <a:lnTo>
                    <a:pt x="19" y="1779"/>
                  </a:lnTo>
                  <a:lnTo>
                    <a:pt x="37" y="1798"/>
                  </a:lnTo>
                  <a:lnTo>
                    <a:pt x="93" y="1816"/>
                  </a:lnTo>
                  <a:lnTo>
                    <a:pt x="130" y="1816"/>
                  </a:lnTo>
                  <a:lnTo>
                    <a:pt x="148" y="1779"/>
                  </a:lnTo>
                  <a:lnTo>
                    <a:pt x="1242" y="130"/>
                  </a:lnTo>
                  <a:lnTo>
                    <a:pt x="1261" y="93"/>
                  </a:lnTo>
                  <a:lnTo>
                    <a:pt x="1261" y="74"/>
                  </a:lnTo>
                  <a:lnTo>
                    <a:pt x="1242" y="37"/>
                  </a:lnTo>
                  <a:lnTo>
                    <a:pt x="1223" y="19"/>
                  </a:lnTo>
                  <a:lnTo>
                    <a:pt x="118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8"/>
            <p:cNvSpPr/>
            <p:nvPr/>
          </p:nvSpPr>
          <p:spPr>
            <a:xfrm>
              <a:off x="10937843" y="3264565"/>
              <a:ext cx="59057" cy="95972"/>
            </a:xfrm>
            <a:custGeom>
              <a:avLst/>
              <a:gdLst/>
              <a:ahLst/>
              <a:cxnLst/>
              <a:rect l="l" t="t" r="r" b="b"/>
              <a:pathLst>
                <a:path w="1483" h="2410" extrusionOk="0">
                  <a:moveTo>
                    <a:pt x="1372" y="0"/>
                  </a:moveTo>
                  <a:lnTo>
                    <a:pt x="1353" y="19"/>
                  </a:lnTo>
                  <a:lnTo>
                    <a:pt x="1316" y="37"/>
                  </a:lnTo>
                  <a:lnTo>
                    <a:pt x="19" y="2280"/>
                  </a:lnTo>
                  <a:lnTo>
                    <a:pt x="0" y="2317"/>
                  </a:lnTo>
                  <a:lnTo>
                    <a:pt x="0" y="2354"/>
                  </a:lnTo>
                  <a:lnTo>
                    <a:pt x="19" y="2373"/>
                  </a:lnTo>
                  <a:lnTo>
                    <a:pt x="37" y="2410"/>
                  </a:lnTo>
                  <a:lnTo>
                    <a:pt x="130" y="2410"/>
                  </a:lnTo>
                  <a:lnTo>
                    <a:pt x="167" y="2373"/>
                  </a:lnTo>
                  <a:lnTo>
                    <a:pt x="1464" y="130"/>
                  </a:lnTo>
                  <a:lnTo>
                    <a:pt x="1483" y="93"/>
                  </a:lnTo>
                  <a:lnTo>
                    <a:pt x="1483" y="56"/>
                  </a:lnTo>
                  <a:lnTo>
                    <a:pt x="1464" y="37"/>
                  </a:lnTo>
                  <a:lnTo>
                    <a:pt x="144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8"/>
            <p:cNvSpPr/>
            <p:nvPr/>
          </p:nvSpPr>
          <p:spPr>
            <a:xfrm>
              <a:off x="10837455" y="3267512"/>
              <a:ext cx="84902" cy="31022"/>
            </a:xfrm>
            <a:custGeom>
              <a:avLst/>
              <a:gdLst/>
              <a:ahLst/>
              <a:cxnLst/>
              <a:rect l="l" t="t" r="r" b="b"/>
              <a:pathLst>
                <a:path w="2132" h="779" extrusionOk="0">
                  <a:moveTo>
                    <a:pt x="38" y="0"/>
                  </a:moveTo>
                  <a:lnTo>
                    <a:pt x="19" y="19"/>
                  </a:lnTo>
                  <a:lnTo>
                    <a:pt x="0" y="56"/>
                  </a:lnTo>
                  <a:lnTo>
                    <a:pt x="0" y="93"/>
                  </a:lnTo>
                  <a:lnTo>
                    <a:pt x="0" y="130"/>
                  </a:lnTo>
                  <a:lnTo>
                    <a:pt x="19" y="149"/>
                  </a:lnTo>
                  <a:lnTo>
                    <a:pt x="56" y="167"/>
                  </a:lnTo>
                  <a:lnTo>
                    <a:pt x="2021" y="779"/>
                  </a:lnTo>
                  <a:lnTo>
                    <a:pt x="2058" y="779"/>
                  </a:lnTo>
                  <a:lnTo>
                    <a:pt x="2095" y="760"/>
                  </a:lnTo>
                  <a:lnTo>
                    <a:pt x="2132" y="723"/>
                  </a:lnTo>
                  <a:lnTo>
                    <a:pt x="2132" y="686"/>
                  </a:lnTo>
                  <a:lnTo>
                    <a:pt x="2132" y="667"/>
                  </a:lnTo>
                  <a:lnTo>
                    <a:pt x="2113" y="630"/>
                  </a:lnTo>
                  <a:lnTo>
                    <a:pt x="2076" y="612"/>
                  </a:lnTo>
                  <a:lnTo>
                    <a:pt x="11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10882492" y="3437988"/>
              <a:ext cx="105569" cy="35482"/>
            </a:xfrm>
            <a:custGeom>
              <a:avLst/>
              <a:gdLst/>
              <a:ahLst/>
              <a:cxnLst/>
              <a:rect l="l" t="t" r="r" b="b"/>
              <a:pathLst>
                <a:path w="2651" h="891" extrusionOk="0">
                  <a:moveTo>
                    <a:pt x="56" y="1"/>
                  </a:moveTo>
                  <a:lnTo>
                    <a:pt x="19" y="19"/>
                  </a:lnTo>
                  <a:lnTo>
                    <a:pt x="0" y="56"/>
                  </a:lnTo>
                  <a:lnTo>
                    <a:pt x="0" y="93"/>
                  </a:lnTo>
                  <a:lnTo>
                    <a:pt x="19" y="130"/>
                  </a:lnTo>
                  <a:lnTo>
                    <a:pt x="37" y="149"/>
                  </a:lnTo>
                  <a:lnTo>
                    <a:pt x="74" y="168"/>
                  </a:lnTo>
                  <a:lnTo>
                    <a:pt x="2558" y="890"/>
                  </a:lnTo>
                  <a:lnTo>
                    <a:pt x="2576" y="890"/>
                  </a:lnTo>
                  <a:lnTo>
                    <a:pt x="2632" y="872"/>
                  </a:lnTo>
                  <a:lnTo>
                    <a:pt x="2650" y="816"/>
                  </a:lnTo>
                  <a:lnTo>
                    <a:pt x="2650" y="798"/>
                  </a:lnTo>
                  <a:lnTo>
                    <a:pt x="2650" y="761"/>
                  </a:lnTo>
                  <a:lnTo>
                    <a:pt x="2632" y="724"/>
                  </a:lnTo>
                  <a:lnTo>
                    <a:pt x="2595" y="724"/>
                  </a:lnTo>
                  <a:lnTo>
                    <a:pt x="11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8"/>
            <p:cNvSpPr/>
            <p:nvPr/>
          </p:nvSpPr>
          <p:spPr>
            <a:xfrm>
              <a:off x="11027121" y="3481553"/>
              <a:ext cx="58340" cy="98202"/>
            </a:xfrm>
            <a:custGeom>
              <a:avLst/>
              <a:gdLst/>
              <a:ahLst/>
              <a:cxnLst/>
              <a:rect l="l" t="t" r="r" b="b"/>
              <a:pathLst>
                <a:path w="1465" h="2466" extrusionOk="0">
                  <a:moveTo>
                    <a:pt x="1354" y="0"/>
                  </a:moveTo>
                  <a:lnTo>
                    <a:pt x="1335" y="19"/>
                  </a:lnTo>
                  <a:lnTo>
                    <a:pt x="1317" y="37"/>
                  </a:lnTo>
                  <a:lnTo>
                    <a:pt x="19" y="2336"/>
                  </a:lnTo>
                  <a:lnTo>
                    <a:pt x="1" y="2373"/>
                  </a:lnTo>
                  <a:lnTo>
                    <a:pt x="1" y="2391"/>
                  </a:lnTo>
                  <a:lnTo>
                    <a:pt x="19" y="2428"/>
                  </a:lnTo>
                  <a:lnTo>
                    <a:pt x="38" y="2447"/>
                  </a:lnTo>
                  <a:lnTo>
                    <a:pt x="93" y="2465"/>
                  </a:lnTo>
                  <a:lnTo>
                    <a:pt x="131" y="2447"/>
                  </a:lnTo>
                  <a:lnTo>
                    <a:pt x="168" y="2428"/>
                  </a:lnTo>
                  <a:lnTo>
                    <a:pt x="1465" y="130"/>
                  </a:lnTo>
                  <a:lnTo>
                    <a:pt x="1465" y="93"/>
                  </a:lnTo>
                  <a:lnTo>
                    <a:pt x="1465" y="74"/>
                  </a:lnTo>
                  <a:lnTo>
                    <a:pt x="1446" y="37"/>
                  </a:lnTo>
                  <a:lnTo>
                    <a:pt x="1428" y="19"/>
                  </a:lnTo>
                  <a:lnTo>
                    <a:pt x="139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10997614" y="3657922"/>
              <a:ext cx="93782" cy="39902"/>
            </a:xfrm>
            <a:custGeom>
              <a:avLst/>
              <a:gdLst/>
              <a:ahLst/>
              <a:cxnLst/>
              <a:rect l="l" t="t" r="r" b="b"/>
              <a:pathLst>
                <a:path w="2355" h="1002" extrusionOk="0">
                  <a:moveTo>
                    <a:pt x="93" y="1"/>
                  </a:moveTo>
                  <a:lnTo>
                    <a:pt x="56" y="19"/>
                  </a:lnTo>
                  <a:lnTo>
                    <a:pt x="19" y="38"/>
                  </a:lnTo>
                  <a:lnTo>
                    <a:pt x="0" y="75"/>
                  </a:lnTo>
                  <a:lnTo>
                    <a:pt x="0" y="94"/>
                  </a:lnTo>
                  <a:lnTo>
                    <a:pt x="0" y="131"/>
                  </a:lnTo>
                  <a:lnTo>
                    <a:pt x="37" y="168"/>
                  </a:lnTo>
                  <a:lnTo>
                    <a:pt x="56" y="186"/>
                  </a:lnTo>
                  <a:lnTo>
                    <a:pt x="2243" y="1002"/>
                  </a:lnTo>
                  <a:lnTo>
                    <a:pt x="2317" y="1002"/>
                  </a:lnTo>
                  <a:lnTo>
                    <a:pt x="2354" y="946"/>
                  </a:lnTo>
                  <a:lnTo>
                    <a:pt x="2354" y="928"/>
                  </a:lnTo>
                  <a:lnTo>
                    <a:pt x="2354" y="891"/>
                  </a:lnTo>
                  <a:lnTo>
                    <a:pt x="2336" y="854"/>
                  </a:lnTo>
                  <a:lnTo>
                    <a:pt x="2299" y="835"/>
                  </a:lnTo>
                  <a:lnTo>
                    <a:pt x="112" y="19"/>
                  </a:lnTo>
                  <a:lnTo>
                    <a:pt x="93" y="1"/>
                  </a:lnTo>
                  <a:close/>
                </a:path>
              </a:pathLst>
            </a:custGeom>
            <a:solidFill>
              <a:srgbClr val="61BC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10575434" y="3333178"/>
              <a:ext cx="757304" cy="973580"/>
            </a:xfrm>
            <a:custGeom>
              <a:avLst/>
              <a:gdLst/>
              <a:ahLst/>
              <a:cxnLst/>
              <a:rect l="l" t="t" r="r" b="b"/>
              <a:pathLst>
                <a:path w="19017" h="24448" extrusionOk="0">
                  <a:moveTo>
                    <a:pt x="1" y="1"/>
                  </a:move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168" y="6432"/>
                  </a:lnTo>
                  <a:lnTo>
                    <a:pt x="1317" y="6692"/>
                  </a:lnTo>
                  <a:lnTo>
                    <a:pt x="1613" y="7192"/>
                  </a:lnTo>
                  <a:lnTo>
                    <a:pt x="1780" y="7433"/>
                  </a:lnTo>
                  <a:lnTo>
                    <a:pt x="1928" y="7674"/>
                  </a:lnTo>
                  <a:lnTo>
                    <a:pt x="2058" y="7934"/>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600" y="21927"/>
                  </a:lnTo>
                  <a:lnTo>
                    <a:pt x="7674" y="22057"/>
                  </a:lnTo>
                  <a:lnTo>
                    <a:pt x="7767" y="22353"/>
                  </a:lnTo>
                  <a:lnTo>
                    <a:pt x="7878" y="22631"/>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394" y="3467"/>
                  </a:lnTo>
                  <a:lnTo>
                    <a:pt x="5265" y="3356"/>
                  </a:lnTo>
                  <a:lnTo>
                    <a:pt x="5153" y="3226"/>
                  </a:lnTo>
                  <a:lnTo>
                    <a:pt x="5061" y="3096"/>
                  </a:lnTo>
                  <a:lnTo>
                    <a:pt x="4875" y="2837"/>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10575434" y="3333178"/>
              <a:ext cx="757304" cy="973580"/>
            </a:xfrm>
            <a:custGeom>
              <a:avLst/>
              <a:gdLst/>
              <a:ahLst/>
              <a:cxnLst/>
              <a:rect l="l" t="t" r="r" b="b"/>
              <a:pathLst>
                <a:path w="19017" h="24448" fill="none" extrusionOk="0">
                  <a:moveTo>
                    <a:pt x="17627" y="22650"/>
                  </a:move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524" y="3559"/>
                  </a:lnTo>
                  <a:lnTo>
                    <a:pt x="5394" y="3467"/>
                  </a:lnTo>
                  <a:lnTo>
                    <a:pt x="5265" y="3356"/>
                  </a:lnTo>
                  <a:lnTo>
                    <a:pt x="5153" y="3226"/>
                  </a:lnTo>
                  <a:lnTo>
                    <a:pt x="5061" y="3096"/>
                  </a:lnTo>
                  <a:lnTo>
                    <a:pt x="4875" y="2837"/>
                  </a:lnTo>
                  <a:lnTo>
                    <a:pt x="4690" y="2559"/>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lnTo>
                    <a:pt x="1" y="1"/>
                  </a:ln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057" y="6173"/>
                  </a:lnTo>
                  <a:lnTo>
                    <a:pt x="1168" y="6432"/>
                  </a:lnTo>
                  <a:lnTo>
                    <a:pt x="1317" y="6692"/>
                  </a:lnTo>
                  <a:lnTo>
                    <a:pt x="1613" y="7192"/>
                  </a:lnTo>
                  <a:lnTo>
                    <a:pt x="1780" y="7433"/>
                  </a:lnTo>
                  <a:lnTo>
                    <a:pt x="1928" y="7674"/>
                  </a:lnTo>
                  <a:lnTo>
                    <a:pt x="2058" y="7934"/>
                  </a:lnTo>
                  <a:lnTo>
                    <a:pt x="2169" y="8212"/>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526" y="21797"/>
                  </a:lnTo>
                  <a:lnTo>
                    <a:pt x="7600" y="21927"/>
                  </a:lnTo>
                  <a:lnTo>
                    <a:pt x="7674" y="22057"/>
                  </a:lnTo>
                  <a:lnTo>
                    <a:pt x="7767" y="22353"/>
                  </a:lnTo>
                  <a:lnTo>
                    <a:pt x="7878" y="22631"/>
                  </a:lnTo>
                  <a:lnTo>
                    <a:pt x="7989" y="22909"/>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10661805" y="3399600"/>
              <a:ext cx="607492" cy="822295"/>
            </a:xfrm>
            <a:custGeom>
              <a:avLst/>
              <a:gdLst/>
              <a:ahLst/>
              <a:cxnLst/>
              <a:rect l="l" t="t" r="r" b="b"/>
              <a:pathLst>
                <a:path w="15255" h="20649" extrusionOk="0">
                  <a:moveTo>
                    <a:pt x="56" y="1"/>
                  </a:moveTo>
                  <a:lnTo>
                    <a:pt x="19" y="19"/>
                  </a:lnTo>
                  <a:lnTo>
                    <a:pt x="0" y="57"/>
                  </a:lnTo>
                  <a:lnTo>
                    <a:pt x="0" y="94"/>
                  </a:lnTo>
                  <a:lnTo>
                    <a:pt x="19" y="112"/>
                  </a:lnTo>
                  <a:lnTo>
                    <a:pt x="37" y="149"/>
                  </a:lnTo>
                  <a:lnTo>
                    <a:pt x="74" y="168"/>
                  </a:lnTo>
                  <a:lnTo>
                    <a:pt x="167" y="205"/>
                  </a:lnTo>
                  <a:lnTo>
                    <a:pt x="260" y="260"/>
                  </a:lnTo>
                  <a:lnTo>
                    <a:pt x="334" y="316"/>
                  </a:lnTo>
                  <a:lnTo>
                    <a:pt x="408" y="390"/>
                  </a:lnTo>
                  <a:lnTo>
                    <a:pt x="464" y="464"/>
                  </a:lnTo>
                  <a:lnTo>
                    <a:pt x="519" y="557"/>
                  </a:lnTo>
                  <a:lnTo>
                    <a:pt x="612" y="742"/>
                  </a:lnTo>
                  <a:lnTo>
                    <a:pt x="686" y="965"/>
                  </a:lnTo>
                  <a:lnTo>
                    <a:pt x="723" y="1187"/>
                  </a:lnTo>
                  <a:lnTo>
                    <a:pt x="742" y="1428"/>
                  </a:lnTo>
                  <a:lnTo>
                    <a:pt x="723" y="1650"/>
                  </a:lnTo>
                  <a:lnTo>
                    <a:pt x="705" y="1928"/>
                  </a:lnTo>
                  <a:lnTo>
                    <a:pt x="686" y="2355"/>
                  </a:lnTo>
                  <a:lnTo>
                    <a:pt x="668" y="2559"/>
                  </a:lnTo>
                  <a:lnTo>
                    <a:pt x="686" y="2763"/>
                  </a:lnTo>
                  <a:lnTo>
                    <a:pt x="705" y="2966"/>
                  </a:lnTo>
                  <a:lnTo>
                    <a:pt x="760" y="3152"/>
                  </a:lnTo>
                  <a:lnTo>
                    <a:pt x="816" y="3337"/>
                  </a:lnTo>
                  <a:lnTo>
                    <a:pt x="927" y="3522"/>
                  </a:lnTo>
                  <a:lnTo>
                    <a:pt x="1057" y="3671"/>
                  </a:lnTo>
                  <a:lnTo>
                    <a:pt x="1186" y="3800"/>
                  </a:lnTo>
                  <a:lnTo>
                    <a:pt x="1353" y="3912"/>
                  </a:lnTo>
                  <a:lnTo>
                    <a:pt x="1520" y="4023"/>
                  </a:lnTo>
                  <a:lnTo>
                    <a:pt x="1705" y="4097"/>
                  </a:lnTo>
                  <a:lnTo>
                    <a:pt x="1891" y="4171"/>
                  </a:lnTo>
                  <a:lnTo>
                    <a:pt x="2261" y="4282"/>
                  </a:lnTo>
                  <a:lnTo>
                    <a:pt x="2669" y="4412"/>
                  </a:lnTo>
                  <a:lnTo>
                    <a:pt x="2855" y="4486"/>
                  </a:lnTo>
                  <a:lnTo>
                    <a:pt x="3040" y="4579"/>
                  </a:lnTo>
                  <a:lnTo>
                    <a:pt x="3225" y="4672"/>
                  </a:lnTo>
                  <a:lnTo>
                    <a:pt x="3392" y="4801"/>
                  </a:lnTo>
                  <a:lnTo>
                    <a:pt x="3540" y="4950"/>
                  </a:lnTo>
                  <a:lnTo>
                    <a:pt x="3689" y="5098"/>
                  </a:lnTo>
                  <a:lnTo>
                    <a:pt x="3818" y="5265"/>
                  </a:lnTo>
                  <a:lnTo>
                    <a:pt x="3911" y="5450"/>
                  </a:lnTo>
                  <a:lnTo>
                    <a:pt x="4004" y="5635"/>
                  </a:lnTo>
                  <a:lnTo>
                    <a:pt x="4078" y="5839"/>
                  </a:lnTo>
                  <a:lnTo>
                    <a:pt x="4133" y="6099"/>
                  </a:lnTo>
                  <a:lnTo>
                    <a:pt x="4171" y="6377"/>
                  </a:lnTo>
                  <a:lnTo>
                    <a:pt x="4189" y="6914"/>
                  </a:lnTo>
                  <a:lnTo>
                    <a:pt x="4208" y="7359"/>
                  </a:lnTo>
                  <a:lnTo>
                    <a:pt x="4226" y="7581"/>
                  </a:lnTo>
                  <a:lnTo>
                    <a:pt x="4263" y="7785"/>
                  </a:lnTo>
                  <a:lnTo>
                    <a:pt x="4300" y="8008"/>
                  </a:lnTo>
                  <a:lnTo>
                    <a:pt x="4374" y="8193"/>
                  </a:lnTo>
                  <a:lnTo>
                    <a:pt x="4467" y="8397"/>
                  </a:lnTo>
                  <a:lnTo>
                    <a:pt x="4578" y="8582"/>
                  </a:lnTo>
                  <a:lnTo>
                    <a:pt x="4727" y="8731"/>
                  </a:lnTo>
                  <a:lnTo>
                    <a:pt x="4893" y="8879"/>
                  </a:lnTo>
                  <a:lnTo>
                    <a:pt x="5060" y="8990"/>
                  </a:lnTo>
                  <a:lnTo>
                    <a:pt x="5246" y="9101"/>
                  </a:lnTo>
                  <a:lnTo>
                    <a:pt x="5449" y="9175"/>
                  </a:lnTo>
                  <a:lnTo>
                    <a:pt x="5653" y="9268"/>
                  </a:lnTo>
                  <a:lnTo>
                    <a:pt x="6061" y="9398"/>
                  </a:lnTo>
                  <a:lnTo>
                    <a:pt x="6506" y="9546"/>
                  </a:lnTo>
                  <a:lnTo>
                    <a:pt x="6710" y="9620"/>
                  </a:lnTo>
                  <a:lnTo>
                    <a:pt x="6914" y="9713"/>
                  </a:lnTo>
                  <a:lnTo>
                    <a:pt x="7173" y="9880"/>
                  </a:lnTo>
                  <a:lnTo>
                    <a:pt x="7395" y="10065"/>
                  </a:lnTo>
                  <a:lnTo>
                    <a:pt x="7599" y="10269"/>
                  </a:lnTo>
                  <a:lnTo>
                    <a:pt x="7785" y="10510"/>
                  </a:lnTo>
                  <a:lnTo>
                    <a:pt x="7933" y="10751"/>
                  </a:lnTo>
                  <a:lnTo>
                    <a:pt x="8063" y="11029"/>
                  </a:lnTo>
                  <a:lnTo>
                    <a:pt x="8155" y="11307"/>
                  </a:lnTo>
                  <a:lnTo>
                    <a:pt x="8192" y="11585"/>
                  </a:lnTo>
                  <a:lnTo>
                    <a:pt x="8211" y="11807"/>
                  </a:lnTo>
                  <a:lnTo>
                    <a:pt x="8211" y="12011"/>
                  </a:lnTo>
                  <a:lnTo>
                    <a:pt x="8192" y="12437"/>
                  </a:lnTo>
                  <a:lnTo>
                    <a:pt x="8192" y="12790"/>
                  </a:lnTo>
                  <a:lnTo>
                    <a:pt x="8192" y="13160"/>
                  </a:lnTo>
                  <a:lnTo>
                    <a:pt x="8211" y="13327"/>
                  </a:lnTo>
                  <a:lnTo>
                    <a:pt x="8230" y="13512"/>
                  </a:lnTo>
                  <a:lnTo>
                    <a:pt x="8285" y="13679"/>
                  </a:lnTo>
                  <a:lnTo>
                    <a:pt x="8341" y="13846"/>
                  </a:lnTo>
                  <a:lnTo>
                    <a:pt x="8433" y="14013"/>
                  </a:lnTo>
                  <a:lnTo>
                    <a:pt x="8545" y="14180"/>
                  </a:lnTo>
                  <a:lnTo>
                    <a:pt x="8674" y="14328"/>
                  </a:lnTo>
                  <a:lnTo>
                    <a:pt x="8823" y="14476"/>
                  </a:lnTo>
                  <a:lnTo>
                    <a:pt x="8989" y="14606"/>
                  </a:lnTo>
                  <a:lnTo>
                    <a:pt x="9175" y="14736"/>
                  </a:lnTo>
                  <a:lnTo>
                    <a:pt x="9379" y="14866"/>
                  </a:lnTo>
                  <a:lnTo>
                    <a:pt x="9601" y="14958"/>
                  </a:lnTo>
                  <a:lnTo>
                    <a:pt x="9990" y="15125"/>
                  </a:lnTo>
                  <a:lnTo>
                    <a:pt x="10398" y="15255"/>
                  </a:lnTo>
                  <a:lnTo>
                    <a:pt x="10769" y="15384"/>
                  </a:lnTo>
                  <a:lnTo>
                    <a:pt x="11139" y="15533"/>
                  </a:lnTo>
                  <a:lnTo>
                    <a:pt x="11473" y="15700"/>
                  </a:lnTo>
                  <a:lnTo>
                    <a:pt x="11807" y="15903"/>
                  </a:lnTo>
                  <a:lnTo>
                    <a:pt x="12122" y="16126"/>
                  </a:lnTo>
                  <a:lnTo>
                    <a:pt x="12437" y="16385"/>
                  </a:lnTo>
                  <a:lnTo>
                    <a:pt x="12733" y="16663"/>
                  </a:lnTo>
                  <a:lnTo>
                    <a:pt x="13030" y="16960"/>
                  </a:lnTo>
                  <a:lnTo>
                    <a:pt x="13308" y="17312"/>
                  </a:lnTo>
                  <a:lnTo>
                    <a:pt x="13586" y="17664"/>
                  </a:lnTo>
                  <a:lnTo>
                    <a:pt x="13808" y="18016"/>
                  </a:lnTo>
                  <a:lnTo>
                    <a:pt x="14031" y="18369"/>
                  </a:lnTo>
                  <a:lnTo>
                    <a:pt x="14235" y="18739"/>
                  </a:lnTo>
                  <a:lnTo>
                    <a:pt x="14420" y="19110"/>
                  </a:lnTo>
                  <a:lnTo>
                    <a:pt x="14772" y="19851"/>
                  </a:lnTo>
                  <a:lnTo>
                    <a:pt x="15087" y="20593"/>
                  </a:lnTo>
                  <a:lnTo>
                    <a:pt x="15124" y="20630"/>
                  </a:lnTo>
                  <a:lnTo>
                    <a:pt x="15180" y="20648"/>
                  </a:lnTo>
                  <a:lnTo>
                    <a:pt x="15198" y="20648"/>
                  </a:lnTo>
                  <a:lnTo>
                    <a:pt x="15236" y="20630"/>
                  </a:lnTo>
                  <a:lnTo>
                    <a:pt x="15254" y="20593"/>
                  </a:lnTo>
                  <a:lnTo>
                    <a:pt x="15254" y="20556"/>
                  </a:lnTo>
                  <a:lnTo>
                    <a:pt x="15254" y="20537"/>
                  </a:lnTo>
                  <a:lnTo>
                    <a:pt x="14920" y="19777"/>
                  </a:lnTo>
                  <a:lnTo>
                    <a:pt x="14568" y="19017"/>
                  </a:lnTo>
                  <a:lnTo>
                    <a:pt x="14383" y="18647"/>
                  </a:lnTo>
                  <a:lnTo>
                    <a:pt x="14179" y="18276"/>
                  </a:lnTo>
                  <a:lnTo>
                    <a:pt x="13957" y="17924"/>
                  </a:lnTo>
                  <a:lnTo>
                    <a:pt x="13716" y="17572"/>
                  </a:lnTo>
                  <a:lnTo>
                    <a:pt x="13456" y="17201"/>
                  </a:lnTo>
                  <a:lnTo>
                    <a:pt x="13160" y="16849"/>
                  </a:lnTo>
                  <a:lnTo>
                    <a:pt x="12863" y="16534"/>
                  </a:lnTo>
                  <a:lnTo>
                    <a:pt x="12548" y="16237"/>
                  </a:lnTo>
                  <a:lnTo>
                    <a:pt x="12233" y="15978"/>
                  </a:lnTo>
                  <a:lnTo>
                    <a:pt x="11899" y="15755"/>
                  </a:lnTo>
                  <a:lnTo>
                    <a:pt x="11566" y="15551"/>
                  </a:lnTo>
                  <a:lnTo>
                    <a:pt x="11214" y="15384"/>
                  </a:lnTo>
                  <a:lnTo>
                    <a:pt x="10824" y="15236"/>
                  </a:lnTo>
                  <a:lnTo>
                    <a:pt x="10454" y="15106"/>
                  </a:lnTo>
                  <a:lnTo>
                    <a:pt x="10046" y="14958"/>
                  </a:lnTo>
                  <a:lnTo>
                    <a:pt x="9657" y="14810"/>
                  </a:lnTo>
                  <a:lnTo>
                    <a:pt x="9342" y="14643"/>
                  </a:lnTo>
                  <a:lnTo>
                    <a:pt x="9175" y="14550"/>
                  </a:lnTo>
                  <a:lnTo>
                    <a:pt x="9027" y="14421"/>
                  </a:lnTo>
                  <a:lnTo>
                    <a:pt x="8860" y="14291"/>
                  </a:lnTo>
                  <a:lnTo>
                    <a:pt x="8730" y="14143"/>
                  </a:lnTo>
                  <a:lnTo>
                    <a:pt x="8600" y="13976"/>
                  </a:lnTo>
                  <a:lnTo>
                    <a:pt x="8508" y="13791"/>
                  </a:lnTo>
                  <a:lnTo>
                    <a:pt x="8452" y="13624"/>
                  </a:lnTo>
                  <a:lnTo>
                    <a:pt x="8396" y="13475"/>
                  </a:lnTo>
                  <a:lnTo>
                    <a:pt x="8378" y="13309"/>
                  </a:lnTo>
                  <a:lnTo>
                    <a:pt x="8359" y="13142"/>
                  </a:lnTo>
                  <a:lnTo>
                    <a:pt x="8359" y="12790"/>
                  </a:lnTo>
                  <a:lnTo>
                    <a:pt x="8378" y="12437"/>
                  </a:lnTo>
                  <a:lnTo>
                    <a:pt x="8396" y="12011"/>
                  </a:lnTo>
                  <a:lnTo>
                    <a:pt x="8396" y="11789"/>
                  </a:lnTo>
                  <a:lnTo>
                    <a:pt x="8378" y="11566"/>
                  </a:lnTo>
                  <a:lnTo>
                    <a:pt x="8322" y="11251"/>
                  </a:lnTo>
                  <a:lnTo>
                    <a:pt x="8230" y="10955"/>
                  </a:lnTo>
                  <a:lnTo>
                    <a:pt x="8100" y="10677"/>
                  </a:lnTo>
                  <a:lnTo>
                    <a:pt x="7933" y="10399"/>
                  </a:lnTo>
                  <a:lnTo>
                    <a:pt x="7748" y="10158"/>
                  </a:lnTo>
                  <a:lnTo>
                    <a:pt x="7525" y="9935"/>
                  </a:lnTo>
                  <a:lnTo>
                    <a:pt x="7266" y="9731"/>
                  </a:lnTo>
                  <a:lnTo>
                    <a:pt x="7006" y="9565"/>
                  </a:lnTo>
                  <a:lnTo>
                    <a:pt x="6784" y="9472"/>
                  </a:lnTo>
                  <a:lnTo>
                    <a:pt x="6561" y="9379"/>
                  </a:lnTo>
                  <a:lnTo>
                    <a:pt x="6117" y="9231"/>
                  </a:lnTo>
                  <a:lnTo>
                    <a:pt x="5709" y="9101"/>
                  </a:lnTo>
                  <a:lnTo>
                    <a:pt x="5524" y="9027"/>
                  </a:lnTo>
                  <a:lnTo>
                    <a:pt x="5338" y="8953"/>
                  </a:lnTo>
                  <a:lnTo>
                    <a:pt x="5153" y="8860"/>
                  </a:lnTo>
                  <a:lnTo>
                    <a:pt x="5005" y="8749"/>
                  </a:lnTo>
                  <a:lnTo>
                    <a:pt x="4856" y="8619"/>
                  </a:lnTo>
                  <a:lnTo>
                    <a:pt x="4727" y="8471"/>
                  </a:lnTo>
                  <a:lnTo>
                    <a:pt x="4615" y="8304"/>
                  </a:lnTo>
                  <a:lnTo>
                    <a:pt x="4541" y="8138"/>
                  </a:lnTo>
                  <a:lnTo>
                    <a:pt x="4467" y="7952"/>
                  </a:lnTo>
                  <a:lnTo>
                    <a:pt x="4430" y="7748"/>
                  </a:lnTo>
                  <a:lnTo>
                    <a:pt x="4393" y="7544"/>
                  </a:lnTo>
                  <a:lnTo>
                    <a:pt x="4374" y="7341"/>
                  </a:lnTo>
                  <a:lnTo>
                    <a:pt x="4356" y="6914"/>
                  </a:lnTo>
                  <a:lnTo>
                    <a:pt x="4356" y="6636"/>
                  </a:lnTo>
                  <a:lnTo>
                    <a:pt x="4337" y="6340"/>
                  </a:lnTo>
                  <a:lnTo>
                    <a:pt x="4300" y="6062"/>
                  </a:lnTo>
                  <a:lnTo>
                    <a:pt x="4245" y="5784"/>
                  </a:lnTo>
                  <a:lnTo>
                    <a:pt x="4171" y="5580"/>
                  </a:lnTo>
                  <a:lnTo>
                    <a:pt x="4078" y="5376"/>
                  </a:lnTo>
                  <a:lnTo>
                    <a:pt x="3948" y="5172"/>
                  </a:lnTo>
                  <a:lnTo>
                    <a:pt x="3818" y="4987"/>
                  </a:lnTo>
                  <a:lnTo>
                    <a:pt x="3670" y="4820"/>
                  </a:lnTo>
                  <a:lnTo>
                    <a:pt x="3503" y="4672"/>
                  </a:lnTo>
                  <a:lnTo>
                    <a:pt x="3318" y="4542"/>
                  </a:lnTo>
                  <a:lnTo>
                    <a:pt x="3133" y="4412"/>
                  </a:lnTo>
                  <a:lnTo>
                    <a:pt x="2929" y="4338"/>
                  </a:lnTo>
                  <a:lnTo>
                    <a:pt x="2725" y="4245"/>
                  </a:lnTo>
                  <a:lnTo>
                    <a:pt x="2317" y="4116"/>
                  </a:lnTo>
                  <a:lnTo>
                    <a:pt x="1946" y="4004"/>
                  </a:lnTo>
                  <a:lnTo>
                    <a:pt x="1780" y="3930"/>
                  </a:lnTo>
                  <a:lnTo>
                    <a:pt x="1613" y="3856"/>
                  </a:lnTo>
                  <a:lnTo>
                    <a:pt x="1446" y="3782"/>
                  </a:lnTo>
                  <a:lnTo>
                    <a:pt x="1316" y="3671"/>
                  </a:lnTo>
                  <a:lnTo>
                    <a:pt x="1186" y="3560"/>
                  </a:lnTo>
                  <a:lnTo>
                    <a:pt x="1075" y="3430"/>
                  </a:lnTo>
                  <a:lnTo>
                    <a:pt x="983" y="3263"/>
                  </a:lnTo>
                  <a:lnTo>
                    <a:pt x="908" y="3096"/>
                  </a:lnTo>
                  <a:lnTo>
                    <a:pt x="871" y="2911"/>
                  </a:lnTo>
                  <a:lnTo>
                    <a:pt x="853" y="2725"/>
                  </a:lnTo>
                  <a:lnTo>
                    <a:pt x="853" y="2540"/>
                  </a:lnTo>
                  <a:lnTo>
                    <a:pt x="853" y="2336"/>
                  </a:lnTo>
                  <a:lnTo>
                    <a:pt x="871" y="1947"/>
                  </a:lnTo>
                  <a:lnTo>
                    <a:pt x="908" y="1650"/>
                  </a:lnTo>
                  <a:lnTo>
                    <a:pt x="908" y="1410"/>
                  </a:lnTo>
                  <a:lnTo>
                    <a:pt x="890" y="1150"/>
                  </a:lnTo>
                  <a:lnTo>
                    <a:pt x="834" y="909"/>
                  </a:lnTo>
                  <a:lnTo>
                    <a:pt x="760" y="668"/>
                  </a:lnTo>
                  <a:lnTo>
                    <a:pt x="668" y="446"/>
                  </a:lnTo>
                  <a:lnTo>
                    <a:pt x="593" y="335"/>
                  </a:lnTo>
                  <a:lnTo>
                    <a:pt x="519" y="242"/>
                  </a:lnTo>
                  <a:lnTo>
                    <a:pt x="427" y="168"/>
                  </a:lnTo>
                  <a:lnTo>
                    <a:pt x="334" y="94"/>
                  </a:lnTo>
                  <a:lnTo>
                    <a:pt x="241" y="38"/>
                  </a:lnTo>
                  <a:lnTo>
                    <a:pt x="1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10999844" y="3696310"/>
              <a:ext cx="95972" cy="267966"/>
            </a:xfrm>
            <a:custGeom>
              <a:avLst/>
              <a:gdLst/>
              <a:ahLst/>
              <a:cxnLst/>
              <a:rect l="l" t="t" r="r" b="b"/>
              <a:pathLst>
                <a:path w="2410" h="6729" extrusionOk="0">
                  <a:moveTo>
                    <a:pt x="2280" y="1"/>
                  </a:moveTo>
                  <a:lnTo>
                    <a:pt x="2261" y="19"/>
                  </a:lnTo>
                  <a:lnTo>
                    <a:pt x="2243" y="56"/>
                  </a:lnTo>
                  <a:lnTo>
                    <a:pt x="0" y="6618"/>
                  </a:lnTo>
                  <a:lnTo>
                    <a:pt x="0" y="6636"/>
                  </a:lnTo>
                  <a:lnTo>
                    <a:pt x="19" y="6673"/>
                  </a:lnTo>
                  <a:lnTo>
                    <a:pt x="37" y="6710"/>
                  </a:lnTo>
                  <a:lnTo>
                    <a:pt x="56" y="6710"/>
                  </a:lnTo>
                  <a:lnTo>
                    <a:pt x="93" y="6729"/>
                  </a:lnTo>
                  <a:lnTo>
                    <a:pt x="130" y="6710"/>
                  </a:lnTo>
                  <a:lnTo>
                    <a:pt x="167" y="6673"/>
                  </a:lnTo>
                  <a:lnTo>
                    <a:pt x="2409" y="112"/>
                  </a:lnTo>
                  <a:lnTo>
                    <a:pt x="2409" y="75"/>
                  </a:lnTo>
                  <a:lnTo>
                    <a:pt x="2391" y="38"/>
                  </a:lnTo>
                  <a:lnTo>
                    <a:pt x="2372" y="19"/>
                  </a:lnTo>
                  <a:lnTo>
                    <a:pt x="2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10843348" y="3553868"/>
              <a:ext cx="70167" cy="188998"/>
            </a:xfrm>
            <a:custGeom>
              <a:avLst/>
              <a:gdLst/>
              <a:ahLst/>
              <a:cxnLst/>
              <a:rect l="l" t="t" r="r" b="b"/>
              <a:pathLst>
                <a:path w="1762" h="4746" extrusionOk="0">
                  <a:moveTo>
                    <a:pt x="1650" y="1"/>
                  </a:moveTo>
                  <a:lnTo>
                    <a:pt x="1613" y="19"/>
                  </a:lnTo>
                  <a:lnTo>
                    <a:pt x="1595" y="56"/>
                  </a:lnTo>
                  <a:lnTo>
                    <a:pt x="19" y="4616"/>
                  </a:lnTo>
                  <a:lnTo>
                    <a:pt x="1" y="4653"/>
                  </a:lnTo>
                  <a:lnTo>
                    <a:pt x="19" y="4690"/>
                  </a:lnTo>
                  <a:lnTo>
                    <a:pt x="38" y="4708"/>
                  </a:lnTo>
                  <a:lnTo>
                    <a:pt x="75" y="4727"/>
                  </a:lnTo>
                  <a:lnTo>
                    <a:pt x="93" y="4745"/>
                  </a:lnTo>
                  <a:lnTo>
                    <a:pt x="149" y="4727"/>
                  </a:lnTo>
                  <a:lnTo>
                    <a:pt x="186" y="4671"/>
                  </a:lnTo>
                  <a:lnTo>
                    <a:pt x="1762" y="112"/>
                  </a:lnTo>
                  <a:lnTo>
                    <a:pt x="1762" y="75"/>
                  </a:lnTo>
                  <a:lnTo>
                    <a:pt x="1762" y="38"/>
                  </a:lnTo>
                  <a:lnTo>
                    <a:pt x="1743" y="19"/>
                  </a:lnTo>
                  <a:lnTo>
                    <a:pt x="1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10709033" y="3454952"/>
              <a:ext cx="48743" cy="98242"/>
            </a:xfrm>
            <a:custGeom>
              <a:avLst/>
              <a:gdLst/>
              <a:ahLst/>
              <a:cxnLst/>
              <a:rect l="l" t="t" r="r" b="b"/>
              <a:pathLst>
                <a:path w="1224" h="2467" extrusionOk="0">
                  <a:moveTo>
                    <a:pt x="1131" y="1"/>
                  </a:moveTo>
                  <a:lnTo>
                    <a:pt x="1094" y="20"/>
                  </a:lnTo>
                  <a:lnTo>
                    <a:pt x="1075" y="38"/>
                  </a:lnTo>
                  <a:lnTo>
                    <a:pt x="1057" y="57"/>
                  </a:lnTo>
                  <a:lnTo>
                    <a:pt x="19" y="2336"/>
                  </a:lnTo>
                  <a:lnTo>
                    <a:pt x="0" y="2373"/>
                  </a:lnTo>
                  <a:lnTo>
                    <a:pt x="0" y="2410"/>
                  </a:lnTo>
                  <a:lnTo>
                    <a:pt x="19" y="2429"/>
                  </a:lnTo>
                  <a:lnTo>
                    <a:pt x="56" y="2448"/>
                  </a:lnTo>
                  <a:lnTo>
                    <a:pt x="93" y="2466"/>
                  </a:lnTo>
                  <a:lnTo>
                    <a:pt x="130" y="2448"/>
                  </a:lnTo>
                  <a:lnTo>
                    <a:pt x="167" y="2410"/>
                  </a:lnTo>
                  <a:lnTo>
                    <a:pt x="1205" y="131"/>
                  </a:lnTo>
                  <a:lnTo>
                    <a:pt x="1224" y="94"/>
                  </a:lnTo>
                  <a:lnTo>
                    <a:pt x="1205" y="57"/>
                  </a:lnTo>
                  <a:lnTo>
                    <a:pt x="1187" y="38"/>
                  </a:lnTo>
                  <a:lnTo>
                    <a:pt x="1168" y="20"/>
                  </a:lnTo>
                  <a:lnTo>
                    <a:pt x="1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10653682" y="3602570"/>
              <a:ext cx="165383" cy="11867"/>
            </a:xfrm>
            <a:custGeom>
              <a:avLst/>
              <a:gdLst/>
              <a:ahLst/>
              <a:cxnLst/>
              <a:rect l="l" t="t" r="r" b="b"/>
              <a:pathLst>
                <a:path w="4153" h="298" extrusionOk="0">
                  <a:moveTo>
                    <a:pt x="4059" y="1"/>
                  </a:moveTo>
                  <a:lnTo>
                    <a:pt x="93" y="112"/>
                  </a:lnTo>
                  <a:lnTo>
                    <a:pt x="56" y="131"/>
                  </a:lnTo>
                  <a:lnTo>
                    <a:pt x="19" y="149"/>
                  </a:lnTo>
                  <a:lnTo>
                    <a:pt x="0" y="168"/>
                  </a:lnTo>
                  <a:lnTo>
                    <a:pt x="0" y="205"/>
                  </a:lnTo>
                  <a:lnTo>
                    <a:pt x="19" y="242"/>
                  </a:lnTo>
                  <a:lnTo>
                    <a:pt x="37" y="279"/>
                  </a:lnTo>
                  <a:lnTo>
                    <a:pt x="56" y="279"/>
                  </a:lnTo>
                  <a:lnTo>
                    <a:pt x="93" y="297"/>
                  </a:lnTo>
                  <a:lnTo>
                    <a:pt x="4059" y="186"/>
                  </a:lnTo>
                  <a:lnTo>
                    <a:pt x="4097" y="168"/>
                  </a:lnTo>
                  <a:lnTo>
                    <a:pt x="4134" y="149"/>
                  </a:lnTo>
                  <a:lnTo>
                    <a:pt x="4152" y="131"/>
                  </a:lnTo>
                  <a:lnTo>
                    <a:pt x="4152" y="94"/>
                  </a:lnTo>
                  <a:lnTo>
                    <a:pt x="4152" y="56"/>
                  </a:lnTo>
                  <a:lnTo>
                    <a:pt x="4115" y="38"/>
                  </a:lnTo>
                  <a:lnTo>
                    <a:pt x="4097" y="19"/>
                  </a:lnTo>
                  <a:lnTo>
                    <a:pt x="40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10710506" y="3807014"/>
              <a:ext cx="264262" cy="13341"/>
            </a:xfrm>
            <a:custGeom>
              <a:avLst/>
              <a:gdLst/>
              <a:ahLst/>
              <a:cxnLst/>
              <a:rect l="l" t="t" r="r" b="b"/>
              <a:pathLst>
                <a:path w="6636" h="335" extrusionOk="0">
                  <a:moveTo>
                    <a:pt x="6543" y="1"/>
                  </a:moveTo>
                  <a:lnTo>
                    <a:pt x="75" y="149"/>
                  </a:lnTo>
                  <a:lnTo>
                    <a:pt x="38" y="168"/>
                  </a:lnTo>
                  <a:lnTo>
                    <a:pt x="19" y="186"/>
                  </a:lnTo>
                  <a:lnTo>
                    <a:pt x="1" y="205"/>
                  </a:lnTo>
                  <a:lnTo>
                    <a:pt x="1" y="242"/>
                  </a:lnTo>
                  <a:lnTo>
                    <a:pt x="1" y="279"/>
                  </a:lnTo>
                  <a:lnTo>
                    <a:pt x="19" y="297"/>
                  </a:lnTo>
                  <a:lnTo>
                    <a:pt x="38" y="316"/>
                  </a:lnTo>
                  <a:lnTo>
                    <a:pt x="75" y="335"/>
                  </a:lnTo>
                  <a:lnTo>
                    <a:pt x="6543" y="186"/>
                  </a:lnTo>
                  <a:lnTo>
                    <a:pt x="6580" y="168"/>
                  </a:lnTo>
                  <a:lnTo>
                    <a:pt x="6617" y="149"/>
                  </a:lnTo>
                  <a:lnTo>
                    <a:pt x="6636" y="131"/>
                  </a:lnTo>
                  <a:lnTo>
                    <a:pt x="6636" y="94"/>
                  </a:lnTo>
                  <a:lnTo>
                    <a:pt x="6617" y="57"/>
                  </a:lnTo>
                  <a:lnTo>
                    <a:pt x="6599" y="38"/>
                  </a:lnTo>
                  <a:lnTo>
                    <a:pt x="6580" y="19"/>
                  </a:lnTo>
                  <a:lnTo>
                    <a:pt x="65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10804244" y="4023284"/>
              <a:ext cx="328496" cy="41376"/>
            </a:xfrm>
            <a:custGeom>
              <a:avLst/>
              <a:gdLst/>
              <a:ahLst/>
              <a:cxnLst/>
              <a:rect l="l" t="t" r="r" b="b"/>
              <a:pathLst>
                <a:path w="8249" h="1039" extrusionOk="0">
                  <a:moveTo>
                    <a:pt x="8156" y="0"/>
                  </a:moveTo>
                  <a:lnTo>
                    <a:pt x="75" y="872"/>
                  </a:lnTo>
                  <a:lnTo>
                    <a:pt x="37" y="872"/>
                  </a:lnTo>
                  <a:lnTo>
                    <a:pt x="19" y="890"/>
                  </a:lnTo>
                  <a:lnTo>
                    <a:pt x="0" y="927"/>
                  </a:lnTo>
                  <a:lnTo>
                    <a:pt x="0" y="964"/>
                  </a:lnTo>
                  <a:lnTo>
                    <a:pt x="0" y="983"/>
                  </a:lnTo>
                  <a:lnTo>
                    <a:pt x="19" y="1020"/>
                  </a:lnTo>
                  <a:lnTo>
                    <a:pt x="56" y="1038"/>
                  </a:lnTo>
                  <a:lnTo>
                    <a:pt x="93" y="1038"/>
                  </a:lnTo>
                  <a:lnTo>
                    <a:pt x="8174" y="167"/>
                  </a:lnTo>
                  <a:lnTo>
                    <a:pt x="8193" y="167"/>
                  </a:lnTo>
                  <a:lnTo>
                    <a:pt x="8230" y="149"/>
                  </a:lnTo>
                  <a:lnTo>
                    <a:pt x="8248" y="112"/>
                  </a:lnTo>
                  <a:lnTo>
                    <a:pt x="8248" y="75"/>
                  </a:lnTo>
                  <a:lnTo>
                    <a:pt x="8230" y="38"/>
                  </a:lnTo>
                  <a:lnTo>
                    <a:pt x="8211" y="19"/>
                  </a:lnTo>
                  <a:lnTo>
                    <a:pt x="81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10928963" y="4160549"/>
              <a:ext cx="315952" cy="64274"/>
            </a:xfrm>
            <a:custGeom>
              <a:avLst/>
              <a:gdLst/>
              <a:ahLst/>
              <a:cxnLst/>
              <a:rect l="l" t="t" r="r" b="b"/>
              <a:pathLst>
                <a:path w="7934" h="1614" extrusionOk="0">
                  <a:moveTo>
                    <a:pt x="7822" y="1"/>
                  </a:moveTo>
                  <a:lnTo>
                    <a:pt x="56" y="1447"/>
                  </a:lnTo>
                  <a:lnTo>
                    <a:pt x="38" y="1447"/>
                  </a:lnTo>
                  <a:lnTo>
                    <a:pt x="1" y="1484"/>
                  </a:lnTo>
                  <a:lnTo>
                    <a:pt x="1" y="1502"/>
                  </a:lnTo>
                  <a:lnTo>
                    <a:pt x="1" y="1539"/>
                  </a:lnTo>
                  <a:lnTo>
                    <a:pt x="19" y="1595"/>
                  </a:lnTo>
                  <a:lnTo>
                    <a:pt x="75" y="1613"/>
                  </a:lnTo>
                  <a:lnTo>
                    <a:pt x="93" y="1613"/>
                  </a:lnTo>
                  <a:lnTo>
                    <a:pt x="7859" y="168"/>
                  </a:lnTo>
                  <a:lnTo>
                    <a:pt x="7896" y="149"/>
                  </a:lnTo>
                  <a:lnTo>
                    <a:pt x="7915" y="131"/>
                  </a:lnTo>
                  <a:lnTo>
                    <a:pt x="7933" y="94"/>
                  </a:lnTo>
                  <a:lnTo>
                    <a:pt x="7933" y="56"/>
                  </a:lnTo>
                  <a:lnTo>
                    <a:pt x="7915" y="38"/>
                  </a:lnTo>
                  <a:lnTo>
                    <a:pt x="78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10554050" y="3923651"/>
              <a:ext cx="687177" cy="831135"/>
            </a:xfrm>
            <a:custGeom>
              <a:avLst/>
              <a:gdLst/>
              <a:ahLst/>
              <a:cxnLst/>
              <a:rect l="l" t="t" r="r" b="b"/>
              <a:pathLst>
                <a:path w="17256" h="20871" extrusionOk="0">
                  <a:moveTo>
                    <a:pt x="0" y="0"/>
                  </a:moveTo>
                  <a:lnTo>
                    <a:pt x="167" y="297"/>
                  </a:lnTo>
                  <a:lnTo>
                    <a:pt x="334" y="593"/>
                  </a:lnTo>
                  <a:lnTo>
                    <a:pt x="464" y="909"/>
                  </a:lnTo>
                  <a:lnTo>
                    <a:pt x="593" y="1224"/>
                  </a:lnTo>
                  <a:lnTo>
                    <a:pt x="816" y="1854"/>
                  </a:lnTo>
                  <a:lnTo>
                    <a:pt x="1020" y="2484"/>
                  </a:lnTo>
                  <a:lnTo>
                    <a:pt x="1168" y="3151"/>
                  </a:lnTo>
                  <a:lnTo>
                    <a:pt x="1316" y="3818"/>
                  </a:lnTo>
                  <a:lnTo>
                    <a:pt x="1427" y="4486"/>
                  </a:lnTo>
                  <a:lnTo>
                    <a:pt x="1539" y="5171"/>
                  </a:lnTo>
                  <a:lnTo>
                    <a:pt x="1724" y="6524"/>
                  </a:lnTo>
                  <a:lnTo>
                    <a:pt x="1835" y="7210"/>
                  </a:lnTo>
                  <a:lnTo>
                    <a:pt x="1946" y="7896"/>
                  </a:lnTo>
                  <a:lnTo>
                    <a:pt x="2095" y="8563"/>
                  </a:lnTo>
                  <a:lnTo>
                    <a:pt x="2261" y="9212"/>
                  </a:lnTo>
                  <a:lnTo>
                    <a:pt x="2447" y="9879"/>
                  </a:lnTo>
                  <a:lnTo>
                    <a:pt x="2669" y="10509"/>
                  </a:lnTo>
                  <a:lnTo>
                    <a:pt x="2855" y="10954"/>
                  </a:lnTo>
                  <a:lnTo>
                    <a:pt x="3058" y="11380"/>
                  </a:lnTo>
                  <a:lnTo>
                    <a:pt x="3281" y="11788"/>
                  </a:lnTo>
                  <a:lnTo>
                    <a:pt x="3522" y="12196"/>
                  </a:lnTo>
                  <a:lnTo>
                    <a:pt x="3763" y="12604"/>
                  </a:lnTo>
                  <a:lnTo>
                    <a:pt x="4022" y="12993"/>
                  </a:lnTo>
                  <a:lnTo>
                    <a:pt x="4300" y="13382"/>
                  </a:lnTo>
                  <a:lnTo>
                    <a:pt x="4578" y="13753"/>
                  </a:lnTo>
                  <a:lnTo>
                    <a:pt x="5153" y="14494"/>
                  </a:lnTo>
                  <a:lnTo>
                    <a:pt x="5764" y="15199"/>
                  </a:lnTo>
                  <a:lnTo>
                    <a:pt x="6413" y="15866"/>
                  </a:lnTo>
                  <a:lnTo>
                    <a:pt x="7080" y="16514"/>
                  </a:lnTo>
                  <a:lnTo>
                    <a:pt x="7433" y="16830"/>
                  </a:lnTo>
                  <a:lnTo>
                    <a:pt x="7785" y="17126"/>
                  </a:lnTo>
                  <a:lnTo>
                    <a:pt x="8155" y="17423"/>
                  </a:lnTo>
                  <a:lnTo>
                    <a:pt x="8526" y="17701"/>
                  </a:lnTo>
                  <a:lnTo>
                    <a:pt x="8897" y="17979"/>
                  </a:lnTo>
                  <a:lnTo>
                    <a:pt x="9286" y="18238"/>
                  </a:lnTo>
                  <a:lnTo>
                    <a:pt x="9675" y="18498"/>
                  </a:lnTo>
                  <a:lnTo>
                    <a:pt x="10064" y="18739"/>
                  </a:lnTo>
                  <a:lnTo>
                    <a:pt x="10472" y="18961"/>
                  </a:lnTo>
                  <a:lnTo>
                    <a:pt x="10880" y="19183"/>
                  </a:lnTo>
                  <a:lnTo>
                    <a:pt x="11288" y="19387"/>
                  </a:lnTo>
                  <a:lnTo>
                    <a:pt x="11714" y="19591"/>
                  </a:lnTo>
                  <a:lnTo>
                    <a:pt x="12140" y="19777"/>
                  </a:lnTo>
                  <a:lnTo>
                    <a:pt x="12567" y="19943"/>
                  </a:lnTo>
                  <a:lnTo>
                    <a:pt x="12993" y="20092"/>
                  </a:lnTo>
                  <a:lnTo>
                    <a:pt x="13419" y="20240"/>
                  </a:lnTo>
                  <a:lnTo>
                    <a:pt x="13864" y="20370"/>
                  </a:lnTo>
                  <a:lnTo>
                    <a:pt x="14309" y="20481"/>
                  </a:lnTo>
                  <a:lnTo>
                    <a:pt x="14754" y="20592"/>
                  </a:lnTo>
                  <a:lnTo>
                    <a:pt x="15198" y="20685"/>
                  </a:lnTo>
                  <a:lnTo>
                    <a:pt x="15662" y="20740"/>
                  </a:lnTo>
                  <a:lnTo>
                    <a:pt x="16125" y="20796"/>
                  </a:lnTo>
                  <a:lnTo>
                    <a:pt x="16570" y="20833"/>
                  </a:lnTo>
                  <a:lnTo>
                    <a:pt x="17033" y="20870"/>
                  </a:lnTo>
                  <a:lnTo>
                    <a:pt x="17145" y="20407"/>
                  </a:lnTo>
                  <a:lnTo>
                    <a:pt x="17200" y="19906"/>
                  </a:lnTo>
                  <a:lnTo>
                    <a:pt x="17237" y="19387"/>
                  </a:lnTo>
                  <a:lnTo>
                    <a:pt x="17256" y="18850"/>
                  </a:lnTo>
                  <a:lnTo>
                    <a:pt x="17256" y="18294"/>
                  </a:lnTo>
                  <a:lnTo>
                    <a:pt x="17219" y="17738"/>
                  </a:lnTo>
                  <a:lnTo>
                    <a:pt x="17163" y="17163"/>
                  </a:lnTo>
                  <a:lnTo>
                    <a:pt x="17089" y="16589"/>
                  </a:lnTo>
                  <a:lnTo>
                    <a:pt x="16996" y="16014"/>
                  </a:lnTo>
                  <a:lnTo>
                    <a:pt x="16885" y="15458"/>
                  </a:lnTo>
                  <a:lnTo>
                    <a:pt x="16755" y="14902"/>
                  </a:lnTo>
                  <a:lnTo>
                    <a:pt x="16607" y="14365"/>
                  </a:lnTo>
                  <a:lnTo>
                    <a:pt x="16440" y="13846"/>
                  </a:lnTo>
                  <a:lnTo>
                    <a:pt x="16255" y="13345"/>
                  </a:lnTo>
                  <a:lnTo>
                    <a:pt x="16070" y="12882"/>
                  </a:lnTo>
                  <a:lnTo>
                    <a:pt x="15866" y="12455"/>
                  </a:lnTo>
                  <a:lnTo>
                    <a:pt x="15551" y="11881"/>
                  </a:lnTo>
                  <a:lnTo>
                    <a:pt x="15236" y="11325"/>
                  </a:lnTo>
                  <a:lnTo>
                    <a:pt x="14902" y="10769"/>
                  </a:lnTo>
                  <a:lnTo>
                    <a:pt x="14550" y="10213"/>
                  </a:lnTo>
                  <a:lnTo>
                    <a:pt x="14179" y="9675"/>
                  </a:lnTo>
                  <a:lnTo>
                    <a:pt x="13808" y="9156"/>
                  </a:lnTo>
                  <a:lnTo>
                    <a:pt x="13419" y="8637"/>
                  </a:lnTo>
                  <a:lnTo>
                    <a:pt x="12993" y="8137"/>
                  </a:lnTo>
                  <a:lnTo>
                    <a:pt x="12585" y="7637"/>
                  </a:lnTo>
                  <a:lnTo>
                    <a:pt x="12140" y="7155"/>
                  </a:lnTo>
                  <a:lnTo>
                    <a:pt x="11695" y="6691"/>
                  </a:lnTo>
                  <a:lnTo>
                    <a:pt x="11232" y="6228"/>
                  </a:lnTo>
                  <a:lnTo>
                    <a:pt x="10769" y="5783"/>
                  </a:lnTo>
                  <a:lnTo>
                    <a:pt x="10287" y="5338"/>
                  </a:lnTo>
                  <a:lnTo>
                    <a:pt x="9786" y="4930"/>
                  </a:lnTo>
                  <a:lnTo>
                    <a:pt x="9286" y="4523"/>
                  </a:lnTo>
                  <a:lnTo>
                    <a:pt x="8767" y="4115"/>
                  </a:lnTo>
                  <a:lnTo>
                    <a:pt x="8230" y="3744"/>
                  </a:lnTo>
                  <a:lnTo>
                    <a:pt x="7711" y="3374"/>
                  </a:lnTo>
                  <a:lnTo>
                    <a:pt x="7155" y="3021"/>
                  </a:lnTo>
                  <a:lnTo>
                    <a:pt x="6599" y="2688"/>
                  </a:lnTo>
                  <a:lnTo>
                    <a:pt x="6042" y="2354"/>
                  </a:lnTo>
                  <a:lnTo>
                    <a:pt x="5468" y="2058"/>
                  </a:lnTo>
                  <a:lnTo>
                    <a:pt x="4893" y="1761"/>
                  </a:lnTo>
                  <a:lnTo>
                    <a:pt x="4300" y="1483"/>
                  </a:lnTo>
                  <a:lnTo>
                    <a:pt x="3707" y="1224"/>
                  </a:lnTo>
                  <a:lnTo>
                    <a:pt x="3096" y="964"/>
                  </a:lnTo>
                  <a:lnTo>
                    <a:pt x="2502" y="742"/>
                  </a:lnTo>
                  <a:lnTo>
                    <a:pt x="1891" y="538"/>
                  </a:lnTo>
                  <a:lnTo>
                    <a:pt x="1261" y="334"/>
                  </a:lnTo>
                  <a:lnTo>
                    <a:pt x="630" y="16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10641138" y="4001143"/>
              <a:ext cx="594908" cy="756588"/>
            </a:xfrm>
            <a:custGeom>
              <a:avLst/>
              <a:gdLst/>
              <a:ahLst/>
              <a:cxnLst/>
              <a:rect l="l" t="t" r="r" b="b"/>
              <a:pathLst>
                <a:path w="14939" h="18999" extrusionOk="0">
                  <a:moveTo>
                    <a:pt x="56" y="0"/>
                  </a:moveTo>
                  <a:lnTo>
                    <a:pt x="19" y="19"/>
                  </a:lnTo>
                  <a:lnTo>
                    <a:pt x="0" y="56"/>
                  </a:lnTo>
                  <a:lnTo>
                    <a:pt x="0" y="75"/>
                  </a:lnTo>
                  <a:lnTo>
                    <a:pt x="0" y="112"/>
                  </a:lnTo>
                  <a:lnTo>
                    <a:pt x="19" y="149"/>
                  </a:lnTo>
                  <a:lnTo>
                    <a:pt x="482" y="649"/>
                  </a:lnTo>
                  <a:lnTo>
                    <a:pt x="1687" y="1965"/>
                  </a:lnTo>
                  <a:lnTo>
                    <a:pt x="3448" y="3967"/>
                  </a:lnTo>
                  <a:lnTo>
                    <a:pt x="4486" y="5172"/>
                  </a:lnTo>
                  <a:lnTo>
                    <a:pt x="5616" y="6487"/>
                  </a:lnTo>
                  <a:lnTo>
                    <a:pt x="6784" y="7915"/>
                  </a:lnTo>
                  <a:lnTo>
                    <a:pt x="7989" y="9397"/>
                  </a:lnTo>
                  <a:lnTo>
                    <a:pt x="9212" y="10954"/>
                  </a:lnTo>
                  <a:lnTo>
                    <a:pt x="10435" y="12548"/>
                  </a:lnTo>
                  <a:lnTo>
                    <a:pt x="11621" y="14161"/>
                  </a:lnTo>
                  <a:lnTo>
                    <a:pt x="12196" y="14976"/>
                  </a:lnTo>
                  <a:lnTo>
                    <a:pt x="12752" y="15792"/>
                  </a:lnTo>
                  <a:lnTo>
                    <a:pt x="13289" y="16589"/>
                  </a:lnTo>
                  <a:lnTo>
                    <a:pt x="13808" y="17386"/>
                  </a:lnTo>
                  <a:lnTo>
                    <a:pt x="14309" y="18183"/>
                  </a:lnTo>
                  <a:lnTo>
                    <a:pt x="14772" y="18961"/>
                  </a:lnTo>
                  <a:lnTo>
                    <a:pt x="14809" y="18998"/>
                  </a:lnTo>
                  <a:lnTo>
                    <a:pt x="14902" y="18998"/>
                  </a:lnTo>
                  <a:lnTo>
                    <a:pt x="14920" y="18961"/>
                  </a:lnTo>
                  <a:lnTo>
                    <a:pt x="14939" y="18943"/>
                  </a:lnTo>
                  <a:lnTo>
                    <a:pt x="14939" y="18906"/>
                  </a:lnTo>
                  <a:lnTo>
                    <a:pt x="14920" y="18868"/>
                  </a:lnTo>
                  <a:lnTo>
                    <a:pt x="14457" y="18090"/>
                  </a:lnTo>
                  <a:lnTo>
                    <a:pt x="13957" y="17293"/>
                  </a:lnTo>
                  <a:lnTo>
                    <a:pt x="13438" y="16496"/>
                  </a:lnTo>
                  <a:lnTo>
                    <a:pt x="12900" y="15699"/>
                  </a:lnTo>
                  <a:lnTo>
                    <a:pt x="12326" y="14884"/>
                  </a:lnTo>
                  <a:lnTo>
                    <a:pt x="11751" y="14068"/>
                  </a:lnTo>
                  <a:lnTo>
                    <a:pt x="10565" y="12456"/>
                  </a:lnTo>
                  <a:lnTo>
                    <a:pt x="9360" y="10862"/>
                  </a:lnTo>
                  <a:lnTo>
                    <a:pt x="8137" y="9305"/>
                  </a:lnTo>
                  <a:lnTo>
                    <a:pt x="6914" y="7803"/>
                  </a:lnTo>
                  <a:lnTo>
                    <a:pt x="5746" y="6376"/>
                  </a:lnTo>
                  <a:lnTo>
                    <a:pt x="4615" y="5060"/>
                  </a:lnTo>
                  <a:lnTo>
                    <a:pt x="3577" y="3856"/>
                  </a:lnTo>
                  <a:lnTo>
                    <a:pt x="1817" y="1854"/>
                  </a:lnTo>
                  <a:lnTo>
                    <a:pt x="612" y="519"/>
                  </a:lnTo>
                  <a:lnTo>
                    <a:pt x="149" y="19"/>
                  </a:lnTo>
                  <a:lnTo>
                    <a:pt x="130"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10950387" y="4492700"/>
              <a:ext cx="252435" cy="180117"/>
            </a:xfrm>
            <a:custGeom>
              <a:avLst/>
              <a:gdLst/>
              <a:ahLst/>
              <a:cxnLst/>
              <a:rect l="l" t="t" r="r" b="b"/>
              <a:pathLst>
                <a:path w="6339" h="4523" extrusionOk="0">
                  <a:moveTo>
                    <a:pt x="6228" y="0"/>
                  </a:moveTo>
                  <a:lnTo>
                    <a:pt x="6209" y="19"/>
                  </a:lnTo>
                  <a:lnTo>
                    <a:pt x="6191" y="37"/>
                  </a:lnTo>
                  <a:lnTo>
                    <a:pt x="6172" y="75"/>
                  </a:lnTo>
                  <a:lnTo>
                    <a:pt x="5672" y="4337"/>
                  </a:lnTo>
                  <a:lnTo>
                    <a:pt x="111" y="3411"/>
                  </a:lnTo>
                  <a:lnTo>
                    <a:pt x="74" y="3411"/>
                  </a:lnTo>
                  <a:lnTo>
                    <a:pt x="37" y="3429"/>
                  </a:lnTo>
                  <a:lnTo>
                    <a:pt x="19" y="3448"/>
                  </a:lnTo>
                  <a:lnTo>
                    <a:pt x="0" y="3485"/>
                  </a:lnTo>
                  <a:lnTo>
                    <a:pt x="0" y="3522"/>
                  </a:lnTo>
                  <a:lnTo>
                    <a:pt x="19" y="3540"/>
                  </a:lnTo>
                  <a:lnTo>
                    <a:pt x="37" y="3559"/>
                  </a:lnTo>
                  <a:lnTo>
                    <a:pt x="74" y="3578"/>
                  </a:lnTo>
                  <a:lnTo>
                    <a:pt x="5727" y="4523"/>
                  </a:lnTo>
                  <a:lnTo>
                    <a:pt x="5746" y="4523"/>
                  </a:lnTo>
                  <a:lnTo>
                    <a:pt x="5801" y="4504"/>
                  </a:lnTo>
                  <a:lnTo>
                    <a:pt x="5820" y="4467"/>
                  </a:lnTo>
                  <a:lnTo>
                    <a:pt x="5839" y="4449"/>
                  </a:lnTo>
                  <a:lnTo>
                    <a:pt x="6339" y="93"/>
                  </a:lnTo>
                  <a:lnTo>
                    <a:pt x="6339" y="56"/>
                  </a:lnTo>
                  <a:lnTo>
                    <a:pt x="6320" y="37"/>
                  </a:lnTo>
                  <a:lnTo>
                    <a:pt x="63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10814558" y="4307450"/>
              <a:ext cx="290107" cy="212612"/>
            </a:xfrm>
            <a:custGeom>
              <a:avLst/>
              <a:gdLst/>
              <a:ahLst/>
              <a:cxnLst/>
              <a:rect l="l" t="t" r="r" b="b"/>
              <a:pathLst>
                <a:path w="7285" h="5339" extrusionOk="0">
                  <a:moveTo>
                    <a:pt x="7211" y="0"/>
                  </a:moveTo>
                  <a:lnTo>
                    <a:pt x="7174" y="19"/>
                  </a:lnTo>
                  <a:lnTo>
                    <a:pt x="7155" y="19"/>
                  </a:lnTo>
                  <a:lnTo>
                    <a:pt x="7118" y="56"/>
                  </a:lnTo>
                  <a:lnTo>
                    <a:pt x="7118" y="74"/>
                  </a:lnTo>
                  <a:lnTo>
                    <a:pt x="6395" y="5153"/>
                  </a:lnTo>
                  <a:lnTo>
                    <a:pt x="94" y="4949"/>
                  </a:lnTo>
                  <a:lnTo>
                    <a:pt x="57" y="4967"/>
                  </a:lnTo>
                  <a:lnTo>
                    <a:pt x="38" y="4986"/>
                  </a:lnTo>
                  <a:lnTo>
                    <a:pt x="1" y="5005"/>
                  </a:lnTo>
                  <a:lnTo>
                    <a:pt x="1" y="5042"/>
                  </a:lnTo>
                  <a:lnTo>
                    <a:pt x="1" y="5079"/>
                  </a:lnTo>
                  <a:lnTo>
                    <a:pt x="19" y="5097"/>
                  </a:lnTo>
                  <a:lnTo>
                    <a:pt x="57" y="5116"/>
                  </a:lnTo>
                  <a:lnTo>
                    <a:pt x="75" y="5134"/>
                  </a:lnTo>
                  <a:lnTo>
                    <a:pt x="6469" y="5338"/>
                  </a:lnTo>
                  <a:lnTo>
                    <a:pt x="6506" y="5338"/>
                  </a:lnTo>
                  <a:lnTo>
                    <a:pt x="6525" y="5320"/>
                  </a:lnTo>
                  <a:lnTo>
                    <a:pt x="6544" y="5283"/>
                  </a:lnTo>
                  <a:lnTo>
                    <a:pt x="6562" y="5264"/>
                  </a:lnTo>
                  <a:lnTo>
                    <a:pt x="7285" y="111"/>
                  </a:lnTo>
                  <a:lnTo>
                    <a:pt x="7285" y="74"/>
                  </a:lnTo>
                  <a:lnTo>
                    <a:pt x="7266" y="37"/>
                  </a:lnTo>
                  <a:lnTo>
                    <a:pt x="7248" y="19"/>
                  </a:lnTo>
                  <a:lnTo>
                    <a:pt x="721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10686892" y="4156885"/>
              <a:ext cx="276089" cy="201542"/>
            </a:xfrm>
            <a:custGeom>
              <a:avLst/>
              <a:gdLst/>
              <a:ahLst/>
              <a:cxnLst/>
              <a:rect l="l" t="t" r="r" b="b"/>
              <a:pathLst>
                <a:path w="6933" h="5061" extrusionOk="0">
                  <a:moveTo>
                    <a:pt x="6821" y="0"/>
                  </a:moveTo>
                  <a:lnTo>
                    <a:pt x="6784" y="19"/>
                  </a:lnTo>
                  <a:lnTo>
                    <a:pt x="6765" y="37"/>
                  </a:lnTo>
                  <a:lnTo>
                    <a:pt x="6765" y="74"/>
                  </a:lnTo>
                  <a:lnTo>
                    <a:pt x="6450" y="4875"/>
                  </a:lnTo>
                  <a:lnTo>
                    <a:pt x="93" y="4263"/>
                  </a:lnTo>
                  <a:lnTo>
                    <a:pt x="56" y="4263"/>
                  </a:lnTo>
                  <a:lnTo>
                    <a:pt x="38" y="4282"/>
                  </a:lnTo>
                  <a:lnTo>
                    <a:pt x="19" y="4300"/>
                  </a:lnTo>
                  <a:lnTo>
                    <a:pt x="0" y="4337"/>
                  </a:lnTo>
                  <a:lnTo>
                    <a:pt x="0" y="4374"/>
                  </a:lnTo>
                  <a:lnTo>
                    <a:pt x="19" y="4393"/>
                  </a:lnTo>
                  <a:lnTo>
                    <a:pt x="56" y="4430"/>
                  </a:lnTo>
                  <a:lnTo>
                    <a:pt x="75" y="4430"/>
                  </a:lnTo>
                  <a:lnTo>
                    <a:pt x="6525" y="5060"/>
                  </a:lnTo>
                  <a:lnTo>
                    <a:pt x="6543" y="5060"/>
                  </a:lnTo>
                  <a:lnTo>
                    <a:pt x="6599" y="5042"/>
                  </a:lnTo>
                  <a:lnTo>
                    <a:pt x="6617" y="5004"/>
                  </a:lnTo>
                  <a:lnTo>
                    <a:pt x="6617" y="4967"/>
                  </a:lnTo>
                  <a:lnTo>
                    <a:pt x="6932" y="93"/>
                  </a:lnTo>
                  <a:lnTo>
                    <a:pt x="6932" y="56"/>
                  </a:lnTo>
                  <a:lnTo>
                    <a:pt x="6914" y="19"/>
                  </a:lnTo>
                  <a:lnTo>
                    <a:pt x="689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10641138" y="4046181"/>
              <a:ext cx="164626" cy="138025"/>
            </a:xfrm>
            <a:custGeom>
              <a:avLst/>
              <a:gdLst/>
              <a:ahLst/>
              <a:cxnLst/>
              <a:rect l="l" t="t" r="r" b="b"/>
              <a:pathLst>
                <a:path w="4134" h="3466" extrusionOk="0">
                  <a:moveTo>
                    <a:pt x="3893" y="0"/>
                  </a:moveTo>
                  <a:lnTo>
                    <a:pt x="3855" y="19"/>
                  </a:lnTo>
                  <a:lnTo>
                    <a:pt x="3837" y="56"/>
                  </a:lnTo>
                  <a:lnTo>
                    <a:pt x="3837" y="93"/>
                  </a:lnTo>
                  <a:lnTo>
                    <a:pt x="3948" y="3281"/>
                  </a:lnTo>
                  <a:lnTo>
                    <a:pt x="93" y="2780"/>
                  </a:lnTo>
                  <a:lnTo>
                    <a:pt x="56" y="2780"/>
                  </a:lnTo>
                  <a:lnTo>
                    <a:pt x="37" y="2799"/>
                  </a:lnTo>
                  <a:lnTo>
                    <a:pt x="19" y="2817"/>
                  </a:lnTo>
                  <a:lnTo>
                    <a:pt x="0" y="2854"/>
                  </a:lnTo>
                  <a:lnTo>
                    <a:pt x="0" y="2891"/>
                  </a:lnTo>
                  <a:lnTo>
                    <a:pt x="19" y="2910"/>
                  </a:lnTo>
                  <a:lnTo>
                    <a:pt x="37" y="2947"/>
                  </a:lnTo>
                  <a:lnTo>
                    <a:pt x="74" y="2947"/>
                  </a:lnTo>
                  <a:lnTo>
                    <a:pt x="4022" y="3466"/>
                  </a:lnTo>
                  <a:lnTo>
                    <a:pt x="4078" y="3466"/>
                  </a:lnTo>
                  <a:lnTo>
                    <a:pt x="4096" y="3447"/>
                  </a:lnTo>
                  <a:lnTo>
                    <a:pt x="4115" y="3410"/>
                  </a:lnTo>
                  <a:lnTo>
                    <a:pt x="4133" y="3373"/>
                  </a:lnTo>
                  <a:lnTo>
                    <a:pt x="4004" y="74"/>
                  </a:lnTo>
                  <a:lnTo>
                    <a:pt x="4004" y="56"/>
                  </a:lnTo>
                  <a:lnTo>
                    <a:pt x="3985" y="19"/>
                  </a:lnTo>
                  <a:lnTo>
                    <a:pt x="394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1"/>
        <p:cNvGrpSpPr/>
        <p:nvPr/>
      </p:nvGrpSpPr>
      <p:grpSpPr>
        <a:xfrm>
          <a:off x="0" y="0"/>
          <a:ext cx="0" cy="0"/>
          <a:chOff x="0" y="0"/>
          <a:chExt cx="0" cy="0"/>
        </a:xfrm>
      </p:grpSpPr>
      <p:grpSp>
        <p:nvGrpSpPr>
          <p:cNvPr id="412" name="Google Shape;412;p9"/>
          <p:cNvGrpSpPr/>
          <p:nvPr/>
        </p:nvGrpSpPr>
        <p:grpSpPr>
          <a:xfrm>
            <a:off x="13367" y="-16399"/>
            <a:ext cx="12165236" cy="6916657"/>
            <a:chOff x="33197" y="-12175"/>
            <a:chExt cx="9123927" cy="5118900"/>
          </a:xfrm>
        </p:grpSpPr>
        <p:grpSp>
          <p:nvGrpSpPr>
            <p:cNvPr id="413" name="Google Shape;413;p9"/>
            <p:cNvGrpSpPr/>
            <p:nvPr/>
          </p:nvGrpSpPr>
          <p:grpSpPr>
            <a:xfrm>
              <a:off x="577902" y="-12175"/>
              <a:ext cx="7986672" cy="5118900"/>
              <a:chOff x="577902" y="-12175"/>
              <a:chExt cx="7986672" cy="5118900"/>
            </a:xfrm>
          </p:grpSpPr>
          <p:cxnSp>
            <p:nvCxnSpPr>
              <p:cNvPr id="414" name="Google Shape;414;p9"/>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15" name="Google Shape;415;p9"/>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16" name="Google Shape;416;p9"/>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17" name="Google Shape;417;p9"/>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18" name="Google Shape;418;p9"/>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19" name="Google Shape;419;p9"/>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0" name="Google Shape;420;p9"/>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1" name="Google Shape;421;p9"/>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2" name="Google Shape;422;p9"/>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3" name="Google Shape;423;p9"/>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4" name="Google Shape;424;p9"/>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5" name="Google Shape;425;p9"/>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6" name="Google Shape;426;p9"/>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7" name="Google Shape;427;p9"/>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28" name="Google Shape;428;p9"/>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429" name="Google Shape;429;p9"/>
            <p:cNvGrpSpPr/>
            <p:nvPr/>
          </p:nvGrpSpPr>
          <p:grpSpPr>
            <a:xfrm rot="5400000">
              <a:off x="2598493" y="-2006994"/>
              <a:ext cx="3993336" cy="9123927"/>
              <a:chOff x="577902" y="-12175"/>
              <a:chExt cx="3993336" cy="5118900"/>
            </a:xfrm>
          </p:grpSpPr>
          <p:cxnSp>
            <p:nvCxnSpPr>
              <p:cNvPr id="430" name="Google Shape;430;p9"/>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1" name="Google Shape;431;p9"/>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2" name="Google Shape;432;p9"/>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3" name="Google Shape;433;p9"/>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4" name="Google Shape;434;p9"/>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5" name="Google Shape;435;p9"/>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6" name="Google Shape;436;p9"/>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37" name="Google Shape;437;p9"/>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sp>
        <p:nvSpPr>
          <p:cNvPr id="438" name="Google Shape;438;p9"/>
          <p:cNvSpPr txBox="1">
            <a:spLocks noGrp="1"/>
          </p:cNvSpPr>
          <p:nvPr>
            <p:ph type="title"/>
          </p:nvPr>
        </p:nvSpPr>
        <p:spPr>
          <a:xfrm>
            <a:off x="3016400" y="2172867"/>
            <a:ext cx="6159200" cy="98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7335"/>
            </a:lvl1pPr>
            <a:lvl2pPr lvl="1" rtl="0">
              <a:spcBef>
                <a:spcPts val="0"/>
              </a:spcBef>
              <a:spcAft>
                <a:spcPts val="0"/>
              </a:spcAft>
              <a:buSzPts val="500"/>
              <a:buNone/>
              <a:defRPr/>
            </a:lvl2pPr>
            <a:lvl3pPr lvl="2" rtl="0">
              <a:spcBef>
                <a:spcPts val="0"/>
              </a:spcBef>
              <a:spcAft>
                <a:spcPts val="0"/>
              </a:spcAft>
              <a:buSzPts val="500"/>
              <a:buNone/>
              <a:defRPr/>
            </a:lvl3pPr>
            <a:lvl4pPr lvl="3" rtl="0">
              <a:spcBef>
                <a:spcPts val="0"/>
              </a:spcBef>
              <a:spcAft>
                <a:spcPts val="0"/>
              </a:spcAft>
              <a:buSzPts val="500"/>
              <a:buNone/>
              <a:defRPr/>
            </a:lvl4pPr>
            <a:lvl5pPr lvl="4" rtl="0">
              <a:spcBef>
                <a:spcPts val="0"/>
              </a:spcBef>
              <a:spcAft>
                <a:spcPts val="0"/>
              </a:spcAft>
              <a:buSzPts val="500"/>
              <a:buNone/>
              <a:defRPr/>
            </a:lvl5pPr>
            <a:lvl6pPr lvl="5" rtl="0">
              <a:spcBef>
                <a:spcPts val="0"/>
              </a:spcBef>
              <a:spcAft>
                <a:spcPts val="0"/>
              </a:spcAft>
              <a:buSzPts val="500"/>
              <a:buNone/>
              <a:defRPr/>
            </a:lvl6pPr>
            <a:lvl7pPr lvl="6" rtl="0">
              <a:spcBef>
                <a:spcPts val="0"/>
              </a:spcBef>
              <a:spcAft>
                <a:spcPts val="0"/>
              </a:spcAft>
              <a:buSzPts val="500"/>
              <a:buNone/>
              <a:defRPr/>
            </a:lvl7pPr>
            <a:lvl8pPr lvl="7" rtl="0">
              <a:spcBef>
                <a:spcPts val="0"/>
              </a:spcBef>
              <a:spcAft>
                <a:spcPts val="0"/>
              </a:spcAft>
              <a:buSzPts val="500"/>
              <a:buNone/>
              <a:defRPr/>
            </a:lvl8pPr>
            <a:lvl9pPr lvl="8" rtl="0">
              <a:spcBef>
                <a:spcPts val="0"/>
              </a:spcBef>
              <a:spcAft>
                <a:spcPts val="0"/>
              </a:spcAft>
              <a:buSzPts val="500"/>
              <a:buNone/>
              <a:defRPr/>
            </a:lvl9pPr>
          </a:lstStyle>
          <a:p/>
        </p:txBody>
      </p:sp>
      <p:sp>
        <p:nvSpPr>
          <p:cNvPr id="439" name="Google Shape;439;p9"/>
          <p:cNvSpPr txBox="1">
            <a:spLocks noGrp="1"/>
          </p:cNvSpPr>
          <p:nvPr>
            <p:ph type="subTitle" idx="1"/>
          </p:nvPr>
        </p:nvSpPr>
        <p:spPr>
          <a:xfrm>
            <a:off x="3017600" y="3224333"/>
            <a:ext cx="6156800" cy="14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265"/>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grpSp>
        <p:nvGrpSpPr>
          <p:cNvPr id="440" name="Google Shape;440;p9"/>
          <p:cNvGrpSpPr/>
          <p:nvPr/>
        </p:nvGrpSpPr>
        <p:grpSpPr>
          <a:xfrm flipH="1">
            <a:off x="9531557" y="3299875"/>
            <a:ext cx="1066388" cy="2358195"/>
            <a:chOff x="10554050" y="3035751"/>
            <a:chExt cx="778688" cy="1721980"/>
          </a:xfrm>
        </p:grpSpPr>
        <p:sp>
          <p:nvSpPr>
            <p:cNvPr id="441" name="Google Shape;441;p9"/>
            <p:cNvSpPr/>
            <p:nvPr/>
          </p:nvSpPr>
          <p:spPr>
            <a:xfrm>
              <a:off x="10780631" y="3035751"/>
              <a:ext cx="445853" cy="879082"/>
            </a:xfrm>
            <a:custGeom>
              <a:avLst/>
              <a:gdLst/>
              <a:ahLst/>
              <a:cxnLst/>
              <a:rect l="l" t="t" r="r" b="b"/>
              <a:pathLst>
                <a:path w="11196" h="22075" extrusionOk="0">
                  <a:moveTo>
                    <a:pt x="2521" y="0"/>
                  </a:moveTo>
                  <a:lnTo>
                    <a:pt x="2280" y="19"/>
                  </a:lnTo>
                  <a:lnTo>
                    <a:pt x="2039" y="56"/>
                  </a:lnTo>
                  <a:lnTo>
                    <a:pt x="1891" y="93"/>
                  </a:lnTo>
                  <a:lnTo>
                    <a:pt x="1743" y="149"/>
                  </a:lnTo>
                  <a:lnTo>
                    <a:pt x="1594" y="204"/>
                  </a:lnTo>
                  <a:lnTo>
                    <a:pt x="1465" y="278"/>
                  </a:lnTo>
                  <a:lnTo>
                    <a:pt x="1205" y="445"/>
                  </a:lnTo>
                  <a:lnTo>
                    <a:pt x="964" y="649"/>
                  </a:lnTo>
                  <a:lnTo>
                    <a:pt x="760" y="890"/>
                  </a:lnTo>
                  <a:lnTo>
                    <a:pt x="575" y="1150"/>
                  </a:lnTo>
                  <a:lnTo>
                    <a:pt x="408" y="1428"/>
                  </a:lnTo>
                  <a:lnTo>
                    <a:pt x="297" y="1706"/>
                  </a:lnTo>
                  <a:lnTo>
                    <a:pt x="186" y="2002"/>
                  </a:lnTo>
                  <a:lnTo>
                    <a:pt x="112" y="2317"/>
                  </a:lnTo>
                  <a:lnTo>
                    <a:pt x="56" y="2614"/>
                  </a:lnTo>
                  <a:lnTo>
                    <a:pt x="19" y="2929"/>
                  </a:lnTo>
                  <a:lnTo>
                    <a:pt x="0" y="3244"/>
                  </a:lnTo>
                  <a:lnTo>
                    <a:pt x="0" y="3559"/>
                  </a:lnTo>
                  <a:lnTo>
                    <a:pt x="19" y="4189"/>
                  </a:lnTo>
                  <a:lnTo>
                    <a:pt x="93" y="4986"/>
                  </a:lnTo>
                  <a:lnTo>
                    <a:pt x="204" y="5783"/>
                  </a:lnTo>
                  <a:lnTo>
                    <a:pt x="371" y="6580"/>
                  </a:lnTo>
                  <a:lnTo>
                    <a:pt x="538" y="7359"/>
                  </a:lnTo>
                  <a:lnTo>
                    <a:pt x="760" y="8137"/>
                  </a:lnTo>
                  <a:lnTo>
                    <a:pt x="1001" y="8915"/>
                  </a:lnTo>
                  <a:lnTo>
                    <a:pt x="1279" y="9675"/>
                  </a:lnTo>
                  <a:lnTo>
                    <a:pt x="1576" y="10417"/>
                  </a:lnTo>
                  <a:lnTo>
                    <a:pt x="1965" y="11306"/>
                  </a:lnTo>
                  <a:lnTo>
                    <a:pt x="2391" y="12159"/>
                  </a:lnTo>
                  <a:lnTo>
                    <a:pt x="2836" y="13012"/>
                  </a:lnTo>
                  <a:lnTo>
                    <a:pt x="3318" y="13827"/>
                  </a:lnTo>
                  <a:lnTo>
                    <a:pt x="3837" y="14643"/>
                  </a:lnTo>
                  <a:lnTo>
                    <a:pt x="4374" y="15421"/>
                  </a:lnTo>
                  <a:lnTo>
                    <a:pt x="4930" y="16200"/>
                  </a:lnTo>
                  <a:lnTo>
                    <a:pt x="5524" y="16941"/>
                  </a:lnTo>
                  <a:lnTo>
                    <a:pt x="6154" y="17682"/>
                  </a:lnTo>
                  <a:lnTo>
                    <a:pt x="6802" y="18387"/>
                  </a:lnTo>
                  <a:lnTo>
                    <a:pt x="7470" y="19054"/>
                  </a:lnTo>
                  <a:lnTo>
                    <a:pt x="8174" y="19721"/>
                  </a:lnTo>
                  <a:lnTo>
                    <a:pt x="8897" y="20351"/>
                  </a:lnTo>
                  <a:lnTo>
                    <a:pt x="9638" y="20944"/>
                  </a:lnTo>
                  <a:lnTo>
                    <a:pt x="10398" y="21519"/>
                  </a:lnTo>
                  <a:lnTo>
                    <a:pt x="11195" y="22075"/>
                  </a:lnTo>
                  <a:lnTo>
                    <a:pt x="10806" y="20370"/>
                  </a:lnTo>
                  <a:lnTo>
                    <a:pt x="10454" y="18702"/>
                  </a:lnTo>
                  <a:lnTo>
                    <a:pt x="9786" y="15403"/>
                  </a:lnTo>
                  <a:lnTo>
                    <a:pt x="9453" y="13772"/>
                  </a:lnTo>
                  <a:lnTo>
                    <a:pt x="9101" y="12159"/>
                  </a:lnTo>
                  <a:lnTo>
                    <a:pt x="8711" y="10565"/>
                  </a:lnTo>
                  <a:lnTo>
                    <a:pt x="8508" y="9768"/>
                  </a:lnTo>
                  <a:lnTo>
                    <a:pt x="8285" y="8990"/>
                  </a:lnTo>
                  <a:lnTo>
                    <a:pt x="8026" y="8044"/>
                  </a:lnTo>
                  <a:lnTo>
                    <a:pt x="7729" y="7099"/>
                  </a:lnTo>
                  <a:lnTo>
                    <a:pt x="7433" y="6172"/>
                  </a:lnTo>
                  <a:lnTo>
                    <a:pt x="7099" y="5246"/>
                  </a:lnTo>
                  <a:lnTo>
                    <a:pt x="6914" y="4782"/>
                  </a:lnTo>
                  <a:lnTo>
                    <a:pt x="6728" y="4337"/>
                  </a:lnTo>
                  <a:lnTo>
                    <a:pt x="6524" y="3893"/>
                  </a:lnTo>
                  <a:lnTo>
                    <a:pt x="6302" y="3466"/>
                  </a:lnTo>
                  <a:lnTo>
                    <a:pt x="6080" y="3040"/>
                  </a:lnTo>
                  <a:lnTo>
                    <a:pt x="5839" y="2614"/>
                  </a:lnTo>
                  <a:lnTo>
                    <a:pt x="5561" y="2206"/>
                  </a:lnTo>
                  <a:lnTo>
                    <a:pt x="5283" y="1798"/>
                  </a:lnTo>
                  <a:lnTo>
                    <a:pt x="4986" y="1409"/>
                  </a:lnTo>
                  <a:lnTo>
                    <a:pt x="4634" y="1057"/>
                  </a:lnTo>
                  <a:lnTo>
                    <a:pt x="4449" y="872"/>
                  </a:lnTo>
                  <a:lnTo>
                    <a:pt x="4263" y="723"/>
                  </a:lnTo>
                  <a:lnTo>
                    <a:pt x="4059" y="556"/>
                  </a:lnTo>
                  <a:lnTo>
                    <a:pt x="3855" y="427"/>
                  </a:lnTo>
                  <a:lnTo>
                    <a:pt x="3633" y="316"/>
                  </a:lnTo>
                  <a:lnTo>
                    <a:pt x="3429" y="204"/>
                  </a:lnTo>
                  <a:lnTo>
                    <a:pt x="3207" y="130"/>
                  </a:lnTo>
                  <a:lnTo>
                    <a:pt x="2984" y="56"/>
                  </a:lnTo>
                  <a:lnTo>
                    <a:pt x="2743" y="19"/>
                  </a:lnTo>
                  <a:lnTo>
                    <a:pt x="25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10856648" y="3107350"/>
              <a:ext cx="358004" cy="791990"/>
            </a:xfrm>
            <a:custGeom>
              <a:avLst/>
              <a:gdLst/>
              <a:ahLst/>
              <a:cxnLst/>
              <a:rect l="l" t="t" r="r" b="b"/>
              <a:pathLst>
                <a:path w="8990" h="19888" extrusionOk="0">
                  <a:moveTo>
                    <a:pt x="75" y="0"/>
                  </a:moveTo>
                  <a:lnTo>
                    <a:pt x="37" y="19"/>
                  </a:lnTo>
                  <a:lnTo>
                    <a:pt x="19" y="37"/>
                  </a:lnTo>
                  <a:lnTo>
                    <a:pt x="0" y="74"/>
                  </a:lnTo>
                  <a:lnTo>
                    <a:pt x="0" y="111"/>
                  </a:lnTo>
                  <a:lnTo>
                    <a:pt x="167" y="705"/>
                  </a:lnTo>
                  <a:lnTo>
                    <a:pt x="649" y="2224"/>
                  </a:lnTo>
                  <a:lnTo>
                    <a:pt x="983" y="3281"/>
                  </a:lnTo>
                  <a:lnTo>
                    <a:pt x="1409" y="4486"/>
                  </a:lnTo>
                  <a:lnTo>
                    <a:pt x="1872" y="5839"/>
                  </a:lnTo>
                  <a:lnTo>
                    <a:pt x="2428" y="7303"/>
                  </a:lnTo>
                  <a:lnTo>
                    <a:pt x="3021" y="8841"/>
                  </a:lnTo>
                  <a:lnTo>
                    <a:pt x="3689" y="10435"/>
                  </a:lnTo>
                  <a:lnTo>
                    <a:pt x="4041" y="11251"/>
                  </a:lnTo>
                  <a:lnTo>
                    <a:pt x="4412" y="12066"/>
                  </a:lnTo>
                  <a:lnTo>
                    <a:pt x="4801" y="12900"/>
                  </a:lnTo>
                  <a:lnTo>
                    <a:pt x="5190" y="13716"/>
                  </a:lnTo>
                  <a:lnTo>
                    <a:pt x="5616" y="14531"/>
                  </a:lnTo>
                  <a:lnTo>
                    <a:pt x="6024" y="15328"/>
                  </a:lnTo>
                  <a:lnTo>
                    <a:pt x="6469" y="16125"/>
                  </a:lnTo>
                  <a:lnTo>
                    <a:pt x="6914" y="16922"/>
                  </a:lnTo>
                  <a:lnTo>
                    <a:pt x="7377" y="17682"/>
                  </a:lnTo>
                  <a:lnTo>
                    <a:pt x="7840" y="18423"/>
                  </a:lnTo>
                  <a:lnTo>
                    <a:pt x="8341" y="19146"/>
                  </a:lnTo>
                  <a:lnTo>
                    <a:pt x="8823" y="19851"/>
                  </a:lnTo>
                  <a:lnTo>
                    <a:pt x="8860" y="19869"/>
                  </a:lnTo>
                  <a:lnTo>
                    <a:pt x="8897" y="19888"/>
                  </a:lnTo>
                  <a:lnTo>
                    <a:pt x="8952" y="19869"/>
                  </a:lnTo>
                  <a:lnTo>
                    <a:pt x="8971" y="19832"/>
                  </a:lnTo>
                  <a:lnTo>
                    <a:pt x="8990" y="19814"/>
                  </a:lnTo>
                  <a:lnTo>
                    <a:pt x="8990" y="19776"/>
                  </a:lnTo>
                  <a:lnTo>
                    <a:pt x="8971" y="19739"/>
                  </a:lnTo>
                  <a:lnTo>
                    <a:pt x="8471" y="19054"/>
                  </a:lnTo>
                  <a:lnTo>
                    <a:pt x="7989" y="18331"/>
                  </a:lnTo>
                  <a:lnTo>
                    <a:pt x="7525" y="17589"/>
                  </a:lnTo>
                  <a:lnTo>
                    <a:pt x="7062" y="16830"/>
                  </a:lnTo>
                  <a:lnTo>
                    <a:pt x="6617" y="16051"/>
                  </a:lnTo>
                  <a:lnTo>
                    <a:pt x="6172" y="15254"/>
                  </a:lnTo>
                  <a:lnTo>
                    <a:pt x="5765" y="14439"/>
                  </a:lnTo>
                  <a:lnTo>
                    <a:pt x="5357" y="13623"/>
                  </a:lnTo>
                  <a:lnTo>
                    <a:pt x="4949" y="12808"/>
                  </a:lnTo>
                  <a:lnTo>
                    <a:pt x="4578" y="11992"/>
                  </a:lnTo>
                  <a:lnTo>
                    <a:pt x="4208" y="11177"/>
                  </a:lnTo>
                  <a:lnTo>
                    <a:pt x="3856" y="10361"/>
                  </a:lnTo>
                  <a:lnTo>
                    <a:pt x="3188" y="8767"/>
                  </a:lnTo>
                  <a:lnTo>
                    <a:pt x="2577" y="7229"/>
                  </a:lnTo>
                  <a:lnTo>
                    <a:pt x="2039" y="5783"/>
                  </a:lnTo>
                  <a:lnTo>
                    <a:pt x="1557" y="4430"/>
                  </a:lnTo>
                  <a:lnTo>
                    <a:pt x="1149" y="3225"/>
                  </a:lnTo>
                  <a:lnTo>
                    <a:pt x="816" y="2169"/>
                  </a:lnTo>
                  <a:lnTo>
                    <a:pt x="334" y="649"/>
                  </a:lnTo>
                  <a:lnTo>
                    <a:pt x="167" y="56"/>
                  </a:lnTo>
                  <a:lnTo>
                    <a:pt x="149" y="37"/>
                  </a:lnTo>
                  <a:lnTo>
                    <a:pt x="130" y="19"/>
                  </a:lnTo>
                  <a:lnTo>
                    <a:pt x="93"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10885439" y="3136141"/>
              <a:ext cx="50216" cy="72357"/>
            </a:xfrm>
            <a:custGeom>
              <a:avLst/>
              <a:gdLst/>
              <a:ahLst/>
              <a:cxnLst/>
              <a:rect l="l" t="t" r="r" b="b"/>
              <a:pathLst>
                <a:path w="1261" h="1817" extrusionOk="0">
                  <a:moveTo>
                    <a:pt x="1149" y="0"/>
                  </a:moveTo>
                  <a:lnTo>
                    <a:pt x="1131" y="19"/>
                  </a:lnTo>
                  <a:lnTo>
                    <a:pt x="1094" y="37"/>
                  </a:lnTo>
                  <a:lnTo>
                    <a:pt x="19" y="1687"/>
                  </a:lnTo>
                  <a:lnTo>
                    <a:pt x="0" y="1724"/>
                  </a:lnTo>
                  <a:lnTo>
                    <a:pt x="0" y="1742"/>
                  </a:lnTo>
                  <a:lnTo>
                    <a:pt x="19" y="1779"/>
                  </a:lnTo>
                  <a:lnTo>
                    <a:pt x="37" y="1798"/>
                  </a:lnTo>
                  <a:lnTo>
                    <a:pt x="93" y="1816"/>
                  </a:lnTo>
                  <a:lnTo>
                    <a:pt x="130" y="1816"/>
                  </a:lnTo>
                  <a:lnTo>
                    <a:pt x="148" y="1779"/>
                  </a:lnTo>
                  <a:lnTo>
                    <a:pt x="1242" y="130"/>
                  </a:lnTo>
                  <a:lnTo>
                    <a:pt x="1261" y="93"/>
                  </a:lnTo>
                  <a:lnTo>
                    <a:pt x="1261" y="74"/>
                  </a:lnTo>
                  <a:lnTo>
                    <a:pt x="1242" y="37"/>
                  </a:lnTo>
                  <a:lnTo>
                    <a:pt x="1223" y="19"/>
                  </a:lnTo>
                  <a:lnTo>
                    <a:pt x="118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10937843" y="3264565"/>
              <a:ext cx="59057" cy="95972"/>
            </a:xfrm>
            <a:custGeom>
              <a:avLst/>
              <a:gdLst/>
              <a:ahLst/>
              <a:cxnLst/>
              <a:rect l="l" t="t" r="r" b="b"/>
              <a:pathLst>
                <a:path w="1483" h="2410" extrusionOk="0">
                  <a:moveTo>
                    <a:pt x="1372" y="0"/>
                  </a:moveTo>
                  <a:lnTo>
                    <a:pt x="1353" y="19"/>
                  </a:lnTo>
                  <a:lnTo>
                    <a:pt x="1316" y="37"/>
                  </a:lnTo>
                  <a:lnTo>
                    <a:pt x="19" y="2280"/>
                  </a:lnTo>
                  <a:lnTo>
                    <a:pt x="0" y="2317"/>
                  </a:lnTo>
                  <a:lnTo>
                    <a:pt x="0" y="2354"/>
                  </a:lnTo>
                  <a:lnTo>
                    <a:pt x="19" y="2373"/>
                  </a:lnTo>
                  <a:lnTo>
                    <a:pt x="37" y="2410"/>
                  </a:lnTo>
                  <a:lnTo>
                    <a:pt x="130" y="2410"/>
                  </a:lnTo>
                  <a:lnTo>
                    <a:pt x="167" y="2373"/>
                  </a:lnTo>
                  <a:lnTo>
                    <a:pt x="1464" y="130"/>
                  </a:lnTo>
                  <a:lnTo>
                    <a:pt x="1483" y="93"/>
                  </a:lnTo>
                  <a:lnTo>
                    <a:pt x="1483" y="56"/>
                  </a:lnTo>
                  <a:lnTo>
                    <a:pt x="1464" y="37"/>
                  </a:lnTo>
                  <a:lnTo>
                    <a:pt x="144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10837455" y="3267512"/>
              <a:ext cx="84902" cy="31022"/>
            </a:xfrm>
            <a:custGeom>
              <a:avLst/>
              <a:gdLst/>
              <a:ahLst/>
              <a:cxnLst/>
              <a:rect l="l" t="t" r="r" b="b"/>
              <a:pathLst>
                <a:path w="2132" h="779" extrusionOk="0">
                  <a:moveTo>
                    <a:pt x="38" y="0"/>
                  </a:moveTo>
                  <a:lnTo>
                    <a:pt x="19" y="19"/>
                  </a:lnTo>
                  <a:lnTo>
                    <a:pt x="0" y="56"/>
                  </a:lnTo>
                  <a:lnTo>
                    <a:pt x="0" y="93"/>
                  </a:lnTo>
                  <a:lnTo>
                    <a:pt x="0" y="130"/>
                  </a:lnTo>
                  <a:lnTo>
                    <a:pt x="19" y="149"/>
                  </a:lnTo>
                  <a:lnTo>
                    <a:pt x="56" y="167"/>
                  </a:lnTo>
                  <a:lnTo>
                    <a:pt x="2021" y="779"/>
                  </a:lnTo>
                  <a:lnTo>
                    <a:pt x="2058" y="779"/>
                  </a:lnTo>
                  <a:lnTo>
                    <a:pt x="2095" y="760"/>
                  </a:lnTo>
                  <a:lnTo>
                    <a:pt x="2132" y="723"/>
                  </a:lnTo>
                  <a:lnTo>
                    <a:pt x="2132" y="686"/>
                  </a:lnTo>
                  <a:lnTo>
                    <a:pt x="2132" y="667"/>
                  </a:lnTo>
                  <a:lnTo>
                    <a:pt x="2113" y="630"/>
                  </a:lnTo>
                  <a:lnTo>
                    <a:pt x="2076" y="612"/>
                  </a:lnTo>
                  <a:lnTo>
                    <a:pt x="11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9"/>
            <p:cNvSpPr/>
            <p:nvPr/>
          </p:nvSpPr>
          <p:spPr>
            <a:xfrm>
              <a:off x="10882492" y="3437988"/>
              <a:ext cx="105569" cy="35482"/>
            </a:xfrm>
            <a:custGeom>
              <a:avLst/>
              <a:gdLst/>
              <a:ahLst/>
              <a:cxnLst/>
              <a:rect l="l" t="t" r="r" b="b"/>
              <a:pathLst>
                <a:path w="2651" h="891" extrusionOk="0">
                  <a:moveTo>
                    <a:pt x="56" y="1"/>
                  </a:moveTo>
                  <a:lnTo>
                    <a:pt x="19" y="19"/>
                  </a:lnTo>
                  <a:lnTo>
                    <a:pt x="0" y="56"/>
                  </a:lnTo>
                  <a:lnTo>
                    <a:pt x="0" y="93"/>
                  </a:lnTo>
                  <a:lnTo>
                    <a:pt x="19" y="130"/>
                  </a:lnTo>
                  <a:lnTo>
                    <a:pt x="37" y="149"/>
                  </a:lnTo>
                  <a:lnTo>
                    <a:pt x="74" y="168"/>
                  </a:lnTo>
                  <a:lnTo>
                    <a:pt x="2558" y="890"/>
                  </a:lnTo>
                  <a:lnTo>
                    <a:pt x="2576" y="890"/>
                  </a:lnTo>
                  <a:lnTo>
                    <a:pt x="2632" y="872"/>
                  </a:lnTo>
                  <a:lnTo>
                    <a:pt x="2650" y="816"/>
                  </a:lnTo>
                  <a:lnTo>
                    <a:pt x="2650" y="798"/>
                  </a:lnTo>
                  <a:lnTo>
                    <a:pt x="2650" y="761"/>
                  </a:lnTo>
                  <a:lnTo>
                    <a:pt x="2632" y="724"/>
                  </a:lnTo>
                  <a:lnTo>
                    <a:pt x="2595" y="724"/>
                  </a:lnTo>
                  <a:lnTo>
                    <a:pt x="11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9"/>
            <p:cNvSpPr/>
            <p:nvPr/>
          </p:nvSpPr>
          <p:spPr>
            <a:xfrm>
              <a:off x="11027121" y="3481553"/>
              <a:ext cx="58340" cy="98202"/>
            </a:xfrm>
            <a:custGeom>
              <a:avLst/>
              <a:gdLst/>
              <a:ahLst/>
              <a:cxnLst/>
              <a:rect l="l" t="t" r="r" b="b"/>
              <a:pathLst>
                <a:path w="1465" h="2466" extrusionOk="0">
                  <a:moveTo>
                    <a:pt x="1354" y="0"/>
                  </a:moveTo>
                  <a:lnTo>
                    <a:pt x="1335" y="19"/>
                  </a:lnTo>
                  <a:lnTo>
                    <a:pt x="1317" y="37"/>
                  </a:lnTo>
                  <a:lnTo>
                    <a:pt x="19" y="2336"/>
                  </a:lnTo>
                  <a:lnTo>
                    <a:pt x="1" y="2373"/>
                  </a:lnTo>
                  <a:lnTo>
                    <a:pt x="1" y="2391"/>
                  </a:lnTo>
                  <a:lnTo>
                    <a:pt x="19" y="2428"/>
                  </a:lnTo>
                  <a:lnTo>
                    <a:pt x="38" y="2447"/>
                  </a:lnTo>
                  <a:lnTo>
                    <a:pt x="93" y="2465"/>
                  </a:lnTo>
                  <a:lnTo>
                    <a:pt x="131" y="2447"/>
                  </a:lnTo>
                  <a:lnTo>
                    <a:pt x="168" y="2428"/>
                  </a:lnTo>
                  <a:lnTo>
                    <a:pt x="1465" y="130"/>
                  </a:lnTo>
                  <a:lnTo>
                    <a:pt x="1465" y="93"/>
                  </a:lnTo>
                  <a:lnTo>
                    <a:pt x="1465" y="74"/>
                  </a:lnTo>
                  <a:lnTo>
                    <a:pt x="1446" y="37"/>
                  </a:lnTo>
                  <a:lnTo>
                    <a:pt x="1428" y="19"/>
                  </a:lnTo>
                  <a:lnTo>
                    <a:pt x="139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9"/>
            <p:cNvSpPr/>
            <p:nvPr/>
          </p:nvSpPr>
          <p:spPr>
            <a:xfrm>
              <a:off x="10997614" y="3657922"/>
              <a:ext cx="93782" cy="39902"/>
            </a:xfrm>
            <a:custGeom>
              <a:avLst/>
              <a:gdLst/>
              <a:ahLst/>
              <a:cxnLst/>
              <a:rect l="l" t="t" r="r" b="b"/>
              <a:pathLst>
                <a:path w="2355" h="1002" extrusionOk="0">
                  <a:moveTo>
                    <a:pt x="93" y="1"/>
                  </a:moveTo>
                  <a:lnTo>
                    <a:pt x="56" y="19"/>
                  </a:lnTo>
                  <a:lnTo>
                    <a:pt x="19" y="38"/>
                  </a:lnTo>
                  <a:lnTo>
                    <a:pt x="0" y="75"/>
                  </a:lnTo>
                  <a:lnTo>
                    <a:pt x="0" y="94"/>
                  </a:lnTo>
                  <a:lnTo>
                    <a:pt x="0" y="131"/>
                  </a:lnTo>
                  <a:lnTo>
                    <a:pt x="37" y="168"/>
                  </a:lnTo>
                  <a:lnTo>
                    <a:pt x="56" y="186"/>
                  </a:lnTo>
                  <a:lnTo>
                    <a:pt x="2243" y="1002"/>
                  </a:lnTo>
                  <a:lnTo>
                    <a:pt x="2317" y="1002"/>
                  </a:lnTo>
                  <a:lnTo>
                    <a:pt x="2354" y="946"/>
                  </a:lnTo>
                  <a:lnTo>
                    <a:pt x="2354" y="928"/>
                  </a:lnTo>
                  <a:lnTo>
                    <a:pt x="2354" y="891"/>
                  </a:lnTo>
                  <a:lnTo>
                    <a:pt x="2336" y="854"/>
                  </a:lnTo>
                  <a:lnTo>
                    <a:pt x="2299" y="835"/>
                  </a:lnTo>
                  <a:lnTo>
                    <a:pt x="112" y="19"/>
                  </a:lnTo>
                  <a:lnTo>
                    <a:pt x="93" y="1"/>
                  </a:lnTo>
                  <a:close/>
                </a:path>
              </a:pathLst>
            </a:custGeom>
            <a:solidFill>
              <a:srgbClr val="61BC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9"/>
            <p:cNvSpPr/>
            <p:nvPr/>
          </p:nvSpPr>
          <p:spPr>
            <a:xfrm>
              <a:off x="10575434" y="3333178"/>
              <a:ext cx="757304" cy="973580"/>
            </a:xfrm>
            <a:custGeom>
              <a:avLst/>
              <a:gdLst/>
              <a:ahLst/>
              <a:cxnLst/>
              <a:rect l="l" t="t" r="r" b="b"/>
              <a:pathLst>
                <a:path w="19017" h="24448" extrusionOk="0">
                  <a:moveTo>
                    <a:pt x="1" y="1"/>
                  </a:move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168" y="6432"/>
                  </a:lnTo>
                  <a:lnTo>
                    <a:pt x="1317" y="6692"/>
                  </a:lnTo>
                  <a:lnTo>
                    <a:pt x="1613" y="7192"/>
                  </a:lnTo>
                  <a:lnTo>
                    <a:pt x="1780" y="7433"/>
                  </a:lnTo>
                  <a:lnTo>
                    <a:pt x="1928" y="7674"/>
                  </a:lnTo>
                  <a:lnTo>
                    <a:pt x="2058" y="7934"/>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600" y="21927"/>
                  </a:lnTo>
                  <a:lnTo>
                    <a:pt x="7674" y="22057"/>
                  </a:lnTo>
                  <a:lnTo>
                    <a:pt x="7767" y="22353"/>
                  </a:lnTo>
                  <a:lnTo>
                    <a:pt x="7878" y="22631"/>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394" y="3467"/>
                  </a:lnTo>
                  <a:lnTo>
                    <a:pt x="5265" y="3356"/>
                  </a:lnTo>
                  <a:lnTo>
                    <a:pt x="5153" y="3226"/>
                  </a:lnTo>
                  <a:lnTo>
                    <a:pt x="5061" y="3096"/>
                  </a:lnTo>
                  <a:lnTo>
                    <a:pt x="4875" y="2837"/>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9"/>
            <p:cNvSpPr/>
            <p:nvPr/>
          </p:nvSpPr>
          <p:spPr>
            <a:xfrm>
              <a:off x="10575434" y="3333178"/>
              <a:ext cx="757304" cy="973580"/>
            </a:xfrm>
            <a:custGeom>
              <a:avLst/>
              <a:gdLst/>
              <a:ahLst/>
              <a:cxnLst/>
              <a:rect l="l" t="t" r="r" b="b"/>
              <a:pathLst>
                <a:path w="19017" h="24448" fill="none" extrusionOk="0">
                  <a:moveTo>
                    <a:pt x="17627" y="22650"/>
                  </a:move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524" y="3559"/>
                  </a:lnTo>
                  <a:lnTo>
                    <a:pt x="5394" y="3467"/>
                  </a:lnTo>
                  <a:lnTo>
                    <a:pt x="5265" y="3356"/>
                  </a:lnTo>
                  <a:lnTo>
                    <a:pt x="5153" y="3226"/>
                  </a:lnTo>
                  <a:lnTo>
                    <a:pt x="5061" y="3096"/>
                  </a:lnTo>
                  <a:lnTo>
                    <a:pt x="4875" y="2837"/>
                  </a:lnTo>
                  <a:lnTo>
                    <a:pt x="4690" y="2559"/>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lnTo>
                    <a:pt x="1" y="1"/>
                  </a:ln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057" y="6173"/>
                  </a:lnTo>
                  <a:lnTo>
                    <a:pt x="1168" y="6432"/>
                  </a:lnTo>
                  <a:lnTo>
                    <a:pt x="1317" y="6692"/>
                  </a:lnTo>
                  <a:lnTo>
                    <a:pt x="1613" y="7192"/>
                  </a:lnTo>
                  <a:lnTo>
                    <a:pt x="1780" y="7433"/>
                  </a:lnTo>
                  <a:lnTo>
                    <a:pt x="1928" y="7674"/>
                  </a:lnTo>
                  <a:lnTo>
                    <a:pt x="2058" y="7934"/>
                  </a:lnTo>
                  <a:lnTo>
                    <a:pt x="2169" y="8212"/>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526" y="21797"/>
                  </a:lnTo>
                  <a:lnTo>
                    <a:pt x="7600" y="21927"/>
                  </a:lnTo>
                  <a:lnTo>
                    <a:pt x="7674" y="22057"/>
                  </a:lnTo>
                  <a:lnTo>
                    <a:pt x="7767" y="22353"/>
                  </a:lnTo>
                  <a:lnTo>
                    <a:pt x="7878" y="22631"/>
                  </a:lnTo>
                  <a:lnTo>
                    <a:pt x="7989" y="22909"/>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10661805" y="3399600"/>
              <a:ext cx="607492" cy="822295"/>
            </a:xfrm>
            <a:custGeom>
              <a:avLst/>
              <a:gdLst/>
              <a:ahLst/>
              <a:cxnLst/>
              <a:rect l="l" t="t" r="r" b="b"/>
              <a:pathLst>
                <a:path w="15255" h="20649" extrusionOk="0">
                  <a:moveTo>
                    <a:pt x="56" y="1"/>
                  </a:moveTo>
                  <a:lnTo>
                    <a:pt x="19" y="19"/>
                  </a:lnTo>
                  <a:lnTo>
                    <a:pt x="0" y="57"/>
                  </a:lnTo>
                  <a:lnTo>
                    <a:pt x="0" y="94"/>
                  </a:lnTo>
                  <a:lnTo>
                    <a:pt x="19" y="112"/>
                  </a:lnTo>
                  <a:lnTo>
                    <a:pt x="37" y="149"/>
                  </a:lnTo>
                  <a:lnTo>
                    <a:pt x="74" y="168"/>
                  </a:lnTo>
                  <a:lnTo>
                    <a:pt x="167" y="205"/>
                  </a:lnTo>
                  <a:lnTo>
                    <a:pt x="260" y="260"/>
                  </a:lnTo>
                  <a:lnTo>
                    <a:pt x="334" y="316"/>
                  </a:lnTo>
                  <a:lnTo>
                    <a:pt x="408" y="390"/>
                  </a:lnTo>
                  <a:lnTo>
                    <a:pt x="464" y="464"/>
                  </a:lnTo>
                  <a:lnTo>
                    <a:pt x="519" y="557"/>
                  </a:lnTo>
                  <a:lnTo>
                    <a:pt x="612" y="742"/>
                  </a:lnTo>
                  <a:lnTo>
                    <a:pt x="686" y="965"/>
                  </a:lnTo>
                  <a:lnTo>
                    <a:pt x="723" y="1187"/>
                  </a:lnTo>
                  <a:lnTo>
                    <a:pt x="742" y="1428"/>
                  </a:lnTo>
                  <a:lnTo>
                    <a:pt x="723" y="1650"/>
                  </a:lnTo>
                  <a:lnTo>
                    <a:pt x="705" y="1928"/>
                  </a:lnTo>
                  <a:lnTo>
                    <a:pt x="686" y="2355"/>
                  </a:lnTo>
                  <a:lnTo>
                    <a:pt x="668" y="2559"/>
                  </a:lnTo>
                  <a:lnTo>
                    <a:pt x="686" y="2763"/>
                  </a:lnTo>
                  <a:lnTo>
                    <a:pt x="705" y="2966"/>
                  </a:lnTo>
                  <a:lnTo>
                    <a:pt x="760" y="3152"/>
                  </a:lnTo>
                  <a:lnTo>
                    <a:pt x="816" y="3337"/>
                  </a:lnTo>
                  <a:lnTo>
                    <a:pt x="927" y="3522"/>
                  </a:lnTo>
                  <a:lnTo>
                    <a:pt x="1057" y="3671"/>
                  </a:lnTo>
                  <a:lnTo>
                    <a:pt x="1186" y="3800"/>
                  </a:lnTo>
                  <a:lnTo>
                    <a:pt x="1353" y="3912"/>
                  </a:lnTo>
                  <a:lnTo>
                    <a:pt x="1520" y="4023"/>
                  </a:lnTo>
                  <a:lnTo>
                    <a:pt x="1705" y="4097"/>
                  </a:lnTo>
                  <a:lnTo>
                    <a:pt x="1891" y="4171"/>
                  </a:lnTo>
                  <a:lnTo>
                    <a:pt x="2261" y="4282"/>
                  </a:lnTo>
                  <a:lnTo>
                    <a:pt x="2669" y="4412"/>
                  </a:lnTo>
                  <a:lnTo>
                    <a:pt x="2855" y="4486"/>
                  </a:lnTo>
                  <a:lnTo>
                    <a:pt x="3040" y="4579"/>
                  </a:lnTo>
                  <a:lnTo>
                    <a:pt x="3225" y="4672"/>
                  </a:lnTo>
                  <a:lnTo>
                    <a:pt x="3392" y="4801"/>
                  </a:lnTo>
                  <a:lnTo>
                    <a:pt x="3540" y="4950"/>
                  </a:lnTo>
                  <a:lnTo>
                    <a:pt x="3689" y="5098"/>
                  </a:lnTo>
                  <a:lnTo>
                    <a:pt x="3818" y="5265"/>
                  </a:lnTo>
                  <a:lnTo>
                    <a:pt x="3911" y="5450"/>
                  </a:lnTo>
                  <a:lnTo>
                    <a:pt x="4004" y="5635"/>
                  </a:lnTo>
                  <a:lnTo>
                    <a:pt x="4078" y="5839"/>
                  </a:lnTo>
                  <a:lnTo>
                    <a:pt x="4133" y="6099"/>
                  </a:lnTo>
                  <a:lnTo>
                    <a:pt x="4171" y="6377"/>
                  </a:lnTo>
                  <a:lnTo>
                    <a:pt x="4189" y="6914"/>
                  </a:lnTo>
                  <a:lnTo>
                    <a:pt x="4208" y="7359"/>
                  </a:lnTo>
                  <a:lnTo>
                    <a:pt x="4226" y="7581"/>
                  </a:lnTo>
                  <a:lnTo>
                    <a:pt x="4263" y="7785"/>
                  </a:lnTo>
                  <a:lnTo>
                    <a:pt x="4300" y="8008"/>
                  </a:lnTo>
                  <a:lnTo>
                    <a:pt x="4374" y="8193"/>
                  </a:lnTo>
                  <a:lnTo>
                    <a:pt x="4467" y="8397"/>
                  </a:lnTo>
                  <a:lnTo>
                    <a:pt x="4578" y="8582"/>
                  </a:lnTo>
                  <a:lnTo>
                    <a:pt x="4727" y="8731"/>
                  </a:lnTo>
                  <a:lnTo>
                    <a:pt x="4893" y="8879"/>
                  </a:lnTo>
                  <a:lnTo>
                    <a:pt x="5060" y="8990"/>
                  </a:lnTo>
                  <a:lnTo>
                    <a:pt x="5246" y="9101"/>
                  </a:lnTo>
                  <a:lnTo>
                    <a:pt x="5449" y="9175"/>
                  </a:lnTo>
                  <a:lnTo>
                    <a:pt x="5653" y="9268"/>
                  </a:lnTo>
                  <a:lnTo>
                    <a:pt x="6061" y="9398"/>
                  </a:lnTo>
                  <a:lnTo>
                    <a:pt x="6506" y="9546"/>
                  </a:lnTo>
                  <a:lnTo>
                    <a:pt x="6710" y="9620"/>
                  </a:lnTo>
                  <a:lnTo>
                    <a:pt x="6914" y="9713"/>
                  </a:lnTo>
                  <a:lnTo>
                    <a:pt x="7173" y="9880"/>
                  </a:lnTo>
                  <a:lnTo>
                    <a:pt x="7395" y="10065"/>
                  </a:lnTo>
                  <a:lnTo>
                    <a:pt x="7599" y="10269"/>
                  </a:lnTo>
                  <a:lnTo>
                    <a:pt x="7785" y="10510"/>
                  </a:lnTo>
                  <a:lnTo>
                    <a:pt x="7933" y="10751"/>
                  </a:lnTo>
                  <a:lnTo>
                    <a:pt x="8063" y="11029"/>
                  </a:lnTo>
                  <a:lnTo>
                    <a:pt x="8155" y="11307"/>
                  </a:lnTo>
                  <a:lnTo>
                    <a:pt x="8192" y="11585"/>
                  </a:lnTo>
                  <a:lnTo>
                    <a:pt x="8211" y="11807"/>
                  </a:lnTo>
                  <a:lnTo>
                    <a:pt x="8211" y="12011"/>
                  </a:lnTo>
                  <a:lnTo>
                    <a:pt x="8192" y="12437"/>
                  </a:lnTo>
                  <a:lnTo>
                    <a:pt x="8192" y="12790"/>
                  </a:lnTo>
                  <a:lnTo>
                    <a:pt x="8192" y="13160"/>
                  </a:lnTo>
                  <a:lnTo>
                    <a:pt x="8211" y="13327"/>
                  </a:lnTo>
                  <a:lnTo>
                    <a:pt x="8230" y="13512"/>
                  </a:lnTo>
                  <a:lnTo>
                    <a:pt x="8285" y="13679"/>
                  </a:lnTo>
                  <a:lnTo>
                    <a:pt x="8341" y="13846"/>
                  </a:lnTo>
                  <a:lnTo>
                    <a:pt x="8433" y="14013"/>
                  </a:lnTo>
                  <a:lnTo>
                    <a:pt x="8545" y="14180"/>
                  </a:lnTo>
                  <a:lnTo>
                    <a:pt x="8674" y="14328"/>
                  </a:lnTo>
                  <a:lnTo>
                    <a:pt x="8823" y="14476"/>
                  </a:lnTo>
                  <a:lnTo>
                    <a:pt x="8989" y="14606"/>
                  </a:lnTo>
                  <a:lnTo>
                    <a:pt x="9175" y="14736"/>
                  </a:lnTo>
                  <a:lnTo>
                    <a:pt x="9379" y="14866"/>
                  </a:lnTo>
                  <a:lnTo>
                    <a:pt x="9601" y="14958"/>
                  </a:lnTo>
                  <a:lnTo>
                    <a:pt x="9990" y="15125"/>
                  </a:lnTo>
                  <a:lnTo>
                    <a:pt x="10398" y="15255"/>
                  </a:lnTo>
                  <a:lnTo>
                    <a:pt x="10769" y="15384"/>
                  </a:lnTo>
                  <a:lnTo>
                    <a:pt x="11139" y="15533"/>
                  </a:lnTo>
                  <a:lnTo>
                    <a:pt x="11473" y="15700"/>
                  </a:lnTo>
                  <a:lnTo>
                    <a:pt x="11807" y="15903"/>
                  </a:lnTo>
                  <a:lnTo>
                    <a:pt x="12122" y="16126"/>
                  </a:lnTo>
                  <a:lnTo>
                    <a:pt x="12437" y="16385"/>
                  </a:lnTo>
                  <a:lnTo>
                    <a:pt x="12733" y="16663"/>
                  </a:lnTo>
                  <a:lnTo>
                    <a:pt x="13030" y="16960"/>
                  </a:lnTo>
                  <a:lnTo>
                    <a:pt x="13308" y="17312"/>
                  </a:lnTo>
                  <a:lnTo>
                    <a:pt x="13586" y="17664"/>
                  </a:lnTo>
                  <a:lnTo>
                    <a:pt x="13808" y="18016"/>
                  </a:lnTo>
                  <a:lnTo>
                    <a:pt x="14031" y="18369"/>
                  </a:lnTo>
                  <a:lnTo>
                    <a:pt x="14235" y="18739"/>
                  </a:lnTo>
                  <a:lnTo>
                    <a:pt x="14420" y="19110"/>
                  </a:lnTo>
                  <a:lnTo>
                    <a:pt x="14772" y="19851"/>
                  </a:lnTo>
                  <a:lnTo>
                    <a:pt x="15087" y="20593"/>
                  </a:lnTo>
                  <a:lnTo>
                    <a:pt x="15124" y="20630"/>
                  </a:lnTo>
                  <a:lnTo>
                    <a:pt x="15180" y="20648"/>
                  </a:lnTo>
                  <a:lnTo>
                    <a:pt x="15198" y="20648"/>
                  </a:lnTo>
                  <a:lnTo>
                    <a:pt x="15236" y="20630"/>
                  </a:lnTo>
                  <a:lnTo>
                    <a:pt x="15254" y="20593"/>
                  </a:lnTo>
                  <a:lnTo>
                    <a:pt x="15254" y="20556"/>
                  </a:lnTo>
                  <a:lnTo>
                    <a:pt x="15254" y="20537"/>
                  </a:lnTo>
                  <a:lnTo>
                    <a:pt x="14920" y="19777"/>
                  </a:lnTo>
                  <a:lnTo>
                    <a:pt x="14568" y="19017"/>
                  </a:lnTo>
                  <a:lnTo>
                    <a:pt x="14383" y="18647"/>
                  </a:lnTo>
                  <a:lnTo>
                    <a:pt x="14179" y="18276"/>
                  </a:lnTo>
                  <a:lnTo>
                    <a:pt x="13957" y="17924"/>
                  </a:lnTo>
                  <a:lnTo>
                    <a:pt x="13716" y="17572"/>
                  </a:lnTo>
                  <a:lnTo>
                    <a:pt x="13456" y="17201"/>
                  </a:lnTo>
                  <a:lnTo>
                    <a:pt x="13160" y="16849"/>
                  </a:lnTo>
                  <a:lnTo>
                    <a:pt x="12863" y="16534"/>
                  </a:lnTo>
                  <a:lnTo>
                    <a:pt x="12548" y="16237"/>
                  </a:lnTo>
                  <a:lnTo>
                    <a:pt x="12233" y="15978"/>
                  </a:lnTo>
                  <a:lnTo>
                    <a:pt x="11899" y="15755"/>
                  </a:lnTo>
                  <a:lnTo>
                    <a:pt x="11566" y="15551"/>
                  </a:lnTo>
                  <a:lnTo>
                    <a:pt x="11214" y="15384"/>
                  </a:lnTo>
                  <a:lnTo>
                    <a:pt x="10824" y="15236"/>
                  </a:lnTo>
                  <a:lnTo>
                    <a:pt x="10454" y="15106"/>
                  </a:lnTo>
                  <a:lnTo>
                    <a:pt x="10046" y="14958"/>
                  </a:lnTo>
                  <a:lnTo>
                    <a:pt x="9657" y="14810"/>
                  </a:lnTo>
                  <a:lnTo>
                    <a:pt x="9342" y="14643"/>
                  </a:lnTo>
                  <a:lnTo>
                    <a:pt x="9175" y="14550"/>
                  </a:lnTo>
                  <a:lnTo>
                    <a:pt x="9027" y="14421"/>
                  </a:lnTo>
                  <a:lnTo>
                    <a:pt x="8860" y="14291"/>
                  </a:lnTo>
                  <a:lnTo>
                    <a:pt x="8730" y="14143"/>
                  </a:lnTo>
                  <a:lnTo>
                    <a:pt x="8600" y="13976"/>
                  </a:lnTo>
                  <a:lnTo>
                    <a:pt x="8508" y="13791"/>
                  </a:lnTo>
                  <a:lnTo>
                    <a:pt x="8452" y="13624"/>
                  </a:lnTo>
                  <a:lnTo>
                    <a:pt x="8396" y="13475"/>
                  </a:lnTo>
                  <a:lnTo>
                    <a:pt x="8378" y="13309"/>
                  </a:lnTo>
                  <a:lnTo>
                    <a:pt x="8359" y="13142"/>
                  </a:lnTo>
                  <a:lnTo>
                    <a:pt x="8359" y="12790"/>
                  </a:lnTo>
                  <a:lnTo>
                    <a:pt x="8378" y="12437"/>
                  </a:lnTo>
                  <a:lnTo>
                    <a:pt x="8396" y="12011"/>
                  </a:lnTo>
                  <a:lnTo>
                    <a:pt x="8396" y="11789"/>
                  </a:lnTo>
                  <a:lnTo>
                    <a:pt x="8378" y="11566"/>
                  </a:lnTo>
                  <a:lnTo>
                    <a:pt x="8322" y="11251"/>
                  </a:lnTo>
                  <a:lnTo>
                    <a:pt x="8230" y="10955"/>
                  </a:lnTo>
                  <a:lnTo>
                    <a:pt x="8100" y="10677"/>
                  </a:lnTo>
                  <a:lnTo>
                    <a:pt x="7933" y="10399"/>
                  </a:lnTo>
                  <a:lnTo>
                    <a:pt x="7748" y="10158"/>
                  </a:lnTo>
                  <a:lnTo>
                    <a:pt x="7525" y="9935"/>
                  </a:lnTo>
                  <a:lnTo>
                    <a:pt x="7266" y="9731"/>
                  </a:lnTo>
                  <a:lnTo>
                    <a:pt x="7006" y="9565"/>
                  </a:lnTo>
                  <a:lnTo>
                    <a:pt x="6784" y="9472"/>
                  </a:lnTo>
                  <a:lnTo>
                    <a:pt x="6561" y="9379"/>
                  </a:lnTo>
                  <a:lnTo>
                    <a:pt x="6117" y="9231"/>
                  </a:lnTo>
                  <a:lnTo>
                    <a:pt x="5709" y="9101"/>
                  </a:lnTo>
                  <a:lnTo>
                    <a:pt x="5524" y="9027"/>
                  </a:lnTo>
                  <a:lnTo>
                    <a:pt x="5338" y="8953"/>
                  </a:lnTo>
                  <a:lnTo>
                    <a:pt x="5153" y="8860"/>
                  </a:lnTo>
                  <a:lnTo>
                    <a:pt x="5005" y="8749"/>
                  </a:lnTo>
                  <a:lnTo>
                    <a:pt x="4856" y="8619"/>
                  </a:lnTo>
                  <a:lnTo>
                    <a:pt x="4727" y="8471"/>
                  </a:lnTo>
                  <a:lnTo>
                    <a:pt x="4615" y="8304"/>
                  </a:lnTo>
                  <a:lnTo>
                    <a:pt x="4541" y="8138"/>
                  </a:lnTo>
                  <a:lnTo>
                    <a:pt x="4467" y="7952"/>
                  </a:lnTo>
                  <a:lnTo>
                    <a:pt x="4430" y="7748"/>
                  </a:lnTo>
                  <a:lnTo>
                    <a:pt x="4393" y="7544"/>
                  </a:lnTo>
                  <a:lnTo>
                    <a:pt x="4374" y="7341"/>
                  </a:lnTo>
                  <a:lnTo>
                    <a:pt x="4356" y="6914"/>
                  </a:lnTo>
                  <a:lnTo>
                    <a:pt x="4356" y="6636"/>
                  </a:lnTo>
                  <a:lnTo>
                    <a:pt x="4337" y="6340"/>
                  </a:lnTo>
                  <a:lnTo>
                    <a:pt x="4300" y="6062"/>
                  </a:lnTo>
                  <a:lnTo>
                    <a:pt x="4245" y="5784"/>
                  </a:lnTo>
                  <a:lnTo>
                    <a:pt x="4171" y="5580"/>
                  </a:lnTo>
                  <a:lnTo>
                    <a:pt x="4078" y="5376"/>
                  </a:lnTo>
                  <a:lnTo>
                    <a:pt x="3948" y="5172"/>
                  </a:lnTo>
                  <a:lnTo>
                    <a:pt x="3818" y="4987"/>
                  </a:lnTo>
                  <a:lnTo>
                    <a:pt x="3670" y="4820"/>
                  </a:lnTo>
                  <a:lnTo>
                    <a:pt x="3503" y="4672"/>
                  </a:lnTo>
                  <a:lnTo>
                    <a:pt x="3318" y="4542"/>
                  </a:lnTo>
                  <a:lnTo>
                    <a:pt x="3133" y="4412"/>
                  </a:lnTo>
                  <a:lnTo>
                    <a:pt x="2929" y="4338"/>
                  </a:lnTo>
                  <a:lnTo>
                    <a:pt x="2725" y="4245"/>
                  </a:lnTo>
                  <a:lnTo>
                    <a:pt x="2317" y="4116"/>
                  </a:lnTo>
                  <a:lnTo>
                    <a:pt x="1946" y="4004"/>
                  </a:lnTo>
                  <a:lnTo>
                    <a:pt x="1780" y="3930"/>
                  </a:lnTo>
                  <a:lnTo>
                    <a:pt x="1613" y="3856"/>
                  </a:lnTo>
                  <a:lnTo>
                    <a:pt x="1446" y="3782"/>
                  </a:lnTo>
                  <a:lnTo>
                    <a:pt x="1316" y="3671"/>
                  </a:lnTo>
                  <a:lnTo>
                    <a:pt x="1186" y="3560"/>
                  </a:lnTo>
                  <a:lnTo>
                    <a:pt x="1075" y="3430"/>
                  </a:lnTo>
                  <a:lnTo>
                    <a:pt x="983" y="3263"/>
                  </a:lnTo>
                  <a:lnTo>
                    <a:pt x="908" y="3096"/>
                  </a:lnTo>
                  <a:lnTo>
                    <a:pt x="871" y="2911"/>
                  </a:lnTo>
                  <a:lnTo>
                    <a:pt x="853" y="2725"/>
                  </a:lnTo>
                  <a:lnTo>
                    <a:pt x="853" y="2540"/>
                  </a:lnTo>
                  <a:lnTo>
                    <a:pt x="853" y="2336"/>
                  </a:lnTo>
                  <a:lnTo>
                    <a:pt x="871" y="1947"/>
                  </a:lnTo>
                  <a:lnTo>
                    <a:pt x="908" y="1650"/>
                  </a:lnTo>
                  <a:lnTo>
                    <a:pt x="908" y="1410"/>
                  </a:lnTo>
                  <a:lnTo>
                    <a:pt x="890" y="1150"/>
                  </a:lnTo>
                  <a:lnTo>
                    <a:pt x="834" y="909"/>
                  </a:lnTo>
                  <a:lnTo>
                    <a:pt x="760" y="668"/>
                  </a:lnTo>
                  <a:lnTo>
                    <a:pt x="668" y="446"/>
                  </a:lnTo>
                  <a:lnTo>
                    <a:pt x="593" y="335"/>
                  </a:lnTo>
                  <a:lnTo>
                    <a:pt x="519" y="242"/>
                  </a:lnTo>
                  <a:lnTo>
                    <a:pt x="427" y="168"/>
                  </a:lnTo>
                  <a:lnTo>
                    <a:pt x="334" y="94"/>
                  </a:lnTo>
                  <a:lnTo>
                    <a:pt x="241" y="38"/>
                  </a:lnTo>
                  <a:lnTo>
                    <a:pt x="1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9"/>
            <p:cNvSpPr/>
            <p:nvPr/>
          </p:nvSpPr>
          <p:spPr>
            <a:xfrm>
              <a:off x="10999844" y="3696310"/>
              <a:ext cx="95972" cy="267966"/>
            </a:xfrm>
            <a:custGeom>
              <a:avLst/>
              <a:gdLst/>
              <a:ahLst/>
              <a:cxnLst/>
              <a:rect l="l" t="t" r="r" b="b"/>
              <a:pathLst>
                <a:path w="2410" h="6729" extrusionOk="0">
                  <a:moveTo>
                    <a:pt x="2280" y="1"/>
                  </a:moveTo>
                  <a:lnTo>
                    <a:pt x="2261" y="19"/>
                  </a:lnTo>
                  <a:lnTo>
                    <a:pt x="2243" y="56"/>
                  </a:lnTo>
                  <a:lnTo>
                    <a:pt x="0" y="6618"/>
                  </a:lnTo>
                  <a:lnTo>
                    <a:pt x="0" y="6636"/>
                  </a:lnTo>
                  <a:lnTo>
                    <a:pt x="19" y="6673"/>
                  </a:lnTo>
                  <a:lnTo>
                    <a:pt x="37" y="6710"/>
                  </a:lnTo>
                  <a:lnTo>
                    <a:pt x="56" y="6710"/>
                  </a:lnTo>
                  <a:lnTo>
                    <a:pt x="93" y="6729"/>
                  </a:lnTo>
                  <a:lnTo>
                    <a:pt x="130" y="6710"/>
                  </a:lnTo>
                  <a:lnTo>
                    <a:pt x="167" y="6673"/>
                  </a:lnTo>
                  <a:lnTo>
                    <a:pt x="2409" y="112"/>
                  </a:lnTo>
                  <a:lnTo>
                    <a:pt x="2409" y="75"/>
                  </a:lnTo>
                  <a:lnTo>
                    <a:pt x="2391" y="38"/>
                  </a:lnTo>
                  <a:lnTo>
                    <a:pt x="2372" y="19"/>
                  </a:lnTo>
                  <a:lnTo>
                    <a:pt x="2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9"/>
            <p:cNvSpPr/>
            <p:nvPr/>
          </p:nvSpPr>
          <p:spPr>
            <a:xfrm>
              <a:off x="10843348" y="3553868"/>
              <a:ext cx="70167" cy="188998"/>
            </a:xfrm>
            <a:custGeom>
              <a:avLst/>
              <a:gdLst/>
              <a:ahLst/>
              <a:cxnLst/>
              <a:rect l="l" t="t" r="r" b="b"/>
              <a:pathLst>
                <a:path w="1762" h="4746" extrusionOk="0">
                  <a:moveTo>
                    <a:pt x="1650" y="1"/>
                  </a:moveTo>
                  <a:lnTo>
                    <a:pt x="1613" y="19"/>
                  </a:lnTo>
                  <a:lnTo>
                    <a:pt x="1595" y="56"/>
                  </a:lnTo>
                  <a:lnTo>
                    <a:pt x="19" y="4616"/>
                  </a:lnTo>
                  <a:lnTo>
                    <a:pt x="1" y="4653"/>
                  </a:lnTo>
                  <a:lnTo>
                    <a:pt x="19" y="4690"/>
                  </a:lnTo>
                  <a:lnTo>
                    <a:pt x="38" y="4708"/>
                  </a:lnTo>
                  <a:lnTo>
                    <a:pt x="75" y="4727"/>
                  </a:lnTo>
                  <a:lnTo>
                    <a:pt x="93" y="4745"/>
                  </a:lnTo>
                  <a:lnTo>
                    <a:pt x="149" y="4727"/>
                  </a:lnTo>
                  <a:lnTo>
                    <a:pt x="186" y="4671"/>
                  </a:lnTo>
                  <a:lnTo>
                    <a:pt x="1762" y="112"/>
                  </a:lnTo>
                  <a:lnTo>
                    <a:pt x="1762" y="75"/>
                  </a:lnTo>
                  <a:lnTo>
                    <a:pt x="1762" y="38"/>
                  </a:lnTo>
                  <a:lnTo>
                    <a:pt x="1743" y="19"/>
                  </a:lnTo>
                  <a:lnTo>
                    <a:pt x="1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10709033" y="3454952"/>
              <a:ext cx="48743" cy="98242"/>
            </a:xfrm>
            <a:custGeom>
              <a:avLst/>
              <a:gdLst/>
              <a:ahLst/>
              <a:cxnLst/>
              <a:rect l="l" t="t" r="r" b="b"/>
              <a:pathLst>
                <a:path w="1224" h="2467" extrusionOk="0">
                  <a:moveTo>
                    <a:pt x="1131" y="1"/>
                  </a:moveTo>
                  <a:lnTo>
                    <a:pt x="1094" y="20"/>
                  </a:lnTo>
                  <a:lnTo>
                    <a:pt x="1075" y="38"/>
                  </a:lnTo>
                  <a:lnTo>
                    <a:pt x="1057" y="57"/>
                  </a:lnTo>
                  <a:lnTo>
                    <a:pt x="19" y="2336"/>
                  </a:lnTo>
                  <a:lnTo>
                    <a:pt x="0" y="2373"/>
                  </a:lnTo>
                  <a:lnTo>
                    <a:pt x="0" y="2410"/>
                  </a:lnTo>
                  <a:lnTo>
                    <a:pt x="19" y="2429"/>
                  </a:lnTo>
                  <a:lnTo>
                    <a:pt x="56" y="2448"/>
                  </a:lnTo>
                  <a:lnTo>
                    <a:pt x="93" y="2466"/>
                  </a:lnTo>
                  <a:lnTo>
                    <a:pt x="130" y="2448"/>
                  </a:lnTo>
                  <a:lnTo>
                    <a:pt x="167" y="2410"/>
                  </a:lnTo>
                  <a:lnTo>
                    <a:pt x="1205" y="131"/>
                  </a:lnTo>
                  <a:lnTo>
                    <a:pt x="1224" y="94"/>
                  </a:lnTo>
                  <a:lnTo>
                    <a:pt x="1205" y="57"/>
                  </a:lnTo>
                  <a:lnTo>
                    <a:pt x="1187" y="38"/>
                  </a:lnTo>
                  <a:lnTo>
                    <a:pt x="1168" y="20"/>
                  </a:lnTo>
                  <a:lnTo>
                    <a:pt x="1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10653682" y="3602570"/>
              <a:ext cx="165383" cy="11867"/>
            </a:xfrm>
            <a:custGeom>
              <a:avLst/>
              <a:gdLst/>
              <a:ahLst/>
              <a:cxnLst/>
              <a:rect l="l" t="t" r="r" b="b"/>
              <a:pathLst>
                <a:path w="4153" h="298" extrusionOk="0">
                  <a:moveTo>
                    <a:pt x="4059" y="1"/>
                  </a:moveTo>
                  <a:lnTo>
                    <a:pt x="93" y="112"/>
                  </a:lnTo>
                  <a:lnTo>
                    <a:pt x="56" y="131"/>
                  </a:lnTo>
                  <a:lnTo>
                    <a:pt x="19" y="149"/>
                  </a:lnTo>
                  <a:lnTo>
                    <a:pt x="0" y="168"/>
                  </a:lnTo>
                  <a:lnTo>
                    <a:pt x="0" y="205"/>
                  </a:lnTo>
                  <a:lnTo>
                    <a:pt x="19" y="242"/>
                  </a:lnTo>
                  <a:lnTo>
                    <a:pt x="37" y="279"/>
                  </a:lnTo>
                  <a:lnTo>
                    <a:pt x="56" y="279"/>
                  </a:lnTo>
                  <a:lnTo>
                    <a:pt x="93" y="297"/>
                  </a:lnTo>
                  <a:lnTo>
                    <a:pt x="4059" y="186"/>
                  </a:lnTo>
                  <a:lnTo>
                    <a:pt x="4097" y="168"/>
                  </a:lnTo>
                  <a:lnTo>
                    <a:pt x="4134" y="149"/>
                  </a:lnTo>
                  <a:lnTo>
                    <a:pt x="4152" y="131"/>
                  </a:lnTo>
                  <a:lnTo>
                    <a:pt x="4152" y="94"/>
                  </a:lnTo>
                  <a:lnTo>
                    <a:pt x="4152" y="56"/>
                  </a:lnTo>
                  <a:lnTo>
                    <a:pt x="4115" y="38"/>
                  </a:lnTo>
                  <a:lnTo>
                    <a:pt x="4097" y="19"/>
                  </a:lnTo>
                  <a:lnTo>
                    <a:pt x="40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10710506" y="3807014"/>
              <a:ext cx="264262" cy="13341"/>
            </a:xfrm>
            <a:custGeom>
              <a:avLst/>
              <a:gdLst/>
              <a:ahLst/>
              <a:cxnLst/>
              <a:rect l="l" t="t" r="r" b="b"/>
              <a:pathLst>
                <a:path w="6636" h="335" extrusionOk="0">
                  <a:moveTo>
                    <a:pt x="6543" y="1"/>
                  </a:moveTo>
                  <a:lnTo>
                    <a:pt x="75" y="149"/>
                  </a:lnTo>
                  <a:lnTo>
                    <a:pt x="38" y="168"/>
                  </a:lnTo>
                  <a:lnTo>
                    <a:pt x="19" y="186"/>
                  </a:lnTo>
                  <a:lnTo>
                    <a:pt x="1" y="205"/>
                  </a:lnTo>
                  <a:lnTo>
                    <a:pt x="1" y="242"/>
                  </a:lnTo>
                  <a:lnTo>
                    <a:pt x="1" y="279"/>
                  </a:lnTo>
                  <a:lnTo>
                    <a:pt x="19" y="297"/>
                  </a:lnTo>
                  <a:lnTo>
                    <a:pt x="38" y="316"/>
                  </a:lnTo>
                  <a:lnTo>
                    <a:pt x="75" y="335"/>
                  </a:lnTo>
                  <a:lnTo>
                    <a:pt x="6543" y="186"/>
                  </a:lnTo>
                  <a:lnTo>
                    <a:pt x="6580" y="168"/>
                  </a:lnTo>
                  <a:lnTo>
                    <a:pt x="6617" y="149"/>
                  </a:lnTo>
                  <a:lnTo>
                    <a:pt x="6636" y="131"/>
                  </a:lnTo>
                  <a:lnTo>
                    <a:pt x="6636" y="94"/>
                  </a:lnTo>
                  <a:lnTo>
                    <a:pt x="6617" y="57"/>
                  </a:lnTo>
                  <a:lnTo>
                    <a:pt x="6599" y="38"/>
                  </a:lnTo>
                  <a:lnTo>
                    <a:pt x="6580" y="19"/>
                  </a:lnTo>
                  <a:lnTo>
                    <a:pt x="65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10804244" y="4023284"/>
              <a:ext cx="328496" cy="41376"/>
            </a:xfrm>
            <a:custGeom>
              <a:avLst/>
              <a:gdLst/>
              <a:ahLst/>
              <a:cxnLst/>
              <a:rect l="l" t="t" r="r" b="b"/>
              <a:pathLst>
                <a:path w="8249" h="1039" extrusionOk="0">
                  <a:moveTo>
                    <a:pt x="8156" y="0"/>
                  </a:moveTo>
                  <a:lnTo>
                    <a:pt x="75" y="872"/>
                  </a:lnTo>
                  <a:lnTo>
                    <a:pt x="37" y="872"/>
                  </a:lnTo>
                  <a:lnTo>
                    <a:pt x="19" y="890"/>
                  </a:lnTo>
                  <a:lnTo>
                    <a:pt x="0" y="927"/>
                  </a:lnTo>
                  <a:lnTo>
                    <a:pt x="0" y="964"/>
                  </a:lnTo>
                  <a:lnTo>
                    <a:pt x="0" y="983"/>
                  </a:lnTo>
                  <a:lnTo>
                    <a:pt x="19" y="1020"/>
                  </a:lnTo>
                  <a:lnTo>
                    <a:pt x="56" y="1038"/>
                  </a:lnTo>
                  <a:lnTo>
                    <a:pt x="93" y="1038"/>
                  </a:lnTo>
                  <a:lnTo>
                    <a:pt x="8174" y="167"/>
                  </a:lnTo>
                  <a:lnTo>
                    <a:pt x="8193" y="167"/>
                  </a:lnTo>
                  <a:lnTo>
                    <a:pt x="8230" y="149"/>
                  </a:lnTo>
                  <a:lnTo>
                    <a:pt x="8248" y="112"/>
                  </a:lnTo>
                  <a:lnTo>
                    <a:pt x="8248" y="75"/>
                  </a:lnTo>
                  <a:lnTo>
                    <a:pt x="8230" y="38"/>
                  </a:lnTo>
                  <a:lnTo>
                    <a:pt x="8211" y="19"/>
                  </a:lnTo>
                  <a:lnTo>
                    <a:pt x="81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10928963" y="4160549"/>
              <a:ext cx="315952" cy="64274"/>
            </a:xfrm>
            <a:custGeom>
              <a:avLst/>
              <a:gdLst/>
              <a:ahLst/>
              <a:cxnLst/>
              <a:rect l="l" t="t" r="r" b="b"/>
              <a:pathLst>
                <a:path w="7934" h="1614" extrusionOk="0">
                  <a:moveTo>
                    <a:pt x="7822" y="1"/>
                  </a:moveTo>
                  <a:lnTo>
                    <a:pt x="56" y="1447"/>
                  </a:lnTo>
                  <a:lnTo>
                    <a:pt x="38" y="1447"/>
                  </a:lnTo>
                  <a:lnTo>
                    <a:pt x="1" y="1484"/>
                  </a:lnTo>
                  <a:lnTo>
                    <a:pt x="1" y="1502"/>
                  </a:lnTo>
                  <a:lnTo>
                    <a:pt x="1" y="1539"/>
                  </a:lnTo>
                  <a:lnTo>
                    <a:pt x="19" y="1595"/>
                  </a:lnTo>
                  <a:lnTo>
                    <a:pt x="75" y="1613"/>
                  </a:lnTo>
                  <a:lnTo>
                    <a:pt x="93" y="1613"/>
                  </a:lnTo>
                  <a:lnTo>
                    <a:pt x="7859" y="168"/>
                  </a:lnTo>
                  <a:lnTo>
                    <a:pt x="7896" y="149"/>
                  </a:lnTo>
                  <a:lnTo>
                    <a:pt x="7915" y="131"/>
                  </a:lnTo>
                  <a:lnTo>
                    <a:pt x="7933" y="94"/>
                  </a:lnTo>
                  <a:lnTo>
                    <a:pt x="7933" y="56"/>
                  </a:lnTo>
                  <a:lnTo>
                    <a:pt x="7915" y="38"/>
                  </a:lnTo>
                  <a:lnTo>
                    <a:pt x="78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10554050" y="3923651"/>
              <a:ext cx="687177" cy="831135"/>
            </a:xfrm>
            <a:custGeom>
              <a:avLst/>
              <a:gdLst/>
              <a:ahLst/>
              <a:cxnLst/>
              <a:rect l="l" t="t" r="r" b="b"/>
              <a:pathLst>
                <a:path w="17256" h="20871" extrusionOk="0">
                  <a:moveTo>
                    <a:pt x="0" y="0"/>
                  </a:moveTo>
                  <a:lnTo>
                    <a:pt x="167" y="297"/>
                  </a:lnTo>
                  <a:lnTo>
                    <a:pt x="334" y="593"/>
                  </a:lnTo>
                  <a:lnTo>
                    <a:pt x="464" y="909"/>
                  </a:lnTo>
                  <a:lnTo>
                    <a:pt x="593" y="1224"/>
                  </a:lnTo>
                  <a:lnTo>
                    <a:pt x="816" y="1854"/>
                  </a:lnTo>
                  <a:lnTo>
                    <a:pt x="1020" y="2484"/>
                  </a:lnTo>
                  <a:lnTo>
                    <a:pt x="1168" y="3151"/>
                  </a:lnTo>
                  <a:lnTo>
                    <a:pt x="1316" y="3818"/>
                  </a:lnTo>
                  <a:lnTo>
                    <a:pt x="1427" y="4486"/>
                  </a:lnTo>
                  <a:lnTo>
                    <a:pt x="1539" y="5171"/>
                  </a:lnTo>
                  <a:lnTo>
                    <a:pt x="1724" y="6524"/>
                  </a:lnTo>
                  <a:lnTo>
                    <a:pt x="1835" y="7210"/>
                  </a:lnTo>
                  <a:lnTo>
                    <a:pt x="1946" y="7896"/>
                  </a:lnTo>
                  <a:lnTo>
                    <a:pt x="2095" y="8563"/>
                  </a:lnTo>
                  <a:lnTo>
                    <a:pt x="2261" y="9212"/>
                  </a:lnTo>
                  <a:lnTo>
                    <a:pt x="2447" y="9879"/>
                  </a:lnTo>
                  <a:lnTo>
                    <a:pt x="2669" y="10509"/>
                  </a:lnTo>
                  <a:lnTo>
                    <a:pt x="2855" y="10954"/>
                  </a:lnTo>
                  <a:lnTo>
                    <a:pt x="3058" y="11380"/>
                  </a:lnTo>
                  <a:lnTo>
                    <a:pt x="3281" y="11788"/>
                  </a:lnTo>
                  <a:lnTo>
                    <a:pt x="3522" y="12196"/>
                  </a:lnTo>
                  <a:lnTo>
                    <a:pt x="3763" y="12604"/>
                  </a:lnTo>
                  <a:lnTo>
                    <a:pt x="4022" y="12993"/>
                  </a:lnTo>
                  <a:lnTo>
                    <a:pt x="4300" y="13382"/>
                  </a:lnTo>
                  <a:lnTo>
                    <a:pt x="4578" y="13753"/>
                  </a:lnTo>
                  <a:lnTo>
                    <a:pt x="5153" y="14494"/>
                  </a:lnTo>
                  <a:lnTo>
                    <a:pt x="5764" y="15199"/>
                  </a:lnTo>
                  <a:lnTo>
                    <a:pt x="6413" y="15866"/>
                  </a:lnTo>
                  <a:lnTo>
                    <a:pt x="7080" y="16514"/>
                  </a:lnTo>
                  <a:lnTo>
                    <a:pt x="7433" y="16830"/>
                  </a:lnTo>
                  <a:lnTo>
                    <a:pt x="7785" y="17126"/>
                  </a:lnTo>
                  <a:lnTo>
                    <a:pt x="8155" y="17423"/>
                  </a:lnTo>
                  <a:lnTo>
                    <a:pt x="8526" y="17701"/>
                  </a:lnTo>
                  <a:lnTo>
                    <a:pt x="8897" y="17979"/>
                  </a:lnTo>
                  <a:lnTo>
                    <a:pt x="9286" y="18238"/>
                  </a:lnTo>
                  <a:lnTo>
                    <a:pt x="9675" y="18498"/>
                  </a:lnTo>
                  <a:lnTo>
                    <a:pt x="10064" y="18739"/>
                  </a:lnTo>
                  <a:lnTo>
                    <a:pt x="10472" y="18961"/>
                  </a:lnTo>
                  <a:lnTo>
                    <a:pt x="10880" y="19183"/>
                  </a:lnTo>
                  <a:lnTo>
                    <a:pt x="11288" y="19387"/>
                  </a:lnTo>
                  <a:lnTo>
                    <a:pt x="11714" y="19591"/>
                  </a:lnTo>
                  <a:lnTo>
                    <a:pt x="12140" y="19777"/>
                  </a:lnTo>
                  <a:lnTo>
                    <a:pt x="12567" y="19943"/>
                  </a:lnTo>
                  <a:lnTo>
                    <a:pt x="12993" y="20092"/>
                  </a:lnTo>
                  <a:lnTo>
                    <a:pt x="13419" y="20240"/>
                  </a:lnTo>
                  <a:lnTo>
                    <a:pt x="13864" y="20370"/>
                  </a:lnTo>
                  <a:lnTo>
                    <a:pt x="14309" y="20481"/>
                  </a:lnTo>
                  <a:lnTo>
                    <a:pt x="14754" y="20592"/>
                  </a:lnTo>
                  <a:lnTo>
                    <a:pt x="15198" y="20685"/>
                  </a:lnTo>
                  <a:lnTo>
                    <a:pt x="15662" y="20740"/>
                  </a:lnTo>
                  <a:lnTo>
                    <a:pt x="16125" y="20796"/>
                  </a:lnTo>
                  <a:lnTo>
                    <a:pt x="16570" y="20833"/>
                  </a:lnTo>
                  <a:lnTo>
                    <a:pt x="17033" y="20870"/>
                  </a:lnTo>
                  <a:lnTo>
                    <a:pt x="17145" y="20407"/>
                  </a:lnTo>
                  <a:lnTo>
                    <a:pt x="17200" y="19906"/>
                  </a:lnTo>
                  <a:lnTo>
                    <a:pt x="17237" y="19387"/>
                  </a:lnTo>
                  <a:lnTo>
                    <a:pt x="17256" y="18850"/>
                  </a:lnTo>
                  <a:lnTo>
                    <a:pt x="17256" y="18294"/>
                  </a:lnTo>
                  <a:lnTo>
                    <a:pt x="17219" y="17738"/>
                  </a:lnTo>
                  <a:lnTo>
                    <a:pt x="17163" y="17163"/>
                  </a:lnTo>
                  <a:lnTo>
                    <a:pt x="17089" y="16589"/>
                  </a:lnTo>
                  <a:lnTo>
                    <a:pt x="16996" y="16014"/>
                  </a:lnTo>
                  <a:lnTo>
                    <a:pt x="16885" y="15458"/>
                  </a:lnTo>
                  <a:lnTo>
                    <a:pt x="16755" y="14902"/>
                  </a:lnTo>
                  <a:lnTo>
                    <a:pt x="16607" y="14365"/>
                  </a:lnTo>
                  <a:lnTo>
                    <a:pt x="16440" y="13846"/>
                  </a:lnTo>
                  <a:lnTo>
                    <a:pt x="16255" y="13345"/>
                  </a:lnTo>
                  <a:lnTo>
                    <a:pt x="16070" y="12882"/>
                  </a:lnTo>
                  <a:lnTo>
                    <a:pt x="15866" y="12455"/>
                  </a:lnTo>
                  <a:lnTo>
                    <a:pt x="15551" y="11881"/>
                  </a:lnTo>
                  <a:lnTo>
                    <a:pt x="15236" y="11325"/>
                  </a:lnTo>
                  <a:lnTo>
                    <a:pt x="14902" y="10769"/>
                  </a:lnTo>
                  <a:lnTo>
                    <a:pt x="14550" y="10213"/>
                  </a:lnTo>
                  <a:lnTo>
                    <a:pt x="14179" y="9675"/>
                  </a:lnTo>
                  <a:lnTo>
                    <a:pt x="13808" y="9156"/>
                  </a:lnTo>
                  <a:lnTo>
                    <a:pt x="13419" y="8637"/>
                  </a:lnTo>
                  <a:lnTo>
                    <a:pt x="12993" y="8137"/>
                  </a:lnTo>
                  <a:lnTo>
                    <a:pt x="12585" y="7637"/>
                  </a:lnTo>
                  <a:lnTo>
                    <a:pt x="12140" y="7155"/>
                  </a:lnTo>
                  <a:lnTo>
                    <a:pt x="11695" y="6691"/>
                  </a:lnTo>
                  <a:lnTo>
                    <a:pt x="11232" y="6228"/>
                  </a:lnTo>
                  <a:lnTo>
                    <a:pt x="10769" y="5783"/>
                  </a:lnTo>
                  <a:lnTo>
                    <a:pt x="10287" y="5338"/>
                  </a:lnTo>
                  <a:lnTo>
                    <a:pt x="9786" y="4930"/>
                  </a:lnTo>
                  <a:lnTo>
                    <a:pt x="9286" y="4523"/>
                  </a:lnTo>
                  <a:lnTo>
                    <a:pt x="8767" y="4115"/>
                  </a:lnTo>
                  <a:lnTo>
                    <a:pt x="8230" y="3744"/>
                  </a:lnTo>
                  <a:lnTo>
                    <a:pt x="7711" y="3374"/>
                  </a:lnTo>
                  <a:lnTo>
                    <a:pt x="7155" y="3021"/>
                  </a:lnTo>
                  <a:lnTo>
                    <a:pt x="6599" y="2688"/>
                  </a:lnTo>
                  <a:lnTo>
                    <a:pt x="6042" y="2354"/>
                  </a:lnTo>
                  <a:lnTo>
                    <a:pt x="5468" y="2058"/>
                  </a:lnTo>
                  <a:lnTo>
                    <a:pt x="4893" y="1761"/>
                  </a:lnTo>
                  <a:lnTo>
                    <a:pt x="4300" y="1483"/>
                  </a:lnTo>
                  <a:lnTo>
                    <a:pt x="3707" y="1224"/>
                  </a:lnTo>
                  <a:lnTo>
                    <a:pt x="3096" y="964"/>
                  </a:lnTo>
                  <a:lnTo>
                    <a:pt x="2502" y="742"/>
                  </a:lnTo>
                  <a:lnTo>
                    <a:pt x="1891" y="538"/>
                  </a:lnTo>
                  <a:lnTo>
                    <a:pt x="1261" y="334"/>
                  </a:lnTo>
                  <a:lnTo>
                    <a:pt x="630" y="16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10641138" y="4001143"/>
              <a:ext cx="594908" cy="756588"/>
            </a:xfrm>
            <a:custGeom>
              <a:avLst/>
              <a:gdLst/>
              <a:ahLst/>
              <a:cxnLst/>
              <a:rect l="l" t="t" r="r" b="b"/>
              <a:pathLst>
                <a:path w="14939" h="18999" extrusionOk="0">
                  <a:moveTo>
                    <a:pt x="56" y="0"/>
                  </a:moveTo>
                  <a:lnTo>
                    <a:pt x="19" y="19"/>
                  </a:lnTo>
                  <a:lnTo>
                    <a:pt x="0" y="56"/>
                  </a:lnTo>
                  <a:lnTo>
                    <a:pt x="0" y="75"/>
                  </a:lnTo>
                  <a:lnTo>
                    <a:pt x="0" y="112"/>
                  </a:lnTo>
                  <a:lnTo>
                    <a:pt x="19" y="149"/>
                  </a:lnTo>
                  <a:lnTo>
                    <a:pt x="482" y="649"/>
                  </a:lnTo>
                  <a:lnTo>
                    <a:pt x="1687" y="1965"/>
                  </a:lnTo>
                  <a:lnTo>
                    <a:pt x="3448" y="3967"/>
                  </a:lnTo>
                  <a:lnTo>
                    <a:pt x="4486" y="5172"/>
                  </a:lnTo>
                  <a:lnTo>
                    <a:pt x="5616" y="6487"/>
                  </a:lnTo>
                  <a:lnTo>
                    <a:pt x="6784" y="7915"/>
                  </a:lnTo>
                  <a:lnTo>
                    <a:pt x="7989" y="9397"/>
                  </a:lnTo>
                  <a:lnTo>
                    <a:pt x="9212" y="10954"/>
                  </a:lnTo>
                  <a:lnTo>
                    <a:pt x="10435" y="12548"/>
                  </a:lnTo>
                  <a:lnTo>
                    <a:pt x="11621" y="14161"/>
                  </a:lnTo>
                  <a:lnTo>
                    <a:pt x="12196" y="14976"/>
                  </a:lnTo>
                  <a:lnTo>
                    <a:pt x="12752" y="15792"/>
                  </a:lnTo>
                  <a:lnTo>
                    <a:pt x="13289" y="16589"/>
                  </a:lnTo>
                  <a:lnTo>
                    <a:pt x="13808" y="17386"/>
                  </a:lnTo>
                  <a:lnTo>
                    <a:pt x="14309" y="18183"/>
                  </a:lnTo>
                  <a:lnTo>
                    <a:pt x="14772" y="18961"/>
                  </a:lnTo>
                  <a:lnTo>
                    <a:pt x="14809" y="18998"/>
                  </a:lnTo>
                  <a:lnTo>
                    <a:pt x="14902" y="18998"/>
                  </a:lnTo>
                  <a:lnTo>
                    <a:pt x="14920" y="18961"/>
                  </a:lnTo>
                  <a:lnTo>
                    <a:pt x="14939" y="18943"/>
                  </a:lnTo>
                  <a:lnTo>
                    <a:pt x="14939" y="18906"/>
                  </a:lnTo>
                  <a:lnTo>
                    <a:pt x="14920" y="18868"/>
                  </a:lnTo>
                  <a:lnTo>
                    <a:pt x="14457" y="18090"/>
                  </a:lnTo>
                  <a:lnTo>
                    <a:pt x="13957" y="17293"/>
                  </a:lnTo>
                  <a:lnTo>
                    <a:pt x="13438" y="16496"/>
                  </a:lnTo>
                  <a:lnTo>
                    <a:pt x="12900" y="15699"/>
                  </a:lnTo>
                  <a:lnTo>
                    <a:pt x="12326" y="14884"/>
                  </a:lnTo>
                  <a:lnTo>
                    <a:pt x="11751" y="14068"/>
                  </a:lnTo>
                  <a:lnTo>
                    <a:pt x="10565" y="12456"/>
                  </a:lnTo>
                  <a:lnTo>
                    <a:pt x="9360" y="10862"/>
                  </a:lnTo>
                  <a:lnTo>
                    <a:pt x="8137" y="9305"/>
                  </a:lnTo>
                  <a:lnTo>
                    <a:pt x="6914" y="7803"/>
                  </a:lnTo>
                  <a:lnTo>
                    <a:pt x="5746" y="6376"/>
                  </a:lnTo>
                  <a:lnTo>
                    <a:pt x="4615" y="5060"/>
                  </a:lnTo>
                  <a:lnTo>
                    <a:pt x="3577" y="3856"/>
                  </a:lnTo>
                  <a:lnTo>
                    <a:pt x="1817" y="1854"/>
                  </a:lnTo>
                  <a:lnTo>
                    <a:pt x="612" y="519"/>
                  </a:lnTo>
                  <a:lnTo>
                    <a:pt x="149" y="19"/>
                  </a:lnTo>
                  <a:lnTo>
                    <a:pt x="130"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10950387" y="4492700"/>
              <a:ext cx="252435" cy="180117"/>
            </a:xfrm>
            <a:custGeom>
              <a:avLst/>
              <a:gdLst/>
              <a:ahLst/>
              <a:cxnLst/>
              <a:rect l="l" t="t" r="r" b="b"/>
              <a:pathLst>
                <a:path w="6339" h="4523" extrusionOk="0">
                  <a:moveTo>
                    <a:pt x="6228" y="0"/>
                  </a:moveTo>
                  <a:lnTo>
                    <a:pt x="6209" y="19"/>
                  </a:lnTo>
                  <a:lnTo>
                    <a:pt x="6191" y="37"/>
                  </a:lnTo>
                  <a:lnTo>
                    <a:pt x="6172" y="75"/>
                  </a:lnTo>
                  <a:lnTo>
                    <a:pt x="5672" y="4337"/>
                  </a:lnTo>
                  <a:lnTo>
                    <a:pt x="111" y="3411"/>
                  </a:lnTo>
                  <a:lnTo>
                    <a:pt x="74" y="3411"/>
                  </a:lnTo>
                  <a:lnTo>
                    <a:pt x="37" y="3429"/>
                  </a:lnTo>
                  <a:lnTo>
                    <a:pt x="19" y="3448"/>
                  </a:lnTo>
                  <a:lnTo>
                    <a:pt x="0" y="3485"/>
                  </a:lnTo>
                  <a:lnTo>
                    <a:pt x="0" y="3522"/>
                  </a:lnTo>
                  <a:lnTo>
                    <a:pt x="19" y="3540"/>
                  </a:lnTo>
                  <a:lnTo>
                    <a:pt x="37" y="3559"/>
                  </a:lnTo>
                  <a:lnTo>
                    <a:pt x="74" y="3578"/>
                  </a:lnTo>
                  <a:lnTo>
                    <a:pt x="5727" y="4523"/>
                  </a:lnTo>
                  <a:lnTo>
                    <a:pt x="5746" y="4523"/>
                  </a:lnTo>
                  <a:lnTo>
                    <a:pt x="5801" y="4504"/>
                  </a:lnTo>
                  <a:lnTo>
                    <a:pt x="5820" y="4467"/>
                  </a:lnTo>
                  <a:lnTo>
                    <a:pt x="5839" y="4449"/>
                  </a:lnTo>
                  <a:lnTo>
                    <a:pt x="6339" y="93"/>
                  </a:lnTo>
                  <a:lnTo>
                    <a:pt x="6339" y="56"/>
                  </a:lnTo>
                  <a:lnTo>
                    <a:pt x="6320" y="37"/>
                  </a:lnTo>
                  <a:lnTo>
                    <a:pt x="63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10814558" y="4307450"/>
              <a:ext cx="290107" cy="212612"/>
            </a:xfrm>
            <a:custGeom>
              <a:avLst/>
              <a:gdLst/>
              <a:ahLst/>
              <a:cxnLst/>
              <a:rect l="l" t="t" r="r" b="b"/>
              <a:pathLst>
                <a:path w="7285" h="5339" extrusionOk="0">
                  <a:moveTo>
                    <a:pt x="7211" y="0"/>
                  </a:moveTo>
                  <a:lnTo>
                    <a:pt x="7174" y="19"/>
                  </a:lnTo>
                  <a:lnTo>
                    <a:pt x="7155" y="19"/>
                  </a:lnTo>
                  <a:lnTo>
                    <a:pt x="7118" y="56"/>
                  </a:lnTo>
                  <a:lnTo>
                    <a:pt x="7118" y="74"/>
                  </a:lnTo>
                  <a:lnTo>
                    <a:pt x="6395" y="5153"/>
                  </a:lnTo>
                  <a:lnTo>
                    <a:pt x="94" y="4949"/>
                  </a:lnTo>
                  <a:lnTo>
                    <a:pt x="57" y="4967"/>
                  </a:lnTo>
                  <a:lnTo>
                    <a:pt x="38" y="4986"/>
                  </a:lnTo>
                  <a:lnTo>
                    <a:pt x="1" y="5005"/>
                  </a:lnTo>
                  <a:lnTo>
                    <a:pt x="1" y="5042"/>
                  </a:lnTo>
                  <a:lnTo>
                    <a:pt x="1" y="5079"/>
                  </a:lnTo>
                  <a:lnTo>
                    <a:pt x="19" y="5097"/>
                  </a:lnTo>
                  <a:lnTo>
                    <a:pt x="57" y="5116"/>
                  </a:lnTo>
                  <a:lnTo>
                    <a:pt x="75" y="5134"/>
                  </a:lnTo>
                  <a:lnTo>
                    <a:pt x="6469" y="5338"/>
                  </a:lnTo>
                  <a:lnTo>
                    <a:pt x="6506" y="5338"/>
                  </a:lnTo>
                  <a:lnTo>
                    <a:pt x="6525" y="5320"/>
                  </a:lnTo>
                  <a:lnTo>
                    <a:pt x="6544" y="5283"/>
                  </a:lnTo>
                  <a:lnTo>
                    <a:pt x="6562" y="5264"/>
                  </a:lnTo>
                  <a:lnTo>
                    <a:pt x="7285" y="111"/>
                  </a:lnTo>
                  <a:lnTo>
                    <a:pt x="7285" y="74"/>
                  </a:lnTo>
                  <a:lnTo>
                    <a:pt x="7266" y="37"/>
                  </a:lnTo>
                  <a:lnTo>
                    <a:pt x="7248" y="19"/>
                  </a:lnTo>
                  <a:lnTo>
                    <a:pt x="721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10686892" y="4156885"/>
              <a:ext cx="276089" cy="201542"/>
            </a:xfrm>
            <a:custGeom>
              <a:avLst/>
              <a:gdLst/>
              <a:ahLst/>
              <a:cxnLst/>
              <a:rect l="l" t="t" r="r" b="b"/>
              <a:pathLst>
                <a:path w="6933" h="5061" extrusionOk="0">
                  <a:moveTo>
                    <a:pt x="6821" y="0"/>
                  </a:moveTo>
                  <a:lnTo>
                    <a:pt x="6784" y="19"/>
                  </a:lnTo>
                  <a:lnTo>
                    <a:pt x="6765" y="37"/>
                  </a:lnTo>
                  <a:lnTo>
                    <a:pt x="6765" y="74"/>
                  </a:lnTo>
                  <a:lnTo>
                    <a:pt x="6450" y="4875"/>
                  </a:lnTo>
                  <a:lnTo>
                    <a:pt x="93" y="4263"/>
                  </a:lnTo>
                  <a:lnTo>
                    <a:pt x="56" y="4263"/>
                  </a:lnTo>
                  <a:lnTo>
                    <a:pt x="38" y="4282"/>
                  </a:lnTo>
                  <a:lnTo>
                    <a:pt x="19" y="4300"/>
                  </a:lnTo>
                  <a:lnTo>
                    <a:pt x="0" y="4337"/>
                  </a:lnTo>
                  <a:lnTo>
                    <a:pt x="0" y="4374"/>
                  </a:lnTo>
                  <a:lnTo>
                    <a:pt x="19" y="4393"/>
                  </a:lnTo>
                  <a:lnTo>
                    <a:pt x="56" y="4430"/>
                  </a:lnTo>
                  <a:lnTo>
                    <a:pt x="75" y="4430"/>
                  </a:lnTo>
                  <a:lnTo>
                    <a:pt x="6525" y="5060"/>
                  </a:lnTo>
                  <a:lnTo>
                    <a:pt x="6543" y="5060"/>
                  </a:lnTo>
                  <a:lnTo>
                    <a:pt x="6599" y="5042"/>
                  </a:lnTo>
                  <a:lnTo>
                    <a:pt x="6617" y="5004"/>
                  </a:lnTo>
                  <a:lnTo>
                    <a:pt x="6617" y="4967"/>
                  </a:lnTo>
                  <a:lnTo>
                    <a:pt x="6932" y="93"/>
                  </a:lnTo>
                  <a:lnTo>
                    <a:pt x="6932" y="56"/>
                  </a:lnTo>
                  <a:lnTo>
                    <a:pt x="6914" y="19"/>
                  </a:lnTo>
                  <a:lnTo>
                    <a:pt x="689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10641138" y="4046181"/>
              <a:ext cx="164626" cy="138025"/>
            </a:xfrm>
            <a:custGeom>
              <a:avLst/>
              <a:gdLst/>
              <a:ahLst/>
              <a:cxnLst/>
              <a:rect l="l" t="t" r="r" b="b"/>
              <a:pathLst>
                <a:path w="4134" h="3466" extrusionOk="0">
                  <a:moveTo>
                    <a:pt x="3893" y="0"/>
                  </a:moveTo>
                  <a:lnTo>
                    <a:pt x="3855" y="19"/>
                  </a:lnTo>
                  <a:lnTo>
                    <a:pt x="3837" y="56"/>
                  </a:lnTo>
                  <a:lnTo>
                    <a:pt x="3837" y="93"/>
                  </a:lnTo>
                  <a:lnTo>
                    <a:pt x="3948" y="3281"/>
                  </a:lnTo>
                  <a:lnTo>
                    <a:pt x="93" y="2780"/>
                  </a:lnTo>
                  <a:lnTo>
                    <a:pt x="56" y="2780"/>
                  </a:lnTo>
                  <a:lnTo>
                    <a:pt x="37" y="2799"/>
                  </a:lnTo>
                  <a:lnTo>
                    <a:pt x="19" y="2817"/>
                  </a:lnTo>
                  <a:lnTo>
                    <a:pt x="0" y="2854"/>
                  </a:lnTo>
                  <a:lnTo>
                    <a:pt x="0" y="2891"/>
                  </a:lnTo>
                  <a:lnTo>
                    <a:pt x="19" y="2910"/>
                  </a:lnTo>
                  <a:lnTo>
                    <a:pt x="37" y="2947"/>
                  </a:lnTo>
                  <a:lnTo>
                    <a:pt x="74" y="2947"/>
                  </a:lnTo>
                  <a:lnTo>
                    <a:pt x="4022" y="3466"/>
                  </a:lnTo>
                  <a:lnTo>
                    <a:pt x="4078" y="3466"/>
                  </a:lnTo>
                  <a:lnTo>
                    <a:pt x="4096" y="3447"/>
                  </a:lnTo>
                  <a:lnTo>
                    <a:pt x="4115" y="3410"/>
                  </a:lnTo>
                  <a:lnTo>
                    <a:pt x="4133" y="3373"/>
                  </a:lnTo>
                  <a:lnTo>
                    <a:pt x="4004" y="74"/>
                  </a:lnTo>
                  <a:lnTo>
                    <a:pt x="4004" y="56"/>
                  </a:lnTo>
                  <a:lnTo>
                    <a:pt x="3985" y="19"/>
                  </a:lnTo>
                  <a:lnTo>
                    <a:pt x="394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5" name="Google Shape;465;p9"/>
          <p:cNvGrpSpPr/>
          <p:nvPr/>
        </p:nvGrpSpPr>
        <p:grpSpPr>
          <a:xfrm>
            <a:off x="1594057" y="3210141"/>
            <a:ext cx="1066388" cy="2358195"/>
            <a:chOff x="10554050" y="3035751"/>
            <a:chExt cx="778688" cy="1721980"/>
          </a:xfrm>
        </p:grpSpPr>
        <p:sp>
          <p:nvSpPr>
            <p:cNvPr id="466" name="Google Shape;466;p9"/>
            <p:cNvSpPr/>
            <p:nvPr/>
          </p:nvSpPr>
          <p:spPr>
            <a:xfrm>
              <a:off x="10780631" y="3035751"/>
              <a:ext cx="445853" cy="879082"/>
            </a:xfrm>
            <a:custGeom>
              <a:avLst/>
              <a:gdLst/>
              <a:ahLst/>
              <a:cxnLst/>
              <a:rect l="l" t="t" r="r" b="b"/>
              <a:pathLst>
                <a:path w="11196" h="22075" extrusionOk="0">
                  <a:moveTo>
                    <a:pt x="2521" y="0"/>
                  </a:moveTo>
                  <a:lnTo>
                    <a:pt x="2280" y="19"/>
                  </a:lnTo>
                  <a:lnTo>
                    <a:pt x="2039" y="56"/>
                  </a:lnTo>
                  <a:lnTo>
                    <a:pt x="1891" y="93"/>
                  </a:lnTo>
                  <a:lnTo>
                    <a:pt x="1743" y="149"/>
                  </a:lnTo>
                  <a:lnTo>
                    <a:pt x="1594" y="204"/>
                  </a:lnTo>
                  <a:lnTo>
                    <a:pt x="1465" y="278"/>
                  </a:lnTo>
                  <a:lnTo>
                    <a:pt x="1205" y="445"/>
                  </a:lnTo>
                  <a:lnTo>
                    <a:pt x="964" y="649"/>
                  </a:lnTo>
                  <a:lnTo>
                    <a:pt x="760" y="890"/>
                  </a:lnTo>
                  <a:lnTo>
                    <a:pt x="575" y="1150"/>
                  </a:lnTo>
                  <a:lnTo>
                    <a:pt x="408" y="1428"/>
                  </a:lnTo>
                  <a:lnTo>
                    <a:pt x="297" y="1706"/>
                  </a:lnTo>
                  <a:lnTo>
                    <a:pt x="186" y="2002"/>
                  </a:lnTo>
                  <a:lnTo>
                    <a:pt x="112" y="2317"/>
                  </a:lnTo>
                  <a:lnTo>
                    <a:pt x="56" y="2614"/>
                  </a:lnTo>
                  <a:lnTo>
                    <a:pt x="19" y="2929"/>
                  </a:lnTo>
                  <a:lnTo>
                    <a:pt x="0" y="3244"/>
                  </a:lnTo>
                  <a:lnTo>
                    <a:pt x="0" y="3559"/>
                  </a:lnTo>
                  <a:lnTo>
                    <a:pt x="19" y="4189"/>
                  </a:lnTo>
                  <a:lnTo>
                    <a:pt x="93" y="4986"/>
                  </a:lnTo>
                  <a:lnTo>
                    <a:pt x="204" y="5783"/>
                  </a:lnTo>
                  <a:lnTo>
                    <a:pt x="371" y="6580"/>
                  </a:lnTo>
                  <a:lnTo>
                    <a:pt x="538" y="7359"/>
                  </a:lnTo>
                  <a:lnTo>
                    <a:pt x="760" y="8137"/>
                  </a:lnTo>
                  <a:lnTo>
                    <a:pt x="1001" y="8915"/>
                  </a:lnTo>
                  <a:lnTo>
                    <a:pt x="1279" y="9675"/>
                  </a:lnTo>
                  <a:lnTo>
                    <a:pt x="1576" y="10417"/>
                  </a:lnTo>
                  <a:lnTo>
                    <a:pt x="1965" y="11306"/>
                  </a:lnTo>
                  <a:lnTo>
                    <a:pt x="2391" y="12159"/>
                  </a:lnTo>
                  <a:lnTo>
                    <a:pt x="2836" y="13012"/>
                  </a:lnTo>
                  <a:lnTo>
                    <a:pt x="3318" y="13827"/>
                  </a:lnTo>
                  <a:lnTo>
                    <a:pt x="3837" y="14643"/>
                  </a:lnTo>
                  <a:lnTo>
                    <a:pt x="4374" y="15421"/>
                  </a:lnTo>
                  <a:lnTo>
                    <a:pt x="4930" y="16200"/>
                  </a:lnTo>
                  <a:lnTo>
                    <a:pt x="5524" y="16941"/>
                  </a:lnTo>
                  <a:lnTo>
                    <a:pt x="6154" y="17682"/>
                  </a:lnTo>
                  <a:lnTo>
                    <a:pt x="6802" y="18387"/>
                  </a:lnTo>
                  <a:lnTo>
                    <a:pt x="7470" y="19054"/>
                  </a:lnTo>
                  <a:lnTo>
                    <a:pt x="8174" y="19721"/>
                  </a:lnTo>
                  <a:lnTo>
                    <a:pt x="8897" y="20351"/>
                  </a:lnTo>
                  <a:lnTo>
                    <a:pt x="9638" y="20944"/>
                  </a:lnTo>
                  <a:lnTo>
                    <a:pt x="10398" y="21519"/>
                  </a:lnTo>
                  <a:lnTo>
                    <a:pt x="11195" y="22075"/>
                  </a:lnTo>
                  <a:lnTo>
                    <a:pt x="10806" y="20370"/>
                  </a:lnTo>
                  <a:lnTo>
                    <a:pt x="10454" y="18702"/>
                  </a:lnTo>
                  <a:lnTo>
                    <a:pt x="9786" y="15403"/>
                  </a:lnTo>
                  <a:lnTo>
                    <a:pt x="9453" y="13772"/>
                  </a:lnTo>
                  <a:lnTo>
                    <a:pt x="9101" y="12159"/>
                  </a:lnTo>
                  <a:lnTo>
                    <a:pt x="8711" y="10565"/>
                  </a:lnTo>
                  <a:lnTo>
                    <a:pt x="8508" y="9768"/>
                  </a:lnTo>
                  <a:lnTo>
                    <a:pt x="8285" y="8990"/>
                  </a:lnTo>
                  <a:lnTo>
                    <a:pt x="8026" y="8044"/>
                  </a:lnTo>
                  <a:lnTo>
                    <a:pt x="7729" y="7099"/>
                  </a:lnTo>
                  <a:lnTo>
                    <a:pt x="7433" y="6172"/>
                  </a:lnTo>
                  <a:lnTo>
                    <a:pt x="7099" y="5246"/>
                  </a:lnTo>
                  <a:lnTo>
                    <a:pt x="6914" y="4782"/>
                  </a:lnTo>
                  <a:lnTo>
                    <a:pt x="6728" y="4337"/>
                  </a:lnTo>
                  <a:lnTo>
                    <a:pt x="6524" y="3893"/>
                  </a:lnTo>
                  <a:lnTo>
                    <a:pt x="6302" y="3466"/>
                  </a:lnTo>
                  <a:lnTo>
                    <a:pt x="6080" y="3040"/>
                  </a:lnTo>
                  <a:lnTo>
                    <a:pt x="5839" y="2614"/>
                  </a:lnTo>
                  <a:lnTo>
                    <a:pt x="5561" y="2206"/>
                  </a:lnTo>
                  <a:lnTo>
                    <a:pt x="5283" y="1798"/>
                  </a:lnTo>
                  <a:lnTo>
                    <a:pt x="4986" y="1409"/>
                  </a:lnTo>
                  <a:lnTo>
                    <a:pt x="4634" y="1057"/>
                  </a:lnTo>
                  <a:lnTo>
                    <a:pt x="4449" y="872"/>
                  </a:lnTo>
                  <a:lnTo>
                    <a:pt x="4263" y="723"/>
                  </a:lnTo>
                  <a:lnTo>
                    <a:pt x="4059" y="556"/>
                  </a:lnTo>
                  <a:lnTo>
                    <a:pt x="3855" y="427"/>
                  </a:lnTo>
                  <a:lnTo>
                    <a:pt x="3633" y="316"/>
                  </a:lnTo>
                  <a:lnTo>
                    <a:pt x="3429" y="204"/>
                  </a:lnTo>
                  <a:lnTo>
                    <a:pt x="3207" y="130"/>
                  </a:lnTo>
                  <a:lnTo>
                    <a:pt x="2984" y="56"/>
                  </a:lnTo>
                  <a:lnTo>
                    <a:pt x="2743" y="19"/>
                  </a:lnTo>
                  <a:lnTo>
                    <a:pt x="25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10856648" y="3107350"/>
              <a:ext cx="358004" cy="791990"/>
            </a:xfrm>
            <a:custGeom>
              <a:avLst/>
              <a:gdLst/>
              <a:ahLst/>
              <a:cxnLst/>
              <a:rect l="l" t="t" r="r" b="b"/>
              <a:pathLst>
                <a:path w="8990" h="19888" extrusionOk="0">
                  <a:moveTo>
                    <a:pt x="75" y="0"/>
                  </a:moveTo>
                  <a:lnTo>
                    <a:pt x="37" y="19"/>
                  </a:lnTo>
                  <a:lnTo>
                    <a:pt x="19" y="37"/>
                  </a:lnTo>
                  <a:lnTo>
                    <a:pt x="0" y="74"/>
                  </a:lnTo>
                  <a:lnTo>
                    <a:pt x="0" y="111"/>
                  </a:lnTo>
                  <a:lnTo>
                    <a:pt x="167" y="705"/>
                  </a:lnTo>
                  <a:lnTo>
                    <a:pt x="649" y="2224"/>
                  </a:lnTo>
                  <a:lnTo>
                    <a:pt x="983" y="3281"/>
                  </a:lnTo>
                  <a:lnTo>
                    <a:pt x="1409" y="4486"/>
                  </a:lnTo>
                  <a:lnTo>
                    <a:pt x="1872" y="5839"/>
                  </a:lnTo>
                  <a:lnTo>
                    <a:pt x="2428" y="7303"/>
                  </a:lnTo>
                  <a:lnTo>
                    <a:pt x="3021" y="8841"/>
                  </a:lnTo>
                  <a:lnTo>
                    <a:pt x="3689" y="10435"/>
                  </a:lnTo>
                  <a:lnTo>
                    <a:pt x="4041" y="11251"/>
                  </a:lnTo>
                  <a:lnTo>
                    <a:pt x="4412" y="12066"/>
                  </a:lnTo>
                  <a:lnTo>
                    <a:pt x="4801" y="12900"/>
                  </a:lnTo>
                  <a:lnTo>
                    <a:pt x="5190" y="13716"/>
                  </a:lnTo>
                  <a:lnTo>
                    <a:pt x="5616" y="14531"/>
                  </a:lnTo>
                  <a:lnTo>
                    <a:pt x="6024" y="15328"/>
                  </a:lnTo>
                  <a:lnTo>
                    <a:pt x="6469" y="16125"/>
                  </a:lnTo>
                  <a:lnTo>
                    <a:pt x="6914" y="16922"/>
                  </a:lnTo>
                  <a:lnTo>
                    <a:pt x="7377" y="17682"/>
                  </a:lnTo>
                  <a:lnTo>
                    <a:pt x="7840" y="18423"/>
                  </a:lnTo>
                  <a:lnTo>
                    <a:pt x="8341" y="19146"/>
                  </a:lnTo>
                  <a:lnTo>
                    <a:pt x="8823" y="19851"/>
                  </a:lnTo>
                  <a:lnTo>
                    <a:pt x="8860" y="19869"/>
                  </a:lnTo>
                  <a:lnTo>
                    <a:pt x="8897" y="19888"/>
                  </a:lnTo>
                  <a:lnTo>
                    <a:pt x="8952" y="19869"/>
                  </a:lnTo>
                  <a:lnTo>
                    <a:pt x="8971" y="19832"/>
                  </a:lnTo>
                  <a:lnTo>
                    <a:pt x="8990" y="19814"/>
                  </a:lnTo>
                  <a:lnTo>
                    <a:pt x="8990" y="19776"/>
                  </a:lnTo>
                  <a:lnTo>
                    <a:pt x="8971" y="19739"/>
                  </a:lnTo>
                  <a:lnTo>
                    <a:pt x="8471" y="19054"/>
                  </a:lnTo>
                  <a:lnTo>
                    <a:pt x="7989" y="18331"/>
                  </a:lnTo>
                  <a:lnTo>
                    <a:pt x="7525" y="17589"/>
                  </a:lnTo>
                  <a:lnTo>
                    <a:pt x="7062" y="16830"/>
                  </a:lnTo>
                  <a:lnTo>
                    <a:pt x="6617" y="16051"/>
                  </a:lnTo>
                  <a:lnTo>
                    <a:pt x="6172" y="15254"/>
                  </a:lnTo>
                  <a:lnTo>
                    <a:pt x="5765" y="14439"/>
                  </a:lnTo>
                  <a:lnTo>
                    <a:pt x="5357" y="13623"/>
                  </a:lnTo>
                  <a:lnTo>
                    <a:pt x="4949" y="12808"/>
                  </a:lnTo>
                  <a:lnTo>
                    <a:pt x="4578" y="11992"/>
                  </a:lnTo>
                  <a:lnTo>
                    <a:pt x="4208" y="11177"/>
                  </a:lnTo>
                  <a:lnTo>
                    <a:pt x="3856" y="10361"/>
                  </a:lnTo>
                  <a:lnTo>
                    <a:pt x="3188" y="8767"/>
                  </a:lnTo>
                  <a:lnTo>
                    <a:pt x="2577" y="7229"/>
                  </a:lnTo>
                  <a:lnTo>
                    <a:pt x="2039" y="5783"/>
                  </a:lnTo>
                  <a:lnTo>
                    <a:pt x="1557" y="4430"/>
                  </a:lnTo>
                  <a:lnTo>
                    <a:pt x="1149" y="3225"/>
                  </a:lnTo>
                  <a:lnTo>
                    <a:pt x="816" y="2169"/>
                  </a:lnTo>
                  <a:lnTo>
                    <a:pt x="334" y="649"/>
                  </a:lnTo>
                  <a:lnTo>
                    <a:pt x="167" y="56"/>
                  </a:lnTo>
                  <a:lnTo>
                    <a:pt x="149" y="37"/>
                  </a:lnTo>
                  <a:lnTo>
                    <a:pt x="130" y="19"/>
                  </a:lnTo>
                  <a:lnTo>
                    <a:pt x="93"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10885439" y="3136141"/>
              <a:ext cx="50216" cy="72357"/>
            </a:xfrm>
            <a:custGeom>
              <a:avLst/>
              <a:gdLst/>
              <a:ahLst/>
              <a:cxnLst/>
              <a:rect l="l" t="t" r="r" b="b"/>
              <a:pathLst>
                <a:path w="1261" h="1817" extrusionOk="0">
                  <a:moveTo>
                    <a:pt x="1149" y="0"/>
                  </a:moveTo>
                  <a:lnTo>
                    <a:pt x="1131" y="19"/>
                  </a:lnTo>
                  <a:lnTo>
                    <a:pt x="1094" y="37"/>
                  </a:lnTo>
                  <a:lnTo>
                    <a:pt x="19" y="1687"/>
                  </a:lnTo>
                  <a:lnTo>
                    <a:pt x="0" y="1724"/>
                  </a:lnTo>
                  <a:lnTo>
                    <a:pt x="0" y="1742"/>
                  </a:lnTo>
                  <a:lnTo>
                    <a:pt x="19" y="1779"/>
                  </a:lnTo>
                  <a:lnTo>
                    <a:pt x="37" y="1798"/>
                  </a:lnTo>
                  <a:lnTo>
                    <a:pt x="93" y="1816"/>
                  </a:lnTo>
                  <a:lnTo>
                    <a:pt x="130" y="1816"/>
                  </a:lnTo>
                  <a:lnTo>
                    <a:pt x="148" y="1779"/>
                  </a:lnTo>
                  <a:lnTo>
                    <a:pt x="1242" y="130"/>
                  </a:lnTo>
                  <a:lnTo>
                    <a:pt x="1261" y="93"/>
                  </a:lnTo>
                  <a:lnTo>
                    <a:pt x="1261" y="74"/>
                  </a:lnTo>
                  <a:lnTo>
                    <a:pt x="1242" y="37"/>
                  </a:lnTo>
                  <a:lnTo>
                    <a:pt x="1223" y="19"/>
                  </a:lnTo>
                  <a:lnTo>
                    <a:pt x="118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9"/>
            <p:cNvSpPr/>
            <p:nvPr/>
          </p:nvSpPr>
          <p:spPr>
            <a:xfrm>
              <a:off x="10937843" y="3264565"/>
              <a:ext cx="59057" cy="95972"/>
            </a:xfrm>
            <a:custGeom>
              <a:avLst/>
              <a:gdLst/>
              <a:ahLst/>
              <a:cxnLst/>
              <a:rect l="l" t="t" r="r" b="b"/>
              <a:pathLst>
                <a:path w="1483" h="2410" extrusionOk="0">
                  <a:moveTo>
                    <a:pt x="1372" y="0"/>
                  </a:moveTo>
                  <a:lnTo>
                    <a:pt x="1353" y="19"/>
                  </a:lnTo>
                  <a:lnTo>
                    <a:pt x="1316" y="37"/>
                  </a:lnTo>
                  <a:lnTo>
                    <a:pt x="19" y="2280"/>
                  </a:lnTo>
                  <a:lnTo>
                    <a:pt x="0" y="2317"/>
                  </a:lnTo>
                  <a:lnTo>
                    <a:pt x="0" y="2354"/>
                  </a:lnTo>
                  <a:lnTo>
                    <a:pt x="19" y="2373"/>
                  </a:lnTo>
                  <a:lnTo>
                    <a:pt x="37" y="2410"/>
                  </a:lnTo>
                  <a:lnTo>
                    <a:pt x="130" y="2410"/>
                  </a:lnTo>
                  <a:lnTo>
                    <a:pt x="167" y="2373"/>
                  </a:lnTo>
                  <a:lnTo>
                    <a:pt x="1464" y="130"/>
                  </a:lnTo>
                  <a:lnTo>
                    <a:pt x="1483" y="93"/>
                  </a:lnTo>
                  <a:lnTo>
                    <a:pt x="1483" y="56"/>
                  </a:lnTo>
                  <a:lnTo>
                    <a:pt x="1464" y="37"/>
                  </a:lnTo>
                  <a:lnTo>
                    <a:pt x="144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9"/>
            <p:cNvSpPr/>
            <p:nvPr/>
          </p:nvSpPr>
          <p:spPr>
            <a:xfrm>
              <a:off x="10837455" y="3267512"/>
              <a:ext cx="84902" cy="31022"/>
            </a:xfrm>
            <a:custGeom>
              <a:avLst/>
              <a:gdLst/>
              <a:ahLst/>
              <a:cxnLst/>
              <a:rect l="l" t="t" r="r" b="b"/>
              <a:pathLst>
                <a:path w="2132" h="779" extrusionOk="0">
                  <a:moveTo>
                    <a:pt x="38" y="0"/>
                  </a:moveTo>
                  <a:lnTo>
                    <a:pt x="19" y="19"/>
                  </a:lnTo>
                  <a:lnTo>
                    <a:pt x="0" y="56"/>
                  </a:lnTo>
                  <a:lnTo>
                    <a:pt x="0" y="93"/>
                  </a:lnTo>
                  <a:lnTo>
                    <a:pt x="0" y="130"/>
                  </a:lnTo>
                  <a:lnTo>
                    <a:pt x="19" y="149"/>
                  </a:lnTo>
                  <a:lnTo>
                    <a:pt x="56" y="167"/>
                  </a:lnTo>
                  <a:lnTo>
                    <a:pt x="2021" y="779"/>
                  </a:lnTo>
                  <a:lnTo>
                    <a:pt x="2058" y="779"/>
                  </a:lnTo>
                  <a:lnTo>
                    <a:pt x="2095" y="760"/>
                  </a:lnTo>
                  <a:lnTo>
                    <a:pt x="2132" y="723"/>
                  </a:lnTo>
                  <a:lnTo>
                    <a:pt x="2132" y="686"/>
                  </a:lnTo>
                  <a:lnTo>
                    <a:pt x="2132" y="667"/>
                  </a:lnTo>
                  <a:lnTo>
                    <a:pt x="2113" y="630"/>
                  </a:lnTo>
                  <a:lnTo>
                    <a:pt x="2076" y="612"/>
                  </a:lnTo>
                  <a:lnTo>
                    <a:pt x="11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10882492" y="3437988"/>
              <a:ext cx="105569" cy="35482"/>
            </a:xfrm>
            <a:custGeom>
              <a:avLst/>
              <a:gdLst/>
              <a:ahLst/>
              <a:cxnLst/>
              <a:rect l="l" t="t" r="r" b="b"/>
              <a:pathLst>
                <a:path w="2651" h="891" extrusionOk="0">
                  <a:moveTo>
                    <a:pt x="56" y="1"/>
                  </a:moveTo>
                  <a:lnTo>
                    <a:pt x="19" y="19"/>
                  </a:lnTo>
                  <a:lnTo>
                    <a:pt x="0" y="56"/>
                  </a:lnTo>
                  <a:lnTo>
                    <a:pt x="0" y="93"/>
                  </a:lnTo>
                  <a:lnTo>
                    <a:pt x="19" y="130"/>
                  </a:lnTo>
                  <a:lnTo>
                    <a:pt x="37" y="149"/>
                  </a:lnTo>
                  <a:lnTo>
                    <a:pt x="74" y="168"/>
                  </a:lnTo>
                  <a:lnTo>
                    <a:pt x="2558" y="890"/>
                  </a:lnTo>
                  <a:lnTo>
                    <a:pt x="2576" y="890"/>
                  </a:lnTo>
                  <a:lnTo>
                    <a:pt x="2632" y="872"/>
                  </a:lnTo>
                  <a:lnTo>
                    <a:pt x="2650" y="816"/>
                  </a:lnTo>
                  <a:lnTo>
                    <a:pt x="2650" y="798"/>
                  </a:lnTo>
                  <a:lnTo>
                    <a:pt x="2650" y="761"/>
                  </a:lnTo>
                  <a:lnTo>
                    <a:pt x="2632" y="724"/>
                  </a:lnTo>
                  <a:lnTo>
                    <a:pt x="2595" y="724"/>
                  </a:lnTo>
                  <a:lnTo>
                    <a:pt x="11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11027121" y="3481553"/>
              <a:ext cx="58340" cy="98202"/>
            </a:xfrm>
            <a:custGeom>
              <a:avLst/>
              <a:gdLst/>
              <a:ahLst/>
              <a:cxnLst/>
              <a:rect l="l" t="t" r="r" b="b"/>
              <a:pathLst>
                <a:path w="1465" h="2466" extrusionOk="0">
                  <a:moveTo>
                    <a:pt x="1354" y="0"/>
                  </a:moveTo>
                  <a:lnTo>
                    <a:pt x="1335" y="19"/>
                  </a:lnTo>
                  <a:lnTo>
                    <a:pt x="1317" y="37"/>
                  </a:lnTo>
                  <a:lnTo>
                    <a:pt x="19" y="2336"/>
                  </a:lnTo>
                  <a:lnTo>
                    <a:pt x="1" y="2373"/>
                  </a:lnTo>
                  <a:lnTo>
                    <a:pt x="1" y="2391"/>
                  </a:lnTo>
                  <a:lnTo>
                    <a:pt x="19" y="2428"/>
                  </a:lnTo>
                  <a:lnTo>
                    <a:pt x="38" y="2447"/>
                  </a:lnTo>
                  <a:lnTo>
                    <a:pt x="93" y="2465"/>
                  </a:lnTo>
                  <a:lnTo>
                    <a:pt x="131" y="2447"/>
                  </a:lnTo>
                  <a:lnTo>
                    <a:pt x="168" y="2428"/>
                  </a:lnTo>
                  <a:lnTo>
                    <a:pt x="1465" y="130"/>
                  </a:lnTo>
                  <a:lnTo>
                    <a:pt x="1465" y="93"/>
                  </a:lnTo>
                  <a:lnTo>
                    <a:pt x="1465" y="74"/>
                  </a:lnTo>
                  <a:lnTo>
                    <a:pt x="1446" y="37"/>
                  </a:lnTo>
                  <a:lnTo>
                    <a:pt x="1428" y="19"/>
                  </a:lnTo>
                  <a:lnTo>
                    <a:pt x="139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10997614" y="3657922"/>
              <a:ext cx="93782" cy="39902"/>
            </a:xfrm>
            <a:custGeom>
              <a:avLst/>
              <a:gdLst/>
              <a:ahLst/>
              <a:cxnLst/>
              <a:rect l="l" t="t" r="r" b="b"/>
              <a:pathLst>
                <a:path w="2355" h="1002" extrusionOk="0">
                  <a:moveTo>
                    <a:pt x="93" y="1"/>
                  </a:moveTo>
                  <a:lnTo>
                    <a:pt x="56" y="19"/>
                  </a:lnTo>
                  <a:lnTo>
                    <a:pt x="19" y="38"/>
                  </a:lnTo>
                  <a:lnTo>
                    <a:pt x="0" y="75"/>
                  </a:lnTo>
                  <a:lnTo>
                    <a:pt x="0" y="94"/>
                  </a:lnTo>
                  <a:lnTo>
                    <a:pt x="0" y="131"/>
                  </a:lnTo>
                  <a:lnTo>
                    <a:pt x="37" y="168"/>
                  </a:lnTo>
                  <a:lnTo>
                    <a:pt x="56" y="186"/>
                  </a:lnTo>
                  <a:lnTo>
                    <a:pt x="2243" y="1002"/>
                  </a:lnTo>
                  <a:lnTo>
                    <a:pt x="2317" y="1002"/>
                  </a:lnTo>
                  <a:lnTo>
                    <a:pt x="2354" y="946"/>
                  </a:lnTo>
                  <a:lnTo>
                    <a:pt x="2354" y="928"/>
                  </a:lnTo>
                  <a:lnTo>
                    <a:pt x="2354" y="891"/>
                  </a:lnTo>
                  <a:lnTo>
                    <a:pt x="2336" y="854"/>
                  </a:lnTo>
                  <a:lnTo>
                    <a:pt x="2299" y="835"/>
                  </a:lnTo>
                  <a:lnTo>
                    <a:pt x="112" y="19"/>
                  </a:lnTo>
                  <a:lnTo>
                    <a:pt x="93" y="1"/>
                  </a:lnTo>
                  <a:close/>
                </a:path>
              </a:pathLst>
            </a:custGeom>
            <a:solidFill>
              <a:srgbClr val="61BC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10575434" y="3333178"/>
              <a:ext cx="757304" cy="973580"/>
            </a:xfrm>
            <a:custGeom>
              <a:avLst/>
              <a:gdLst/>
              <a:ahLst/>
              <a:cxnLst/>
              <a:rect l="l" t="t" r="r" b="b"/>
              <a:pathLst>
                <a:path w="19017" h="24448" extrusionOk="0">
                  <a:moveTo>
                    <a:pt x="1" y="1"/>
                  </a:move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168" y="6432"/>
                  </a:lnTo>
                  <a:lnTo>
                    <a:pt x="1317" y="6692"/>
                  </a:lnTo>
                  <a:lnTo>
                    <a:pt x="1613" y="7192"/>
                  </a:lnTo>
                  <a:lnTo>
                    <a:pt x="1780" y="7433"/>
                  </a:lnTo>
                  <a:lnTo>
                    <a:pt x="1928" y="7674"/>
                  </a:lnTo>
                  <a:lnTo>
                    <a:pt x="2058" y="7934"/>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600" y="21927"/>
                  </a:lnTo>
                  <a:lnTo>
                    <a:pt x="7674" y="22057"/>
                  </a:lnTo>
                  <a:lnTo>
                    <a:pt x="7767" y="22353"/>
                  </a:lnTo>
                  <a:lnTo>
                    <a:pt x="7878" y="22631"/>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394" y="3467"/>
                  </a:lnTo>
                  <a:lnTo>
                    <a:pt x="5265" y="3356"/>
                  </a:lnTo>
                  <a:lnTo>
                    <a:pt x="5153" y="3226"/>
                  </a:lnTo>
                  <a:lnTo>
                    <a:pt x="5061" y="3096"/>
                  </a:lnTo>
                  <a:lnTo>
                    <a:pt x="4875" y="2837"/>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10575434" y="3333178"/>
              <a:ext cx="757304" cy="973580"/>
            </a:xfrm>
            <a:custGeom>
              <a:avLst/>
              <a:gdLst/>
              <a:ahLst/>
              <a:cxnLst/>
              <a:rect l="l" t="t" r="r" b="b"/>
              <a:pathLst>
                <a:path w="19017" h="24448" fill="none" extrusionOk="0">
                  <a:moveTo>
                    <a:pt x="17627" y="22650"/>
                  </a:move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524" y="3559"/>
                  </a:lnTo>
                  <a:lnTo>
                    <a:pt x="5394" y="3467"/>
                  </a:lnTo>
                  <a:lnTo>
                    <a:pt x="5265" y="3356"/>
                  </a:lnTo>
                  <a:lnTo>
                    <a:pt x="5153" y="3226"/>
                  </a:lnTo>
                  <a:lnTo>
                    <a:pt x="5061" y="3096"/>
                  </a:lnTo>
                  <a:lnTo>
                    <a:pt x="4875" y="2837"/>
                  </a:lnTo>
                  <a:lnTo>
                    <a:pt x="4690" y="2559"/>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lnTo>
                    <a:pt x="1" y="1"/>
                  </a:ln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057" y="6173"/>
                  </a:lnTo>
                  <a:lnTo>
                    <a:pt x="1168" y="6432"/>
                  </a:lnTo>
                  <a:lnTo>
                    <a:pt x="1317" y="6692"/>
                  </a:lnTo>
                  <a:lnTo>
                    <a:pt x="1613" y="7192"/>
                  </a:lnTo>
                  <a:lnTo>
                    <a:pt x="1780" y="7433"/>
                  </a:lnTo>
                  <a:lnTo>
                    <a:pt x="1928" y="7674"/>
                  </a:lnTo>
                  <a:lnTo>
                    <a:pt x="2058" y="7934"/>
                  </a:lnTo>
                  <a:lnTo>
                    <a:pt x="2169" y="8212"/>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526" y="21797"/>
                  </a:lnTo>
                  <a:lnTo>
                    <a:pt x="7600" y="21927"/>
                  </a:lnTo>
                  <a:lnTo>
                    <a:pt x="7674" y="22057"/>
                  </a:lnTo>
                  <a:lnTo>
                    <a:pt x="7767" y="22353"/>
                  </a:lnTo>
                  <a:lnTo>
                    <a:pt x="7878" y="22631"/>
                  </a:lnTo>
                  <a:lnTo>
                    <a:pt x="7989" y="22909"/>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9"/>
            <p:cNvSpPr/>
            <p:nvPr/>
          </p:nvSpPr>
          <p:spPr>
            <a:xfrm>
              <a:off x="10661805" y="3399600"/>
              <a:ext cx="607492" cy="822295"/>
            </a:xfrm>
            <a:custGeom>
              <a:avLst/>
              <a:gdLst/>
              <a:ahLst/>
              <a:cxnLst/>
              <a:rect l="l" t="t" r="r" b="b"/>
              <a:pathLst>
                <a:path w="15255" h="20649" extrusionOk="0">
                  <a:moveTo>
                    <a:pt x="56" y="1"/>
                  </a:moveTo>
                  <a:lnTo>
                    <a:pt x="19" y="19"/>
                  </a:lnTo>
                  <a:lnTo>
                    <a:pt x="0" y="57"/>
                  </a:lnTo>
                  <a:lnTo>
                    <a:pt x="0" y="94"/>
                  </a:lnTo>
                  <a:lnTo>
                    <a:pt x="19" y="112"/>
                  </a:lnTo>
                  <a:lnTo>
                    <a:pt x="37" y="149"/>
                  </a:lnTo>
                  <a:lnTo>
                    <a:pt x="74" y="168"/>
                  </a:lnTo>
                  <a:lnTo>
                    <a:pt x="167" y="205"/>
                  </a:lnTo>
                  <a:lnTo>
                    <a:pt x="260" y="260"/>
                  </a:lnTo>
                  <a:lnTo>
                    <a:pt x="334" y="316"/>
                  </a:lnTo>
                  <a:lnTo>
                    <a:pt x="408" y="390"/>
                  </a:lnTo>
                  <a:lnTo>
                    <a:pt x="464" y="464"/>
                  </a:lnTo>
                  <a:lnTo>
                    <a:pt x="519" y="557"/>
                  </a:lnTo>
                  <a:lnTo>
                    <a:pt x="612" y="742"/>
                  </a:lnTo>
                  <a:lnTo>
                    <a:pt x="686" y="965"/>
                  </a:lnTo>
                  <a:lnTo>
                    <a:pt x="723" y="1187"/>
                  </a:lnTo>
                  <a:lnTo>
                    <a:pt x="742" y="1428"/>
                  </a:lnTo>
                  <a:lnTo>
                    <a:pt x="723" y="1650"/>
                  </a:lnTo>
                  <a:lnTo>
                    <a:pt x="705" y="1928"/>
                  </a:lnTo>
                  <a:lnTo>
                    <a:pt x="686" y="2355"/>
                  </a:lnTo>
                  <a:lnTo>
                    <a:pt x="668" y="2559"/>
                  </a:lnTo>
                  <a:lnTo>
                    <a:pt x="686" y="2763"/>
                  </a:lnTo>
                  <a:lnTo>
                    <a:pt x="705" y="2966"/>
                  </a:lnTo>
                  <a:lnTo>
                    <a:pt x="760" y="3152"/>
                  </a:lnTo>
                  <a:lnTo>
                    <a:pt x="816" y="3337"/>
                  </a:lnTo>
                  <a:lnTo>
                    <a:pt x="927" y="3522"/>
                  </a:lnTo>
                  <a:lnTo>
                    <a:pt x="1057" y="3671"/>
                  </a:lnTo>
                  <a:lnTo>
                    <a:pt x="1186" y="3800"/>
                  </a:lnTo>
                  <a:lnTo>
                    <a:pt x="1353" y="3912"/>
                  </a:lnTo>
                  <a:lnTo>
                    <a:pt x="1520" y="4023"/>
                  </a:lnTo>
                  <a:lnTo>
                    <a:pt x="1705" y="4097"/>
                  </a:lnTo>
                  <a:lnTo>
                    <a:pt x="1891" y="4171"/>
                  </a:lnTo>
                  <a:lnTo>
                    <a:pt x="2261" y="4282"/>
                  </a:lnTo>
                  <a:lnTo>
                    <a:pt x="2669" y="4412"/>
                  </a:lnTo>
                  <a:lnTo>
                    <a:pt x="2855" y="4486"/>
                  </a:lnTo>
                  <a:lnTo>
                    <a:pt x="3040" y="4579"/>
                  </a:lnTo>
                  <a:lnTo>
                    <a:pt x="3225" y="4672"/>
                  </a:lnTo>
                  <a:lnTo>
                    <a:pt x="3392" y="4801"/>
                  </a:lnTo>
                  <a:lnTo>
                    <a:pt x="3540" y="4950"/>
                  </a:lnTo>
                  <a:lnTo>
                    <a:pt x="3689" y="5098"/>
                  </a:lnTo>
                  <a:lnTo>
                    <a:pt x="3818" y="5265"/>
                  </a:lnTo>
                  <a:lnTo>
                    <a:pt x="3911" y="5450"/>
                  </a:lnTo>
                  <a:lnTo>
                    <a:pt x="4004" y="5635"/>
                  </a:lnTo>
                  <a:lnTo>
                    <a:pt x="4078" y="5839"/>
                  </a:lnTo>
                  <a:lnTo>
                    <a:pt x="4133" y="6099"/>
                  </a:lnTo>
                  <a:lnTo>
                    <a:pt x="4171" y="6377"/>
                  </a:lnTo>
                  <a:lnTo>
                    <a:pt x="4189" y="6914"/>
                  </a:lnTo>
                  <a:lnTo>
                    <a:pt x="4208" y="7359"/>
                  </a:lnTo>
                  <a:lnTo>
                    <a:pt x="4226" y="7581"/>
                  </a:lnTo>
                  <a:lnTo>
                    <a:pt x="4263" y="7785"/>
                  </a:lnTo>
                  <a:lnTo>
                    <a:pt x="4300" y="8008"/>
                  </a:lnTo>
                  <a:lnTo>
                    <a:pt x="4374" y="8193"/>
                  </a:lnTo>
                  <a:lnTo>
                    <a:pt x="4467" y="8397"/>
                  </a:lnTo>
                  <a:lnTo>
                    <a:pt x="4578" y="8582"/>
                  </a:lnTo>
                  <a:lnTo>
                    <a:pt x="4727" y="8731"/>
                  </a:lnTo>
                  <a:lnTo>
                    <a:pt x="4893" y="8879"/>
                  </a:lnTo>
                  <a:lnTo>
                    <a:pt x="5060" y="8990"/>
                  </a:lnTo>
                  <a:lnTo>
                    <a:pt x="5246" y="9101"/>
                  </a:lnTo>
                  <a:lnTo>
                    <a:pt x="5449" y="9175"/>
                  </a:lnTo>
                  <a:lnTo>
                    <a:pt x="5653" y="9268"/>
                  </a:lnTo>
                  <a:lnTo>
                    <a:pt x="6061" y="9398"/>
                  </a:lnTo>
                  <a:lnTo>
                    <a:pt x="6506" y="9546"/>
                  </a:lnTo>
                  <a:lnTo>
                    <a:pt x="6710" y="9620"/>
                  </a:lnTo>
                  <a:lnTo>
                    <a:pt x="6914" y="9713"/>
                  </a:lnTo>
                  <a:lnTo>
                    <a:pt x="7173" y="9880"/>
                  </a:lnTo>
                  <a:lnTo>
                    <a:pt x="7395" y="10065"/>
                  </a:lnTo>
                  <a:lnTo>
                    <a:pt x="7599" y="10269"/>
                  </a:lnTo>
                  <a:lnTo>
                    <a:pt x="7785" y="10510"/>
                  </a:lnTo>
                  <a:lnTo>
                    <a:pt x="7933" y="10751"/>
                  </a:lnTo>
                  <a:lnTo>
                    <a:pt x="8063" y="11029"/>
                  </a:lnTo>
                  <a:lnTo>
                    <a:pt x="8155" y="11307"/>
                  </a:lnTo>
                  <a:lnTo>
                    <a:pt x="8192" y="11585"/>
                  </a:lnTo>
                  <a:lnTo>
                    <a:pt x="8211" y="11807"/>
                  </a:lnTo>
                  <a:lnTo>
                    <a:pt x="8211" y="12011"/>
                  </a:lnTo>
                  <a:lnTo>
                    <a:pt x="8192" y="12437"/>
                  </a:lnTo>
                  <a:lnTo>
                    <a:pt x="8192" y="12790"/>
                  </a:lnTo>
                  <a:lnTo>
                    <a:pt x="8192" y="13160"/>
                  </a:lnTo>
                  <a:lnTo>
                    <a:pt x="8211" y="13327"/>
                  </a:lnTo>
                  <a:lnTo>
                    <a:pt x="8230" y="13512"/>
                  </a:lnTo>
                  <a:lnTo>
                    <a:pt x="8285" y="13679"/>
                  </a:lnTo>
                  <a:lnTo>
                    <a:pt x="8341" y="13846"/>
                  </a:lnTo>
                  <a:lnTo>
                    <a:pt x="8433" y="14013"/>
                  </a:lnTo>
                  <a:lnTo>
                    <a:pt x="8545" y="14180"/>
                  </a:lnTo>
                  <a:lnTo>
                    <a:pt x="8674" y="14328"/>
                  </a:lnTo>
                  <a:lnTo>
                    <a:pt x="8823" y="14476"/>
                  </a:lnTo>
                  <a:lnTo>
                    <a:pt x="8989" y="14606"/>
                  </a:lnTo>
                  <a:lnTo>
                    <a:pt x="9175" y="14736"/>
                  </a:lnTo>
                  <a:lnTo>
                    <a:pt x="9379" y="14866"/>
                  </a:lnTo>
                  <a:lnTo>
                    <a:pt x="9601" y="14958"/>
                  </a:lnTo>
                  <a:lnTo>
                    <a:pt x="9990" y="15125"/>
                  </a:lnTo>
                  <a:lnTo>
                    <a:pt x="10398" y="15255"/>
                  </a:lnTo>
                  <a:lnTo>
                    <a:pt x="10769" y="15384"/>
                  </a:lnTo>
                  <a:lnTo>
                    <a:pt x="11139" y="15533"/>
                  </a:lnTo>
                  <a:lnTo>
                    <a:pt x="11473" y="15700"/>
                  </a:lnTo>
                  <a:lnTo>
                    <a:pt x="11807" y="15903"/>
                  </a:lnTo>
                  <a:lnTo>
                    <a:pt x="12122" y="16126"/>
                  </a:lnTo>
                  <a:lnTo>
                    <a:pt x="12437" y="16385"/>
                  </a:lnTo>
                  <a:lnTo>
                    <a:pt x="12733" y="16663"/>
                  </a:lnTo>
                  <a:lnTo>
                    <a:pt x="13030" y="16960"/>
                  </a:lnTo>
                  <a:lnTo>
                    <a:pt x="13308" y="17312"/>
                  </a:lnTo>
                  <a:lnTo>
                    <a:pt x="13586" y="17664"/>
                  </a:lnTo>
                  <a:lnTo>
                    <a:pt x="13808" y="18016"/>
                  </a:lnTo>
                  <a:lnTo>
                    <a:pt x="14031" y="18369"/>
                  </a:lnTo>
                  <a:lnTo>
                    <a:pt x="14235" y="18739"/>
                  </a:lnTo>
                  <a:lnTo>
                    <a:pt x="14420" y="19110"/>
                  </a:lnTo>
                  <a:lnTo>
                    <a:pt x="14772" y="19851"/>
                  </a:lnTo>
                  <a:lnTo>
                    <a:pt x="15087" y="20593"/>
                  </a:lnTo>
                  <a:lnTo>
                    <a:pt x="15124" y="20630"/>
                  </a:lnTo>
                  <a:lnTo>
                    <a:pt x="15180" y="20648"/>
                  </a:lnTo>
                  <a:lnTo>
                    <a:pt x="15198" y="20648"/>
                  </a:lnTo>
                  <a:lnTo>
                    <a:pt x="15236" y="20630"/>
                  </a:lnTo>
                  <a:lnTo>
                    <a:pt x="15254" y="20593"/>
                  </a:lnTo>
                  <a:lnTo>
                    <a:pt x="15254" y="20556"/>
                  </a:lnTo>
                  <a:lnTo>
                    <a:pt x="15254" y="20537"/>
                  </a:lnTo>
                  <a:lnTo>
                    <a:pt x="14920" y="19777"/>
                  </a:lnTo>
                  <a:lnTo>
                    <a:pt x="14568" y="19017"/>
                  </a:lnTo>
                  <a:lnTo>
                    <a:pt x="14383" y="18647"/>
                  </a:lnTo>
                  <a:lnTo>
                    <a:pt x="14179" y="18276"/>
                  </a:lnTo>
                  <a:lnTo>
                    <a:pt x="13957" y="17924"/>
                  </a:lnTo>
                  <a:lnTo>
                    <a:pt x="13716" y="17572"/>
                  </a:lnTo>
                  <a:lnTo>
                    <a:pt x="13456" y="17201"/>
                  </a:lnTo>
                  <a:lnTo>
                    <a:pt x="13160" y="16849"/>
                  </a:lnTo>
                  <a:lnTo>
                    <a:pt x="12863" y="16534"/>
                  </a:lnTo>
                  <a:lnTo>
                    <a:pt x="12548" y="16237"/>
                  </a:lnTo>
                  <a:lnTo>
                    <a:pt x="12233" y="15978"/>
                  </a:lnTo>
                  <a:lnTo>
                    <a:pt x="11899" y="15755"/>
                  </a:lnTo>
                  <a:lnTo>
                    <a:pt x="11566" y="15551"/>
                  </a:lnTo>
                  <a:lnTo>
                    <a:pt x="11214" y="15384"/>
                  </a:lnTo>
                  <a:lnTo>
                    <a:pt x="10824" y="15236"/>
                  </a:lnTo>
                  <a:lnTo>
                    <a:pt x="10454" y="15106"/>
                  </a:lnTo>
                  <a:lnTo>
                    <a:pt x="10046" y="14958"/>
                  </a:lnTo>
                  <a:lnTo>
                    <a:pt x="9657" y="14810"/>
                  </a:lnTo>
                  <a:lnTo>
                    <a:pt x="9342" y="14643"/>
                  </a:lnTo>
                  <a:lnTo>
                    <a:pt x="9175" y="14550"/>
                  </a:lnTo>
                  <a:lnTo>
                    <a:pt x="9027" y="14421"/>
                  </a:lnTo>
                  <a:lnTo>
                    <a:pt x="8860" y="14291"/>
                  </a:lnTo>
                  <a:lnTo>
                    <a:pt x="8730" y="14143"/>
                  </a:lnTo>
                  <a:lnTo>
                    <a:pt x="8600" y="13976"/>
                  </a:lnTo>
                  <a:lnTo>
                    <a:pt x="8508" y="13791"/>
                  </a:lnTo>
                  <a:lnTo>
                    <a:pt x="8452" y="13624"/>
                  </a:lnTo>
                  <a:lnTo>
                    <a:pt x="8396" y="13475"/>
                  </a:lnTo>
                  <a:lnTo>
                    <a:pt x="8378" y="13309"/>
                  </a:lnTo>
                  <a:lnTo>
                    <a:pt x="8359" y="13142"/>
                  </a:lnTo>
                  <a:lnTo>
                    <a:pt x="8359" y="12790"/>
                  </a:lnTo>
                  <a:lnTo>
                    <a:pt x="8378" y="12437"/>
                  </a:lnTo>
                  <a:lnTo>
                    <a:pt x="8396" y="12011"/>
                  </a:lnTo>
                  <a:lnTo>
                    <a:pt x="8396" y="11789"/>
                  </a:lnTo>
                  <a:lnTo>
                    <a:pt x="8378" y="11566"/>
                  </a:lnTo>
                  <a:lnTo>
                    <a:pt x="8322" y="11251"/>
                  </a:lnTo>
                  <a:lnTo>
                    <a:pt x="8230" y="10955"/>
                  </a:lnTo>
                  <a:lnTo>
                    <a:pt x="8100" y="10677"/>
                  </a:lnTo>
                  <a:lnTo>
                    <a:pt x="7933" y="10399"/>
                  </a:lnTo>
                  <a:lnTo>
                    <a:pt x="7748" y="10158"/>
                  </a:lnTo>
                  <a:lnTo>
                    <a:pt x="7525" y="9935"/>
                  </a:lnTo>
                  <a:lnTo>
                    <a:pt x="7266" y="9731"/>
                  </a:lnTo>
                  <a:lnTo>
                    <a:pt x="7006" y="9565"/>
                  </a:lnTo>
                  <a:lnTo>
                    <a:pt x="6784" y="9472"/>
                  </a:lnTo>
                  <a:lnTo>
                    <a:pt x="6561" y="9379"/>
                  </a:lnTo>
                  <a:lnTo>
                    <a:pt x="6117" y="9231"/>
                  </a:lnTo>
                  <a:lnTo>
                    <a:pt x="5709" y="9101"/>
                  </a:lnTo>
                  <a:lnTo>
                    <a:pt x="5524" y="9027"/>
                  </a:lnTo>
                  <a:lnTo>
                    <a:pt x="5338" y="8953"/>
                  </a:lnTo>
                  <a:lnTo>
                    <a:pt x="5153" y="8860"/>
                  </a:lnTo>
                  <a:lnTo>
                    <a:pt x="5005" y="8749"/>
                  </a:lnTo>
                  <a:lnTo>
                    <a:pt x="4856" y="8619"/>
                  </a:lnTo>
                  <a:lnTo>
                    <a:pt x="4727" y="8471"/>
                  </a:lnTo>
                  <a:lnTo>
                    <a:pt x="4615" y="8304"/>
                  </a:lnTo>
                  <a:lnTo>
                    <a:pt x="4541" y="8138"/>
                  </a:lnTo>
                  <a:lnTo>
                    <a:pt x="4467" y="7952"/>
                  </a:lnTo>
                  <a:lnTo>
                    <a:pt x="4430" y="7748"/>
                  </a:lnTo>
                  <a:lnTo>
                    <a:pt x="4393" y="7544"/>
                  </a:lnTo>
                  <a:lnTo>
                    <a:pt x="4374" y="7341"/>
                  </a:lnTo>
                  <a:lnTo>
                    <a:pt x="4356" y="6914"/>
                  </a:lnTo>
                  <a:lnTo>
                    <a:pt x="4356" y="6636"/>
                  </a:lnTo>
                  <a:lnTo>
                    <a:pt x="4337" y="6340"/>
                  </a:lnTo>
                  <a:lnTo>
                    <a:pt x="4300" y="6062"/>
                  </a:lnTo>
                  <a:lnTo>
                    <a:pt x="4245" y="5784"/>
                  </a:lnTo>
                  <a:lnTo>
                    <a:pt x="4171" y="5580"/>
                  </a:lnTo>
                  <a:lnTo>
                    <a:pt x="4078" y="5376"/>
                  </a:lnTo>
                  <a:lnTo>
                    <a:pt x="3948" y="5172"/>
                  </a:lnTo>
                  <a:lnTo>
                    <a:pt x="3818" y="4987"/>
                  </a:lnTo>
                  <a:lnTo>
                    <a:pt x="3670" y="4820"/>
                  </a:lnTo>
                  <a:lnTo>
                    <a:pt x="3503" y="4672"/>
                  </a:lnTo>
                  <a:lnTo>
                    <a:pt x="3318" y="4542"/>
                  </a:lnTo>
                  <a:lnTo>
                    <a:pt x="3133" y="4412"/>
                  </a:lnTo>
                  <a:lnTo>
                    <a:pt x="2929" y="4338"/>
                  </a:lnTo>
                  <a:lnTo>
                    <a:pt x="2725" y="4245"/>
                  </a:lnTo>
                  <a:lnTo>
                    <a:pt x="2317" y="4116"/>
                  </a:lnTo>
                  <a:lnTo>
                    <a:pt x="1946" y="4004"/>
                  </a:lnTo>
                  <a:lnTo>
                    <a:pt x="1780" y="3930"/>
                  </a:lnTo>
                  <a:lnTo>
                    <a:pt x="1613" y="3856"/>
                  </a:lnTo>
                  <a:lnTo>
                    <a:pt x="1446" y="3782"/>
                  </a:lnTo>
                  <a:lnTo>
                    <a:pt x="1316" y="3671"/>
                  </a:lnTo>
                  <a:lnTo>
                    <a:pt x="1186" y="3560"/>
                  </a:lnTo>
                  <a:lnTo>
                    <a:pt x="1075" y="3430"/>
                  </a:lnTo>
                  <a:lnTo>
                    <a:pt x="983" y="3263"/>
                  </a:lnTo>
                  <a:lnTo>
                    <a:pt x="908" y="3096"/>
                  </a:lnTo>
                  <a:lnTo>
                    <a:pt x="871" y="2911"/>
                  </a:lnTo>
                  <a:lnTo>
                    <a:pt x="853" y="2725"/>
                  </a:lnTo>
                  <a:lnTo>
                    <a:pt x="853" y="2540"/>
                  </a:lnTo>
                  <a:lnTo>
                    <a:pt x="853" y="2336"/>
                  </a:lnTo>
                  <a:lnTo>
                    <a:pt x="871" y="1947"/>
                  </a:lnTo>
                  <a:lnTo>
                    <a:pt x="908" y="1650"/>
                  </a:lnTo>
                  <a:lnTo>
                    <a:pt x="908" y="1410"/>
                  </a:lnTo>
                  <a:lnTo>
                    <a:pt x="890" y="1150"/>
                  </a:lnTo>
                  <a:lnTo>
                    <a:pt x="834" y="909"/>
                  </a:lnTo>
                  <a:lnTo>
                    <a:pt x="760" y="668"/>
                  </a:lnTo>
                  <a:lnTo>
                    <a:pt x="668" y="446"/>
                  </a:lnTo>
                  <a:lnTo>
                    <a:pt x="593" y="335"/>
                  </a:lnTo>
                  <a:lnTo>
                    <a:pt x="519" y="242"/>
                  </a:lnTo>
                  <a:lnTo>
                    <a:pt x="427" y="168"/>
                  </a:lnTo>
                  <a:lnTo>
                    <a:pt x="334" y="94"/>
                  </a:lnTo>
                  <a:lnTo>
                    <a:pt x="241" y="38"/>
                  </a:lnTo>
                  <a:lnTo>
                    <a:pt x="1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9"/>
            <p:cNvSpPr/>
            <p:nvPr/>
          </p:nvSpPr>
          <p:spPr>
            <a:xfrm>
              <a:off x="10999844" y="3696310"/>
              <a:ext cx="95972" cy="267966"/>
            </a:xfrm>
            <a:custGeom>
              <a:avLst/>
              <a:gdLst/>
              <a:ahLst/>
              <a:cxnLst/>
              <a:rect l="l" t="t" r="r" b="b"/>
              <a:pathLst>
                <a:path w="2410" h="6729" extrusionOk="0">
                  <a:moveTo>
                    <a:pt x="2280" y="1"/>
                  </a:moveTo>
                  <a:lnTo>
                    <a:pt x="2261" y="19"/>
                  </a:lnTo>
                  <a:lnTo>
                    <a:pt x="2243" y="56"/>
                  </a:lnTo>
                  <a:lnTo>
                    <a:pt x="0" y="6618"/>
                  </a:lnTo>
                  <a:lnTo>
                    <a:pt x="0" y="6636"/>
                  </a:lnTo>
                  <a:lnTo>
                    <a:pt x="19" y="6673"/>
                  </a:lnTo>
                  <a:lnTo>
                    <a:pt x="37" y="6710"/>
                  </a:lnTo>
                  <a:lnTo>
                    <a:pt x="56" y="6710"/>
                  </a:lnTo>
                  <a:lnTo>
                    <a:pt x="93" y="6729"/>
                  </a:lnTo>
                  <a:lnTo>
                    <a:pt x="130" y="6710"/>
                  </a:lnTo>
                  <a:lnTo>
                    <a:pt x="167" y="6673"/>
                  </a:lnTo>
                  <a:lnTo>
                    <a:pt x="2409" y="112"/>
                  </a:lnTo>
                  <a:lnTo>
                    <a:pt x="2409" y="75"/>
                  </a:lnTo>
                  <a:lnTo>
                    <a:pt x="2391" y="38"/>
                  </a:lnTo>
                  <a:lnTo>
                    <a:pt x="2372" y="19"/>
                  </a:lnTo>
                  <a:lnTo>
                    <a:pt x="2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10843348" y="3553868"/>
              <a:ext cx="70167" cy="188998"/>
            </a:xfrm>
            <a:custGeom>
              <a:avLst/>
              <a:gdLst/>
              <a:ahLst/>
              <a:cxnLst/>
              <a:rect l="l" t="t" r="r" b="b"/>
              <a:pathLst>
                <a:path w="1762" h="4746" extrusionOk="0">
                  <a:moveTo>
                    <a:pt x="1650" y="1"/>
                  </a:moveTo>
                  <a:lnTo>
                    <a:pt x="1613" y="19"/>
                  </a:lnTo>
                  <a:lnTo>
                    <a:pt x="1595" y="56"/>
                  </a:lnTo>
                  <a:lnTo>
                    <a:pt x="19" y="4616"/>
                  </a:lnTo>
                  <a:lnTo>
                    <a:pt x="1" y="4653"/>
                  </a:lnTo>
                  <a:lnTo>
                    <a:pt x="19" y="4690"/>
                  </a:lnTo>
                  <a:lnTo>
                    <a:pt x="38" y="4708"/>
                  </a:lnTo>
                  <a:lnTo>
                    <a:pt x="75" y="4727"/>
                  </a:lnTo>
                  <a:lnTo>
                    <a:pt x="93" y="4745"/>
                  </a:lnTo>
                  <a:lnTo>
                    <a:pt x="149" y="4727"/>
                  </a:lnTo>
                  <a:lnTo>
                    <a:pt x="186" y="4671"/>
                  </a:lnTo>
                  <a:lnTo>
                    <a:pt x="1762" y="112"/>
                  </a:lnTo>
                  <a:lnTo>
                    <a:pt x="1762" y="75"/>
                  </a:lnTo>
                  <a:lnTo>
                    <a:pt x="1762" y="38"/>
                  </a:lnTo>
                  <a:lnTo>
                    <a:pt x="1743" y="19"/>
                  </a:lnTo>
                  <a:lnTo>
                    <a:pt x="1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9"/>
            <p:cNvSpPr/>
            <p:nvPr/>
          </p:nvSpPr>
          <p:spPr>
            <a:xfrm>
              <a:off x="10709033" y="3454952"/>
              <a:ext cx="48743" cy="98242"/>
            </a:xfrm>
            <a:custGeom>
              <a:avLst/>
              <a:gdLst/>
              <a:ahLst/>
              <a:cxnLst/>
              <a:rect l="l" t="t" r="r" b="b"/>
              <a:pathLst>
                <a:path w="1224" h="2467" extrusionOk="0">
                  <a:moveTo>
                    <a:pt x="1131" y="1"/>
                  </a:moveTo>
                  <a:lnTo>
                    <a:pt x="1094" y="20"/>
                  </a:lnTo>
                  <a:lnTo>
                    <a:pt x="1075" y="38"/>
                  </a:lnTo>
                  <a:lnTo>
                    <a:pt x="1057" y="57"/>
                  </a:lnTo>
                  <a:lnTo>
                    <a:pt x="19" y="2336"/>
                  </a:lnTo>
                  <a:lnTo>
                    <a:pt x="0" y="2373"/>
                  </a:lnTo>
                  <a:lnTo>
                    <a:pt x="0" y="2410"/>
                  </a:lnTo>
                  <a:lnTo>
                    <a:pt x="19" y="2429"/>
                  </a:lnTo>
                  <a:lnTo>
                    <a:pt x="56" y="2448"/>
                  </a:lnTo>
                  <a:lnTo>
                    <a:pt x="93" y="2466"/>
                  </a:lnTo>
                  <a:lnTo>
                    <a:pt x="130" y="2448"/>
                  </a:lnTo>
                  <a:lnTo>
                    <a:pt x="167" y="2410"/>
                  </a:lnTo>
                  <a:lnTo>
                    <a:pt x="1205" y="131"/>
                  </a:lnTo>
                  <a:lnTo>
                    <a:pt x="1224" y="94"/>
                  </a:lnTo>
                  <a:lnTo>
                    <a:pt x="1205" y="57"/>
                  </a:lnTo>
                  <a:lnTo>
                    <a:pt x="1187" y="38"/>
                  </a:lnTo>
                  <a:lnTo>
                    <a:pt x="1168" y="20"/>
                  </a:lnTo>
                  <a:lnTo>
                    <a:pt x="1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9"/>
            <p:cNvSpPr/>
            <p:nvPr/>
          </p:nvSpPr>
          <p:spPr>
            <a:xfrm>
              <a:off x="10653682" y="3602570"/>
              <a:ext cx="165383" cy="11867"/>
            </a:xfrm>
            <a:custGeom>
              <a:avLst/>
              <a:gdLst/>
              <a:ahLst/>
              <a:cxnLst/>
              <a:rect l="l" t="t" r="r" b="b"/>
              <a:pathLst>
                <a:path w="4153" h="298" extrusionOk="0">
                  <a:moveTo>
                    <a:pt x="4059" y="1"/>
                  </a:moveTo>
                  <a:lnTo>
                    <a:pt x="93" y="112"/>
                  </a:lnTo>
                  <a:lnTo>
                    <a:pt x="56" y="131"/>
                  </a:lnTo>
                  <a:lnTo>
                    <a:pt x="19" y="149"/>
                  </a:lnTo>
                  <a:lnTo>
                    <a:pt x="0" y="168"/>
                  </a:lnTo>
                  <a:lnTo>
                    <a:pt x="0" y="205"/>
                  </a:lnTo>
                  <a:lnTo>
                    <a:pt x="19" y="242"/>
                  </a:lnTo>
                  <a:lnTo>
                    <a:pt x="37" y="279"/>
                  </a:lnTo>
                  <a:lnTo>
                    <a:pt x="56" y="279"/>
                  </a:lnTo>
                  <a:lnTo>
                    <a:pt x="93" y="297"/>
                  </a:lnTo>
                  <a:lnTo>
                    <a:pt x="4059" y="186"/>
                  </a:lnTo>
                  <a:lnTo>
                    <a:pt x="4097" y="168"/>
                  </a:lnTo>
                  <a:lnTo>
                    <a:pt x="4134" y="149"/>
                  </a:lnTo>
                  <a:lnTo>
                    <a:pt x="4152" y="131"/>
                  </a:lnTo>
                  <a:lnTo>
                    <a:pt x="4152" y="94"/>
                  </a:lnTo>
                  <a:lnTo>
                    <a:pt x="4152" y="56"/>
                  </a:lnTo>
                  <a:lnTo>
                    <a:pt x="4115" y="38"/>
                  </a:lnTo>
                  <a:lnTo>
                    <a:pt x="4097" y="19"/>
                  </a:lnTo>
                  <a:lnTo>
                    <a:pt x="40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10710506" y="3807014"/>
              <a:ext cx="264262" cy="13341"/>
            </a:xfrm>
            <a:custGeom>
              <a:avLst/>
              <a:gdLst/>
              <a:ahLst/>
              <a:cxnLst/>
              <a:rect l="l" t="t" r="r" b="b"/>
              <a:pathLst>
                <a:path w="6636" h="335" extrusionOk="0">
                  <a:moveTo>
                    <a:pt x="6543" y="1"/>
                  </a:moveTo>
                  <a:lnTo>
                    <a:pt x="75" y="149"/>
                  </a:lnTo>
                  <a:lnTo>
                    <a:pt x="38" y="168"/>
                  </a:lnTo>
                  <a:lnTo>
                    <a:pt x="19" y="186"/>
                  </a:lnTo>
                  <a:lnTo>
                    <a:pt x="1" y="205"/>
                  </a:lnTo>
                  <a:lnTo>
                    <a:pt x="1" y="242"/>
                  </a:lnTo>
                  <a:lnTo>
                    <a:pt x="1" y="279"/>
                  </a:lnTo>
                  <a:lnTo>
                    <a:pt x="19" y="297"/>
                  </a:lnTo>
                  <a:lnTo>
                    <a:pt x="38" y="316"/>
                  </a:lnTo>
                  <a:lnTo>
                    <a:pt x="75" y="335"/>
                  </a:lnTo>
                  <a:lnTo>
                    <a:pt x="6543" y="186"/>
                  </a:lnTo>
                  <a:lnTo>
                    <a:pt x="6580" y="168"/>
                  </a:lnTo>
                  <a:lnTo>
                    <a:pt x="6617" y="149"/>
                  </a:lnTo>
                  <a:lnTo>
                    <a:pt x="6636" y="131"/>
                  </a:lnTo>
                  <a:lnTo>
                    <a:pt x="6636" y="94"/>
                  </a:lnTo>
                  <a:lnTo>
                    <a:pt x="6617" y="57"/>
                  </a:lnTo>
                  <a:lnTo>
                    <a:pt x="6599" y="38"/>
                  </a:lnTo>
                  <a:lnTo>
                    <a:pt x="6580" y="19"/>
                  </a:lnTo>
                  <a:lnTo>
                    <a:pt x="65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9"/>
            <p:cNvSpPr/>
            <p:nvPr/>
          </p:nvSpPr>
          <p:spPr>
            <a:xfrm>
              <a:off x="10804244" y="4023284"/>
              <a:ext cx="328496" cy="41376"/>
            </a:xfrm>
            <a:custGeom>
              <a:avLst/>
              <a:gdLst/>
              <a:ahLst/>
              <a:cxnLst/>
              <a:rect l="l" t="t" r="r" b="b"/>
              <a:pathLst>
                <a:path w="8249" h="1039" extrusionOk="0">
                  <a:moveTo>
                    <a:pt x="8156" y="0"/>
                  </a:moveTo>
                  <a:lnTo>
                    <a:pt x="75" y="872"/>
                  </a:lnTo>
                  <a:lnTo>
                    <a:pt x="37" y="872"/>
                  </a:lnTo>
                  <a:lnTo>
                    <a:pt x="19" y="890"/>
                  </a:lnTo>
                  <a:lnTo>
                    <a:pt x="0" y="927"/>
                  </a:lnTo>
                  <a:lnTo>
                    <a:pt x="0" y="964"/>
                  </a:lnTo>
                  <a:lnTo>
                    <a:pt x="0" y="983"/>
                  </a:lnTo>
                  <a:lnTo>
                    <a:pt x="19" y="1020"/>
                  </a:lnTo>
                  <a:lnTo>
                    <a:pt x="56" y="1038"/>
                  </a:lnTo>
                  <a:lnTo>
                    <a:pt x="93" y="1038"/>
                  </a:lnTo>
                  <a:lnTo>
                    <a:pt x="8174" y="167"/>
                  </a:lnTo>
                  <a:lnTo>
                    <a:pt x="8193" y="167"/>
                  </a:lnTo>
                  <a:lnTo>
                    <a:pt x="8230" y="149"/>
                  </a:lnTo>
                  <a:lnTo>
                    <a:pt x="8248" y="112"/>
                  </a:lnTo>
                  <a:lnTo>
                    <a:pt x="8248" y="75"/>
                  </a:lnTo>
                  <a:lnTo>
                    <a:pt x="8230" y="38"/>
                  </a:lnTo>
                  <a:lnTo>
                    <a:pt x="8211" y="19"/>
                  </a:lnTo>
                  <a:lnTo>
                    <a:pt x="81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9"/>
            <p:cNvSpPr/>
            <p:nvPr/>
          </p:nvSpPr>
          <p:spPr>
            <a:xfrm>
              <a:off x="10928963" y="4160549"/>
              <a:ext cx="315952" cy="64274"/>
            </a:xfrm>
            <a:custGeom>
              <a:avLst/>
              <a:gdLst/>
              <a:ahLst/>
              <a:cxnLst/>
              <a:rect l="l" t="t" r="r" b="b"/>
              <a:pathLst>
                <a:path w="7934" h="1614" extrusionOk="0">
                  <a:moveTo>
                    <a:pt x="7822" y="1"/>
                  </a:moveTo>
                  <a:lnTo>
                    <a:pt x="56" y="1447"/>
                  </a:lnTo>
                  <a:lnTo>
                    <a:pt x="38" y="1447"/>
                  </a:lnTo>
                  <a:lnTo>
                    <a:pt x="1" y="1484"/>
                  </a:lnTo>
                  <a:lnTo>
                    <a:pt x="1" y="1502"/>
                  </a:lnTo>
                  <a:lnTo>
                    <a:pt x="1" y="1539"/>
                  </a:lnTo>
                  <a:lnTo>
                    <a:pt x="19" y="1595"/>
                  </a:lnTo>
                  <a:lnTo>
                    <a:pt x="75" y="1613"/>
                  </a:lnTo>
                  <a:lnTo>
                    <a:pt x="93" y="1613"/>
                  </a:lnTo>
                  <a:lnTo>
                    <a:pt x="7859" y="168"/>
                  </a:lnTo>
                  <a:lnTo>
                    <a:pt x="7896" y="149"/>
                  </a:lnTo>
                  <a:lnTo>
                    <a:pt x="7915" y="131"/>
                  </a:lnTo>
                  <a:lnTo>
                    <a:pt x="7933" y="94"/>
                  </a:lnTo>
                  <a:lnTo>
                    <a:pt x="7933" y="56"/>
                  </a:lnTo>
                  <a:lnTo>
                    <a:pt x="7915" y="38"/>
                  </a:lnTo>
                  <a:lnTo>
                    <a:pt x="78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10554050" y="3923651"/>
              <a:ext cx="687177" cy="831135"/>
            </a:xfrm>
            <a:custGeom>
              <a:avLst/>
              <a:gdLst/>
              <a:ahLst/>
              <a:cxnLst/>
              <a:rect l="l" t="t" r="r" b="b"/>
              <a:pathLst>
                <a:path w="17256" h="20871" extrusionOk="0">
                  <a:moveTo>
                    <a:pt x="0" y="0"/>
                  </a:moveTo>
                  <a:lnTo>
                    <a:pt x="167" y="297"/>
                  </a:lnTo>
                  <a:lnTo>
                    <a:pt x="334" y="593"/>
                  </a:lnTo>
                  <a:lnTo>
                    <a:pt x="464" y="909"/>
                  </a:lnTo>
                  <a:lnTo>
                    <a:pt x="593" y="1224"/>
                  </a:lnTo>
                  <a:lnTo>
                    <a:pt x="816" y="1854"/>
                  </a:lnTo>
                  <a:lnTo>
                    <a:pt x="1020" y="2484"/>
                  </a:lnTo>
                  <a:lnTo>
                    <a:pt x="1168" y="3151"/>
                  </a:lnTo>
                  <a:lnTo>
                    <a:pt x="1316" y="3818"/>
                  </a:lnTo>
                  <a:lnTo>
                    <a:pt x="1427" y="4486"/>
                  </a:lnTo>
                  <a:lnTo>
                    <a:pt x="1539" y="5171"/>
                  </a:lnTo>
                  <a:lnTo>
                    <a:pt x="1724" y="6524"/>
                  </a:lnTo>
                  <a:lnTo>
                    <a:pt x="1835" y="7210"/>
                  </a:lnTo>
                  <a:lnTo>
                    <a:pt x="1946" y="7896"/>
                  </a:lnTo>
                  <a:lnTo>
                    <a:pt x="2095" y="8563"/>
                  </a:lnTo>
                  <a:lnTo>
                    <a:pt x="2261" y="9212"/>
                  </a:lnTo>
                  <a:lnTo>
                    <a:pt x="2447" y="9879"/>
                  </a:lnTo>
                  <a:lnTo>
                    <a:pt x="2669" y="10509"/>
                  </a:lnTo>
                  <a:lnTo>
                    <a:pt x="2855" y="10954"/>
                  </a:lnTo>
                  <a:lnTo>
                    <a:pt x="3058" y="11380"/>
                  </a:lnTo>
                  <a:lnTo>
                    <a:pt x="3281" y="11788"/>
                  </a:lnTo>
                  <a:lnTo>
                    <a:pt x="3522" y="12196"/>
                  </a:lnTo>
                  <a:lnTo>
                    <a:pt x="3763" y="12604"/>
                  </a:lnTo>
                  <a:lnTo>
                    <a:pt x="4022" y="12993"/>
                  </a:lnTo>
                  <a:lnTo>
                    <a:pt x="4300" y="13382"/>
                  </a:lnTo>
                  <a:lnTo>
                    <a:pt x="4578" y="13753"/>
                  </a:lnTo>
                  <a:lnTo>
                    <a:pt x="5153" y="14494"/>
                  </a:lnTo>
                  <a:lnTo>
                    <a:pt x="5764" y="15199"/>
                  </a:lnTo>
                  <a:lnTo>
                    <a:pt x="6413" y="15866"/>
                  </a:lnTo>
                  <a:lnTo>
                    <a:pt x="7080" y="16514"/>
                  </a:lnTo>
                  <a:lnTo>
                    <a:pt x="7433" y="16830"/>
                  </a:lnTo>
                  <a:lnTo>
                    <a:pt x="7785" y="17126"/>
                  </a:lnTo>
                  <a:lnTo>
                    <a:pt x="8155" y="17423"/>
                  </a:lnTo>
                  <a:lnTo>
                    <a:pt x="8526" y="17701"/>
                  </a:lnTo>
                  <a:lnTo>
                    <a:pt x="8897" y="17979"/>
                  </a:lnTo>
                  <a:lnTo>
                    <a:pt x="9286" y="18238"/>
                  </a:lnTo>
                  <a:lnTo>
                    <a:pt x="9675" y="18498"/>
                  </a:lnTo>
                  <a:lnTo>
                    <a:pt x="10064" y="18739"/>
                  </a:lnTo>
                  <a:lnTo>
                    <a:pt x="10472" y="18961"/>
                  </a:lnTo>
                  <a:lnTo>
                    <a:pt x="10880" y="19183"/>
                  </a:lnTo>
                  <a:lnTo>
                    <a:pt x="11288" y="19387"/>
                  </a:lnTo>
                  <a:lnTo>
                    <a:pt x="11714" y="19591"/>
                  </a:lnTo>
                  <a:lnTo>
                    <a:pt x="12140" y="19777"/>
                  </a:lnTo>
                  <a:lnTo>
                    <a:pt x="12567" y="19943"/>
                  </a:lnTo>
                  <a:lnTo>
                    <a:pt x="12993" y="20092"/>
                  </a:lnTo>
                  <a:lnTo>
                    <a:pt x="13419" y="20240"/>
                  </a:lnTo>
                  <a:lnTo>
                    <a:pt x="13864" y="20370"/>
                  </a:lnTo>
                  <a:lnTo>
                    <a:pt x="14309" y="20481"/>
                  </a:lnTo>
                  <a:lnTo>
                    <a:pt x="14754" y="20592"/>
                  </a:lnTo>
                  <a:lnTo>
                    <a:pt x="15198" y="20685"/>
                  </a:lnTo>
                  <a:lnTo>
                    <a:pt x="15662" y="20740"/>
                  </a:lnTo>
                  <a:lnTo>
                    <a:pt x="16125" y="20796"/>
                  </a:lnTo>
                  <a:lnTo>
                    <a:pt x="16570" y="20833"/>
                  </a:lnTo>
                  <a:lnTo>
                    <a:pt x="17033" y="20870"/>
                  </a:lnTo>
                  <a:lnTo>
                    <a:pt x="17145" y="20407"/>
                  </a:lnTo>
                  <a:lnTo>
                    <a:pt x="17200" y="19906"/>
                  </a:lnTo>
                  <a:lnTo>
                    <a:pt x="17237" y="19387"/>
                  </a:lnTo>
                  <a:lnTo>
                    <a:pt x="17256" y="18850"/>
                  </a:lnTo>
                  <a:lnTo>
                    <a:pt x="17256" y="18294"/>
                  </a:lnTo>
                  <a:lnTo>
                    <a:pt x="17219" y="17738"/>
                  </a:lnTo>
                  <a:lnTo>
                    <a:pt x="17163" y="17163"/>
                  </a:lnTo>
                  <a:lnTo>
                    <a:pt x="17089" y="16589"/>
                  </a:lnTo>
                  <a:lnTo>
                    <a:pt x="16996" y="16014"/>
                  </a:lnTo>
                  <a:lnTo>
                    <a:pt x="16885" y="15458"/>
                  </a:lnTo>
                  <a:lnTo>
                    <a:pt x="16755" y="14902"/>
                  </a:lnTo>
                  <a:lnTo>
                    <a:pt x="16607" y="14365"/>
                  </a:lnTo>
                  <a:lnTo>
                    <a:pt x="16440" y="13846"/>
                  </a:lnTo>
                  <a:lnTo>
                    <a:pt x="16255" y="13345"/>
                  </a:lnTo>
                  <a:lnTo>
                    <a:pt x="16070" y="12882"/>
                  </a:lnTo>
                  <a:lnTo>
                    <a:pt x="15866" y="12455"/>
                  </a:lnTo>
                  <a:lnTo>
                    <a:pt x="15551" y="11881"/>
                  </a:lnTo>
                  <a:lnTo>
                    <a:pt x="15236" y="11325"/>
                  </a:lnTo>
                  <a:lnTo>
                    <a:pt x="14902" y="10769"/>
                  </a:lnTo>
                  <a:lnTo>
                    <a:pt x="14550" y="10213"/>
                  </a:lnTo>
                  <a:lnTo>
                    <a:pt x="14179" y="9675"/>
                  </a:lnTo>
                  <a:lnTo>
                    <a:pt x="13808" y="9156"/>
                  </a:lnTo>
                  <a:lnTo>
                    <a:pt x="13419" y="8637"/>
                  </a:lnTo>
                  <a:lnTo>
                    <a:pt x="12993" y="8137"/>
                  </a:lnTo>
                  <a:lnTo>
                    <a:pt x="12585" y="7637"/>
                  </a:lnTo>
                  <a:lnTo>
                    <a:pt x="12140" y="7155"/>
                  </a:lnTo>
                  <a:lnTo>
                    <a:pt x="11695" y="6691"/>
                  </a:lnTo>
                  <a:lnTo>
                    <a:pt x="11232" y="6228"/>
                  </a:lnTo>
                  <a:lnTo>
                    <a:pt x="10769" y="5783"/>
                  </a:lnTo>
                  <a:lnTo>
                    <a:pt x="10287" y="5338"/>
                  </a:lnTo>
                  <a:lnTo>
                    <a:pt x="9786" y="4930"/>
                  </a:lnTo>
                  <a:lnTo>
                    <a:pt x="9286" y="4523"/>
                  </a:lnTo>
                  <a:lnTo>
                    <a:pt x="8767" y="4115"/>
                  </a:lnTo>
                  <a:lnTo>
                    <a:pt x="8230" y="3744"/>
                  </a:lnTo>
                  <a:lnTo>
                    <a:pt x="7711" y="3374"/>
                  </a:lnTo>
                  <a:lnTo>
                    <a:pt x="7155" y="3021"/>
                  </a:lnTo>
                  <a:lnTo>
                    <a:pt x="6599" y="2688"/>
                  </a:lnTo>
                  <a:lnTo>
                    <a:pt x="6042" y="2354"/>
                  </a:lnTo>
                  <a:lnTo>
                    <a:pt x="5468" y="2058"/>
                  </a:lnTo>
                  <a:lnTo>
                    <a:pt x="4893" y="1761"/>
                  </a:lnTo>
                  <a:lnTo>
                    <a:pt x="4300" y="1483"/>
                  </a:lnTo>
                  <a:lnTo>
                    <a:pt x="3707" y="1224"/>
                  </a:lnTo>
                  <a:lnTo>
                    <a:pt x="3096" y="964"/>
                  </a:lnTo>
                  <a:lnTo>
                    <a:pt x="2502" y="742"/>
                  </a:lnTo>
                  <a:lnTo>
                    <a:pt x="1891" y="538"/>
                  </a:lnTo>
                  <a:lnTo>
                    <a:pt x="1261" y="334"/>
                  </a:lnTo>
                  <a:lnTo>
                    <a:pt x="630" y="16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9"/>
            <p:cNvSpPr/>
            <p:nvPr/>
          </p:nvSpPr>
          <p:spPr>
            <a:xfrm>
              <a:off x="10641138" y="4001143"/>
              <a:ext cx="594908" cy="756588"/>
            </a:xfrm>
            <a:custGeom>
              <a:avLst/>
              <a:gdLst/>
              <a:ahLst/>
              <a:cxnLst/>
              <a:rect l="l" t="t" r="r" b="b"/>
              <a:pathLst>
                <a:path w="14939" h="18999" extrusionOk="0">
                  <a:moveTo>
                    <a:pt x="56" y="0"/>
                  </a:moveTo>
                  <a:lnTo>
                    <a:pt x="19" y="19"/>
                  </a:lnTo>
                  <a:lnTo>
                    <a:pt x="0" y="56"/>
                  </a:lnTo>
                  <a:lnTo>
                    <a:pt x="0" y="75"/>
                  </a:lnTo>
                  <a:lnTo>
                    <a:pt x="0" y="112"/>
                  </a:lnTo>
                  <a:lnTo>
                    <a:pt x="19" y="149"/>
                  </a:lnTo>
                  <a:lnTo>
                    <a:pt x="482" y="649"/>
                  </a:lnTo>
                  <a:lnTo>
                    <a:pt x="1687" y="1965"/>
                  </a:lnTo>
                  <a:lnTo>
                    <a:pt x="3448" y="3967"/>
                  </a:lnTo>
                  <a:lnTo>
                    <a:pt x="4486" y="5172"/>
                  </a:lnTo>
                  <a:lnTo>
                    <a:pt x="5616" y="6487"/>
                  </a:lnTo>
                  <a:lnTo>
                    <a:pt x="6784" y="7915"/>
                  </a:lnTo>
                  <a:lnTo>
                    <a:pt x="7989" y="9397"/>
                  </a:lnTo>
                  <a:lnTo>
                    <a:pt x="9212" y="10954"/>
                  </a:lnTo>
                  <a:lnTo>
                    <a:pt x="10435" y="12548"/>
                  </a:lnTo>
                  <a:lnTo>
                    <a:pt x="11621" y="14161"/>
                  </a:lnTo>
                  <a:lnTo>
                    <a:pt x="12196" y="14976"/>
                  </a:lnTo>
                  <a:lnTo>
                    <a:pt x="12752" y="15792"/>
                  </a:lnTo>
                  <a:lnTo>
                    <a:pt x="13289" y="16589"/>
                  </a:lnTo>
                  <a:lnTo>
                    <a:pt x="13808" y="17386"/>
                  </a:lnTo>
                  <a:lnTo>
                    <a:pt x="14309" y="18183"/>
                  </a:lnTo>
                  <a:lnTo>
                    <a:pt x="14772" y="18961"/>
                  </a:lnTo>
                  <a:lnTo>
                    <a:pt x="14809" y="18998"/>
                  </a:lnTo>
                  <a:lnTo>
                    <a:pt x="14902" y="18998"/>
                  </a:lnTo>
                  <a:lnTo>
                    <a:pt x="14920" y="18961"/>
                  </a:lnTo>
                  <a:lnTo>
                    <a:pt x="14939" y="18943"/>
                  </a:lnTo>
                  <a:lnTo>
                    <a:pt x="14939" y="18906"/>
                  </a:lnTo>
                  <a:lnTo>
                    <a:pt x="14920" y="18868"/>
                  </a:lnTo>
                  <a:lnTo>
                    <a:pt x="14457" y="18090"/>
                  </a:lnTo>
                  <a:lnTo>
                    <a:pt x="13957" y="17293"/>
                  </a:lnTo>
                  <a:lnTo>
                    <a:pt x="13438" y="16496"/>
                  </a:lnTo>
                  <a:lnTo>
                    <a:pt x="12900" y="15699"/>
                  </a:lnTo>
                  <a:lnTo>
                    <a:pt x="12326" y="14884"/>
                  </a:lnTo>
                  <a:lnTo>
                    <a:pt x="11751" y="14068"/>
                  </a:lnTo>
                  <a:lnTo>
                    <a:pt x="10565" y="12456"/>
                  </a:lnTo>
                  <a:lnTo>
                    <a:pt x="9360" y="10862"/>
                  </a:lnTo>
                  <a:lnTo>
                    <a:pt x="8137" y="9305"/>
                  </a:lnTo>
                  <a:lnTo>
                    <a:pt x="6914" y="7803"/>
                  </a:lnTo>
                  <a:lnTo>
                    <a:pt x="5746" y="6376"/>
                  </a:lnTo>
                  <a:lnTo>
                    <a:pt x="4615" y="5060"/>
                  </a:lnTo>
                  <a:lnTo>
                    <a:pt x="3577" y="3856"/>
                  </a:lnTo>
                  <a:lnTo>
                    <a:pt x="1817" y="1854"/>
                  </a:lnTo>
                  <a:lnTo>
                    <a:pt x="612" y="519"/>
                  </a:lnTo>
                  <a:lnTo>
                    <a:pt x="149" y="19"/>
                  </a:lnTo>
                  <a:lnTo>
                    <a:pt x="130"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10950387" y="4492700"/>
              <a:ext cx="252435" cy="180117"/>
            </a:xfrm>
            <a:custGeom>
              <a:avLst/>
              <a:gdLst/>
              <a:ahLst/>
              <a:cxnLst/>
              <a:rect l="l" t="t" r="r" b="b"/>
              <a:pathLst>
                <a:path w="6339" h="4523" extrusionOk="0">
                  <a:moveTo>
                    <a:pt x="6228" y="0"/>
                  </a:moveTo>
                  <a:lnTo>
                    <a:pt x="6209" y="19"/>
                  </a:lnTo>
                  <a:lnTo>
                    <a:pt x="6191" y="37"/>
                  </a:lnTo>
                  <a:lnTo>
                    <a:pt x="6172" y="75"/>
                  </a:lnTo>
                  <a:lnTo>
                    <a:pt x="5672" y="4337"/>
                  </a:lnTo>
                  <a:lnTo>
                    <a:pt x="111" y="3411"/>
                  </a:lnTo>
                  <a:lnTo>
                    <a:pt x="74" y="3411"/>
                  </a:lnTo>
                  <a:lnTo>
                    <a:pt x="37" y="3429"/>
                  </a:lnTo>
                  <a:lnTo>
                    <a:pt x="19" y="3448"/>
                  </a:lnTo>
                  <a:lnTo>
                    <a:pt x="0" y="3485"/>
                  </a:lnTo>
                  <a:lnTo>
                    <a:pt x="0" y="3522"/>
                  </a:lnTo>
                  <a:lnTo>
                    <a:pt x="19" y="3540"/>
                  </a:lnTo>
                  <a:lnTo>
                    <a:pt x="37" y="3559"/>
                  </a:lnTo>
                  <a:lnTo>
                    <a:pt x="74" y="3578"/>
                  </a:lnTo>
                  <a:lnTo>
                    <a:pt x="5727" y="4523"/>
                  </a:lnTo>
                  <a:lnTo>
                    <a:pt x="5746" y="4523"/>
                  </a:lnTo>
                  <a:lnTo>
                    <a:pt x="5801" y="4504"/>
                  </a:lnTo>
                  <a:lnTo>
                    <a:pt x="5820" y="4467"/>
                  </a:lnTo>
                  <a:lnTo>
                    <a:pt x="5839" y="4449"/>
                  </a:lnTo>
                  <a:lnTo>
                    <a:pt x="6339" y="93"/>
                  </a:lnTo>
                  <a:lnTo>
                    <a:pt x="6339" y="56"/>
                  </a:lnTo>
                  <a:lnTo>
                    <a:pt x="6320" y="37"/>
                  </a:lnTo>
                  <a:lnTo>
                    <a:pt x="63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10814558" y="4307450"/>
              <a:ext cx="290107" cy="212612"/>
            </a:xfrm>
            <a:custGeom>
              <a:avLst/>
              <a:gdLst/>
              <a:ahLst/>
              <a:cxnLst/>
              <a:rect l="l" t="t" r="r" b="b"/>
              <a:pathLst>
                <a:path w="7285" h="5339" extrusionOk="0">
                  <a:moveTo>
                    <a:pt x="7211" y="0"/>
                  </a:moveTo>
                  <a:lnTo>
                    <a:pt x="7174" y="19"/>
                  </a:lnTo>
                  <a:lnTo>
                    <a:pt x="7155" y="19"/>
                  </a:lnTo>
                  <a:lnTo>
                    <a:pt x="7118" y="56"/>
                  </a:lnTo>
                  <a:lnTo>
                    <a:pt x="7118" y="74"/>
                  </a:lnTo>
                  <a:lnTo>
                    <a:pt x="6395" y="5153"/>
                  </a:lnTo>
                  <a:lnTo>
                    <a:pt x="94" y="4949"/>
                  </a:lnTo>
                  <a:lnTo>
                    <a:pt x="57" y="4967"/>
                  </a:lnTo>
                  <a:lnTo>
                    <a:pt x="38" y="4986"/>
                  </a:lnTo>
                  <a:lnTo>
                    <a:pt x="1" y="5005"/>
                  </a:lnTo>
                  <a:lnTo>
                    <a:pt x="1" y="5042"/>
                  </a:lnTo>
                  <a:lnTo>
                    <a:pt x="1" y="5079"/>
                  </a:lnTo>
                  <a:lnTo>
                    <a:pt x="19" y="5097"/>
                  </a:lnTo>
                  <a:lnTo>
                    <a:pt x="57" y="5116"/>
                  </a:lnTo>
                  <a:lnTo>
                    <a:pt x="75" y="5134"/>
                  </a:lnTo>
                  <a:lnTo>
                    <a:pt x="6469" y="5338"/>
                  </a:lnTo>
                  <a:lnTo>
                    <a:pt x="6506" y="5338"/>
                  </a:lnTo>
                  <a:lnTo>
                    <a:pt x="6525" y="5320"/>
                  </a:lnTo>
                  <a:lnTo>
                    <a:pt x="6544" y="5283"/>
                  </a:lnTo>
                  <a:lnTo>
                    <a:pt x="6562" y="5264"/>
                  </a:lnTo>
                  <a:lnTo>
                    <a:pt x="7285" y="111"/>
                  </a:lnTo>
                  <a:lnTo>
                    <a:pt x="7285" y="74"/>
                  </a:lnTo>
                  <a:lnTo>
                    <a:pt x="7266" y="37"/>
                  </a:lnTo>
                  <a:lnTo>
                    <a:pt x="7248" y="19"/>
                  </a:lnTo>
                  <a:lnTo>
                    <a:pt x="721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10686892" y="4156885"/>
              <a:ext cx="276089" cy="201542"/>
            </a:xfrm>
            <a:custGeom>
              <a:avLst/>
              <a:gdLst/>
              <a:ahLst/>
              <a:cxnLst/>
              <a:rect l="l" t="t" r="r" b="b"/>
              <a:pathLst>
                <a:path w="6933" h="5061" extrusionOk="0">
                  <a:moveTo>
                    <a:pt x="6821" y="0"/>
                  </a:moveTo>
                  <a:lnTo>
                    <a:pt x="6784" y="19"/>
                  </a:lnTo>
                  <a:lnTo>
                    <a:pt x="6765" y="37"/>
                  </a:lnTo>
                  <a:lnTo>
                    <a:pt x="6765" y="74"/>
                  </a:lnTo>
                  <a:lnTo>
                    <a:pt x="6450" y="4875"/>
                  </a:lnTo>
                  <a:lnTo>
                    <a:pt x="93" y="4263"/>
                  </a:lnTo>
                  <a:lnTo>
                    <a:pt x="56" y="4263"/>
                  </a:lnTo>
                  <a:lnTo>
                    <a:pt x="38" y="4282"/>
                  </a:lnTo>
                  <a:lnTo>
                    <a:pt x="19" y="4300"/>
                  </a:lnTo>
                  <a:lnTo>
                    <a:pt x="0" y="4337"/>
                  </a:lnTo>
                  <a:lnTo>
                    <a:pt x="0" y="4374"/>
                  </a:lnTo>
                  <a:lnTo>
                    <a:pt x="19" y="4393"/>
                  </a:lnTo>
                  <a:lnTo>
                    <a:pt x="56" y="4430"/>
                  </a:lnTo>
                  <a:lnTo>
                    <a:pt x="75" y="4430"/>
                  </a:lnTo>
                  <a:lnTo>
                    <a:pt x="6525" y="5060"/>
                  </a:lnTo>
                  <a:lnTo>
                    <a:pt x="6543" y="5060"/>
                  </a:lnTo>
                  <a:lnTo>
                    <a:pt x="6599" y="5042"/>
                  </a:lnTo>
                  <a:lnTo>
                    <a:pt x="6617" y="5004"/>
                  </a:lnTo>
                  <a:lnTo>
                    <a:pt x="6617" y="4967"/>
                  </a:lnTo>
                  <a:lnTo>
                    <a:pt x="6932" y="93"/>
                  </a:lnTo>
                  <a:lnTo>
                    <a:pt x="6932" y="56"/>
                  </a:lnTo>
                  <a:lnTo>
                    <a:pt x="6914" y="19"/>
                  </a:lnTo>
                  <a:lnTo>
                    <a:pt x="689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9"/>
            <p:cNvSpPr/>
            <p:nvPr/>
          </p:nvSpPr>
          <p:spPr>
            <a:xfrm>
              <a:off x="10641138" y="4046181"/>
              <a:ext cx="164626" cy="138025"/>
            </a:xfrm>
            <a:custGeom>
              <a:avLst/>
              <a:gdLst/>
              <a:ahLst/>
              <a:cxnLst/>
              <a:rect l="l" t="t" r="r" b="b"/>
              <a:pathLst>
                <a:path w="4134" h="3466" extrusionOk="0">
                  <a:moveTo>
                    <a:pt x="3893" y="0"/>
                  </a:moveTo>
                  <a:lnTo>
                    <a:pt x="3855" y="19"/>
                  </a:lnTo>
                  <a:lnTo>
                    <a:pt x="3837" y="56"/>
                  </a:lnTo>
                  <a:lnTo>
                    <a:pt x="3837" y="93"/>
                  </a:lnTo>
                  <a:lnTo>
                    <a:pt x="3948" y="3281"/>
                  </a:lnTo>
                  <a:lnTo>
                    <a:pt x="93" y="2780"/>
                  </a:lnTo>
                  <a:lnTo>
                    <a:pt x="56" y="2780"/>
                  </a:lnTo>
                  <a:lnTo>
                    <a:pt x="37" y="2799"/>
                  </a:lnTo>
                  <a:lnTo>
                    <a:pt x="19" y="2817"/>
                  </a:lnTo>
                  <a:lnTo>
                    <a:pt x="0" y="2854"/>
                  </a:lnTo>
                  <a:lnTo>
                    <a:pt x="0" y="2891"/>
                  </a:lnTo>
                  <a:lnTo>
                    <a:pt x="19" y="2910"/>
                  </a:lnTo>
                  <a:lnTo>
                    <a:pt x="37" y="2947"/>
                  </a:lnTo>
                  <a:lnTo>
                    <a:pt x="74" y="2947"/>
                  </a:lnTo>
                  <a:lnTo>
                    <a:pt x="4022" y="3466"/>
                  </a:lnTo>
                  <a:lnTo>
                    <a:pt x="4078" y="3466"/>
                  </a:lnTo>
                  <a:lnTo>
                    <a:pt x="4096" y="3447"/>
                  </a:lnTo>
                  <a:lnTo>
                    <a:pt x="4115" y="3410"/>
                  </a:lnTo>
                  <a:lnTo>
                    <a:pt x="4133" y="3373"/>
                  </a:lnTo>
                  <a:lnTo>
                    <a:pt x="4004" y="74"/>
                  </a:lnTo>
                  <a:lnTo>
                    <a:pt x="4004" y="56"/>
                  </a:lnTo>
                  <a:lnTo>
                    <a:pt x="3985" y="19"/>
                  </a:lnTo>
                  <a:lnTo>
                    <a:pt x="394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90"/>
        <p:cNvGrpSpPr/>
        <p:nvPr/>
      </p:nvGrpSpPr>
      <p:grpSpPr>
        <a:xfrm>
          <a:off x="0" y="0"/>
          <a:ext cx="0" cy="0"/>
          <a:chOff x="0" y="0"/>
          <a:chExt cx="0" cy="0"/>
        </a:xfrm>
      </p:grpSpPr>
      <p:sp>
        <p:nvSpPr>
          <p:cNvPr id="491" name="Google Shape;491;p10"/>
          <p:cNvSpPr txBox="1">
            <a:spLocks noGrp="1"/>
          </p:cNvSpPr>
          <p:nvPr>
            <p:ph type="title"/>
          </p:nvPr>
        </p:nvSpPr>
        <p:spPr>
          <a:xfrm>
            <a:off x="5021000" y="4631833"/>
            <a:ext cx="6274000" cy="148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92"/>
        <p:cNvGrpSpPr/>
        <p:nvPr/>
      </p:nvGrpSpPr>
      <p:grpSpPr>
        <a:xfrm>
          <a:off x="0" y="0"/>
          <a:ext cx="0" cy="0"/>
          <a:chOff x="0" y="0"/>
          <a:chExt cx="0" cy="0"/>
        </a:xfrm>
      </p:grpSpPr>
      <p:grpSp>
        <p:nvGrpSpPr>
          <p:cNvPr id="493" name="Google Shape;493;p11"/>
          <p:cNvGrpSpPr/>
          <p:nvPr/>
        </p:nvGrpSpPr>
        <p:grpSpPr>
          <a:xfrm>
            <a:off x="13367" y="-16399"/>
            <a:ext cx="12165236" cy="6916657"/>
            <a:chOff x="33197" y="-12175"/>
            <a:chExt cx="9123927" cy="5118900"/>
          </a:xfrm>
        </p:grpSpPr>
        <p:grpSp>
          <p:nvGrpSpPr>
            <p:cNvPr id="494" name="Google Shape;494;p11"/>
            <p:cNvGrpSpPr/>
            <p:nvPr/>
          </p:nvGrpSpPr>
          <p:grpSpPr>
            <a:xfrm>
              <a:off x="577902" y="-12175"/>
              <a:ext cx="7986672" cy="5118900"/>
              <a:chOff x="577902" y="-12175"/>
              <a:chExt cx="7986672" cy="5118900"/>
            </a:xfrm>
          </p:grpSpPr>
          <p:cxnSp>
            <p:nvCxnSpPr>
              <p:cNvPr id="495" name="Google Shape;495;p11"/>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96" name="Google Shape;496;p11"/>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97" name="Google Shape;497;p11"/>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98" name="Google Shape;498;p11"/>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499" name="Google Shape;499;p11"/>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0" name="Google Shape;500;p11"/>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1" name="Google Shape;501;p11"/>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2" name="Google Shape;502;p11"/>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3" name="Google Shape;503;p11"/>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4" name="Google Shape;504;p11"/>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5" name="Google Shape;505;p11"/>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6" name="Google Shape;506;p11"/>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7" name="Google Shape;507;p11"/>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8" name="Google Shape;508;p11"/>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09" name="Google Shape;509;p11"/>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510" name="Google Shape;510;p11"/>
            <p:cNvGrpSpPr/>
            <p:nvPr/>
          </p:nvGrpSpPr>
          <p:grpSpPr>
            <a:xfrm rot="5400000">
              <a:off x="2598493" y="-2006994"/>
              <a:ext cx="3993336" cy="9123927"/>
              <a:chOff x="577902" y="-12175"/>
              <a:chExt cx="3993336" cy="5118900"/>
            </a:xfrm>
          </p:grpSpPr>
          <p:cxnSp>
            <p:nvCxnSpPr>
              <p:cNvPr id="511" name="Google Shape;511;p11"/>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2" name="Google Shape;512;p11"/>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3" name="Google Shape;513;p11"/>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4" name="Google Shape;514;p11"/>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5" name="Google Shape;515;p11"/>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6" name="Google Shape;516;p11"/>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7" name="Google Shape;517;p11"/>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18" name="Google Shape;518;p11"/>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519" name="Google Shape;519;p11"/>
          <p:cNvGrpSpPr/>
          <p:nvPr/>
        </p:nvGrpSpPr>
        <p:grpSpPr>
          <a:xfrm>
            <a:off x="22034" y="275568"/>
            <a:ext cx="1470433" cy="1961233"/>
            <a:chOff x="8269775" y="3716750"/>
            <a:chExt cx="1102825" cy="1470925"/>
          </a:xfrm>
        </p:grpSpPr>
        <p:sp>
          <p:nvSpPr>
            <p:cNvPr id="520" name="Google Shape;520;p11"/>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1"/>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1"/>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1"/>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8" name="Google Shape;528;p11"/>
          <p:cNvGrpSpPr/>
          <p:nvPr/>
        </p:nvGrpSpPr>
        <p:grpSpPr>
          <a:xfrm>
            <a:off x="57400" y="504200"/>
            <a:ext cx="12077200" cy="6112467"/>
            <a:chOff x="43050" y="378150"/>
            <a:chExt cx="9057900" cy="4584350"/>
          </a:xfrm>
        </p:grpSpPr>
        <p:grpSp>
          <p:nvGrpSpPr>
            <p:cNvPr id="529" name="Google Shape;529;p11"/>
            <p:cNvGrpSpPr/>
            <p:nvPr/>
          </p:nvGrpSpPr>
          <p:grpSpPr>
            <a:xfrm>
              <a:off x="125517" y="1054571"/>
              <a:ext cx="8878403" cy="3722222"/>
              <a:chOff x="125517" y="1054571"/>
              <a:chExt cx="8878403" cy="3722222"/>
            </a:xfrm>
          </p:grpSpPr>
          <p:sp>
            <p:nvSpPr>
              <p:cNvPr id="530" name="Google Shape;530;p11"/>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1"/>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32" name="Google Shape;532;p11"/>
              <p:cNvGrpSpPr/>
              <p:nvPr/>
            </p:nvGrpSpPr>
            <p:grpSpPr>
              <a:xfrm>
                <a:off x="8710521" y="1054571"/>
                <a:ext cx="293400" cy="3722222"/>
                <a:chOff x="8710521" y="1196850"/>
                <a:chExt cx="293400" cy="3722222"/>
              </a:xfrm>
            </p:grpSpPr>
            <p:sp>
              <p:nvSpPr>
                <p:cNvPr id="533" name="Google Shape;533;p11"/>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5" name="Google Shape;535;p11"/>
              <p:cNvGrpSpPr/>
              <p:nvPr/>
            </p:nvGrpSpPr>
            <p:grpSpPr>
              <a:xfrm>
                <a:off x="125517" y="1054571"/>
                <a:ext cx="293400" cy="3722222"/>
                <a:chOff x="8710521" y="1196850"/>
                <a:chExt cx="293400" cy="3722222"/>
              </a:xfrm>
            </p:grpSpPr>
            <p:sp>
              <p:nvSpPr>
                <p:cNvPr id="536" name="Google Shape;536;p11"/>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38" name="Google Shape;538;p11"/>
            <p:cNvGrpSpPr/>
            <p:nvPr/>
          </p:nvGrpSpPr>
          <p:grpSpPr>
            <a:xfrm>
              <a:off x="43050" y="378150"/>
              <a:ext cx="9057900" cy="4584350"/>
              <a:chOff x="35650" y="378150"/>
              <a:chExt cx="9057900" cy="4584350"/>
            </a:xfrm>
          </p:grpSpPr>
          <p:sp>
            <p:nvSpPr>
              <p:cNvPr id="539" name="Google Shape;539;p11"/>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41" name="Google Shape;541;p11"/>
          <p:cNvSpPr txBox="1">
            <a:spLocks noGrp="1"/>
          </p:cNvSpPr>
          <p:nvPr>
            <p:ph type="title" hasCustomPrompt="1"/>
          </p:nvPr>
        </p:nvSpPr>
        <p:spPr>
          <a:xfrm>
            <a:off x="2838833" y="2362733"/>
            <a:ext cx="8428000" cy="1512400"/>
          </a:xfrm>
          <a:prstGeom prst="rect">
            <a:avLst/>
          </a:prstGeom>
        </p:spPr>
        <p:txBody>
          <a:bodyPr spcFirstLastPara="1" wrap="square" lIns="91425" tIns="91425" rIns="91425" bIns="91425" anchor="ctr" anchorCtr="0">
            <a:noAutofit/>
          </a:bodyPr>
          <a:lstStyle>
            <a:lvl1pPr lvl="0" algn="r">
              <a:spcBef>
                <a:spcPts val="0"/>
              </a:spcBef>
              <a:spcAft>
                <a:spcPts val="0"/>
              </a:spcAft>
              <a:buSzPts val="9600"/>
              <a:buNone/>
              <a:defRPr sz="100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42" name="Google Shape;542;p11"/>
          <p:cNvSpPr txBox="1">
            <a:spLocks noGrp="1"/>
          </p:cNvSpPr>
          <p:nvPr>
            <p:ph type="subTitle" idx="1"/>
          </p:nvPr>
        </p:nvSpPr>
        <p:spPr>
          <a:xfrm>
            <a:off x="4779400" y="3832457"/>
            <a:ext cx="6487600" cy="662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400">
                <a:highlight>
                  <a:schemeClr val="accent1"/>
                </a:highlight>
              </a:defRPr>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p:txBody>
      </p:sp>
      <p:grpSp>
        <p:nvGrpSpPr>
          <p:cNvPr id="543" name="Google Shape;543;p11"/>
          <p:cNvGrpSpPr/>
          <p:nvPr/>
        </p:nvGrpSpPr>
        <p:grpSpPr>
          <a:xfrm>
            <a:off x="10982934" y="4249500"/>
            <a:ext cx="1370633" cy="2468104"/>
            <a:chOff x="8046725" y="2806125"/>
            <a:chExt cx="1027975" cy="1851078"/>
          </a:xfrm>
        </p:grpSpPr>
        <p:sp>
          <p:nvSpPr>
            <p:cNvPr id="544" name="Google Shape;544;p11"/>
            <p:cNvSpPr/>
            <p:nvPr/>
          </p:nvSpPr>
          <p:spPr>
            <a:xfrm>
              <a:off x="8178525" y="4543803"/>
              <a:ext cx="764400" cy="1134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45" name="Google Shape;545;p11"/>
            <p:cNvGrpSpPr/>
            <p:nvPr/>
          </p:nvGrpSpPr>
          <p:grpSpPr>
            <a:xfrm>
              <a:off x="8046725" y="2806125"/>
              <a:ext cx="1027975" cy="1793300"/>
              <a:chOff x="-868675" y="2970500"/>
              <a:chExt cx="1027975" cy="1793300"/>
            </a:xfrm>
          </p:grpSpPr>
          <p:sp>
            <p:nvSpPr>
              <p:cNvPr id="546" name="Google Shape;546;p11"/>
              <p:cNvSpPr/>
              <p:nvPr/>
            </p:nvSpPr>
            <p:spPr>
              <a:xfrm>
                <a:off x="-868675" y="3094025"/>
                <a:ext cx="1027975" cy="908475"/>
              </a:xfrm>
              <a:custGeom>
                <a:avLst/>
                <a:gdLst/>
                <a:ahLst/>
                <a:cxnLst/>
                <a:rect l="l" t="t" r="r" b="b"/>
                <a:pathLst>
                  <a:path w="41119" h="36339" extrusionOk="0">
                    <a:moveTo>
                      <a:pt x="35956" y="1"/>
                    </a:moveTo>
                    <a:lnTo>
                      <a:pt x="35494" y="21"/>
                    </a:lnTo>
                    <a:lnTo>
                      <a:pt x="35032" y="81"/>
                    </a:lnTo>
                    <a:lnTo>
                      <a:pt x="34570" y="182"/>
                    </a:lnTo>
                    <a:lnTo>
                      <a:pt x="34108" y="282"/>
                    </a:lnTo>
                    <a:lnTo>
                      <a:pt x="33666" y="423"/>
                    </a:lnTo>
                    <a:lnTo>
                      <a:pt x="33204" y="583"/>
                    </a:lnTo>
                    <a:lnTo>
                      <a:pt x="32762" y="764"/>
                    </a:lnTo>
                    <a:lnTo>
                      <a:pt x="32340" y="965"/>
                    </a:lnTo>
                    <a:lnTo>
                      <a:pt x="31898" y="1186"/>
                    </a:lnTo>
                    <a:lnTo>
                      <a:pt x="31497" y="1407"/>
                    </a:lnTo>
                    <a:lnTo>
                      <a:pt x="30934" y="1728"/>
                    </a:lnTo>
                    <a:lnTo>
                      <a:pt x="30392" y="2090"/>
                    </a:lnTo>
                    <a:lnTo>
                      <a:pt x="29850" y="2451"/>
                    </a:lnTo>
                    <a:lnTo>
                      <a:pt x="29327" y="2833"/>
                    </a:lnTo>
                    <a:lnTo>
                      <a:pt x="28805" y="3235"/>
                    </a:lnTo>
                    <a:lnTo>
                      <a:pt x="28303" y="3657"/>
                    </a:lnTo>
                    <a:lnTo>
                      <a:pt x="27821" y="4099"/>
                    </a:lnTo>
                    <a:lnTo>
                      <a:pt x="27339" y="4540"/>
                    </a:lnTo>
                    <a:lnTo>
                      <a:pt x="26877" y="5023"/>
                    </a:lnTo>
                    <a:lnTo>
                      <a:pt x="26435" y="5485"/>
                    </a:lnTo>
                    <a:lnTo>
                      <a:pt x="26013" y="5987"/>
                    </a:lnTo>
                    <a:lnTo>
                      <a:pt x="25591" y="6489"/>
                    </a:lnTo>
                    <a:lnTo>
                      <a:pt x="25189" y="7011"/>
                    </a:lnTo>
                    <a:lnTo>
                      <a:pt x="24808" y="7554"/>
                    </a:lnTo>
                    <a:lnTo>
                      <a:pt x="24446" y="8096"/>
                    </a:lnTo>
                    <a:lnTo>
                      <a:pt x="24105" y="8658"/>
                    </a:lnTo>
                    <a:lnTo>
                      <a:pt x="23683" y="9341"/>
                    </a:lnTo>
                    <a:lnTo>
                      <a:pt x="23462" y="9683"/>
                    </a:lnTo>
                    <a:lnTo>
                      <a:pt x="23201" y="9984"/>
                    </a:lnTo>
                    <a:lnTo>
                      <a:pt x="22919" y="10265"/>
                    </a:lnTo>
                    <a:lnTo>
                      <a:pt x="22779" y="10386"/>
                    </a:lnTo>
                    <a:lnTo>
                      <a:pt x="22638" y="10486"/>
                    </a:lnTo>
                    <a:lnTo>
                      <a:pt x="22478" y="10587"/>
                    </a:lnTo>
                    <a:lnTo>
                      <a:pt x="22297" y="10667"/>
                    </a:lnTo>
                    <a:lnTo>
                      <a:pt x="22116" y="10727"/>
                    </a:lnTo>
                    <a:lnTo>
                      <a:pt x="21935" y="10768"/>
                    </a:lnTo>
                    <a:lnTo>
                      <a:pt x="21754" y="10788"/>
                    </a:lnTo>
                    <a:lnTo>
                      <a:pt x="21574" y="10788"/>
                    </a:lnTo>
                    <a:lnTo>
                      <a:pt x="21393" y="10768"/>
                    </a:lnTo>
                    <a:lnTo>
                      <a:pt x="21212" y="10727"/>
                    </a:lnTo>
                    <a:lnTo>
                      <a:pt x="20850" y="10627"/>
                    </a:lnTo>
                    <a:lnTo>
                      <a:pt x="20489" y="10486"/>
                    </a:lnTo>
                    <a:lnTo>
                      <a:pt x="19786" y="10165"/>
                    </a:lnTo>
                    <a:lnTo>
                      <a:pt x="19424" y="10024"/>
                    </a:lnTo>
                    <a:lnTo>
                      <a:pt x="19063" y="9924"/>
                    </a:lnTo>
                    <a:lnTo>
                      <a:pt x="18802" y="9884"/>
                    </a:lnTo>
                    <a:lnTo>
                      <a:pt x="18540" y="9864"/>
                    </a:lnTo>
                    <a:lnTo>
                      <a:pt x="18259" y="9884"/>
                    </a:lnTo>
                    <a:lnTo>
                      <a:pt x="17998" y="9924"/>
                    </a:lnTo>
                    <a:lnTo>
                      <a:pt x="17737" y="9984"/>
                    </a:lnTo>
                    <a:lnTo>
                      <a:pt x="17476" y="10064"/>
                    </a:lnTo>
                    <a:lnTo>
                      <a:pt x="17235" y="10185"/>
                    </a:lnTo>
                    <a:lnTo>
                      <a:pt x="16994" y="10306"/>
                    </a:lnTo>
                    <a:lnTo>
                      <a:pt x="16753" y="10466"/>
                    </a:lnTo>
                    <a:lnTo>
                      <a:pt x="16532" y="10627"/>
                    </a:lnTo>
                    <a:lnTo>
                      <a:pt x="16311" y="10808"/>
                    </a:lnTo>
                    <a:lnTo>
                      <a:pt x="16130" y="11009"/>
                    </a:lnTo>
                    <a:lnTo>
                      <a:pt x="15929" y="11230"/>
                    </a:lnTo>
                    <a:lnTo>
                      <a:pt x="15768" y="11450"/>
                    </a:lnTo>
                    <a:lnTo>
                      <a:pt x="15608" y="11692"/>
                    </a:lnTo>
                    <a:lnTo>
                      <a:pt x="15467" y="11933"/>
                    </a:lnTo>
                    <a:lnTo>
                      <a:pt x="15367" y="12174"/>
                    </a:lnTo>
                    <a:lnTo>
                      <a:pt x="15246" y="12435"/>
                    </a:lnTo>
                    <a:lnTo>
                      <a:pt x="15166" y="12696"/>
                    </a:lnTo>
                    <a:lnTo>
                      <a:pt x="15085" y="12957"/>
                    </a:lnTo>
                    <a:lnTo>
                      <a:pt x="15025" y="13238"/>
                    </a:lnTo>
                    <a:lnTo>
                      <a:pt x="14965" y="13519"/>
                    </a:lnTo>
                    <a:lnTo>
                      <a:pt x="14905" y="14062"/>
                    </a:lnTo>
                    <a:lnTo>
                      <a:pt x="14865" y="14624"/>
                    </a:lnTo>
                    <a:lnTo>
                      <a:pt x="14885" y="15187"/>
                    </a:lnTo>
                    <a:lnTo>
                      <a:pt x="14925" y="15749"/>
                    </a:lnTo>
                    <a:lnTo>
                      <a:pt x="14985" y="16312"/>
                    </a:lnTo>
                    <a:lnTo>
                      <a:pt x="15065" y="16995"/>
                    </a:lnTo>
                    <a:lnTo>
                      <a:pt x="15146" y="17657"/>
                    </a:lnTo>
                    <a:lnTo>
                      <a:pt x="15166" y="17999"/>
                    </a:lnTo>
                    <a:lnTo>
                      <a:pt x="15186" y="18320"/>
                    </a:lnTo>
                    <a:lnTo>
                      <a:pt x="15166" y="18662"/>
                    </a:lnTo>
                    <a:lnTo>
                      <a:pt x="15106" y="18983"/>
                    </a:lnTo>
                    <a:lnTo>
                      <a:pt x="15025" y="19325"/>
                    </a:lnTo>
                    <a:lnTo>
                      <a:pt x="14885" y="19626"/>
                    </a:lnTo>
                    <a:lnTo>
                      <a:pt x="14724" y="19927"/>
                    </a:lnTo>
                    <a:lnTo>
                      <a:pt x="14623" y="20068"/>
                    </a:lnTo>
                    <a:lnTo>
                      <a:pt x="14523" y="20188"/>
                    </a:lnTo>
                    <a:lnTo>
                      <a:pt x="14403" y="20309"/>
                    </a:lnTo>
                    <a:lnTo>
                      <a:pt x="14282" y="20429"/>
                    </a:lnTo>
                    <a:lnTo>
                      <a:pt x="14141" y="20510"/>
                    </a:lnTo>
                    <a:lnTo>
                      <a:pt x="14001" y="20610"/>
                    </a:lnTo>
                    <a:lnTo>
                      <a:pt x="13860" y="20671"/>
                    </a:lnTo>
                    <a:lnTo>
                      <a:pt x="13720" y="20731"/>
                    </a:lnTo>
                    <a:lnTo>
                      <a:pt x="13559" y="20751"/>
                    </a:lnTo>
                    <a:lnTo>
                      <a:pt x="13398" y="20771"/>
                    </a:lnTo>
                    <a:lnTo>
                      <a:pt x="13217" y="20771"/>
                    </a:lnTo>
                    <a:lnTo>
                      <a:pt x="13057" y="20751"/>
                    </a:lnTo>
                    <a:lnTo>
                      <a:pt x="12896" y="20711"/>
                    </a:lnTo>
                    <a:lnTo>
                      <a:pt x="12735" y="20671"/>
                    </a:lnTo>
                    <a:lnTo>
                      <a:pt x="12575" y="20590"/>
                    </a:lnTo>
                    <a:lnTo>
                      <a:pt x="12434" y="20510"/>
                    </a:lnTo>
                    <a:lnTo>
                      <a:pt x="12153" y="20329"/>
                    </a:lnTo>
                    <a:lnTo>
                      <a:pt x="11872" y="20088"/>
                    </a:lnTo>
                    <a:lnTo>
                      <a:pt x="11610" y="19827"/>
                    </a:lnTo>
                    <a:lnTo>
                      <a:pt x="11369" y="19566"/>
                    </a:lnTo>
                    <a:lnTo>
                      <a:pt x="11128" y="19285"/>
                    </a:lnTo>
                    <a:lnTo>
                      <a:pt x="10666" y="18762"/>
                    </a:lnTo>
                    <a:lnTo>
                      <a:pt x="10204" y="18260"/>
                    </a:lnTo>
                    <a:lnTo>
                      <a:pt x="9702" y="17758"/>
                    </a:lnTo>
                    <a:lnTo>
                      <a:pt x="9200" y="17276"/>
                    </a:lnTo>
                    <a:lnTo>
                      <a:pt x="8698" y="16814"/>
                    </a:lnTo>
                    <a:lnTo>
                      <a:pt x="8155" y="16352"/>
                    </a:lnTo>
                    <a:lnTo>
                      <a:pt x="7633" y="15930"/>
                    </a:lnTo>
                    <a:lnTo>
                      <a:pt x="7071" y="15508"/>
                    </a:lnTo>
                    <a:lnTo>
                      <a:pt x="6468" y="15086"/>
                    </a:lnTo>
                    <a:lnTo>
                      <a:pt x="6167" y="14885"/>
                    </a:lnTo>
                    <a:lnTo>
                      <a:pt x="5845" y="14705"/>
                    </a:lnTo>
                    <a:lnTo>
                      <a:pt x="5504" y="14544"/>
                    </a:lnTo>
                    <a:lnTo>
                      <a:pt x="5182" y="14383"/>
                    </a:lnTo>
                    <a:lnTo>
                      <a:pt x="4841" y="14243"/>
                    </a:lnTo>
                    <a:lnTo>
                      <a:pt x="4500" y="14122"/>
                    </a:lnTo>
                    <a:lnTo>
                      <a:pt x="4158" y="14042"/>
                    </a:lnTo>
                    <a:lnTo>
                      <a:pt x="3817" y="13981"/>
                    </a:lnTo>
                    <a:lnTo>
                      <a:pt x="3475" y="13941"/>
                    </a:lnTo>
                    <a:lnTo>
                      <a:pt x="3134" y="13921"/>
                    </a:lnTo>
                    <a:lnTo>
                      <a:pt x="2792" y="13961"/>
                    </a:lnTo>
                    <a:lnTo>
                      <a:pt x="2451" y="14022"/>
                    </a:lnTo>
                    <a:lnTo>
                      <a:pt x="2129" y="14122"/>
                    </a:lnTo>
                    <a:lnTo>
                      <a:pt x="1808" y="14263"/>
                    </a:lnTo>
                    <a:lnTo>
                      <a:pt x="1547" y="14423"/>
                    </a:lnTo>
                    <a:lnTo>
                      <a:pt x="1326" y="14604"/>
                    </a:lnTo>
                    <a:lnTo>
                      <a:pt x="1105" y="14785"/>
                    </a:lnTo>
                    <a:lnTo>
                      <a:pt x="904" y="15006"/>
                    </a:lnTo>
                    <a:lnTo>
                      <a:pt x="723" y="15247"/>
                    </a:lnTo>
                    <a:lnTo>
                      <a:pt x="583" y="15488"/>
                    </a:lnTo>
                    <a:lnTo>
                      <a:pt x="442" y="15749"/>
                    </a:lnTo>
                    <a:lnTo>
                      <a:pt x="321" y="16030"/>
                    </a:lnTo>
                    <a:lnTo>
                      <a:pt x="221" y="16312"/>
                    </a:lnTo>
                    <a:lnTo>
                      <a:pt x="141" y="16613"/>
                    </a:lnTo>
                    <a:lnTo>
                      <a:pt x="80" y="16914"/>
                    </a:lnTo>
                    <a:lnTo>
                      <a:pt x="20" y="17216"/>
                    </a:lnTo>
                    <a:lnTo>
                      <a:pt x="0" y="17517"/>
                    </a:lnTo>
                    <a:lnTo>
                      <a:pt x="0" y="17818"/>
                    </a:lnTo>
                    <a:lnTo>
                      <a:pt x="0" y="18140"/>
                    </a:lnTo>
                    <a:lnTo>
                      <a:pt x="40" y="18441"/>
                    </a:lnTo>
                    <a:lnTo>
                      <a:pt x="80" y="18742"/>
                    </a:lnTo>
                    <a:lnTo>
                      <a:pt x="141" y="19023"/>
                    </a:lnTo>
                    <a:lnTo>
                      <a:pt x="221" y="19325"/>
                    </a:lnTo>
                    <a:lnTo>
                      <a:pt x="301" y="19606"/>
                    </a:lnTo>
                    <a:lnTo>
                      <a:pt x="522" y="20168"/>
                    </a:lnTo>
                    <a:lnTo>
                      <a:pt x="763" y="20711"/>
                    </a:lnTo>
                    <a:lnTo>
                      <a:pt x="1024" y="21253"/>
                    </a:lnTo>
                    <a:lnTo>
                      <a:pt x="1306" y="21795"/>
                    </a:lnTo>
                    <a:lnTo>
                      <a:pt x="1928" y="22840"/>
                    </a:lnTo>
                    <a:lnTo>
                      <a:pt x="3214" y="24929"/>
                    </a:lnTo>
                    <a:lnTo>
                      <a:pt x="3857" y="25974"/>
                    </a:lnTo>
                    <a:lnTo>
                      <a:pt x="4540" y="26978"/>
                    </a:lnTo>
                    <a:lnTo>
                      <a:pt x="5223" y="28002"/>
                    </a:lnTo>
                    <a:lnTo>
                      <a:pt x="5946" y="28987"/>
                    </a:lnTo>
                    <a:lnTo>
                      <a:pt x="6709" y="29931"/>
                    </a:lnTo>
                    <a:lnTo>
                      <a:pt x="7091" y="30413"/>
                    </a:lnTo>
                    <a:lnTo>
                      <a:pt x="7493" y="30875"/>
                    </a:lnTo>
                    <a:lnTo>
                      <a:pt x="7914" y="31317"/>
                    </a:lnTo>
                    <a:lnTo>
                      <a:pt x="8336" y="31759"/>
                    </a:lnTo>
                    <a:lnTo>
                      <a:pt x="8758" y="32201"/>
                    </a:lnTo>
                    <a:lnTo>
                      <a:pt x="9220" y="32602"/>
                    </a:lnTo>
                    <a:lnTo>
                      <a:pt x="9662" y="33024"/>
                    </a:lnTo>
                    <a:lnTo>
                      <a:pt x="10144" y="33406"/>
                    </a:lnTo>
                    <a:lnTo>
                      <a:pt x="10606" y="33787"/>
                    </a:lnTo>
                    <a:lnTo>
                      <a:pt x="11108" y="34149"/>
                    </a:lnTo>
                    <a:lnTo>
                      <a:pt x="11610" y="34491"/>
                    </a:lnTo>
                    <a:lnTo>
                      <a:pt x="12113" y="34812"/>
                    </a:lnTo>
                    <a:lnTo>
                      <a:pt x="12635" y="35133"/>
                    </a:lnTo>
                    <a:lnTo>
                      <a:pt x="13157" y="35415"/>
                    </a:lnTo>
                    <a:lnTo>
                      <a:pt x="13699" y="35676"/>
                    </a:lnTo>
                    <a:lnTo>
                      <a:pt x="14262" y="35917"/>
                    </a:lnTo>
                    <a:lnTo>
                      <a:pt x="14824" y="36138"/>
                    </a:lnTo>
                    <a:lnTo>
                      <a:pt x="15387" y="36339"/>
                    </a:lnTo>
                    <a:lnTo>
                      <a:pt x="26274" y="36339"/>
                    </a:lnTo>
                    <a:lnTo>
                      <a:pt x="26816" y="35736"/>
                    </a:lnTo>
                    <a:lnTo>
                      <a:pt x="27359" y="35093"/>
                    </a:lnTo>
                    <a:lnTo>
                      <a:pt x="27901" y="34430"/>
                    </a:lnTo>
                    <a:lnTo>
                      <a:pt x="28423" y="33727"/>
                    </a:lnTo>
                    <a:lnTo>
                      <a:pt x="28946" y="33024"/>
                    </a:lnTo>
                    <a:lnTo>
                      <a:pt x="29468" y="32281"/>
                    </a:lnTo>
                    <a:lnTo>
                      <a:pt x="29970" y="31538"/>
                    </a:lnTo>
                    <a:lnTo>
                      <a:pt x="30492" y="30774"/>
                    </a:lnTo>
                    <a:lnTo>
                      <a:pt x="30974" y="29991"/>
                    </a:lnTo>
                    <a:lnTo>
                      <a:pt x="31477" y="29188"/>
                    </a:lnTo>
                    <a:lnTo>
                      <a:pt x="31959" y="28364"/>
                    </a:lnTo>
                    <a:lnTo>
                      <a:pt x="32441" y="27540"/>
                    </a:lnTo>
                    <a:lnTo>
                      <a:pt x="33365" y="25853"/>
                    </a:lnTo>
                    <a:lnTo>
                      <a:pt x="34269" y="24146"/>
                    </a:lnTo>
                    <a:lnTo>
                      <a:pt x="35132" y="22418"/>
                    </a:lnTo>
                    <a:lnTo>
                      <a:pt x="35976" y="20671"/>
                    </a:lnTo>
                    <a:lnTo>
                      <a:pt x="36760" y="18923"/>
                    </a:lnTo>
                    <a:lnTo>
                      <a:pt x="37523" y="17175"/>
                    </a:lnTo>
                    <a:lnTo>
                      <a:pt x="38226" y="15468"/>
                    </a:lnTo>
                    <a:lnTo>
                      <a:pt x="38909" y="13801"/>
                    </a:lnTo>
                    <a:lnTo>
                      <a:pt x="39532" y="12174"/>
                    </a:lnTo>
                    <a:lnTo>
                      <a:pt x="40114" y="10587"/>
                    </a:lnTo>
                    <a:lnTo>
                      <a:pt x="40355" y="9944"/>
                    </a:lnTo>
                    <a:lnTo>
                      <a:pt x="40556" y="9301"/>
                    </a:lnTo>
                    <a:lnTo>
                      <a:pt x="40737" y="8638"/>
                    </a:lnTo>
                    <a:lnTo>
                      <a:pt x="40897" y="7955"/>
                    </a:lnTo>
                    <a:lnTo>
                      <a:pt x="41018" y="7292"/>
                    </a:lnTo>
                    <a:lnTo>
                      <a:pt x="41098" y="6609"/>
                    </a:lnTo>
                    <a:lnTo>
                      <a:pt x="41118" y="6268"/>
                    </a:lnTo>
                    <a:lnTo>
                      <a:pt x="41118" y="5926"/>
                    </a:lnTo>
                    <a:lnTo>
                      <a:pt x="41118" y="5585"/>
                    </a:lnTo>
                    <a:lnTo>
                      <a:pt x="41098" y="5244"/>
                    </a:lnTo>
                    <a:lnTo>
                      <a:pt x="41058" y="4902"/>
                    </a:lnTo>
                    <a:lnTo>
                      <a:pt x="41018" y="4561"/>
                    </a:lnTo>
                    <a:lnTo>
                      <a:pt x="40938" y="4219"/>
                    </a:lnTo>
                    <a:lnTo>
                      <a:pt x="40857" y="3878"/>
                    </a:lnTo>
                    <a:lnTo>
                      <a:pt x="40757" y="3556"/>
                    </a:lnTo>
                    <a:lnTo>
                      <a:pt x="40636" y="3235"/>
                    </a:lnTo>
                    <a:lnTo>
                      <a:pt x="40516" y="2913"/>
                    </a:lnTo>
                    <a:lnTo>
                      <a:pt x="40355" y="2612"/>
                    </a:lnTo>
                    <a:lnTo>
                      <a:pt x="40194" y="2311"/>
                    </a:lnTo>
                    <a:lnTo>
                      <a:pt x="40014" y="2030"/>
                    </a:lnTo>
                    <a:lnTo>
                      <a:pt x="39813" y="1748"/>
                    </a:lnTo>
                    <a:lnTo>
                      <a:pt x="39592" y="1507"/>
                    </a:lnTo>
                    <a:lnTo>
                      <a:pt x="39351" y="1266"/>
                    </a:lnTo>
                    <a:lnTo>
                      <a:pt x="39110" y="1045"/>
                    </a:lnTo>
                    <a:lnTo>
                      <a:pt x="38829" y="844"/>
                    </a:lnTo>
                    <a:lnTo>
                      <a:pt x="38547" y="644"/>
                    </a:lnTo>
                    <a:lnTo>
                      <a:pt x="38346" y="543"/>
                    </a:lnTo>
                    <a:lnTo>
                      <a:pt x="38146" y="443"/>
                    </a:lnTo>
                    <a:lnTo>
                      <a:pt x="37724" y="262"/>
                    </a:lnTo>
                    <a:lnTo>
                      <a:pt x="37302" y="141"/>
                    </a:lnTo>
                    <a:lnTo>
                      <a:pt x="36860" y="61"/>
                    </a:lnTo>
                    <a:lnTo>
                      <a:pt x="36398" y="21"/>
                    </a:lnTo>
                    <a:lnTo>
                      <a:pt x="35956"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774775" y="3167350"/>
                <a:ext cx="813550" cy="777900"/>
              </a:xfrm>
              <a:custGeom>
                <a:avLst/>
                <a:gdLst/>
                <a:ahLst/>
                <a:cxnLst/>
                <a:rect l="l" t="t" r="r" b="b"/>
                <a:pathLst>
                  <a:path w="32542" h="31116" extrusionOk="0">
                    <a:moveTo>
                      <a:pt x="32200" y="0"/>
                    </a:moveTo>
                    <a:lnTo>
                      <a:pt x="32100" y="61"/>
                    </a:lnTo>
                    <a:lnTo>
                      <a:pt x="32039" y="141"/>
                    </a:lnTo>
                    <a:lnTo>
                      <a:pt x="15909" y="30413"/>
                    </a:lnTo>
                    <a:lnTo>
                      <a:pt x="442" y="14041"/>
                    </a:lnTo>
                    <a:lnTo>
                      <a:pt x="362" y="13981"/>
                    </a:lnTo>
                    <a:lnTo>
                      <a:pt x="261" y="13961"/>
                    </a:lnTo>
                    <a:lnTo>
                      <a:pt x="161" y="13981"/>
                    </a:lnTo>
                    <a:lnTo>
                      <a:pt x="81" y="14041"/>
                    </a:lnTo>
                    <a:lnTo>
                      <a:pt x="20" y="14122"/>
                    </a:lnTo>
                    <a:lnTo>
                      <a:pt x="0" y="14222"/>
                    </a:lnTo>
                    <a:lnTo>
                      <a:pt x="0" y="14323"/>
                    </a:lnTo>
                    <a:lnTo>
                      <a:pt x="61" y="14403"/>
                    </a:lnTo>
                    <a:lnTo>
                      <a:pt x="15769" y="31035"/>
                    </a:lnTo>
                    <a:lnTo>
                      <a:pt x="15849" y="31096"/>
                    </a:lnTo>
                    <a:lnTo>
                      <a:pt x="15970" y="31116"/>
                    </a:lnTo>
                    <a:lnTo>
                      <a:pt x="15990" y="31116"/>
                    </a:lnTo>
                    <a:lnTo>
                      <a:pt x="16050" y="31096"/>
                    </a:lnTo>
                    <a:lnTo>
                      <a:pt x="16110" y="31055"/>
                    </a:lnTo>
                    <a:lnTo>
                      <a:pt x="16150" y="31015"/>
                    </a:lnTo>
                    <a:lnTo>
                      <a:pt x="16191" y="30975"/>
                    </a:lnTo>
                    <a:lnTo>
                      <a:pt x="32501" y="382"/>
                    </a:lnTo>
                    <a:lnTo>
                      <a:pt x="32542" y="282"/>
                    </a:lnTo>
                    <a:lnTo>
                      <a:pt x="32521" y="181"/>
                    </a:lnTo>
                    <a:lnTo>
                      <a:pt x="32481" y="101"/>
                    </a:lnTo>
                    <a:lnTo>
                      <a:pt x="32401" y="21"/>
                    </a:lnTo>
                    <a:lnTo>
                      <a:pt x="32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40100" y="3290375"/>
                <a:ext cx="129600" cy="13100"/>
              </a:xfrm>
              <a:custGeom>
                <a:avLst/>
                <a:gdLst/>
                <a:ahLst/>
                <a:cxnLst/>
                <a:rect l="l" t="t" r="r" b="b"/>
                <a:pathLst>
                  <a:path w="5184" h="524" extrusionOk="0">
                    <a:moveTo>
                      <a:pt x="262" y="1"/>
                    </a:moveTo>
                    <a:lnTo>
                      <a:pt x="162" y="21"/>
                    </a:lnTo>
                    <a:lnTo>
                      <a:pt x="81" y="81"/>
                    </a:lnTo>
                    <a:lnTo>
                      <a:pt x="21" y="162"/>
                    </a:lnTo>
                    <a:lnTo>
                      <a:pt x="1" y="262"/>
                    </a:lnTo>
                    <a:lnTo>
                      <a:pt x="21" y="362"/>
                    </a:lnTo>
                    <a:lnTo>
                      <a:pt x="81" y="443"/>
                    </a:lnTo>
                    <a:lnTo>
                      <a:pt x="162" y="503"/>
                    </a:lnTo>
                    <a:lnTo>
                      <a:pt x="262" y="523"/>
                    </a:lnTo>
                    <a:lnTo>
                      <a:pt x="4922" y="523"/>
                    </a:lnTo>
                    <a:lnTo>
                      <a:pt x="5023" y="503"/>
                    </a:lnTo>
                    <a:lnTo>
                      <a:pt x="5123" y="443"/>
                    </a:lnTo>
                    <a:lnTo>
                      <a:pt x="5163" y="362"/>
                    </a:lnTo>
                    <a:lnTo>
                      <a:pt x="5183" y="262"/>
                    </a:lnTo>
                    <a:lnTo>
                      <a:pt x="5163" y="162"/>
                    </a:lnTo>
                    <a:lnTo>
                      <a:pt x="5123" y="81"/>
                    </a:lnTo>
                    <a:lnTo>
                      <a:pt x="5023" y="21"/>
                    </a:lnTo>
                    <a:lnTo>
                      <a:pt x="49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153575" y="3213050"/>
                <a:ext cx="59775" cy="214950"/>
              </a:xfrm>
              <a:custGeom>
                <a:avLst/>
                <a:gdLst/>
                <a:ahLst/>
                <a:cxnLst/>
                <a:rect l="l" t="t" r="r" b="b"/>
                <a:pathLst>
                  <a:path w="2391" h="8598" extrusionOk="0">
                    <a:moveTo>
                      <a:pt x="201" y="0"/>
                    </a:moveTo>
                    <a:lnTo>
                      <a:pt x="121" y="41"/>
                    </a:lnTo>
                    <a:lnTo>
                      <a:pt x="40" y="121"/>
                    </a:lnTo>
                    <a:lnTo>
                      <a:pt x="0" y="201"/>
                    </a:lnTo>
                    <a:lnTo>
                      <a:pt x="20" y="302"/>
                    </a:lnTo>
                    <a:lnTo>
                      <a:pt x="1888" y="8397"/>
                    </a:lnTo>
                    <a:lnTo>
                      <a:pt x="1929" y="8477"/>
                    </a:lnTo>
                    <a:lnTo>
                      <a:pt x="1989" y="8558"/>
                    </a:lnTo>
                    <a:lnTo>
                      <a:pt x="2049" y="8598"/>
                    </a:lnTo>
                    <a:lnTo>
                      <a:pt x="2210" y="8598"/>
                    </a:lnTo>
                    <a:lnTo>
                      <a:pt x="2290" y="8558"/>
                    </a:lnTo>
                    <a:lnTo>
                      <a:pt x="2370" y="8477"/>
                    </a:lnTo>
                    <a:lnTo>
                      <a:pt x="2391" y="8377"/>
                    </a:lnTo>
                    <a:lnTo>
                      <a:pt x="2391" y="8276"/>
                    </a:lnTo>
                    <a:lnTo>
                      <a:pt x="522" y="201"/>
                    </a:lnTo>
                    <a:lnTo>
                      <a:pt x="482" y="101"/>
                    </a:lnTo>
                    <a:lnTo>
                      <a:pt x="402" y="21"/>
                    </a:lnTo>
                    <a:lnTo>
                      <a:pt x="3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146550" y="3475700"/>
                <a:ext cx="131600" cy="27625"/>
              </a:xfrm>
              <a:custGeom>
                <a:avLst/>
                <a:gdLst/>
                <a:ahLst/>
                <a:cxnLst/>
                <a:rect l="l" t="t" r="r" b="b"/>
                <a:pathLst>
                  <a:path w="5264" h="1105" extrusionOk="0">
                    <a:moveTo>
                      <a:pt x="4962" y="0"/>
                    </a:moveTo>
                    <a:lnTo>
                      <a:pt x="221" y="583"/>
                    </a:lnTo>
                    <a:lnTo>
                      <a:pt x="121" y="623"/>
                    </a:lnTo>
                    <a:lnTo>
                      <a:pt x="41" y="683"/>
                    </a:lnTo>
                    <a:lnTo>
                      <a:pt x="0" y="783"/>
                    </a:lnTo>
                    <a:lnTo>
                      <a:pt x="0" y="884"/>
                    </a:lnTo>
                    <a:lnTo>
                      <a:pt x="20" y="964"/>
                    </a:lnTo>
                    <a:lnTo>
                      <a:pt x="81" y="1045"/>
                    </a:lnTo>
                    <a:lnTo>
                      <a:pt x="161" y="1085"/>
                    </a:lnTo>
                    <a:lnTo>
                      <a:pt x="261" y="1105"/>
                    </a:lnTo>
                    <a:lnTo>
                      <a:pt x="282" y="1105"/>
                    </a:lnTo>
                    <a:lnTo>
                      <a:pt x="5022" y="522"/>
                    </a:lnTo>
                    <a:lnTo>
                      <a:pt x="5123" y="502"/>
                    </a:lnTo>
                    <a:lnTo>
                      <a:pt x="5203" y="422"/>
                    </a:lnTo>
                    <a:lnTo>
                      <a:pt x="5243" y="342"/>
                    </a:lnTo>
                    <a:lnTo>
                      <a:pt x="5263" y="241"/>
                    </a:lnTo>
                    <a:lnTo>
                      <a:pt x="5223" y="141"/>
                    </a:lnTo>
                    <a:lnTo>
                      <a:pt x="5163" y="60"/>
                    </a:lnTo>
                    <a:lnTo>
                      <a:pt x="5062" y="20"/>
                    </a:lnTo>
                    <a:lnTo>
                      <a:pt x="4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666300" y="3530925"/>
                <a:ext cx="13075" cy="113525"/>
              </a:xfrm>
              <a:custGeom>
                <a:avLst/>
                <a:gdLst/>
                <a:ahLst/>
                <a:cxnLst/>
                <a:rect l="l" t="t" r="r" b="b"/>
                <a:pathLst>
                  <a:path w="523" h="4541" extrusionOk="0">
                    <a:moveTo>
                      <a:pt x="261" y="1"/>
                    </a:moveTo>
                    <a:lnTo>
                      <a:pt x="141" y="21"/>
                    </a:lnTo>
                    <a:lnTo>
                      <a:pt x="60" y="81"/>
                    </a:lnTo>
                    <a:lnTo>
                      <a:pt x="20" y="161"/>
                    </a:lnTo>
                    <a:lnTo>
                      <a:pt x="0" y="262"/>
                    </a:lnTo>
                    <a:lnTo>
                      <a:pt x="0" y="4279"/>
                    </a:lnTo>
                    <a:lnTo>
                      <a:pt x="20" y="4380"/>
                    </a:lnTo>
                    <a:lnTo>
                      <a:pt x="60" y="4460"/>
                    </a:lnTo>
                    <a:lnTo>
                      <a:pt x="141" y="4520"/>
                    </a:lnTo>
                    <a:lnTo>
                      <a:pt x="261" y="4540"/>
                    </a:lnTo>
                    <a:lnTo>
                      <a:pt x="362" y="4520"/>
                    </a:lnTo>
                    <a:lnTo>
                      <a:pt x="442" y="4460"/>
                    </a:lnTo>
                    <a:lnTo>
                      <a:pt x="502" y="4380"/>
                    </a:lnTo>
                    <a:lnTo>
                      <a:pt x="522" y="4279"/>
                    </a:lnTo>
                    <a:lnTo>
                      <a:pt x="522" y="262"/>
                    </a:lnTo>
                    <a:lnTo>
                      <a:pt x="502" y="161"/>
                    </a:lnTo>
                    <a:lnTo>
                      <a:pt x="442" y="81"/>
                    </a:lnTo>
                    <a:lnTo>
                      <a:pt x="362" y="21"/>
                    </a:lnTo>
                    <a:lnTo>
                      <a:pt x="2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832525" y="3569100"/>
                <a:ext cx="126575" cy="19600"/>
              </a:xfrm>
              <a:custGeom>
                <a:avLst/>
                <a:gdLst/>
                <a:ahLst/>
                <a:cxnLst/>
                <a:rect l="l" t="t" r="r" b="b"/>
                <a:pathLst>
                  <a:path w="5063" h="784" extrusionOk="0">
                    <a:moveTo>
                      <a:pt x="261" y="0"/>
                    </a:moveTo>
                    <a:lnTo>
                      <a:pt x="161" y="20"/>
                    </a:lnTo>
                    <a:lnTo>
                      <a:pt x="81" y="81"/>
                    </a:lnTo>
                    <a:lnTo>
                      <a:pt x="20" y="161"/>
                    </a:lnTo>
                    <a:lnTo>
                      <a:pt x="0" y="261"/>
                    </a:lnTo>
                    <a:lnTo>
                      <a:pt x="0" y="362"/>
                    </a:lnTo>
                    <a:lnTo>
                      <a:pt x="61" y="442"/>
                    </a:lnTo>
                    <a:lnTo>
                      <a:pt x="141" y="502"/>
                    </a:lnTo>
                    <a:lnTo>
                      <a:pt x="241" y="543"/>
                    </a:lnTo>
                    <a:lnTo>
                      <a:pt x="4781" y="784"/>
                    </a:lnTo>
                    <a:lnTo>
                      <a:pt x="4801" y="784"/>
                    </a:lnTo>
                    <a:lnTo>
                      <a:pt x="4902" y="764"/>
                    </a:lnTo>
                    <a:lnTo>
                      <a:pt x="4982" y="703"/>
                    </a:lnTo>
                    <a:lnTo>
                      <a:pt x="5042" y="623"/>
                    </a:lnTo>
                    <a:lnTo>
                      <a:pt x="5062" y="523"/>
                    </a:lnTo>
                    <a:lnTo>
                      <a:pt x="5042" y="422"/>
                    </a:lnTo>
                    <a:lnTo>
                      <a:pt x="4982" y="342"/>
                    </a:lnTo>
                    <a:lnTo>
                      <a:pt x="4902" y="282"/>
                    </a:lnTo>
                    <a:lnTo>
                      <a:pt x="4801" y="261"/>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693425" y="2970500"/>
                <a:ext cx="725675" cy="1067650"/>
              </a:xfrm>
              <a:custGeom>
                <a:avLst/>
                <a:gdLst/>
                <a:ahLst/>
                <a:cxnLst/>
                <a:rect l="l" t="t" r="r" b="b"/>
                <a:pathLst>
                  <a:path w="29027" h="42706" extrusionOk="0">
                    <a:moveTo>
                      <a:pt x="11631" y="0"/>
                    </a:moveTo>
                    <a:lnTo>
                      <a:pt x="11390" y="20"/>
                    </a:lnTo>
                    <a:lnTo>
                      <a:pt x="11149" y="40"/>
                    </a:lnTo>
                    <a:lnTo>
                      <a:pt x="10908" y="101"/>
                    </a:lnTo>
                    <a:lnTo>
                      <a:pt x="10687" y="181"/>
                    </a:lnTo>
                    <a:lnTo>
                      <a:pt x="10466" y="282"/>
                    </a:lnTo>
                    <a:lnTo>
                      <a:pt x="10245" y="402"/>
                    </a:lnTo>
                    <a:lnTo>
                      <a:pt x="10044" y="523"/>
                    </a:lnTo>
                    <a:lnTo>
                      <a:pt x="9863" y="683"/>
                    </a:lnTo>
                    <a:lnTo>
                      <a:pt x="9682" y="844"/>
                    </a:lnTo>
                    <a:lnTo>
                      <a:pt x="9502" y="1005"/>
                    </a:lnTo>
                    <a:lnTo>
                      <a:pt x="9341" y="1206"/>
                    </a:lnTo>
                    <a:lnTo>
                      <a:pt x="9180" y="1386"/>
                    </a:lnTo>
                    <a:lnTo>
                      <a:pt x="9040" y="1607"/>
                    </a:lnTo>
                    <a:lnTo>
                      <a:pt x="8919" y="1808"/>
                    </a:lnTo>
                    <a:lnTo>
                      <a:pt x="8799" y="2029"/>
                    </a:lnTo>
                    <a:lnTo>
                      <a:pt x="8698" y="2270"/>
                    </a:lnTo>
                    <a:lnTo>
                      <a:pt x="8598" y="2491"/>
                    </a:lnTo>
                    <a:lnTo>
                      <a:pt x="8517" y="2732"/>
                    </a:lnTo>
                    <a:lnTo>
                      <a:pt x="8457" y="2973"/>
                    </a:lnTo>
                    <a:lnTo>
                      <a:pt x="8337" y="3455"/>
                    </a:lnTo>
                    <a:lnTo>
                      <a:pt x="8276" y="3957"/>
                    </a:lnTo>
                    <a:lnTo>
                      <a:pt x="8236" y="4460"/>
                    </a:lnTo>
                    <a:lnTo>
                      <a:pt x="8216" y="4942"/>
                    </a:lnTo>
                    <a:lnTo>
                      <a:pt x="8216" y="5444"/>
                    </a:lnTo>
                    <a:lnTo>
                      <a:pt x="8236" y="5946"/>
                    </a:lnTo>
                    <a:lnTo>
                      <a:pt x="8317" y="6950"/>
                    </a:lnTo>
                    <a:lnTo>
                      <a:pt x="8658" y="11390"/>
                    </a:lnTo>
                    <a:lnTo>
                      <a:pt x="8678" y="11611"/>
                    </a:lnTo>
                    <a:lnTo>
                      <a:pt x="8678" y="11832"/>
                    </a:lnTo>
                    <a:lnTo>
                      <a:pt x="8678" y="12053"/>
                    </a:lnTo>
                    <a:lnTo>
                      <a:pt x="8638" y="12274"/>
                    </a:lnTo>
                    <a:lnTo>
                      <a:pt x="8578" y="12495"/>
                    </a:lnTo>
                    <a:lnTo>
                      <a:pt x="8497" y="12675"/>
                    </a:lnTo>
                    <a:lnTo>
                      <a:pt x="8377" y="12836"/>
                    </a:lnTo>
                    <a:lnTo>
                      <a:pt x="8296" y="12896"/>
                    </a:lnTo>
                    <a:lnTo>
                      <a:pt x="8216" y="12957"/>
                    </a:lnTo>
                    <a:lnTo>
                      <a:pt x="8116" y="13017"/>
                    </a:lnTo>
                    <a:lnTo>
                      <a:pt x="8015" y="13057"/>
                    </a:lnTo>
                    <a:lnTo>
                      <a:pt x="7915" y="13077"/>
                    </a:lnTo>
                    <a:lnTo>
                      <a:pt x="7714" y="13077"/>
                    </a:lnTo>
                    <a:lnTo>
                      <a:pt x="7593" y="13057"/>
                    </a:lnTo>
                    <a:lnTo>
                      <a:pt x="7393" y="12977"/>
                    </a:lnTo>
                    <a:lnTo>
                      <a:pt x="7192" y="12876"/>
                    </a:lnTo>
                    <a:lnTo>
                      <a:pt x="7011" y="12736"/>
                    </a:lnTo>
                    <a:lnTo>
                      <a:pt x="6850" y="12575"/>
                    </a:lnTo>
                    <a:lnTo>
                      <a:pt x="6689" y="12414"/>
                    </a:lnTo>
                    <a:lnTo>
                      <a:pt x="6569" y="12213"/>
                    </a:lnTo>
                    <a:lnTo>
                      <a:pt x="6468" y="12033"/>
                    </a:lnTo>
                    <a:lnTo>
                      <a:pt x="6248" y="11631"/>
                    </a:lnTo>
                    <a:lnTo>
                      <a:pt x="6127" y="11430"/>
                    </a:lnTo>
                    <a:lnTo>
                      <a:pt x="6006" y="11249"/>
                    </a:lnTo>
                    <a:lnTo>
                      <a:pt x="5886" y="11068"/>
                    </a:lnTo>
                    <a:lnTo>
                      <a:pt x="5725" y="10888"/>
                    </a:lnTo>
                    <a:lnTo>
                      <a:pt x="5585" y="10767"/>
                    </a:lnTo>
                    <a:lnTo>
                      <a:pt x="5424" y="10667"/>
                    </a:lnTo>
                    <a:lnTo>
                      <a:pt x="5243" y="10566"/>
                    </a:lnTo>
                    <a:lnTo>
                      <a:pt x="5082" y="10506"/>
                    </a:lnTo>
                    <a:lnTo>
                      <a:pt x="4882" y="10446"/>
                    </a:lnTo>
                    <a:lnTo>
                      <a:pt x="4701" y="10426"/>
                    </a:lnTo>
                    <a:lnTo>
                      <a:pt x="4500" y="10405"/>
                    </a:lnTo>
                    <a:lnTo>
                      <a:pt x="4319" y="10405"/>
                    </a:lnTo>
                    <a:lnTo>
                      <a:pt x="4118" y="10426"/>
                    </a:lnTo>
                    <a:lnTo>
                      <a:pt x="3917" y="10466"/>
                    </a:lnTo>
                    <a:lnTo>
                      <a:pt x="3737" y="10506"/>
                    </a:lnTo>
                    <a:lnTo>
                      <a:pt x="3556" y="10586"/>
                    </a:lnTo>
                    <a:lnTo>
                      <a:pt x="3375" y="10667"/>
                    </a:lnTo>
                    <a:lnTo>
                      <a:pt x="3194" y="10767"/>
                    </a:lnTo>
                    <a:lnTo>
                      <a:pt x="3034" y="10867"/>
                    </a:lnTo>
                    <a:lnTo>
                      <a:pt x="2873" y="10988"/>
                    </a:lnTo>
                    <a:lnTo>
                      <a:pt x="2732" y="11129"/>
                    </a:lnTo>
                    <a:lnTo>
                      <a:pt x="2612" y="11289"/>
                    </a:lnTo>
                    <a:lnTo>
                      <a:pt x="2491" y="11430"/>
                    </a:lnTo>
                    <a:lnTo>
                      <a:pt x="2391" y="11611"/>
                    </a:lnTo>
                    <a:lnTo>
                      <a:pt x="2290" y="11771"/>
                    </a:lnTo>
                    <a:lnTo>
                      <a:pt x="2210" y="11952"/>
                    </a:lnTo>
                    <a:lnTo>
                      <a:pt x="2049" y="12314"/>
                    </a:lnTo>
                    <a:lnTo>
                      <a:pt x="1949" y="12695"/>
                    </a:lnTo>
                    <a:lnTo>
                      <a:pt x="1889" y="13097"/>
                    </a:lnTo>
                    <a:lnTo>
                      <a:pt x="1848" y="13499"/>
                    </a:lnTo>
                    <a:lnTo>
                      <a:pt x="1869" y="13901"/>
                    </a:lnTo>
                    <a:lnTo>
                      <a:pt x="1889" y="14302"/>
                    </a:lnTo>
                    <a:lnTo>
                      <a:pt x="1949" y="14704"/>
                    </a:lnTo>
                    <a:lnTo>
                      <a:pt x="2029" y="15086"/>
                    </a:lnTo>
                    <a:lnTo>
                      <a:pt x="2130" y="15467"/>
                    </a:lnTo>
                    <a:lnTo>
                      <a:pt x="2250" y="15849"/>
                    </a:lnTo>
                    <a:lnTo>
                      <a:pt x="2371" y="16231"/>
                    </a:lnTo>
                    <a:lnTo>
                      <a:pt x="2632" y="16994"/>
                    </a:lnTo>
                    <a:lnTo>
                      <a:pt x="5926" y="26194"/>
                    </a:lnTo>
                    <a:lnTo>
                      <a:pt x="6027" y="26495"/>
                    </a:lnTo>
                    <a:lnTo>
                      <a:pt x="6067" y="26656"/>
                    </a:lnTo>
                    <a:lnTo>
                      <a:pt x="6087" y="26817"/>
                    </a:lnTo>
                    <a:lnTo>
                      <a:pt x="6107" y="26977"/>
                    </a:lnTo>
                    <a:lnTo>
                      <a:pt x="6107" y="27118"/>
                    </a:lnTo>
                    <a:lnTo>
                      <a:pt x="6067" y="27279"/>
                    </a:lnTo>
                    <a:lnTo>
                      <a:pt x="6006" y="27419"/>
                    </a:lnTo>
                    <a:lnTo>
                      <a:pt x="5966" y="27520"/>
                    </a:lnTo>
                    <a:lnTo>
                      <a:pt x="5886" y="27580"/>
                    </a:lnTo>
                    <a:lnTo>
                      <a:pt x="5826" y="27660"/>
                    </a:lnTo>
                    <a:lnTo>
                      <a:pt x="5745" y="27721"/>
                    </a:lnTo>
                    <a:lnTo>
                      <a:pt x="5565" y="27801"/>
                    </a:lnTo>
                    <a:lnTo>
                      <a:pt x="5364" y="27841"/>
                    </a:lnTo>
                    <a:lnTo>
                      <a:pt x="5163" y="27841"/>
                    </a:lnTo>
                    <a:lnTo>
                      <a:pt x="4942" y="27821"/>
                    </a:lnTo>
                    <a:lnTo>
                      <a:pt x="4741" y="27761"/>
                    </a:lnTo>
                    <a:lnTo>
                      <a:pt x="4560" y="27660"/>
                    </a:lnTo>
                    <a:lnTo>
                      <a:pt x="4400" y="27540"/>
                    </a:lnTo>
                    <a:lnTo>
                      <a:pt x="4239" y="27399"/>
                    </a:lnTo>
                    <a:lnTo>
                      <a:pt x="4118" y="27239"/>
                    </a:lnTo>
                    <a:lnTo>
                      <a:pt x="3978" y="27078"/>
                    </a:lnTo>
                    <a:lnTo>
                      <a:pt x="3757" y="26716"/>
                    </a:lnTo>
                    <a:lnTo>
                      <a:pt x="3556" y="26355"/>
                    </a:lnTo>
                    <a:lnTo>
                      <a:pt x="3335" y="25993"/>
                    </a:lnTo>
                    <a:lnTo>
                      <a:pt x="3234" y="25812"/>
                    </a:lnTo>
                    <a:lnTo>
                      <a:pt x="3094" y="25632"/>
                    </a:lnTo>
                    <a:lnTo>
                      <a:pt x="2973" y="25491"/>
                    </a:lnTo>
                    <a:lnTo>
                      <a:pt x="2813" y="25350"/>
                    </a:lnTo>
                    <a:lnTo>
                      <a:pt x="2652" y="25230"/>
                    </a:lnTo>
                    <a:lnTo>
                      <a:pt x="2471" y="25129"/>
                    </a:lnTo>
                    <a:lnTo>
                      <a:pt x="2290" y="25049"/>
                    </a:lnTo>
                    <a:lnTo>
                      <a:pt x="2110" y="25009"/>
                    </a:lnTo>
                    <a:lnTo>
                      <a:pt x="1929" y="25009"/>
                    </a:lnTo>
                    <a:lnTo>
                      <a:pt x="1748" y="25029"/>
                    </a:lnTo>
                    <a:lnTo>
                      <a:pt x="1567" y="25049"/>
                    </a:lnTo>
                    <a:lnTo>
                      <a:pt x="1386" y="25109"/>
                    </a:lnTo>
                    <a:lnTo>
                      <a:pt x="1206" y="25190"/>
                    </a:lnTo>
                    <a:lnTo>
                      <a:pt x="1045" y="25290"/>
                    </a:lnTo>
                    <a:lnTo>
                      <a:pt x="884" y="25411"/>
                    </a:lnTo>
                    <a:lnTo>
                      <a:pt x="744" y="25531"/>
                    </a:lnTo>
                    <a:lnTo>
                      <a:pt x="603" y="25692"/>
                    </a:lnTo>
                    <a:lnTo>
                      <a:pt x="462" y="25832"/>
                    </a:lnTo>
                    <a:lnTo>
                      <a:pt x="362" y="26013"/>
                    </a:lnTo>
                    <a:lnTo>
                      <a:pt x="262" y="26174"/>
                    </a:lnTo>
                    <a:lnTo>
                      <a:pt x="181" y="26375"/>
                    </a:lnTo>
                    <a:lnTo>
                      <a:pt x="121" y="26556"/>
                    </a:lnTo>
                    <a:lnTo>
                      <a:pt x="81" y="26756"/>
                    </a:lnTo>
                    <a:lnTo>
                      <a:pt x="41" y="26937"/>
                    </a:lnTo>
                    <a:lnTo>
                      <a:pt x="0" y="27319"/>
                    </a:lnTo>
                    <a:lnTo>
                      <a:pt x="21" y="27721"/>
                    </a:lnTo>
                    <a:lnTo>
                      <a:pt x="61" y="28122"/>
                    </a:lnTo>
                    <a:lnTo>
                      <a:pt x="141" y="28504"/>
                    </a:lnTo>
                    <a:lnTo>
                      <a:pt x="221" y="28906"/>
                    </a:lnTo>
                    <a:lnTo>
                      <a:pt x="442" y="29669"/>
                    </a:lnTo>
                    <a:lnTo>
                      <a:pt x="965" y="31417"/>
                    </a:lnTo>
                    <a:lnTo>
                      <a:pt x="1246" y="32301"/>
                    </a:lnTo>
                    <a:lnTo>
                      <a:pt x="1527" y="33164"/>
                    </a:lnTo>
                    <a:lnTo>
                      <a:pt x="1848" y="34028"/>
                    </a:lnTo>
                    <a:lnTo>
                      <a:pt x="2170" y="34872"/>
                    </a:lnTo>
                    <a:lnTo>
                      <a:pt x="2531" y="35715"/>
                    </a:lnTo>
                    <a:lnTo>
                      <a:pt x="2913" y="36539"/>
                    </a:lnTo>
                    <a:lnTo>
                      <a:pt x="3355" y="37342"/>
                    </a:lnTo>
                    <a:lnTo>
                      <a:pt x="3817" y="38126"/>
                    </a:lnTo>
                    <a:lnTo>
                      <a:pt x="4058" y="38528"/>
                    </a:lnTo>
                    <a:lnTo>
                      <a:pt x="4319" y="38889"/>
                    </a:lnTo>
                    <a:lnTo>
                      <a:pt x="4580" y="39271"/>
                    </a:lnTo>
                    <a:lnTo>
                      <a:pt x="4862" y="39632"/>
                    </a:lnTo>
                    <a:lnTo>
                      <a:pt x="5163" y="39974"/>
                    </a:lnTo>
                    <a:lnTo>
                      <a:pt x="5444" y="40315"/>
                    </a:lnTo>
                    <a:lnTo>
                      <a:pt x="5765" y="40637"/>
                    </a:lnTo>
                    <a:lnTo>
                      <a:pt x="6087" y="40958"/>
                    </a:lnTo>
                    <a:lnTo>
                      <a:pt x="6428" y="41259"/>
                    </a:lnTo>
                    <a:lnTo>
                      <a:pt x="6770" y="41561"/>
                    </a:lnTo>
                    <a:lnTo>
                      <a:pt x="7131" y="41822"/>
                    </a:lnTo>
                    <a:lnTo>
                      <a:pt x="7493" y="42083"/>
                    </a:lnTo>
                    <a:lnTo>
                      <a:pt x="20791" y="42706"/>
                    </a:lnTo>
                    <a:lnTo>
                      <a:pt x="21895" y="41018"/>
                    </a:lnTo>
                    <a:lnTo>
                      <a:pt x="22980" y="39311"/>
                    </a:lnTo>
                    <a:lnTo>
                      <a:pt x="24045" y="37584"/>
                    </a:lnTo>
                    <a:lnTo>
                      <a:pt x="24567" y="36720"/>
                    </a:lnTo>
                    <a:lnTo>
                      <a:pt x="25069" y="35856"/>
                    </a:lnTo>
                    <a:lnTo>
                      <a:pt x="25551" y="34972"/>
                    </a:lnTo>
                    <a:lnTo>
                      <a:pt x="26033" y="34068"/>
                    </a:lnTo>
                    <a:lnTo>
                      <a:pt x="26495" y="33164"/>
                    </a:lnTo>
                    <a:lnTo>
                      <a:pt x="26937" y="32260"/>
                    </a:lnTo>
                    <a:lnTo>
                      <a:pt x="27339" y="31336"/>
                    </a:lnTo>
                    <a:lnTo>
                      <a:pt x="27741" y="30412"/>
                    </a:lnTo>
                    <a:lnTo>
                      <a:pt x="28102" y="29468"/>
                    </a:lnTo>
                    <a:lnTo>
                      <a:pt x="28444" y="28524"/>
                    </a:lnTo>
                    <a:lnTo>
                      <a:pt x="28605" y="28022"/>
                    </a:lnTo>
                    <a:lnTo>
                      <a:pt x="28745" y="27520"/>
                    </a:lnTo>
                    <a:lnTo>
                      <a:pt x="28866" y="26998"/>
                    </a:lnTo>
                    <a:lnTo>
                      <a:pt x="28966" y="26475"/>
                    </a:lnTo>
                    <a:lnTo>
                      <a:pt x="29006" y="25973"/>
                    </a:lnTo>
                    <a:lnTo>
                      <a:pt x="29026" y="25712"/>
                    </a:lnTo>
                    <a:lnTo>
                      <a:pt x="29006" y="25451"/>
                    </a:lnTo>
                    <a:lnTo>
                      <a:pt x="28986" y="25190"/>
                    </a:lnTo>
                    <a:lnTo>
                      <a:pt x="28966" y="24949"/>
                    </a:lnTo>
                    <a:lnTo>
                      <a:pt x="28906" y="24688"/>
                    </a:lnTo>
                    <a:lnTo>
                      <a:pt x="28846" y="24446"/>
                    </a:lnTo>
                    <a:lnTo>
                      <a:pt x="28745" y="24185"/>
                    </a:lnTo>
                    <a:lnTo>
                      <a:pt x="28645" y="23964"/>
                    </a:lnTo>
                    <a:lnTo>
                      <a:pt x="28504" y="23723"/>
                    </a:lnTo>
                    <a:lnTo>
                      <a:pt x="28364" y="23522"/>
                    </a:lnTo>
                    <a:lnTo>
                      <a:pt x="28183" y="23322"/>
                    </a:lnTo>
                    <a:lnTo>
                      <a:pt x="28002" y="23121"/>
                    </a:lnTo>
                    <a:lnTo>
                      <a:pt x="27801" y="22960"/>
                    </a:lnTo>
                    <a:lnTo>
                      <a:pt x="27580" y="22819"/>
                    </a:lnTo>
                    <a:lnTo>
                      <a:pt x="27359" y="22679"/>
                    </a:lnTo>
                    <a:lnTo>
                      <a:pt x="27138" y="22578"/>
                    </a:lnTo>
                    <a:lnTo>
                      <a:pt x="26897" y="22498"/>
                    </a:lnTo>
                    <a:lnTo>
                      <a:pt x="26656" y="22458"/>
                    </a:lnTo>
                    <a:lnTo>
                      <a:pt x="26415" y="22438"/>
                    </a:lnTo>
                    <a:lnTo>
                      <a:pt x="26174" y="22458"/>
                    </a:lnTo>
                    <a:lnTo>
                      <a:pt x="25933" y="22498"/>
                    </a:lnTo>
                    <a:lnTo>
                      <a:pt x="25692" y="22578"/>
                    </a:lnTo>
                    <a:lnTo>
                      <a:pt x="25431" y="22699"/>
                    </a:lnTo>
                    <a:lnTo>
                      <a:pt x="25190" y="22880"/>
                    </a:lnTo>
                    <a:lnTo>
                      <a:pt x="24969" y="23081"/>
                    </a:lnTo>
                    <a:lnTo>
                      <a:pt x="24748" y="23281"/>
                    </a:lnTo>
                    <a:lnTo>
                      <a:pt x="24346" y="23763"/>
                    </a:lnTo>
                    <a:lnTo>
                      <a:pt x="23964" y="24226"/>
                    </a:lnTo>
                    <a:lnTo>
                      <a:pt x="23743" y="24446"/>
                    </a:lnTo>
                    <a:lnTo>
                      <a:pt x="23502" y="24647"/>
                    </a:lnTo>
                    <a:lnTo>
                      <a:pt x="23261" y="24828"/>
                    </a:lnTo>
                    <a:lnTo>
                      <a:pt x="22980" y="24989"/>
                    </a:lnTo>
                    <a:lnTo>
                      <a:pt x="22719" y="25089"/>
                    </a:lnTo>
                    <a:lnTo>
                      <a:pt x="22578" y="25109"/>
                    </a:lnTo>
                    <a:lnTo>
                      <a:pt x="22418" y="25129"/>
                    </a:lnTo>
                    <a:lnTo>
                      <a:pt x="22277" y="25150"/>
                    </a:lnTo>
                    <a:lnTo>
                      <a:pt x="22136" y="25129"/>
                    </a:lnTo>
                    <a:lnTo>
                      <a:pt x="21996" y="25109"/>
                    </a:lnTo>
                    <a:lnTo>
                      <a:pt x="21855" y="25069"/>
                    </a:lnTo>
                    <a:lnTo>
                      <a:pt x="21735" y="25009"/>
                    </a:lnTo>
                    <a:lnTo>
                      <a:pt x="21614" y="24929"/>
                    </a:lnTo>
                    <a:lnTo>
                      <a:pt x="21514" y="24848"/>
                    </a:lnTo>
                    <a:lnTo>
                      <a:pt x="21413" y="24748"/>
                    </a:lnTo>
                    <a:lnTo>
                      <a:pt x="21333" y="24647"/>
                    </a:lnTo>
                    <a:lnTo>
                      <a:pt x="21253" y="24547"/>
                    </a:lnTo>
                    <a:lnTo>
                      <a:pt x="21132" y="24286"/>
                    </a:lnTo>
                    <a:lnTo>
                      <a:pt x="21052" y="24025"/>
                    </a:lnTo>
                    <a:lnTo>
                      <a:pt x="20992" y="23743"/>
                    </a:lnTo>
                    <a:lnTo>
                      <a:pt x="20971" y="23442"/>
                    </a:lnTo>
                    <a:lnTo>
                      <a:pt x="21012" y="23161"/>
                    </a:lnTo>
                    <a:lnTo>
                      <a:pt x="21072" y="22900"/>
                    </a:lnTo>
                    <a:lnTo>
                      <a:pt x="21152" y="22619"/>
                    </a:lnTo>
                    <a:lnTo>
                      <a:pt x="21253" y="22357"/>
                    </a:lnTo>
                    <a:lnTo>
                      <a:pt x="21373" y="22116"/>
                    </a:lnTo>
                    <a:lnTo>
                      <a:pt x="21654" y="21614"/>
                    </a:lnTo>
                    <a:lnTo>
                      <a:pt x="21936" y="21132"/>
                    </a:lnTo>
                    <a:lnTo>
                      <a:pt x="22257" y="20529"/>
                    </a:lnTo>
                    <a:lnTo>
                      <a:pt x="22558" y="19927"/>
                    </a:lnTo>
                    <a:lnTo>
                      <a:pt x="22840" y="19304"/>
                    </a:lnTo>
                    <a:lnTo>
                      <a:pt x="23101" y="18661"/>
                    </a:lnTo>
                    <a:lnTo>
                      <a:pt x="23322" y="18019"/>
                    </a:lnTo>
                    <a:lnTo>
                      <a:pt x="23543" y="17376"/>
                    </a:lnTo>
                    <a:lnTo>
                      <a:pt x="23703" y="16713"/>
                    </a:lnTo>
                    <a:lnTo>
                      <a:pt x="23864" y="16050"/>
                    </a:lnTo>
                    <a:lnTo>
                      <a:pt x="23944" y="15608"/>
                    </a:lnTo>
                    <a:lnTo>
                      <a:pt x="24005" y="15166"/>
                    </a:lnTo>
                    <a:lnTo>
                      <a:pt x="24045" y="14724"/>
                    </a:lnTo>
                    <a:lnTo>
                      <a:pt x="24065" y="14282"/>
                    </a:lnTo>
                    <a:lnTo>
                      <a:pt x="24025" y="13860"/>
                    </a:lnTo>
                    <a:lnTo>
                      <a:pt x="23964" y="13419"/>
                    </a:lnTo>
                    <a:lnTo>
                      <a:pt x="23924" y="13218"/>
                    </a:lnTo>
                    <a:lnTo>
                      <a:pt x="23864" y="12997"/>
                    </a:lnTo>
                    <a:lnTo>
                      <a:pt x="23784" y="12796"/>
                    </a:lnTo>
                    <a:lnTo>
                      <a:pt x="23703" y="12595"/>
                    </a:lnTo>
                    <a:lnTo>
                      <a:pt x="23583" y="12414"/>
                    </a:lnTo>
                    <a:lnTo>
                      <a:pt x="23462" y="12233"/>
                    </a:lnTo>
                    <a:lnTo>
                      <a:pt x="23322" y="12053"/>
                    </a:lnTo>
                    <a:lnTo>
                      <a:pt x="23181" y="11892"/>
                    </a:lnTo>
                    <a:lnTo>
                      <a:pt x="23020" y="11731"/>
                    </a:lnTo>
                    <a:lnTo>
                      <a:pt x="22840" y="11611"/>
                    </a:lnTo>
                    <a:lnTo>
                      <a:pt x="22659" y="11490"/>
                    </a:lnTo>
                    <a:lnTo>
                      <a:pt x="22478" y="11390"/>
                    </a:lnTo>
                    <a:lnTo>
                      <a:pt x="22277" y="11289"/>
                    </a:lnTo>
                    <a:lnTo>
                      <a:pt x="22076" y="11229"/>
                    </a:lnTo>
                    <a:lnTo>
                      <a:pt x="21855" y="11189"/>
                    </a:lnTo>
                    <a:lnTo>
                      <a:pt x="21654" y="11169"/>
                    </a:lnTo>
                    <a:lnTo>
                      <a:pt x="21454" y="11169"/>
                    </a:lnTo>
                    <a:lnTo>
                      <a:pt x="21253" y="11209"/>
                    </a:lnTo>
                    <a:lnTo>
                      <a:pt x="21052" y="11249"/>
                    </a:lnTo>
                    <a:lnTo>
                      <a:pt x="20851" y="11329"/>
                    </a:lnTo>
                    <a:lnTo>
                      <a:pt x="20610" y="11470"/>
                    </a:lnTo>
                    <a:lnTo>
                      <a:pt x="20409" y="11651"/>
                    </a:lnTo>
                    <a:lnTo>
                      <a:pt x="20208" y="11832"/>
                    </a:lnTo>
                    <a:lnTo>
                      <a:pt x="20027" y="12033"/>
                    </a:lnTo>
                    <a:lnTo>
                      <a:pt x="19686" y="12474"/>
                    </a:lnTo>
                    <a:lnTo>
                      <a:pt x="19364" y="12916"/>
                    </a:lnTo>
                    <a:lnTo>
                      <a:pt x="19164" y="13137"/>
                    </a:lnTo>
                    <a:lnTo>
                      <a:pt x="18963" y="13338"/>
                    </a:lnTo>
                    <a:lnTo>
                      <a:pt x="18742" y="13499"/>
                    </a:lnTo>
                    <a:lnTo>
                      <a:pt x="18501" y="13640"/>
                    </a:lnTo>
                    <a:lnTo>
                      <a:pt x="18260" y="13740"/>
                    </a:lnTo>
                    <a:lnTo>
                      <a:pt x="18119" y="13780"/>
                    </a:lnTo>
                    <a:lnTo>
                      <a:pt x="17999" y="13800"/>
                    </a:lnTo>
                    <a:lnTo>
                      <a:pt x="17737" y="13800"/>
                    </a:lnTo>
                    <a:lnTo>
                      <a:pt x="17617" y="13780"/>
                    </a:lnTo>
                    <a:lnTo>
                      <a:pt x="17476" y="13720"/>
                    </a:lnTo>
                    <a:lnTo>
                      <a:pt x="17336" y="13660"/>
                    </a:lnTo>
                    <a:lnTo>
                      <a:pt x="17195" y="13559"/>
                    </a:lnTo>
                    <a:lnTo>
                      <a:pt x="17075" y="13439"/>
                    </a:lnTo>
                    <a:lnTo>
                      <a:pt x="16974" y="13318"/>
                    </a:lnTo>
                    <a:lnTo>
                      <a:pt x="16894" y="13178"/>
                    </a:lnTo>
                    <a:lnTo>
                      <a:pt x="16833" y="13017"/>
                    </a:lnTo>
                    <a:lnTo>
                      <a:pt x="16773" y="12836"/>
                    </a:lnTo>
                    <a:lnTo>
                      <a:pt x="16733" y="12675"/>
                    </a:lnTo>
                    <a:lnTo>
                      <a:pt x="16673" y="12294"/>
                    </a:lnTo>
                    <a:lnTo>
                      <a:pt x="16673" y="11912"/>
                    </a:lnTo>
                    <a:lnTo>
                      <a:pt x="16673" y="11530"/>
                    </a:lnTo>
                    <a:lnTo>
                      <a:pt x="16713" y="11149"/>
                    </a:lnTo>
                    <a:lnTo>
                      <a:pt x="16773" y="10345"/>
                    </a:lnTo>
                    <a:lnTo>
                      <a:pt x="16793" y="9542"/>
                    </a:lnTo>
                    <a:lnTo>
                      <a:pt x="16773" y="8718"/>
                    </a:lnTo>
                    <a:lnTo>
                      <a:pt x="16733" y="7915"/>
                    </a:lnTo>
                    <a:lnTo>
                      <a:pt x="16653" y="7111"/>
                    </a:lnTo>
                    <a:lnTo>
                      <a:pt x="16532" y="6308"/>
                    </a:lnTo>
                    <a:lnTo>
                      <a:pt x="16371" y="5524"/>
                    </a:lnTo>
                    <a:lnTo>
                      <a:pt x="16171" y="4741"/>
                    </a:lnTo>
                    <a:lnTo>
                      <a:pt x="16050" y="4259"/>
                    </a:lnTo>
                    <a:lnTo>
                      <a:pt x="15889" y="3777"/>
                    </a:lnTo>
                    <a:lnTo>
                      <a:pt x="15709" y="3315"/>
                    </a:lnTo>
                    <a:lnTo>
                      <a:pt x="15508" y="2873"/>
                    </a:lnTo>
                    <a:lnTo>
                      <a:pt x="15287" y="2431"/>
                    </a:lnTo>
                    <a:lnTo>
                      <a:pt x="15046" y="2009"/>
                    </a:lnTo>
                    <a:lnTo>
                      <a:pt x="14744" y="1627"/>
                    </a:lnTo>
                    <a:lnTo>
                      <a:pt x="14423" y="1246"/>
                    </a:lnTo>
                    <a:lnTo>
                      <a:pt x="14262" y="1085"/>
                    </a:lnTo>
                    <a:lnTo>
                      <a:pt x="14082" y="904"/>
                    </a:lnTo>
                    <a:lnTo>
                      <a:pt x="13881" y="764"/>
                    </a:lnTo>
                    <a:lnTo>
                      <a:pt x="13680" y="623"/>
                    </a:lnTo>
                    <a:lnTo>
                      <a:pt x="13459" y="502"/>
                    </a:lnTo>
                    <a:lnTo>
                      <a:pt x="13258" y="382"/>
                    </a:lnTo>
                    <a:lnTo>
                      <a:pt x="13037" y="282"/>
                    </a:lnTo>
                    <a:lnTo>
                      <a:pt x="12796" y="181"/>
                    </a:lnTo>
                    <a:lnTo>
                      <a:pt x="12575" y="121"/>
                    </a:lnTo>
                    <a:lnTo>
                      <a:pt x="12334" y="61"/>
                    </a:lnTo>
                    <a:lnTo>
                      <a:pt x="12093" y="20"/>
                    </a:lnTo>
                    <a:lnTo>
                      <a:pt x="118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382575" y="3039300"/>
                <a:ext cx="13575" cy="995850"/>
              </a:xfrm>
              <a:custGeom>
                <a:avLst/>
                <a:gdLst/>
                <a:ahLst/>
                <a:cxnLst/>
                <a:rect l="l" t="t" r="r" b="b"/>
                <a:pathLst>
                  <a:path w="543" h="39834" extrusionOk="0">
                    <a:moveTo>
                      <a:pt x="282" y="0"/>
                    </a:moveTo>
                    <a:lnTo>
                      <a:pt x="161" y="20"/>
                    </a:lnTo>
                    <a:lnTo>
                      <a:pt x="81" y="81"/>
                    </a:lnTo>
                    <a:lnTo>
                      <a:pt x="41" y="161"/>
                    </a:lnTo>
                    <a:lnTo>
                      <a:pt x="0" y="261"/>
                    </a:lnTo>
                    <a:lnTo>
                      <a:pt x="0" y="39572"/>
                    </a:lnTo>
                    <a:lnTo>
                      <a:pt x="41" y="39673"/>
                    </a:lnTo>
                    <a:lnTo>
                      <a:pt x="81" y="39773"/>
                    </a:lnTo>
                    <a:lnTo>
                      <a:pt x="161" y="39813"/>
                    </a:lnTo>
                    <a:lnTo>
                      <a:pt x="282" y="39833"/>
                    </a:lnTo>
                    <a:lnTo>
                      <a:pt x="382" y="39813"/>
                    </a:lnTo>
                    <a:lnTo>
                      <a:pt x="462" y="39773"/>
                    </a:lnTo>
                    <a:lnTo>
                      <a:pt x="523" y="39673"/>
                    </a:lnTo>
                    <a:lnTo>
                      <a:pt x="543" y="39572"/>
                    </a:lnTo>
                    <a:lnTo>
                      <a:pt x="543" y="261"/>
                    </a:lnTo>
                    <a:lnTo>
                      <a:pt x="523" y="161"/>
                    </a:lnTo>
                    <a:lnTo>
                      <a:pt x="462" y="81"/>
                    </a:lnTo>
                    <a:lnTo>
                      <a:pt x="382" y="20"/>
                    </a:lnTo>
                    <a:lnTo>
                      <a:pt x="28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572400" y="3324525"/>
                <a:ext cx="431900" cy="264175"/>
              </a:xfrm>
              <a:custGeom>
                <a:avLst/>
                <a:gdLst/>
                <a:ahLst/>
                <a:cxnLst/>
                <a:rect l="l" t="t" r="r" b="b"/>
                <a:pathLst>
                  <a:path w="17276" h="10567" extrusionOk="0">
                    <a:moveTo>
                      <a:pt x="282" y="1"/>
                    </a:moveTo>
                    <a:lnTo>
                      <a:pt x="181" y="21"/>
                    </a:lnTo>
                    <a:lnTo>
                      <a:pt x="101" y="61"/>
                    </a:lnTo>
                    <a:lnTo>
                      <a:pt x="21" y="141"/>
                    </a:lnTo>
                    <a:lnTo>
                      <a:pt x="0" y="242"/>
                    </a:lnTo>
                    <a:lnTo>
                      <a:pt x="0" y="342"/>
                    </a:lnTo>
                    <a:lnTo>
                      <a:pt x="41" y="423"/>
                    </a:lnTo>
                    <a:lnTo>
                      <a:pt x="7654" y="10466"/>
                    </a:lnTo>
                    <a:lnTo>
                      <a:pt x="7694" y="10506"/>
                    </a:lnTo>
                    <a:lnTo>
                      <a:pt x="7734" y="10527"/>
                    </a:lnTo>
                    <a:lnTo>
                      <a:pt x="7794" y="10547"/>
                    </a:lnTo>
                    <a:lnTo>
                      <a:pt x="7855" y="10567"/>
                    </a:lnTo>
                    <a:lnTo>
                      <a:pt x="7875" y="10567"/>
                    </a:lnTo>
                    <a:lnTo>
                      <a:pt x="7975" y="10547"/>
                    </a:lnTo>
                    <a:lnTo>
                      <a:pt x="8055" y="10486"/>
                    </a:lnTo>
                    <a:lnTo>
                      <a:pt x="17215" y="443"/>
                    </a:lnTo>
                    <a:lnTo>
                      <a:pt x="17275" y="362"/>
                    </a:lnTo>
                    <a:lnTo>
                      <a:pt x="17275" y="262"/>
                    </a:lnTo>
                    <a:lnTo>
                      <a:pt x="17255" y="161"/>
                    </a:lnTo>
                    <a:lnTo>
                      <a:pt x="17195" y="81"/>
                    </a:lnTo>
                    <a:lnTo>
                      <a:pt x="17115" y="21"/>
                    </a:lnTo>
                    <a:lnTo>
                      <a:pt x="17014" y="1"/>
                    </a:lnTo>
                    <a:lnTo>
                      <a:pt x="16914" y="21"/>
                    </a:lnTo>
                    <a:lnTo>
                      <a:pt x="16833" y="101"/>
                    </a:lnTo>
                    <a:lnTo>
                      <a:pt x="7875" y="9884"/>
                    </a:lnTo>
                    <a:lnTo>
                      <a:pt x="462" y="101"/>
                    </a:lnTo>
                    <a:lnTo>
                      <a:pt x="382" y="41"/>
                    </a:lnTo>
                    <a:lnTo>
                      <a:pt x="28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642200" y="3609775"/>
                <a:ext cx="627250" cy="399250"/>
              </a:xfrm>
              <a:custGeom>
                <a:avLst/>
                <a:gdLst/>
                <a:ahLst/>
                <a:cxnLst/>
                <a:rect l="l" t="t" r="r" b="b"/>
                <a:pathLst>
                  <a:path w="25090" h="15970" extrusionOk="0">
                    <a:moveTo>
                      <a:pt x="24808" y="0"/>
                    </a:moveTo>
                    <a:lnTo>
                      <a:pt x="24708" y="20"/>
                    </a:lnTo>
                    <a:lnTo>
                      <a:pt x="24627" y="81"/>
                    </a:lnTo>
                    <a:lnTo>
                      <a:pt x="10667" y="15307"/>
                    </a:lnTo>
                    <a:lnTo>
                      <a:pt x="462" y="2069"/>
                    </a:lnTo>
                    <a:lnTo>
                      <a:pt x="382" y="2009"/>
                    </a:lnTo>
                    <a:lnTo>
                      <a:pt x="282" y="1969"/>
                    </a:lnTo>
                    <a:lnTo>
                      <a:pt x="181" y="1989"/>
                    </a:lnTo>
                    <a:lnTo>
                      <a:pt x="101" y="2029"/>
                    </a:lnTo>
                    <a:lnTo>
                      <a:pt x="20" y="2110"/>
                    </a:lnTo>
                    <a:lnTo>
                      <a:pt x="0" y="2210"/>
                    </a:lnTo>
                    <a:lnTo>
                      <a:pt x="0" y="2310"/>
                    </a:lnTo>
                    <a:lnTo>
                      <a:pt x="40" y="2391"/>
                    </a:lnTo>
                    <a:lnTo>
                      <a:pt x="10446" y="15869"/>
                    </a:lnTo>
                    <a:lnTo>
                      <a:pt x="10486" y="15909"/>
                    </a:lnTo>
                    <a:lnTo>
                      <a:pt x="10546" y="15950"/>
                    </a:lnTo>
                    <a:lnTo>
                      <a:pt x="10586" y="15970"/>
                    </a:lnTo>
                    <a:lnTo>
                      <a:pt x="10667" y="15970"/>
                    </a:lnTo>
                    <a:lnTo>
                      <a:pt x="10767" y="15950"/>
                    </a:lnTo>
                    <a:lnTo>
                      <a:pt x="10847" y="15889"/>
                    </a:lnTo>
                    <a:lnTo>
                      <a:pt x="25009" y="442"/>
                    </a:lnTo>
                    <a:lnTo>
                      <a:pt x="25069" y="362"/>
                    </a:lnTo>
                    <a:lnTo>
                      <a:pt x="25089" y="261"/>
                    </a:lnTo>
                    <a:lnTo>
                      <a:pt x="25069" y="161"/>
                    </a:lnTo>
                    <a:lnTo>
                      <a:pt x="24989" y="81"/>
                    </a:lnTo>
                    <a:lnTo>
                      <a:pt x="24908" y="20"/>
                    </a:lnTo>
                    <a:lnTo>
                      <a:pt x="2480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699950" y="3976875"/>
                <a:ext cx="690525" cy="786925"/>
              </a:xfrm>
              <a:custGeom>
                <a:avLst/>
                <a:gdLst/>
                <a:ahLst/>
                <a:cxnLst/>
                <a:rect l="l" t="t" r="r" b="b"/>
                <a:pathLst>
                  <a:path w="27621" h="31477" extrusionOk="0">
                    <a:moveTo>
                      <a:pt x="0" y="0"/>
                    </a:moveTo>
                    <a:lnTo>
                      <a:pt x="5966" y="31477"/>
                    </a:lnTo>
                    <a:lnTo>
                      <a:pt x="21775" y="31477"/>
                    </a:lnTo>
                    <a:lnTo>
                      <a:pt x="27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59"/>
        <p:cNvGrpSpPr/>
        <p:nvPr/>
      </p:nvGrpSpPr>
      <p:grpSpPr>
        <a:xfrm>
          <a:off x="0" y="0"/>
          <a:ext cx="0" cy="0"/>
          <a:chOff x="0" y="0"/>
          <a:chExt cx="0" cy="0"/>
        </a:xfrm>
      </p:grpSpPr>
      <p:grpSp>
        <p:nvGrpSpPr>
          <p:cNvPr id="560" name="Google Shape;560;p13"/>
          <p:cNvGrpSpPr/>
          <p:nvPr/>
        </p:nvGrpSpPr>
        <p:grpSpPr>
          <a:xfrm>
            <a:off x="13367" y="-16399"/>
            <a:ext cx="12165236" cy="6916657"/>
            <a:chOff x="33197" y="-12175"/>
            <a:chExt cx="9123927" cy="5118900"/>
          </a:xfrm>
        </p:grpSpPr>
        <p:grpSp>
          <p:nvGrpSpPr>
            <p:cNvPr id="561" name="Google Shape;561;p13"/>
            <p:cNvGrpSpPr/>
            <p:nvPr/>
          </p:nvGrpSpPr>
          <p:grpSpPr>
            <a:xfrm>
              <a:off x="577902" y="-12175"/>
              <a:ext cx="7986672" cy="5118900"/>
              <a:chOff x="577902" y="-12175"/>
              <a:chExt cx="7986672" cy="5118900"/>
            </a:xfrm>
          </p:grpSpPr>
          <p:cxnSp>
            <p:nvCxnSpPr>
              <p:cNvPr id="562" name="Google Shape;562;p13"/>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3" name="Google Shape;563;p13"/>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4" name="Google Shape;564;p13"/>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5" name="Google Shape;565;p13"/>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6" name="Google Shape;566;p13"/>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7" name="Google Shape;567;p13"/>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8" name="Google Shape;568;p13"/>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69" name="Google Shape;569;p13"/>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0" name="Google Shape;570;p13"/>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1" name="Google Shape;571;p13"/>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2" name="Google Shape;572;p13"/>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3" name="Google Shape;573;p13"/>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4" name="Google Shape;574;p13"/>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5" name="Google Shape;575;p13"/>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6" name="Google Shape;576;p13"/>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577" name="Google Shape;577;p13"/>
            <p:cNvGrpSpPr/>
            <p:nvPr/>
          </p:nvGrpSpPr>
          <p:grpSpPr>
            <a:xfrm rot="5400000">
              <a:off x="2598493" y="-2006994"/>
              <a:ext cx="3993336" cy="9123927"/>
              <a:chOff x="577902" y="-12175"/>
              <a:chExt cx="3993336" cy="5118900"/>
            </a:xfrm>
          </p:grpSpPr>
          <p:cxnSp>
            <p:nvCxnSpPr>
              <p:cNvPr id="578" name="Google Shape;578;p13"/>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79" name="Google Shape;579;p13"/>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80" name="Google Shape;580;p13"/>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81" name="Google Shape;581;p13"/>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82" name="Google Shape;582;p13"/>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83" name="Google Shape;583;p13"/>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84" name="Google Shape;584;p13"/>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585" name="Google Shape;585;p13"/>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586" name="Google Shape;586;p13"/>
          <p:cNvGrpSpPr/>
          <p:nvPr/>
        </p:nvGrpSpPr>
        <p:grpSpPr>
          <a:xfrm>
            <a:off x="57400" y="504200"/>
            <a:ext cx="12077200" cy="6112467"/>
            <a:chOff x="43050" y="378150"/>
            <a:chExt cx="9057900" cy="4584350"/>
          </a:xfrm>
        </p:grpSpPr>
        <p:grpSp>
          <p:nvGrpSpPr>
            <p:cNvPr id="587" name="Google Shape;587;p13"/>
            <p:cNvGrpSpPr/>
            <p:nvPr/>
          </p:nvGrpSpPr>
          <p:grpSpPr>
            <a:xfrm>
              <a:off x="125517" y="1054571"/>
              <a:ext cx="8878403" cy="3722222"/>
              <a:chOff x="125517" y="1054571"/>
              <a:chExt cx="8878403" cy="3722222"/>
            </a:xfrm>
          </p:grpSpPr>
          <p:sp>
            <p:nvSpPr>
              <p:cNvPr id="588" name="Google Shape;588;p13"/>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13"/>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90" name="Google Shape;590;p13"/>
              <p:cNvGrpSpPr/>
              <p:nvPr/>
            </p:nvGrpSpPr>
            <p:grpSpPr>
              <a:xfrm>
                <a:off x="8710521" y="1054571"/>
                <a:ext cx="293400" cy="3722222"/>
                <a:chOff x="8710521" y="1196850"/>
                <a:chExt cx="293400" cy="3722222"/>
              </a:xfrm>
            </p:grpSpPr>
            <p:sp>
              <p:nvSpPr>
                <p:cNvPr id="591" name="Google Shape;591;p13"/>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13"/>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 name="Google Shape;593;p13"/>
              <p:cNvGrpSpPr/>
              <p:nvPr/>
            </p:nvGrpSpPr>
            <p:grpSpPr>
              <a:xfrm>
                <a:off x="125517" y="1054571"/>
                <a:ext cx="293400" cy="3722222"/>
                <a:chOff x="8710521" y="1196850"/>
                <a:chExt cx="293400" cy="3722222"/>
              </a:xfrm>
            </p:grpSpPr>
            <p:sp>
              <p:nvSpPr>
                <p:cNvPr id="594" name="Google Shape;594;p13"/>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13"/>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96" name="Google Shape;596;p13"/>
            <p:cNvGrpSpPr/>
            <p:nvPr/>
          </p:nvGrpSpPr>
          <p:grpSpPr>
            <a:xfrm>
              <a:off x="43050" y="378150"/>
              <a:ext cx="9057900" cy="4584350"/>
              <a:chOff x="35650" y="378150"/>
              <a:chExt cx="9057900" cy="4584350"/>
            </a:xfrm>
          </p:grpSpPr>
          <p:sp>
            <p:nvSpPr>
              <p:cNvPr id="597" name="Google Shape;597;p13"/>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13"/>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599" name="Google Shape;599;p13"/>
          <p:cNvSpPr txBox="1">
            <a:spLocks noGrp="1"/>
          </p:cNvSpPr>
          <p:nvPr>
            <p:ph type="title"/>
          </p:nvPr>
        </p:nvSpPr>
        <p:spPr>
          <a:xfrm>
            <a:off x="2547545" y="2129881"/>
            <a:ext cx="3074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600" name="Google Shape;600;p13"/>
          <p:cNvSpPr txBox="1">
            <a:spLocks noGrp="1"/>
          </p:cNvSpPr>
          <p:nvPr>
            <p:ph type="subTitle" idx="1"/>
          </p:nvPr>
        </p:nvSpPr>
        <p:spPr>
          <a:xfrm>
            <a:off x="2547545" y="2652799"/>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601" name="Google Shape;601;p13"/>
          <p:cNvSpPr txBox="1">
            <a:spLocks noGrp="1"/>
          </p:cNvSpPr>
          <p:nvPr>
            <p:ph type="title" idx="2"/>
          </p:nvPr>
        </p:nvSpPr>
        <p:spPr>
          <a:xfrm>
            <a:off x="7895249" y="2129867"/>
            <a:ext cx="3074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602" name="Google Shape;602;p13"/>
          <p:cNvSpPr txBox="1">
            <a:spLocks noGrp="1"/>
          </p:cNvSpPr>
          <p:nvPr>
            <p:ph type="subTitle" idx="3"/>
          </p:nvPr>
        </p:nvSpPr>
        <p:spPr>
          <a:xfrm>
            <a:off x="7895249" y="2652784"/>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603" name="Google Shape;603;p13"/>
          <p:cNvSpPr txBox="1">
            <a:spLocks noGrp="1"/>
          </p:cNvSpPr>
          <p:nvPr>
            <p:ph type="title" idx="4"/>
          </p:nvPr>
        </p:nvSpPr>
        <p:spPr>
          <a:xfrm>
            <a:off x="2547531" y="4313327"/>
            <a:ext cx="3074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604" name="Google Shape;604;p13"/>
          <p:cNvSpPr txBox="1">
            <a:spLocks noGrp="1"/>
          </p:cNvSpPr>
          <p:nvPr>
            <p:ph type="subTitle" idx="5"/>
          </p:nvPr>
        </p:nvSpPr>
        <p:spPr>
          <a:xfrm>
            <a:off x="2547531" y="4838028"/>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605" name="Google Shape;605;p13"/>
          <p:cNvSpPr txBox="1">
            <a:spLocks noGrp="1"/>
          </p:cNvSpPr>
          <p:nvPr>
            <p:ph type="title" idx="6"/>
          </p:nvPr>
        </p:nvSpPr>
        <p:spPr>
          <a:xfrm>
            <a:off x="7895269" y="4317331"/>
            <a:ext cx="3074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606" name="Google Shape;606;p13"/>
          <p:cNvSpPr txBox="1">
            <a:spLocks noGrp="1"/>
          </p:cNvSpPr>
          <p:nvPr>
            <p:ph type="subTitle" idx="7"/>
          </p:nvPr>
        </p:nvSpPr>
        <p:spPr>
          <a:xfrm>
            <a:off x="7895269" y="4842032"/>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607" name="Google Shape;607;p13"/>
          <p:cNvSpPr txBox="1">
            <a:spLocks noGrp="1"/>
          </p:cNvSpPr>
          <p:nvPr>
            <p:ph type="title" idx="8" hasCustomPrompt="1"/>
          </p:nvPr>
        </p:nvSpPr>
        <p:spPr>
          <a:xfrm>
            <a:off x="1222731" y="2153744"/>
            <a:ext cx="1121600" cy="1121600"/>
          </a:xfrm>
          <a:prstGeom prst="rect">
            <a:avLst/>
          </a:prstGeom>
          <a:solidFill>
            <a:schemeClr val="accent1"/>
          </a:solidFill>
        </p:spPr>
        <p:txBody>
          <a:bodyPr spcFirstLastPara="1" wrap="square" lIns="91425" tIns="91425" rIns="91425" bIns="91425" anchor="ctr" anchorCtr="0">
            <a:noAutofit/>
          </a:bodyPr>
          <a:lstStyle>
            <a:lvl1pPr lvl="0" rtl="0">
              <a:spcBef>
                <a:spcPts val="0"/>
              </a:spcBef>
              <a:spcAft>
                <a:spcPts val="0"/>
              </a:spcAft>
              <a:buSzPts val="3000"/>
              <a:buNone/>
              <a:defRPr sz="3335"/>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08" name="Google Shape;608;p13"/>
          <p:cNvSpPr txBox="1">
            <a:spLocks noGrp="1"/>
          </p:cNvSpPr>
          <p:nvPr>
            <p:ph type="title" idx="9" hasCustomPrompt="1"/>
          </p:nvPr>
        </p:nvSpPr>
        <p:spPr>
          <a:xfrm>
            <a:off x="1222745" y="4346248"/>
            <a:ext cx="1121600" cy="1121600"/>
          </a:xfrm>
          <a:prstGeom prst="rect">
            <a:avLst/>
          </a:prstGeom>
          <a:solidFill>
            <a:schemeClr val="accent1"/>
          </a:solidFill>
        </p:spPr>
        <p:txBody>
          <a:bodyPr spcFirstLastPara="1" wrap="square" lIns="91425" tIns="91425" rIns="91425" bIns="91425" anchor="ctr" anchorCtr="0">
            <a:noAutofit/>
          </a:bodyPr>
          <a:lstStyle>
            <a:lvl1pPr lvl="0" rtl="0">
              <a:spcBef>
                <a:spcPts val="0"/>
              </a:spcBef>
              <a:spcAft>
                <a:spcPts val="0"/>
              </a:spcAft>
              <a:buSzPts val="3000"/>
              <a:buNone/>
              <a:defRPr sz="3335"/>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09" name="Google Shape;609;p13"/>
          <p:cNvSpPr txBox="1">
            <a:spLocks noGrp="1"/>
          </p:cNvSpPr>
          <p:nvPr>
            <p:ph type="title" idx="13" hasCustomPrompt="1"/>
          </p:nvPr>
        </p:nvSpPr>
        <p:spPr>
          <a:xfrm>
            <a:off x="6576391" y="2153744"/>
            <a:ext cx="1121600" cy="1121600"/>
          </a:xfrm>
          <a:prstGeom prst="rect">
            <a:avLst/>
          </a:prstGeom>
          <a:solidFill>
            <a:schemeClr val="accent1"/>
          </a:solidFill>
        </p:spPr>
        <p:txBody>
          <a:bodyPr spcFirstLastPara="1" wrap="square" lIns="91425" tIns="91425" rIns="91425" bIns="91425" anchor="ctr" anchorCtr="0">
            <a:noAutofit/>
          </a:bodyPr>
          <a:lstStyle>
            <a:lvl1pPr lvl="0" rtl="0">
              <a:spcBef>
                <a:spcPts val="0"/>
              </a:spcBef>
              <a:spcAft>
                <a:spcPts val="0"/>
              </a:spcAft>
              <a:buSzPts val="3000"/>
              <a:buNone/>
              <a:defRPr sz="3335"/>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10" name="Google Shape;610;p13"/>
          <p:cNvSpPr txBox="1">
            <a:spLocks noGrp="1"/>
          </p:cNvSpPr>
          <p:nvPr>
            <p:ph type="title" idx="14" hasCustomPrompt="1"/>
          </p:nvPr>
        </p:nvSpPr>
        <p:spPr>
          <a:xfrm>
            <a:off x="6582431" y="4346248"/>
            <a:ext cx="1121600" cy="1121600"/>
          </a:xfrm>
          <a:prstGeom prst="rect">
            <a:avLst/>
          </a:prstGeom>
          <a:solidFill>
            <a:schemeClr val="accent1"/>
          </a:solidFill>
        </p:spPr>
        <p:txBody>
          <a:bodyPr spcFirstLastPara="1" wrap="square" lIns="91425" tIns="91425" rIns="91425" bIns="91425" anchor="ctr" anchorCtr="0">
            <a:noAutofit/>
          </a:bodyPr>
          <a:lstStyle>
            <a:lvl1pPr lvl="0" rtl="0">
              <a:spcBef>
                <a:spcPts val="0"/>
              </a:spcBef>
              <a:spcAft>
                <a:spcPts val="0"/>
              </a:spcAft>
              <a:buSzPts val="3000"/>
              <a:buNone/>
              <a:defRPr sz="3335"/>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11" name="Google Shape;611;p13"/>
          <p:cNvSpPr txBox="1">
            <a:spLocks noGrp="1"/>
          </p:cNvSpPr>
          <p:nvPr>
            <p:ph type="title" idx="15"/>
          </p:nvPr>
        </p:nvSpPr>
        <p:spPr>
          <a:xfrm>
            <a:off x="960000" y="820928"/>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1"/>
        <p:cNvGrpSpPr/>
        <p:nvPr/>
      </p:nvGrpSpPr>
      <p:grpSpPr>
        <a:xfrm>
          <a:off x="0" y="0"/>
          <a:ext cx="0" cy="0"/>
          <a:chOff x="0" y="0"/>
          <a:chExt cx="0" cy="0"/>
        </a:xfrm>
      </p:grpSpPr>
      <p:sp>
        <p:nvSpPr>
          <p:cNvPr id="122" name="Google Shape;122;p9"/>
          <p:cNvSpPr/>
          <p:nvPr/>
        </p:nvSpPr>
        <p:spPr>
          <a:xfrm>
            <a:off x="453198" y="6054630"/>
            <a:ext cx="539012" cy="539012"/>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 name="Google Shape;123;p9"/>
          <p:cNvSpPr/>
          <p:nvPr/>
        </p:nvSpPr>
        <p:spPr>
          <a:xfrm>
            <a:off x="5612366" y="126458"/>
            <a:ext cx="600764" cy="577185"/>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 name="Google Shape;124;p9"/>
          <p:cNvSpPr/>
          <p:nvPr/>
        </p:nvSpPr>
        <p:spPr>
          <a:xfrm>
            <a:off x="11641959" y="248662"/>
            <a:ext cx="358123" cy="332769"/>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 name="Google Shape;125;p9"/>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126" name="Google Shape;126;p9"/>
          <p:cNvSpPr txBox="1">
            <a:spLocks noGrp="1"/>
          </p:cNvSpPr>
          <p:nvPr>
            <p:ph type="title"/>
          </p:nvPr>
        </p:nvSpPr>
        <p:spPr>
          <a:xfrm>
            <a:off x="960000" y="489897"/>
            <a:ext cx="10272000" cy="112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127" name="Google Shape;127;p9"/>
          <p:cNvSpPr txBox="1">
            <a:spLocks noGrp="1"/>
          </p:cNvSpPr>
          <p:nvPr>
            <p:ph type="subTitle" idx="1"/>
          </p:nvPr>
        </p:nvSpPr>
        <p:spPr>
          <a:xfrm>
            <a:off x="2988733" y="1798333"/>
            <a:ext cx="6214800" cy="22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2135"/>
              </a:spcBef>
              <a:spcAft>
                <a:spcPts val="0"/>
              </a:spcAft>
              <a:buSzPts val="1400"/>
              <a:buNone/>
              <a:defRPr/>
            </a:lvl2pPr>
            <a:lvl3pPr lvl="2" algn="ctr" rtl="0">
              <a:lnSpc>
                <a:spcPct val="100000"/>
              </a:lnSpc>
              <a:spcBef>
                <a:spcPts val="2135"/>
              </a:spcBef>
              <a:spcAft>
                <a:spcPts val="0"/>
              </a:spcAft>
              <a:buSzPts val="1400"/>
              <a:buNone/>
              <a:defRPr/>
            </a:lvl3pPr>
            <a:lvl4pPr lvl="3" algn="ctr" rtl="0">
              <a:lnSpc>
                <a:spcPct val="100000"/>
              </a:lnSpc>
              <a:spcBef>
                <a:spcPts val="2135"/>
              </a:spcBef>
              <a:spcAft>
                <a:spcPts val="0"/>
              </a:spcAft>
              <a:buSzPts val="1400"/>
              <a:buNone/>
              <a:defRPr/>
            </a:lvl4pPr>
            <a:lvl5pPr lvl="4" algn="ctr" rtl="0">
              <a:lnSpc>
                <a:spcPct val="100000"/>
              </a:lnSpc>
              <a:spcBef>
                <a:spcPts val="2135"/>
              </a:spcBef>
              <a:spcAft>
                <a:spcPts val="0"/>
              </a:spcAft>
              <a:buSzPts val="1400"/>
              <a:buNone/>
              <a:defRPr/>
            </a:lvl5pPr>
            <a:lvl6pPr lvl="5" algn="ctr" rtl="0">
              <a:lnSpc>
                <a:spcPct val="100000"/>
              </a:lnSpc>
              <a:spcBef>
                <a:spcPts val="2135"/>
              </a:spcBef>
              <a:spcAft>
                <a:spcPts val="0"/>
              </a:spcAft>
              <a:buSzPts val="1400"/>
              <a:buNone/>
              <a:defRPr/>
            </a:lvl6pPr>
            <a:lvl7pPr lvl="6" algn="ctr" rtl="0">
              <a:lnSpc>
                <a:spcPct val="100000"/>
              </a:lnSpc>
              <a:spcBef>
                <a:spcPts val="2135"/>
              </a:spcBef>
              <a:spcAft>
                <a:spcPts val="0"/>
              </a:spcAft>
              <a:buSzPts val="1400"/>
              <a:buNone/>
              <a:defRPr/>
            </a:lvl7pPr>
            <a:lvl8pPr lvl="7" algn="ctr" rtl="0">
              <a:lnSpc>
                <a:spcPct val="100000"/>
              </a:lnSpc>
              <a:spcBef>
                <a:spcPts val="2135"/>
              </a:spcBef>
              <a:spcAft>
                <a:spcPts val="0"/>
              </a:spcAft>
              <a:buSzPts val="1400"/>
              <a:buNone/>
              <a:defRPr/>
            </a:lvl8pPr>
            <a:lvl9pPr lvl="8" algn="ctr" rtl="0">
              <a:lnSpc>
                <a:spcPct val="100000"/>
              </a:lnSpc>
              <a:spcBef>
                <a:spcPts val="2135"/>
              </a:spcBef>
              <a:spcAft>
                <a:spcPts val="2135"/>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12"/>
        <p:cNvGrpSpPr/>
        <p:nvPr/>
      </p:nvGrpSpPr>
      <p:grpSpPr>
        <a:xfrm>
          <a:off x="0" y="0"/>
          <a:ext cx="0" cy="0"/>
          <a:chOff x="0" y="0"/>
          <a:chExt cx="0" cy="0"/>
        </a:xfrm>
      </p:grpSpPr>
      <p:grpSp>
        <p:nvGrpSpPr>
          <p:cNvPr id="613" name="Google Shape;613;p14"/>
          <p:cNvGrpSpPr/>
          <p:nvPr/>
        </p:nvGrpSpPr>
        <p:grpSpPr>
          <a:xfrm>
            <a:off x="13367" y="-16399"/>
            <a:ext cx="12165236" cy="6916657"/>
            <a:chOff x="33197" y="-12175"/>
            <a:chExt cx="9123927" cy="5118900"/>
          </a:xfrm>
        </p:grpSpPr>
        <p:grpSp>
          <p:nvGrpSpPr>
            <p:cNvPr id="614" name="Google Shape;614;p14"/>
            <p:cNvGrpSpPr/>
            <p:nvPr/>
          </p:nvGrpSpPr>
          <p:grpSpPr>
            <a:xfrm>
              <a:off x="577902" y="-12175"/>
              <a:ext cx="7986672" cy="5118900"/>
              <a:chOff x="577902" y="-12175"/>
              <a:chExt cx="7986672" cy="5118900"/>
            </a:xfrm>
          </p:grpSpPr>
          <p:cxnSp>
            <p:nvCxnSpPr>
              <p:cNvPr id="615" name="Google Shape;615;p14"/>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16" name="Google Shape;616;p14"/>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17" name="Google Shape;617;p14"/>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18" name="Google Shape;618;p14"/>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19" name="Google Shape;619;p14"/>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0" name="Google Shape;620;p14"/>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1" name="Google Shape;621;p14"/>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2" name="Google Shape;622;p14"/>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3" name="Google Shape;623;p14"/>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4" name="Google Shape;624;p14"/>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5" name="Google Shape;625;p14"/>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6" name="Google Shape;626;p14"/>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7" name="Google Shape;627;p14"/>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8" name="Google Shape;628;p14"/>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29" name="Google Shape;629;p14"/>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630" name="Google Shape;630;p14"/>
            <p:cNvGrpSpPr/>
            <p:nvPr/>
          </p:nvGrpSpPr>
          <p:grpSpPr>
            <a:xfrm rot="5400000">
              <a:off x="2598493" y="-2006994"/>
              <a:ext cx="3993336" cy="9123927"/>
              <a:chOff x="577902" y="-12175"/>
              <a:chExt cx="3993336" cy="5118900"/>
            </a:xfrm>
          </p:grpSpPr>
          <p:cxnSp>
            <p:nvCxnSpPr>
              <p:cNvPr id="631" name="Google Shape;631;p14"/>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2" name="Google Shape;632;p14"/>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3" name="Google Shape;633;p14"/>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4" name="Google Shape;634;p14"/>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5" name="Google Shape;635;p14"/>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6" name="Google Shape;636;p14"/>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7" name="Google Shape;637;p14"/>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38" name="Google Shape;638;p14"/>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sp>
        <p:nvSpPr>
          <p:cNvPr id="639" name="Google Shape;639;p14"/>
          <p:cNvSpPr txBox="1">
            <a:spLocks noGrp="1"/>
          </p:cNvSpPr>
          <p:nvPr>
            <p:ph type="title"/>
          </p:nvPr>
        </p:nvSpPr>
        <p:spPr>
          <a:xfrm>
            <a:off x="2468800" y="4682391"/>
            <a:ext cx="7254400" cy="709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5">
                <a:highlight>
                  <a:schemeClr val="accent1"/>
                </a:highlight>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p:txBody>
      </p:sp>
      <p:sp>
        <p:nvSpPr>
          <p:cNvPr id="640" name="Google Shape;640;p14"/>
          <p:cNvSpPr txBox="1">
            <a:spLocks noGrp="1"/>
          </p:cNvSpPr>
          <p:nvPr>
            <p:ph type="subTitle" idx="1"/>
          </p:nvPr>
        </p:nvSpPr>
        <p:spPr>
          <a:xfrm>
            <a:off x="2349400" y="1974400"/>
            <a:ext cx="7493200" cy="259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44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p:txBody>
      </p:sp>
      <p:grpSp>
        <p:nvGrpSpPr>
          <p:cNvPr id="641" name="Google Shape;641;p14"/>
          <p:cNvGrpSpPr/>
          <p:nvPr/>
        </p:nvGrpSpPr>
        <p:grpSpPr>
          <a:xfrm>
            <a:off x="10448710" y="429428"/>
            <a:ext cx="1292583" cy="1293147"/>
            <a:chOff x="769800" y="2509975"/>
            <a:chExt cx="1145500" cy="1146000"/>
          </a:xfrm>
        </p:grpSpPr>
        <p:sp>
          <p:nvSpPr>
            <p:cNvPr id="642" name="Google Shape;642;p14"/>
            <p:cNvSpPr/>
            <p:nvPr/>
          </p:nvSpPr>
          <p:spPr>
            <a:xfrm>
              <a:off x="769800" y="2509975"/>
              <a:ext cx="1145500" cy="1146000"/>
            </a:xfrm>
            <a:custGeom>
              <a:avLst/>
              <a:gdLst/>
              <a:ahLst/>
              <a:cxnLst/>
              <a:rect l="l" t="t" r="r" b="b"/>
              <a:pathLst>
                <a:path w="45820" h="45840" extrusionOk="0">
                  <a:moveTo>
                    <a:pt x="22317" y="1"/>
                  </a:moveTo>
                  <a:lnTo>
                    <a:pt x="21735" y="41"/>
                  </a:lnTo>
                  <a:lnTo>
                    <a:pt x="21152" y="61"/>
                  </a:lnTo>
                  <a:lnTo>
                    <a:pt x="20569" y="121"/>
                  </a:lnTo>
                  <a:lnTo>
                    <a:pt x="19987" y="181"/>
                  </a:lnTo>
                  <a:lnTo>
                    <a:pt x="19425" y="262"/>
                  </a:lnTo>
                  <a:lnTo>
                    <a:pt x="18842" y="362"/>
                  </a:lnTo>
                  <a:lnTo>
                    <a:pt x="18280" y="463"/>
                  </a:lnTo>
                  <a:lnTo>
                    <a:pt x="17737" y="583"/>
                  </a:lnTo>
                  <a:lnTo>
                    <a:pt x="17175" y="724"/>
                  </a:lnTo>
                  <a:lnTo>
                    <a:pt x="16632" y="864"/>
                  </a:lnTo>
                  <a:lnTo>
                    <a:pt x="16090" y="1025"/>
                  </a:lnTo>
                  <a:lnTo>
                    <a:pt x="15568" y="1206"/>
                  </a:lnTo>
                  <a:lnTo>
                    <a:pt x="15025" y="1387"/>
                  </a:lnTo>
                  <a:lnTo>
                    <a:pt x="14503" y="1588"/>
                  </a:lnTo>
                  <a:lnTo>
                    <a:pt x="13981" y="1808"/>
                  </a:lnTo>
                  <a:lnTo>
                    <a:pt x="13479" y="2029"/>
                  </a:lnTo>
                  <a:lnTo>
                    <a:pt x="12977" y="2270"/>
                  </a:lnTo>
                  <a:lnTo>
                    <a:pt x="12474" y="2512"/>
                  </a:lnTo>
                  <a:lnTo>
                    <a:pt x="11992" y="2773"/>
                  </a:lnTo>
                  <a:lnTo>
                    <a:pt x="11510" y="3034"/>
                  </a:lnTo>
                  <a:lnTo>
                    <a:pt x="11028" y="3315"/>
                  </a:lnTo>
                  <a:lnTo>
                    <a:pt x="10566" y="3616"/>
                  </a:lnTo>
                  <a:lnTo>
                    <a:pt x="10104" y="3918"/>
                  </a:lnTo>
                  <a:lnTo>
                    <a:pt x="9642" y="4239"/>
                  </a:lnTo>
                  <a:lnTo>
                    <a:pt x="9200" y="4560"/>
                  </a:lnTo>
                  <a:lnTo>
                    <a:pt x="8758" y="4882"/>
                  </a:lnTo>
                  <a:lnTo>
                    <a:pt x="8336" y="5243"/>
                  </a:lnTo>
                  <a:lnTo>
                    <a:pt x="7915" y="5585"/>
                  </a:lnTo>
                  <a:lnTo>
                    <a:pt x="7493" y="5946"/>
                  </a:lnTo>
                  <a:lnTo>
                    <a:pt x="7091" y="6328"/>
                  </a:lnTo>
                  <a:lnTo>
                    <a:pt x="6709" y="6710"/>
                  </a:lnTo>
                  <a:lnTo>
                    <a:pt x="6328" y="7112"/>
                  </a:lnTo>
                  <a:lnTo>
                    <a:pt x="5946" y="7513"/>
                  </a:lnTo>
                  <a:lnTo>
                    <a:pt x="5584" y="7915"/>
                  </a:lnTo>
                  <a:lnTo>
                    <a:pt x="5223" y="8337"/>
                  </a:lnTo>
                  <a:lnTo>
                    <a:pt x="4881" y="8779"/>
                  </a:lnTo>
                  <a:lnTo>
                    <a:pt x="4540" y="9201"/>
                  </a:lnTo>
                  <a:lnTo>
                    <a:pt x="4219" y="9663"/>
                  </a:lnTo>
                  <a:lnTo>
                    <a:pt x="3897" y="10105"/>
                  </a:lnTo>
                  <a:lnTo>
                    <a:pt x="3596" y="10567"/>
                  </a:lnTo>
                  <a:lnTo>
                    <a:pt x="3315" y="11029"/>
                  </a:lnTo>
                  <a:lnTo>
                    <a:pt x="3033" y="11511"/>
                  </a:lnTo>
                  <a:lnTo>
                    <a:pt x="2752" y="11993"/>
                  </a:lnTo>
                  <a:lnTo>
                    <a:pt x="2491" y="12495"/>
                  </a:lnTo>
                  <a:lnTo>
                    <a:pt x="2250" y="12977"/>
                  </a:lnTo>
                  <a:lnTo>
                    <a:pt x="2009" y="13479"/>
                  </a:lnTo>
                  <a:lnTo>
                    <a:pt x="1788" y="14001"/>
                  </a:lnTo>
                  <a:lnTo>
                    <a:pt x="1587" y="14524"/>
                  </a:lnTo>
                  <a:lnTo>
                    <a:pt x="1386" y="15046"/>
                  </a:lnTo>
                  <a:lnTo>
                    <a:pt x="1205" y="15568"/>
                  </a:lnTo>
                  <a:lnTo>
                    <a:pt x="1025" y="16111"/>
                  </a:lnTo>
                  <a:lnTo>
                    <a:pt x="864" y="16653"/>
                  </a:lnTo>
                  <a:lnTo>
                    <a:pt x="723" y="17195"/>
                  </a:lnTo>
                  <a:lnTo>
                    <a:pt x="583" y="17738"/>
                  </a:lnTo>
                  <a:lnTo>
                    <a:pt x="462" y="18300"/>
                  </a:lnTo>
                  <a:lnTo>
                    <a:pt x="342" y="18863"/>
                  </a:lnTo>
                  <a:lnTo>
                    <a:pt x="261" y="19425"/>
                  </a:lnTo>
                  <a:lnTo>
                    <a:pt x="181" y="20008"/>
                  </a:lnTo>
                  <a:lnTo>
                    <a:pt x="101" y="20570"/>
                  </a:lnTo>
                  <a:lnTo>
                    <a:pt x="60" y="21152"/>
                  </a:lnTo>
                  <a:lnTo>
                    <a:pt x="20" y="21735"/>
                  </a:lnTo>
                  <a:lnTo>
                    <a:pt x="0" y="22318"/>
                  </a:lnTo>
                  <a:lnTo>
                    <a:pt x="0" y="22920"/>
                  </a:lnTo>
                  <a:lnTo>
                    <a:pt x="0" y="23503"/>
                  </a:lnTo>
                  <a:lnTo>
                    <a:pt x="20" y="24105"/>
                  </a:lnTo>
                  <a:lnTo>
                    <a:pt x="60" y="24688"/>
                  </a:lnTo>
                  <a:lnTo>
                    <a:pt x="101" y="25270"/>
                  </a:lnTo>
                  <a:lnTo>
                    <a:pt x="181" y="25833"/>
                  </a:lnTo>
                  <a:lnTo>
                    <a:pt x="261" y="26415"/>
                  </a:lnTo>
                  <a:lnTo>
                    <a:pt x="342" y="26978"/>
                  </a:lnTo>
                  <a:lnTo>
                    <a:pt x="462" y="27540"/>
                  </a:lnTo>
                  <a:lnTo>
                    <a:pt x="583" y="28103"/>
                  </a:lnTo>
                  <a:lnTo>
                    <a:pt x="723" y="28645"/>
                  </a:lnTo>
                  <a:lnTo>
                    <a:pt x="864" y="29187"/>
                  </a:lnTo>
                  <a:lnTo>
                    <a:pt x="1025" y="29730"/>
                  </a:lnTo>
                  <a:lnTo>
                    <a:pt x="1205" y="30272"/>
                  </a:lnTo>
                  <a:lnTo>
                    <a:pt x="1386" y="30794"/>
                  </a:lnTo>
                  <a:lnTo>
                    <a:pt x="1587" y="31317"/>
                  </a:lnTo>
                  <a:lnTo>
                    <a:pt x="1788" y="31839"/>
                  </a:lnTo>
                  <a:lnTo>
                    <a:pt x="2009" y="32341"/>
                  </a:lnTo>
                  <a:lnTo>
                    <a:pt x="2250" y="32843"/>
                  </a:lnTo>
                  <a:lnTo>
                    <a:pt x="2491" y="33345"/>
                  </a:lnTo>
                  <a:lnTo>
                    <a:pt x="2752" y="33848"/>
                  </a:lnTo>
                  <a:lnTo>
                    <a:pt x="3033" y="34330"/>
                  </a:lnTo>
                  <a:lnTo>
                    <a:pt x="3315" y="34792"/>
                  </a:lnTo>
                  <a:lnTo>
                    <a:pt x="3596" y="35274"/>
                  </a:lnTo>
                  <a:lnTo>
                    <a:pt x="3897" y="35736"/>
                  </a:lnTo>
                  <a:lnTo>
                    <a:pt x="4219" y="36178"/>
                  </a:lnTo>
                  <a:lnTo>
                    <a:pt x="4540" y="36620"/>
                  </a:lnTo>
                  <a:lnTo>
                    <a:pt x="4881" y="37062"/>
                  </a:lnTo>
                  <a:lnTo>
                    <a:pt x="5223" y="37504"/>
                  </a:lnTo>
                  <a:lnTo>
                    <a:pt x="5584" y="37905"/>
                  </a:lnTo>
                  <a:lnTo>
                    <a:pt x="5946" y="38327"/>
                  </a:lnTo>
                  <a:lnTo>
                    <a:pt x="6328" y="38729"/>
                  </a:lnTo>
                  <a:lnTo>
                    <a:pt x="6709" y="39131"/>
                  </a:lnTo>
                  <a:lnTo>
                    <a:pt x="7091" y="39512"/>
                  </a:lnTo>
                  <a:lnTo>
                    <a:pt x="7493" y="39874"/>
                  </a:lnTo>
                  <a:lnTo>
                    <a:pt x="7915" y="40255"/>
                  </a:lnTo>
                  <a:lnTo>
                    <a:pt x="8336" y="40597"/>
                  </a:lnTo>
                  <a:lnTo>
                    <a:pt x="8758" y="40938"/>
                  </a:lnTo>
                  <a:lnTo>
                    <a:pt x="9200" y="41280"/>
                  </a:lnTo>
                  <a:lnTo>
                    <a:pt x="9642" y="41601"/>
                  </a:lnTo>
                  <a:lnTo>
                    <a:pt x="10104" y="41923"/>
                  </a:lnTo>
                  <a:lnTo>
                    <a:pt x="10566" y="42224"/>
                  </a:lnTo>
                  <a:lnTo>
                    <a:pt x="11028" y="42525"/>
                  </a:lnTo>
                  <a:lnTo>
                    <a:pt x="11510" y="42807"/>
                  </a:lnTo>
                  <a:lnTo>
                    <a:pt x="11992" y="43068"/>
                  </a:lnTo>
                  <a:lnTo>
                    <a:pt x="12474" y="43329"/>
                  </a:lnTo>
                  <a:lnTo>
                    <a:pt x="12977" y="43570"/>
                  </a:lnTo>
                  <a:lnTo>
                    <a:pt x="13479" y="43811"/>
                  </a:lnTo>
                  <a:lnTo>
                    <a:pt x="13981" y="44032"/>
                  </a:lnTo>
                  <a:lnTo>
                    <a:pt x="14503" y="44253"/>
                  </a:lnTo>
                  <a:lnTo>
                    <a:pt x="15025" y="44434"/>
                  </a:lnTo>
                  <a:lnTo>
                    <a:pt x="15568" y="44634"/>
                  </a:lnTo>
                  <a:lnTo>
                    <a:pt x="16090" y="44795"/>
                  </a:lnTo>
                  <a:lnTo>
                    <a:pt x="16632" y="44956"/>
                  </a:lnTo>
                  <a:lnTo>
                    <a:pt x="17175" y="45117"/>
                  </a:lnTo>
                  <a:lnTo>
                    <a:pt x="17737" y="45237"/>
                  </a:lnTo>
                  <a:lnTo>
                    <a:pt x="18280" y="45378"/>
                  </a:lnTo>
                  <a:lnTo>
                    <a:pt x="18842" y="45478"/>
                  </a:lnTo>
                  <a:lnTo>
                    <a:pt x="19425" y="45579"/>
                  </a:lnTo>
                  <a:lnTo>
                    <a:pt x="19987" y="45659"/>
                  </a:lnTo>
                  <a:lnTo>
                    <a:pt x="20569" y="45719"/>
                  </a:lnTo>
                  <a:lnTo>
                    <a:pt x="21152" y="45759"/>
                  </a:lnTo>
                  <a:lnTo>
                    <a:pt x="21735" y="45800"/>
                  </a:lnTo>
                  <a:lnTo>
                    <a:pt x="22317" y="45820"/>
                  </a:lnTo>
                  <a:lnTo>
                    <a:pt x="22900" y="45840"/>
                  </a:lnTo>
                  <a:lnTo>
                    <a:pt x="23502" y="45820"/>
                  </a:lnTo>
                  <a:lnTo>
                    <a:pt x="24085" y="45800"/>
                  </a:lnTo>
                  <a:lnTo>
                    <a:pt x="24667" y="45759"/>
                  </a:lnTo>
                  <a:lnTo>
                    <a:pt x="25250" y="45719"/>
                  </a:lnTo>
                  <a:lnTo>
                    <a:pt x="25832" y="45659"/>
                  </a:lnTo>
                  <a:lnTo>
                    <a:pt x="26395" y="45579"/>
                  </a:lnTo>
                  <a:lnTo>
                    <a:pt x="26957" y="45478"/>
                  </a:lnTo>
                  <a:lnTo>
                    <a:pt x="27520" y="45378"/>
                  </a:lnTo>
                  <a:lnTo>
                    <a:pt x="28082" y="45237"/>
                  </a:lnTo>
                  <a:lnTo>
                    <a:pt x="28645" y="45117"/>
                  </a:lnTo>
                  <a:lnTo>
                    <a:pt x="29187" y="44956"/>
                  </a:lnTo>
                  <a:lnTo>
                    <a:pt x="29729" y="44795"/>
                  </a:lnTo>
                  <a:lnTo>
                    <a:pt x="30252" y="44634"/>
                  </a:lnTo>
                  <a:lnTo>
                    <a:pt x="30794" y="44434"/>
                  </a:lnTo>
                  <a:lnTo>
                    <a:pt x="31316" y="44253"/>
                  </a:lnTo>
                  <a:lnTo>
                    <a:pt x="31818" y="44032"/>
                  </a:lnTo>
                  <a:lnTo>
                    <a:pt x="32341" y="43811"/>
                  </a:lnTo>
                  <a:lnTo>
                    <a:pt x="32843" y="43570"/>
                  </a:lnTo>
                  <a:lnTo>
                    <a:pt x="33345" y="43329"/>
                  </a:lnTo>
                  <a:lnTo>
                    <a:pt x="33827" y="43068"/>
                  </a:lnTo>
                  <a:lnTo>
                    <a:pt x="34309" y="42807"/>
                  </a:lnTo>
                  <a:lnTo>
                    <a:pt x="34791" y="42525"/>
                  </a:lnTo>
                  <a:lnTo>
                    <a:pt x="35253" y="42224"/>
                  </a:lnTo>
                  <a:lnTo>
                    <a:pt x="35715" y="41923"/>
                  </a:lnTo>
                  <a:lnTo>
                    <a:pt x="36177" y="41601"/>
                  </a:lnTo>
                  <a:lnTo>
                    <a:pt x="36619" y="41280"/>
                  </a:lnTo>
                  <a:lnTo>
                    <a:pt x="37061" y="40938"/>
                  </a:lnTo>
                  <a:lnTo>
                    <a:pt x="37483" y="40597"/>
                  </a:lnTo>
                  <a:lnTo>
                    <a:pt x="37905" y="40255"/>
                  </a:lnTo>
                  <a:lnTo>
                    <a:pt x="38306" y="39874"/>
                  </a:lnTo>
                  <a:lnTo>
                    <a:pt x="38708" y="39512"/>
                  </a:lnTo>
                  <a:lnTo>
                    <a:pt x="39110" y="39131"/>
                  </a:lnTo>
                  <a:lnTo>
                    <a:pt x="39492" y="38729"/>
                  </a:lnTo>
                  <a:lnTo>
                    <a:pt x="39873" y="38327"/>
                  </a:lnTo>
                  <a:lnTo>
                    <a:pt x="40235" y="37905"/>
                  </a:lnTo>
                  <a:lnTo>
                    <a:pt x="40596" y="37504"/>
                  </a:lnTo>
                  <a:lnTo>
                    <a:pt x="40938" y="37062"/>
                  </a:lnTo>
                  <a:lnTo>
                    <a:pt x="41279" y="36620"/>
                  </a:lnTo>
                  <a:lnTo>
                    <a:pt x="41601" y="36178"/>
                  </a:lnTo>
                  <a:lnTo>
                    <a:pt x="41902" y="35736"/>
                  </a:lnTo>
                  <a:lnTo>
                    <a:pt x="42203" y="35274"/>
                  </a:lnTo>
                  <a:lnTo>
                    <a:pt x="42505" y="34792"/>
                  </a:lnTo>
                  <a:lnTo>
                    <a:pt x="42786" y="34330"/>
                  </a:lnTo>
                  <a:lnTo>
                    <a:pt x="43067" y="33848"/>
                  </a:lnTo>
                  <a:lnTo>
                    <a:pt x="43308" y="33345"/>
                  </a:lnTo>
                  <a:lnTo>
                    <a:pt x="43569" y="32843"/>
                  </a:lnTo>
                  <a:lnTo>
                    <a:pt x="43790" y="32341"/>
                  </a:lnTo>
                  <a:lnTo>
                    <a:pt x="44031" y="31839"/>
                  </a:lnTo>
                  <a:lnTo>
                    <a:pt x="44232" y="31317"/>
                  </a:lnTo>
                  <a:lnTo>
                    <a:pt x="44433" y="30794"/>
                  </a:lnTo>
                  <a:lnTo>
                    <a:pt x="44614" y="30272"/>
                  </a:lnTo>
                  <a:lnTo>
                    <a:pt x="44795" y="29730"/>
                  </a:lnTo>
                  <a:lnTo>
                    <a:pt x="44955" y="29187"/>
                  </a:lnTo>
                  <a:lnTo>
                    <a:pt x="45096" y="28645"/>
                  </a:lnTo>
                  <a:lnTo>
                    <a:pt x="45237" y="28103"/>
                  </a:lnTo>
                  <a:lnTo>
                    <a:pt x="45357" y="27540"/>
                  </a:lnTo>
                  <a:lnTo>
                    <a:pt x="45458" y="26978"/>
                  </a:lnTo>
                  <a:lnTo>
                    <a:pt x="45558" y="26415"/>
                  </a:lnTo>
                  <a:lnTo>
                    <a:pt x="45638" y="25833"/>
                  </a:lnTo>
                  <a:lnTo>
                    <a:pt x="45699" y="25270"/>
                  </a:lnTo>
                  <a:lnTo>
                    <a:pt x="45759" y="24688"/>
                  </a:lnTo>
                  <a:lnTo>
                    <a:pt x="45799" y="24105"/>
                  </a:lnTo>
                  <a:lnTo>
                    <a:pt x="45819" y="23503"/>
                  </a:lnTo>
                  <a:lnTo>
                    <a:pt x="45819" y="22920"/>
                  </a:lnTo>
                  <a:lnTo>
                    <a:pt x="45819" y="22318"/>
                  </a:lnTo>
                  <a:lnTo>
                    <a:pt x="45799" y="21735"/>
                  </a:lnTo>
                  <a:lnTo>
                    <a:pt x="45759" y="21152"/>
                  </a:lnTo>
                  <a:lnTo>
                    <a:pt x="45699" y="20570"/>
                  </a:lnTo>
                  <a:lnTo>
                    <a:pt x="45638" y="20008"/>
                  </a:lnTo>
                  <a:lnTo>
                    <a:pt x="45558" y="19425"/>
                  </a:lnTo>
                  <a:lnTo>
                    <a:pt x="45458" y="18863"/>
                  </a:lnTo>
                  <a:lnTo>
                    <a:pt x="45357" y="18300"/>
                  </a:lnTo>
                  <a:lnTo>
                    <a:pt x="45237" y="17738"/>
                  </a:lnTo>
                  <a:lnTo>
                    <a:pt x="45096" y="17195"/>
                  </a:lnTo>
                  <a:lnTo>
                    <a:pt x="44955" y="16653"/>
                  </a:lnTo>
                  <a:lnTo>
                    <a:pt x="44795" y="16111"/>
                  </a:lnTo>
                  <a:lnTo>
                    <a:pt x="44614" y="15568"/>
                  </a:lnTo>
                  <a:lnTo>
                    <a:pt x="44433" y="15046"/>
                  </a:lnTo>
                  <a:lnTo>
                    <a:pt x="44232" y="14524"/>
                  </a:lnTo>
                  <a:lnTo>
                    <a:pt x="44031" y="14001"/>
                  </a:lnTo>
                  <a:lnTo>
                    <a:pt x="43790" y="13479"/>
                  </a:lnTo>
                  <a:lnTo>
                    <a:pt x="43569" y="12977"/>
                  </a:lnTo>
                  <a:lnTo>
                    <a:pt x="43308" y="12495"/>
                  </a:lnTo>
                  <a:lnTo>
                    <a:pt x="43067" y="11993"/>
                  </a:lnTo>
                  <a:lnTo>
                    <a:pt x="42786" y="11511"/>
                  </a:lnTo>
                  <a:lnTo>
                    <a:pt x="42505" y="11029"/>
                  </a:lnTo>
                  <a:lnTo>
                    <a:pt x="42203" y="10567"/>
                  </a:lnTo>
                  <a:lnTo>
                    <a:pt x="41902" y="10105"/>
                  </a:lnTo>
                  <a:lnTo>
                    <a:pt x="41601" y="9663"/>
                  </a:lnTo>
                  <a:lnTo>
                    <a:pt x="41279" y="9201"/>
                  </a:lnTo>
                  <a:lnTo>
                    <a:pt x="40938" y="8779"/>
                  </a:lnTo>
                  <a:lnTo>
                    <a:pt x="40596" y="8337"/>
                  </a:lnTo>
                  <a:lnTo>
                    <a:pt x="40235" y="7915"/>
                  </a:lnTo>
                  <a:lnTo>
                    <a:pt x="39873" y="7513"/>
                  </a:lnTo>
                  <a:lnTo>
                    <a:pt x="39492" y="7112"/>
                  </a:lnTo>
                  <a:lnTo>
                    <a:pt x="39110" y="6710"/>
                  </a:lnTo>
                  <a:lnTo>
                    <a:pt x="38708" y="6328"/>
                  </a:lnTo>
                  <a:lnTo>
                    <a:pt x="38306" y="5946"/>
                  </a:lnTo>
                  <a:lnTo>
                    <a:pt x="37905" y="5585"/>
                  </a:lnTo>
                  <a:lnTo>
                    <a:pt x="37483" y="5243"/>
                  </a:lnTo>
                  <a:lnTo>
                    <a:pt x="37061" y="4882"/>
                  </a:lnTo>
                  <a:lnTo>
                    <a:pt x="36619" y="4560"/>
                  </a:lnTo>
                  <a:lnTo>
                    <a:pt x="36177" y="4239"/>
                  </a:lnTo>
                  <a:lnTo>
                    <a:pt x="35715" y="3918"/>
                  </a:lnTo>
                  <a:lnTo>
                    <a:pt x="35253" y="3616"/>
                  </a:lnTo>
                  <a:lnTo>
                    <a:pt x="34791" y="3315"/>
                  </a:lnTo>
                  <a:lnTo>
                    <a:pt x="34309" y="3034"/>
                  </a:lnTo>
                  <a:lnTo>
                    <a:pt x="33827" y="2773"/>
                  </a:lnTo>
                  <a:lnTo>
                    <a:pt x="33345" y="2512"/>
                  </a:lnTo>
                  <a:lnTo>
                    <a:pt x="32843" y="2270"/>
                  </a:lnTo>
                  <a:lnTo>
                    <a:pt x="32341" y="2029"/>
                  </a:lnTo>
                  <a:lnTo>
                    <a:pt x="31818" y="1808"/>
                  </a:lnTo>
                  <a:lnTo>
                    <a:pt x="31316" y="1588"/>
                  </a:lnTo>
                  <a:lnTo>
                    <a:pt x="30794" y="1387"/>
                  </a:lnTo>
                  <a:lnTo>
                    <a:pt x="30252" y="1206"/>
                  </a:lnTo>
                  <a:lnTo>
                    <a:pt x="29729" y="1025"/>
                  </a:lnTo>
                  <a:lnTo>
                    <a:pt x="29187" y="864"/>
                  </a:lnTo>
                  <a:lnTo>
                    <a:pt x="28645" y="724"/>
                  </a:lnTo>
                  <a:lnTo>
                    <a:pt x="28082" y="583"/>
                  </a:lnTo>
                  <a:lnTo>
                    <a:pt x="27520" y="463"/>
                  </a:lnTo>
                  <a:lnTo>
                    <a:pt x="26957" y="362"/>
                  </a:lnTo>
                  <a:lnTo>
                    <a:pt x="26395" y="262"/>
                  </a:lnTo>
                  <a:lnTo>
                    <a:pt x="25832" y="181"/>
                  </a:lnTo>
                  <a:lnTo>
                    <a:pt x="25250" y="121"/>
                  </a:lnTo>
                  <a:lnTo>
                    <a:pt x="24667" y="61"/>
                  </a:lnTo>
                  <a:lnTo>
                    <a:pt x="24085" y="41"/>
                  </a:lnTo>
                  <a:lnTo>
                    <a:pt x="235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14"/>
            <p:cNvSpPr/>
            <p:nvPr/>
          </p:nvSpPr>
          <p:spPr>
            <a:xfrm>
              <a:off x="819500" y="2560200"/>
              <a:ext cx="1046075" cy="1045550"/>
            </a:xfrm>
            <a:custGeom>
              <a:avLst/>
              <a:gdLst/>
              <a:ahLst/>
              <a:cxnLst/>
              <a:rect l="l" t="t" r="r" b="b"/>
              <a:pathLst>
                <a:path w="41843" h="41822" extrusionOk="0">
                  <a:moveTo>
                    <a:pt x="20389" y="0"/>
                  </a:moveTo>
                  <a:lnTo>
                    <a:pt x="19847" y="20"/>
                  </a:lnTo>
                  <a:lnTo>
                    <a:pt x="19305" y="61"/>
                  </a:lnTo>
                  <a:lnTo>
                    <a:pt x="18782" y="101"/>
                  </a:lnTo>
                  <a:lnTo>
                    <a:pt x="18260" y="161"/>
                  </a:lnTo>
                  <a:lnTo>
                    <a:pt x="17738" y="241"/>
                  </a:lnTo>
                  <a:lnTo>
                    <a:pt x="17216" y="322"/>
                  </a:lnTo>
                  <a:lnTo>
                    <a:pt x="16713" y="422"/>
                  </a:lnTo>
                  <a:lnTo>
                    <a:pt x="16191" y="523"/>
                  </a:lnTo>
                  <a:lnTo>
                    <a:pt x="15689" y="643"/>
                  </a:lnTo>
                  <a:lnTo>
                    <a:pt x="15187" y="784"/>
                  </a:lnTo>
                  <a:lnTo>
                    <a:pt x="14705" y="924"/>
                  </a:lnTo>
                  <a:lnTo>
                    <a:pt x="14202" y="1085"/>
                  </a:lnTo>
                  <a:lnTo>
                    <a:pt x="13720" y="1266"/>
                  </a:lnTo>
                  <a:lnTo>
                    <a:pt x="13258" y="1447"/>
                  </a:lnTo>
                  <a:lnTo>
                    <a:pt x="12776" y="1627"/>
                  </a:lnTo>
                  <a:lnTo>
                    <a:pt x="12314" y="1848"/>
                  </a:lnTo>
                  <a:lnTo>
                    <a:pt x="11852" y="2049"/>
                  </a:lnTo>
                  <a:lnTo>
                    <a:pt x="11390" y="2290"/>
                  </a:lnTo>
                  <a:lnTo>
                    <a:pt x="10948" y="2511"/>
                  </a:lnTo>
                  <a:lnTo>
                    <a:pt x="10506" y="2772"/>
                  </a:lnTo>
                  <a:lnTo>
                    <a:pt x="10065" y="3013"/>
                  </a:lnTo>
                  <a:lnTo>
                    <a:pt x="9643" y="3295"/>
                  </a:lnTo>
                  <a:lnTo>
                    <a:pt x="9221" y="3556"/>
                  </a:lnTo>
                  <a:lnTo>
                    <a:pt x="8819" y="3857"/>
                  </a:lnTo>
                  <a:lnTo>
                    <a:pt x="8397" y="4138"/>
                  </a:lnTo>
                  <a:lnTo>
                    <a:pt x="7614" y="4761"/>
                  </a:lnTo>
                  <a:lnTo>
                    <a:pt x="6851" y="5424"/>
                  </a:lnTo>
                  <a:lnTo>
                    <a:pt x="6127" y="6127"/>
                  </a:lnTo>
                  <a:lnTo>
                    <a:pt x="5444" y="6850"/>
                  </a:lnTo>
                  <a:lnTo>
                    <a:pt x="4782" y="7613"/>
                  </a:lnTo>
                  <a:lnTo>
                    <a:pt x="4159" y="8397"/>
                  </a:lnTo>
                  <a:lnTo>
                    <a:pt x="3858" y="8799"/>
                  </a:lnTo>
                  <a:lnTo>
                    <a:pt x="3576" y="9220"/>
                  </a:lnTo>
                  <a:lnTo>
                    <a:pt x="3295" y="9642"/>
                  </a:lnTo>
                  <a:lnTo>
                    <a:pt x="3034" y="10064"/>
                  </a:lnTo>
                  <a:lnTo>
                    <a:pt x="2773" y="10506"/>
                  </a:lnTo>
                  <a:lnTo>
                    <a:pt x="2532" y="10948"/>
                  </a:lnTo>
                  <a:lnTo>
                    <a:pt x="2291" y="11390"/>
                  </a:lnTo>
                  <a:lnTo>
                    <a:pt x="2070" y="11832"/>
                  </a:lnTo>
                  <a:lnTo>
                    <a:pt x="1849" y="12294"/>
                  </a:lnTo>
                  <a:lnTo>
                    <a:pt x="1648" y="12776"/>
                  </a:lnTo>
                  <a:lnTo>
                    <a:pt x="1447" y="13238"/>
                  </a:lnTo>
                  <a:lnTo>
                    <a:pt x="1266" y="13720"/>
                  </a:lnTo>
                  <a:lnTo>
                    <a:pt x="1106" y="14202"/>
                  </a:lnTo>
                  <a:lnTo>
                    <a:pt x="945" y="14684"/>
                  </a:lnTo>
                  <a:lnTo>
                    <a:pt x="804" y="15186"/>
                  </a:lnTo>
                  <a:lnTo>
                    <a:pt x="664" y="15688"/>
                  </a:lnTo>
                  <a:lnTo>
                    <a:pt x="543" y="16191"/>
                  </a:lnTo>
                  <a:lnTo>
                    <a:pt x="423" y="16693"/>
                  </a:lnTo>
                  <a:lnTo>
                    <a:pt x="322" y="17215"/>
                  </a:lnTo>
                  <a:lnTo>
                    <a:pt x="242" y="17717"/>
                  </a:lnTo>
                  <a:lnTo>
                    <a:pt x="162" y="18240"/>
                  </a:lnTo>
                  <a:lnTo>
                    <a:pt x="101" y="18762"/>
                  </a:lnTo>
                  <a:lnTo>
                    <a:pt x="61" y="19304"/>
                  </a:lnTo>
                  <a:lnTo>
                    <a:pt x="21" y="19826"/>
                  </a:lnTo>
                  <a:lnTo>
                    <a:pt x="1" y="20369"/>
                  </a:lnTo>
                  <a:lnTo>
                    <a:pt x="1" y="20911"/>
                  </a:lnTo>
                  <a:lnTo>
                    <a:pt x="1" y="21454"/>
                  </a:lnTo>
                  <a:lnTo>
                    <a:pt x="21" y="21976"/>
                  </a:lnTo>
                  <a:lnTo>
                    <a:pt x="61" y="22518"/>
                  </a:lnTo>
                  <a:lnTo>
                    <a:pt x="101" y="23040"/>
                  </a:lnTo>
                  <a:lnTo>
                    <a:pt x="162" y="23583"/>
                  </a:lnTo>
                  <a:lnTo>
                    <a:pt x="242" y="24085"/>
                  </a:lnTo>
                  <a:lnTo>
                    <a:pt x="322" y="24607"/>
                  </a:lnTo>
                  <a:lnTo>
                    <a:pt x="423" y="25129"/>
                  </a:lnTo>
                  <a:lnTo>
                    <a:pt x="543" y="25632"/>
                  </a:lnTo>
                  <a:lnTo>
                    <a:pt x="664" y="26134"/>
                  </a:lnTo>
                  <a:lnTo>
                    <a:pt x="804" y="26636"/>
                  </a:lnTo>
                  <a:lnTo>
                    <a:pt x="945" y="27138"/>
                  </a:lnTo>
                  <a:lnTo>
                    <a:pt x="1106" y="27620"/>
                  </a:lnTo>
                  <a:lnTo>
                    <a:pt x="1266" y="28102"/>
                  </a:lnTo>
                  <a:lnTo>
                    <a:pt x="1447" y="28584"/>
                  </a:lnTo>
                  <a:lnTo>
                    <a:pt x="1648" y="29047"/>
                  </a:lnTo>
                  <a:lnTo>
                    <a:pt x="1849" y="29509"/>
                  </a:lnTo>
                  <a:lnTo>
                    <a:pt x="2070" y="29971"/>
                  </a:lnTo>
                  <a:lnTo>
                    <a:pt x="2291" y="30433"/>
                  </a:lnTo>
                  <a:lnTo>
                    <a:pt x="2532" y="30874"/>
                  </a:lnTo>
                  <a:lnTo>
                    <a:pt x="2773" y="31316"/>
                  </a:lnTo>
                  <a:lnTo>
                    <a:pt x="3034" y="31758"/>
                  </a:lnTo>
                  <a:lnTo>
                    <a:pt x="3295" y="32180"/>
                  </a:lnTo>
                  <a:lnTo>
                    <a:pt x="3576" y="32602"/>
                  </a:lnTo>
                  <a:lnTo>
                    <a:pt x="3858" y="33024"/>
                  </a:lnTo>
                  <a:lnTo>
                    <a:pt x="4159" y="33426"/>
                  </a:lnTo>
                  <a:lnTo>
                    <a:pt x="4782" y="34209"/>
                  </a:lnTo>
                  <a:lnTo>
                    <a:pt x="5444" y="34972"/>
                  </a:lnTo>
                  <a:lnTo>
                    <a:pt x="6127" y="35695"/>
                  </a:lnTo>
                  <a:lnTo>
                    <a:pt x="6851" y="36398"/>
                  </a:lnTo>
                  <a:lnTo>
                    <a:pt x="7614" y="37041"/>
                  </a:lnTo>
                  <a:lnTo>
                    <a:pt x="8397" y="37664"/>
                  </a:lnTo>
                  <a:lnTo>
                    <a:pt x="8819" y="37965"/>
                  </a:lnTo>
                  <a:lnTo>
                    <a:pt x="9221" y="38246"/>
                  </a:lnTo>
                  <a:lnTo>
                    <a:pt x="9643" y="38528"/>
                  </a:lnTo>
                  <a:lnTo>
                    <a:pt x="10065" y="38789"/>
                  </a:lnTo>
                  <a:lnTo>
                    <a:pt x="10506" y="39050"/>
                  </a:lnTo>
                  <a:lnTo>
                    <a:pt x="10948" y="39311"/>
                  </a:lnTo>
                  <a:lnTo>
                    <a:pt x="11390" y="39532"/>
                  </a:lnTo>
                  <a:lnTo>
                    <a:pt x="11852" y="39773"/>
                  </a:lnTo>
                  <a:lnTo>
                    <a:pt x="12314" y="39974"/>
                  </a:lnTo>
                  <a:lnTo>
                    <a:pt x="12776" y="40175"/>
                  </a:lnTo>
                  <a:lnTo>
                    <a:pt x="13258" y="40376"/>
                  </a:lnTo>
                  <a:lnTo>
                    <a:pt x="13720" y="40556"/>
                  </a:lnTo>
                  <a:lnTo>
                    <a:pt x="14202" y="40737"/>
                  </a:lnTo>
                  <a:lnTo>
                    <a:pt x="14705" y="40878"/>
                  </a:lnTo>
                  <a:lnTo>
                    <a:pt x="15187" y="41039"/>
                  </a:lnTo>
                  <a:lnTo>
                    <a:pt x="15689" y="41159"/>
                  </a:lnTo>
                  <a:lnTo>
                    <a:pt x="16191" y="41300"/>
                  </a:lnTo>
                  <a:lnTo>
                    <a:pt x="16713" y="41400"/>
                  </a:lnTo>
                  <a:lnTo>
                    <a:pt x="17216" y="41501"/>
                  </a:lnTo>
                  <a:lnTo>
                    <a:pt x="17738" y="41581"/>
                  </a:lnTo>
                  <a:lnTo>
                    <a:pt x="18260" y="41661"/>
                  </a:lnTo>
                  <a:lnTo>
                    <a:pt x="18782" y="41722"/>
                  </a:lnTo>
                  <a:lnTo>
                    <a:pt x="19305" y="41762"/>
                  </a:lnTo>
                  <a:lnTo>
                    <a:pt x="19847" y="41802"/>
                  </a:lnTo>
                  <a:lnTo>
                    <a:pt x="20389" y="41822"/>
                  </a:lnTo>
                  <a:lnTo>
                    <a:pt x="21454" y="41822"/>
                  </a:lnTo>
                  <a:lnTo>
                    <a:pt x="21996" y="41802"/>
                  </a:lnTo>
                  <a:lnTo>
                    <a:pt x="22539" y="41762"/>
                  </a:lnTo>
                  <a:lnTo>
                    <a:pt x="23061" y="41722"/>
                  </a:lnTo>
                  <a:lnTo>
                    <a:pt x="23583" y="41661"/>
                  </a:lnTo>
                  <a:lnTo>
                    <a:pt x="24105" y="41581"/>
                  </a:lnTo>
                  <a:lnTo>
                    <a:pt x="24628" y="41501"/>
                  </a:lnTo>
                  <a:lnTo>
                    <a:pt x="25130" y="41400"/>
                  </a:lnTo>
                  <a:lnTo>
                    <a:pt x="25652" y="41300"/>
                  </a:lnTo>
                  <a:lnTo>
                    <a:pt x="26154" y="41159"/>
                  </a:lnTo>
                  <a:lnTo>
                    <a:pt x="26636" y="41039"/>
                  </a:lnTo>
                  <a:lnTo>
                    <a:pt x="27139" y="40878"/>
                  </a:lnTo>
                  <a:lnTo>
                    <a:pt x="27621" y="40737"/>
                  </a:lnTo>
                  <a:lnTo>
                    <a:pt x="28103" y="40556"/>
                  </a:lnTo>
                  <a:lnTo>
                    <a:pt x="28585" y="40376"/>
                  </a:lnTo>
                  <a:lnTo>
                    <a:pt x="29067" y="40175"/>
                  </a:lnTo>
                  <a:lnTo>
                    <a:pt x="29529" y="39974"/>
                  </a:lnTo>
                  <a:lnTo>
                    <a:pt x="29991" y="39773"/>
                  </a:lnTo>
                  <a:lnTo>
                    <a:pt x="30433" y="39532"/>
                  </a:lnTo>
                  <a:lnTo>
                    <a:pt x="30895" y="39311"/>
                  </a:lnTo>
                  <a:lnTo>
                    <a:pt x="31337" y="39050"/>
                  </a:lnTo>
                  <a:lnTo>
                    <a:pt x="31759" y="38789"/>
                  </a:lnTo>
                  <a:lnTo>
                    <a:pt x="32201" y="38528"/>
                  </a:lnTo>
                  <a:lnTo>
                    <a:pt x="32622" y="38246"/>
                  </a:lnTo>
                  <a:lnTo>
                    <a:pt x="33024" y="37965"/>
                  </a:lnTo>
                  <a:lnTo>
                    <a:pt x="33426" y="37664"/>
                  </a:lnTo>
                  <a:lnTo>
                    <a:pt x="34229" y="37041"/>
                  </a:lnTo>
                  <a:lnTo>
                    <a:pt x="34993" y="36398"/>
                  </a:lnTo>
                  <a:lnTo>
                    <a:pt x="35716" y="35695"/>
                  </a:lnTo>
                  <a:lnTo>
                    <a:pt x="36399" y="34972"/>
                  </a:lnTo>
                  <a:lnTo>
                    <a:pt x="37062" y="34209"/>
                  </a:lnTo>
                  <a:lnTo>
                    <a:pt x="37684" y="33426"/>
                  </a:lnTo>
                  <a:lnTo>
                    <a:pt x="37986" y="33024"/>
                  </a:lnTo>
                  <a:lnTo>
                    <a:pt x="38267" y="32602"/>
                  </a:lnTo>
                  <a:lnTo>
                    <a:pt x="38548" y="32180"/>
                  </a:lnTo>
                  <a:lnTo>
                    <a:pt x="38809" y="31758"/>
                  </a:lnTo>
                  <a:lnTo>
                    <a:pt x="39070" y="31316"/>
                  </a:lnTo>
                  <a:lnTo>
                    <a:pt x="39311" y="30874"/>
                  </a:lnTo>
                  <a:lnTo>
                    <a:pt x="39553" y="30433"/>
                  </a:lnTo>
                  <a:lnTo>
                    <a:pt x="39773" y="29971"/>
                  </a:lnTo>
                  <a:lnTo>
                    <a:pt x="39994" y="29509"/>
                  </a:lnTo>
                  <a:lnTo>
                    <a:pt x="40195" y="29047"/>
                  </a:lnTo>
                  <a:lnTo>
                    <a:pt x="40376" y="28584"/>
                  </a:lnTo>
                  <a:lnTo>
                    <a:pt x="40577" y="28102"/>
                  </a:lnTo>
                  <a:lnTo>
                    <a:pt x="40738" y="27620"/>
                  </a:lnTo>
                  <a:lnTo>
                    <a:pt x="40898" y="27138"/>
                  </a:lnTo>
                  <a:lnTo>
                    <a:pt x="41039" y="26636"/>
                  </a:lnTo>
                  <a:lnTo>
                    <a:pt x="41180" y="26134"/>
                  </a:lnTo>
                  <a:lnTo>
                    <a:pt x="41300" y="25632"/>
                  </a:lnTo>
                  <a:lnTo>
                    <a:pt x="41421" y="25129"/>
                  </a:lnTo>
                  <a:lnTo>
                    <a:pt x="41501" y="24607"/>
                  </a:lnTo>
                  <a:lnTo>
                    <a:pt x="41601" y="24085"/>
                  </a:lnTo>
                  <a:lnTo>
                    <a:pt x="41662" y="23583"/>
                  </a:lnTo>
                  <a:lnTo>
                    <a:pt x="41722" y="23040"/>
                  </a:lnTo>
                  <a:lnTo>
                    <a:pt x="41782" y="22518"/>
                  </a:lnTo>
                  <a:lnTo>
                    <a:pt x="41802" y="21976"/>
                  </a:lnTo>
                  <a:lnTo>
                    <a:pt x="41822" y="21454"/>
                  </a:lnTo>
                  <a:lnTo>
                    <a:pt x="41842" y="20911"/>
                  </a:lnTo>
                  <a:lnTo>
                    <a:pt x="41822" y="20369"/>
                  </a:lnTo>
                  <a:lnTo>
                    <a:pt x="41802" y="19826"/>
                  </a:lnTo>
                  <a:lnTo>
                    <a:pt x="41782" y="19304"/>
                  </a:lnTo>
                  <a:lnTo>
                    <a:pt x="41722" y="18762"/>
                  </a:lnTo>
                  <a:lnTo>
                    <a:pt x="41662" y="18240"/>
                  </a:lnTo>
                  <a:lnTo>
                    <a:pt x="41601" y="17717"/>
                  </a:lnTo>
                  <a:lnTo>
                    <a:pt x="41501" y="17215"/>
                  </a:lnTo>
                  <a:lnTo>
                    <a:pt x="41421" y="16693"/>
                  </a:lnTo>
                  <a:lnTo>
                    <a:pt x="41300" y="16191"/>
                  </a:lnTo>
                  <a:lnTo>
                    <a:pt x="41180" y="15688"/>
                  </a:lnTo>
                  <a:lnTo>
                    <a:pt x="41039" y="15186"/>
                  </a:lnTo>
                  <a:lnTo>
                    <a:pt x="40898" y="14684"/>
                  </a:lnTo>
                  <a:lnTo>
                    <a:pt x="40738" y="14202"/>
                  </a:lnTo>
                  <a:lnTo>
                    <a:pt x="40577" y="13720"/>
                  </a:lnTo>
                  <a:lnTo>
                    <a:pt x="40376" y="13238"/>
                  </a:lnTo>
                  <a:lnTo>
                    <a:pt x="40195" y="12776"/>
                  </a:lnTo>
                  <a:lnTo>
                    <a:pt x="39994" y="12294"/>
                  </a:lnTo>
                  <a:lnTo>
                    <a:pt x="39773" y="11832"/>
                  </a:lnTo>
                  <a:lnTo>
                    <a:pt x="39553" y="11390"/>
                  </a:lnTo>
                  <a:lnTo>
                    <a:pt x="39311" y="10948"/>
                  </a:lnTo>
                  <a:lnTo>
                    <a:pt x="39070" y="10506"/>
                  </a:lnTo>
                  <a:lnTo>
                    <a:pt x="38809" y="10064"/>
                  </a:lnTo>
                  <a:lnTo>
                    <a:pt x="38548" y="9642"/>
                  </a:lnTo>
                  <a:lnTo>
                    <a:pt x="38267" y="9220"/>
                  </a:lnTo>
                  <a:lnTo>
                    <a:pt x="37986" y="8799"/>
                  </a:lnTo>
                  <a:lnTo>
                    <a:pt x="37684" y="8397"/>
                  </a:lnTo>
                  <a:lnTo>
                    <a:pt x="37062" y="7613"/>
                  </a:lnTo>
                  <a:lnTo>
                    <a:pt x="36399" y="6850"/>
                  </a:lnTo>
                  <a:lnTo>
                    <a:pt x="35716" y="6127"/>
                  </a:lnTo>
                  <a:lnTo>
                    <a:pt x="34993" y="5424"/>
                  </a:lnTo>
                  <a:lnTo>
                    <a:pt x="34229" y="4761"/>
                  </a:lnTo>
                  <a:lnTo>
                    <a:pt x="33426" y="4138"/>
                  </a:lnTo>
                  <a:lnTo>
                    <a:pt x="33024" y="3857"/>
                  </a:lnTo>
                  <a:lnTo>
                    <a:pt x="32622" y="3556"/>
                  </a:lnTo>
                  <a:lnTo>
                    <a:pt x="32201" y="3295"/>
                  </a:lnTo>
                  <a:lnTo>
                    <a:pt x="31759" y="3013"/>
                  </a:lnTo>
                  <a:lnTo>
                    <a:pt x="31337" y="2772"/>
                  </a:lnTo>
                  <a:lnTo>
                    <a:pt x="30895" y="2511"/>
                  </a:lnTo>
                  <a:lnTo>
                    <a:pt x="30433" y="2290"/>
                  </a:lnTo>
                  <a:lnTo>
                    <a:pt x="29991" y="2049"/>
                  </a:lnTo>
                  <a:lnTo>
                    <a:pt x="29529" y="1848"/>
                  </a:lnTo>
                  <a:lnTo>
                    <a:pt x="29067" y="1627"/>
                  </a:lnTo>
                  <a:lnTo>
                    <a:pt x="28585" y="1447"/>
                  </a:lnTo>
                  <a:lnTo>
                    <a:pt x="28103" y="1266"/>
                  </a:lnTo>
                  <a:lnTo>
                    <a:pt x="27621" y="1085"/>
                  </a:lnTo>
                  <a:lnTo>
                    <a:pt x="27139" y="924"/>
                  </a:lnTo>
                  <a:lnTo>
                    <a:pt x="26636" y="784"/>
                  </a:lnTo>
                  <a:lnTo>
                    <a:pt x="26154" y="643"/>
                  </a:lnTo>
                  <a:lnTo>
                    <a:pt x="25652" y="523"/>
                  </a:lnTo>
                  <a:lnTo>
                    <a:pt x="25130" y="422"/>
                  </a:lnTo>
                  <a:lnTo>
                    <a:pt x="24628" y="322"/>
                  </a:lnTo>
                  <a:lnTo>
                    <a:pt x="24105" y="241"/>
                  </a:lnTo>
                  <a:lnTo>
                    <a:pt x="23583" y="161"/>
                  </a:lnTo>
                  <a:lnTo>
                    <a:pt x="23061" y="101"/>
                  </a:lnTo>
                  <a:lnTo>
                    <a:pt x="22539" y="61"/>
                  </a:lnTo>
                  <a:lnTo>
                    <a:pt x="21996" y="20"/>
                  </a:lnTo>
                  <a:lnTo>
                    <a:pt x="214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14"/>
            <p:cNvSpPr/>
            <p:nvPr/>
          </p:nvSpPr>
          <p:spPr>
            <a:xfrm>
              <a:off x="1305125" y="3045300"/>
              <a:ext cx="74850" cy="75350"/>
            </a:xfrm>
            <a:custGeom>
              <a:avLst/>
              <a:gdLst/>
              <a:ahLst/>
              <a:cxnLst/>
              <a:rect l="l" t="t" r="r" b="b"/>
              <a:pathLst>
                <a:path w="2994" h="3014" extrusionOk="0">
                  <a:moveTo>
                    <a:pt x="1487" y="1"/>
                  </a:moveTo>
                  <a:lnTo>
                    <a:pt x="1346" y="21"/>
                  </a:lnTo>
                  <a:lnTo>
                    <a:pt x="1185" y="41"/>
                  </a:lnTo>
                  <a:lnTo>
                    <a:pt x="1045" y="81"/>
                  </a:lnTo>
                  <a:lnTo>
                    <a:pt x="904" y="121"/>
                  </a:lnTo>
                  <a:lnTo>
                    <a:pt x="784" y="181"/>
                  </a:lnTo>
                  <a:lnTo>
                    <a:pt x="663" y="262"/>
                  </a:lnTo>
                  <a:lnTo>
                    <a:pt x="543" y="342"/>
                  </a:lnTo>
                  <a:lnTo>
                    <a:pt x="442" y="443"/>
                  </a:lnTo>
                  <a:lnTo>
                    <a:pt x="342" y="543"/>
                  </a:lnTo>
                  <a:lnTo>
                    <a:pt x="241" y="664"/>
                  </a:lnTo>
                  <a:lnTo>
                    <a:pt x="181" y="784"/>
                  </a:lnTo>
                  <a:lnTo>
                    <a:pt x="121" y="925"/>
                  </a:lnTo>
                  <a:lnTo>
                    <a:pt x="60" y="1065"/>
                  </a:lnTo>
                  <a:lnTo>
                    <a:pt x="20" y="1206"/>
                  </a:lnTo>
                  <a:lnTo>
                    <a:pt x="0" y="1346"/>
                  </a:lnTo>
                  <a:lnTo>
                    <a:pt x="0" y="1507"/>
                  </a:lnTo>
                  <a:lnTo>
                    <a:pt x="0" y="1668"/>
                  </a:lnTo>
                  <a:lnTo>
                    <a:pt x="20" y="1808"/>
                  </a:lnTo>
                  <a:lnTo>
                    <a:pt x="60" y="1949"/>
                  </a:lnTo>
                  <a:lnTo>
                    <a:pt x="121" y="2090"/>
                  </a:lnTo>
                  <a:lnTo>
                    <a:pt x="181" y="2230"/>
                  </a:lnTo>
                  <a:lnTo>
                    <a:pt x="241" y="2351"/>
                  </a:lnTo>
                  <a:lnTo>
                    <a:pt x="342" y="2451"/>
                  </a:lnTo>
                  <a:lnTo>
                    <a:pt x="442" y="2572"/>
                  </a:lnTo>
                  <a:lnTo>
                    <a:pt x="543" y="2672"/>
                  </a:lnTo>
                  <a:lnTo>
                    <a:pt x="663" y="2753"/>
                  </a:lnTo>
                  <a:lnTo>
                    <a:pt x="784" y="2833"/>
                  </a:lnTo>
                  <a:lnTo>
                    <a:pt x="904" y="2893"/>
                  </a:lnTo>
                  <a:lnTo>
                    <a:pt x="1045" y="2933"/>
                  </a:lnTo>
                  <a:lnTo>
                    <a:pt x="1185" y="2974"/>
                  </a:lnTo>
                  <a:lnTo>
                    <a:pt x="1346" y="2994"/>
                  </a:lnTo>
                  <a:lnTo>
                    <a:pt x="1487" y="3014"/>
                  </a:lnTo>
                  <a:lnTo>
                    <a:pt x="1647" y="2994"/>
                  </a:lnTo>
                  <a:lnTo>
                    <a:pt x="1788" y="2974"/>
                  </a:lnTo>
                  <a:lnTo>
                    <a:pt x="1949" y="2933"/>
                  </a:lnTo>
                  <a:lnTo>
                    <a:pt x="2069" y="2893"/>
                  </a:lnTo>
                  <a:lnTo>
                    <a:pt x="2210" y="2833"/>
                  </a:lnTo>
                  <a:lnTo>
                    <a:pt x="2330" y="2753"/>
                  </a:lnTo>
                  <a:lnTo>
                    <a:pt x="2451" y="2672"/>
                  </a:lnTo>
                  <a:lnTo>
                    <a:pt x="2551" y="2572"/>
                  </a:lnTo>
                  <a:lnTo>
                    <a:pt x="2652" y="2451"/>
                  </a:lnTo>
                  <a:lnTo>
                    <a:pt x="2732" y="2351"/>
                  </a:lnTo>
                  <a:lnTo>
                    <a:pt x="2812" y="2230"/>
                  </a:lnTo>
                  <a:lnTo>
                    <a:pt x="2873" y="2090"/>
                  </a:lnTo>
                  <a:lnTo>
                    <a:pt x="2933" y="1949"/>
                  </a:lnTo>
                  <a:lnTo>
                    <a:pt x="2973" y="1808"/>
                  </a:lnTo>
                  <a:lnTo>
                    <a:pt x="2993" y="1668"/>
                  </a:lnTo>
                  <a:lnTo>
                    <a:pt x="2993" y="1507"/>
                  </a:lnTo>
                  <a:lnTo>
                    <a:pt x="2993" y="1346"/>
                  </a:lnTo>
                  <a:lnTo>
                    <a:pt x="2973" y="1206"/>
                  </a:lnTo>
                  <a:lnTo>
                    <a:pt x="2933" y="1065"/>
                  </a:lnTo>
                  <a:lnTo>
                    <a:pt x="2873" y="925"/>
                  </a:lnTo>
                  <a:lnTo>
                    <a:pt x="2812" y="784"/>
                  </a:lnTo>
                  <a:lnTo>
                    <a:pt x="2732" y="664"/>
                  </a:lnTo>
                  <a:lnTo>
                    <a:pt x="2652" y="543"/>
                  </a:lnTo>
                  <a:lnTo>
                    <a:pt x="2551" y="443"/>
                  </a:lnTo>
                  <a:lnTo>
                    <a:pt x="2451" y="342"/>
                  </a:lnTo>
                  <a:lnTo>
                    <a:pt x="2330" y="262"/>
                  </a:lnTo>
                  <a:lnTo>
                    <a:pt x="2210" y="181"/>
                  </a:lnTo>
                  <a:lnTo>
                    <a:pt x="2069" y="121"/>
                  </a:lnTo>
                  <a:lnTo>
                    <a:pt x="1949" y="81"/>
                  </a:lnTo>
                  <a:lnTo>
                    <a:pt x="1788" y="41"/>
                  </a:lnTo>
                  <a:lnTo>
                    <a:pt x="1647" y="21"/>
                  </a:lnTo>
                  <a:lnTo>
                    <a:pt x="14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14"/>
            <p:cNvSpPr/>
            <p:nvPr/>
          </p:nvSpPr>
          <p:spPr>
            <a:xfrm>
              <a:off x="1323200" y="2560200"/>
              <a:ext cx="38175" cy="104475"/>
            </a:xfrm>
            <a:custGeom>
              <a:avLst/>
              <a:gdLst/>
              <a:ahLst/>
              <a:cxnLst/>
              <a:rect l="l" t="t" r="r" b="b"/>
              <a:pathLst>
                <a:path w="1527" h="4179" extrusionOk="0">
                  <a:moveTo>
                    <a:pt x="764" y="0"/>
                  </a:moveTo>
                  <a:lnTo>
                    <a:pt x="623" y="20"/>
                  </a:lnTo>
                  <a:lnTo>
                    <a:pt x="482" y="61"/>
                  </a:lnTo>
                  <a:lnTo>
                    <a:pt x="342" y="141"/>
                  </a:lnTo>
                  <a:lnTo>
                    <a:pt x="241" y="241"/>
                  </a:lnTo>
                  <a:lnTo>
                    <a:pt x="141" y="342"/>
                  </a:lnTo>
                  <a:lnTo>
                    <a:pt x="61" y="482"/>
                  </a:lnTo>
                  <a:lnTo>
                    <a:pt x="20" y="623"/>
                  </a:lnTo>
                  <a:lnTo>
                    <a:pt x="0" y="764"/>
                  </a:lnTo>
                  <a:lnTo>
                    <a:pt x="0" y="3415"/>
                  </a:lnTo>
                  <a:lnTo>
                    <a:pt x="20" y="3576"/>
                  </a:lnTo>
                  <a:lnTo>
                    <a:pt x="61" y="3717"/>
                  </a:lnTo>
                  <a:lnTo>
                    <a:pt x="141" y="3837"/>
                  </a:lnTo>
                  <a:lnTo>
                    <a:pt x="241" y="3958"/>
                  </a:lnTo>
                  <a:lnTo>
                    <a:pt x="342" y="4038"/>
                  </a:lnTo>
                  <a:lnTo>
                    <a:pt x="482" y="4118"/>
                  </a:lnTo>
                  <a:lnTo>
                    <a:pt x="623" y="4158"/>
                  </a:lnTo>
                  <a:lnTo>
                    <a:pt x="764" y="4179"/>
                  </a:lnTo>
                  <a:lnTo>
                    <a:pt x="924" y="4158"/>
                  </a:lnTo>
                  <a:lnTo>
                    <a:pt x="1065" y="4118"/>
                  </a:lnTo>
                  <a:lnTo>
                    <a:pt x="1206" y="4038"/>
                  </a:lnTo>
                  <a:lnTo>
                    <a:pt x="1306" y="3958"/>
                  </a:lnTo>
                  <a:lnTo>
                    <a:pt x="1406" y="3837"/>
                  </a:lnTo>
                  <a:lnTo>
                    <a:pt x="1467" y="3717"/>
                  </a:lnTo>
                  <a:lnTo>
                    <a:pt x="1527" y="3576"/>
                  </a:lnTo>
                  <a:lnTo>
                    <a:pt x="1527" y="3415"/>
                  </a:lnTo>
                  <a:lnTo>
                    <a:pt x="1527" y="764"/>
                  </a:lnTo>
                  <a:lnTo>
                    <a:pt x="1527" y="623"/>
                  </a:lnTo>
                  <a:lnTo>
                    <a:pt x="1467" y="482"/>
                  </a:lnTo>
                  <a:lnTo>
                    <a:pt x="1406" y="342"/>
                  </a:lnTo>
                  <a:lnTo>
                    <a:pt x="1306" y="241"/>
                  </a:lnTo>
                  <a:lnTo>
                    <a:pt x="1206" y="141"/>
                  </a:lnTo>
                  <a:lnTo>
                    <a:pt x="1065" y="61"/>
                  </a:lnTo>
                  <a:lnTo>
                    <a:pt x="924" y="20"/>
                  </a:lnTo>
                  <a:lnTo>
                    <a:pt x="7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14"/>
            <p:cNvSpPr/>
            <p:nvPr/>
          </p:nvSpPr>
          <p:spPr>
            <a:xfrm>
              <a:off x="1760600" y="3063875"/>
              <a:ext cx="104475" cy="38200"/>
            </a:xfrm>
            <a:custGeom>
              <a:avLst/>
              <a:gdLst/>
              <a:ahLst/>
              <a:cxnLst/>
              <a:rect l="l" t="t" r="r" b="b"/>
              <a:pathLst>
                <a:path w="4179" h="1528" extrusionOk="0">
                  <a:moveTo>
                    <a:pt x="764" y="1"/>
                  </a:moveTo>
                  <a:lnTo>
                    <a:pt x="623" y="21"/>
                  </a:lnTo>
                  <a:lnTo>
                    <a:pt x="482" y="61"/>
                  </a:lnTo>
                  <a:lnTo>
                    <a:pt x="342" y="121"/>
                  </a:lnTo>
                  <a:lnTo>
                    <a:pt x="241" y="222"/>
                  </a:lnTo>
                  <a:lnTo>
                    <a:pt x="141" y="342"/>
                  </a:lnTo>
                  <a:lnTo>
                    <a:pt x="60" y="463"/>
                  </a:lnTo>
                  <a:lnTo>
                    <a:pt x="20" y="603"/>
                  </a:lnTo>
                  <a:lnTo>
                    <a:pt x="0" y="764"/>
                  </a:lnTo>
                  <a:lnTo>
                    <a:pt x="20" y="925"/>
                  </a:lnTo>
                  <a:lnTo>
                    <a:pt x="60" y="1065"/>
                  </a:lnTo>
                  <a:lnTo>
                    <a:pt x="141" y="1186"/>
                  </a:lnTo>
                  <a:lnTo>
                    <a:pt x="241" y="1307"/>
                  </a:lnTo>
                  <a:lnTo>
                    <a:pt x="342" y="1387"/>
                  </a:lnTo>
                  <a:lnTo>
                    <a:pt x="482" y="1467"/>
                  </a:lnTo>
                  <a:lnTo>
                    <a:pt x="623" y="1507"/>
                  </a:lnTo>
                  <a:lnTo>
                    <a:pt x="764" y="1527"/>
                  </a:lnTo>
                  <a:lnTo>
                    <a:pt x="3415" y="1527"/>
                  </a:lnTo>
                  <a:lnTo>
                    <a:pt x="3576" y="1507"/>
                  </a:lnTo>
                  <a:lnTo>
                    <a:pt x="3716" y="1467"/>
                  </a:lnTo>
                  <a:lnTo>
                    <a:pt x="3837" y="1387"/>
                  </a:lnTo>
                  <a:lnTo>
                    <a:pt x="3957" y="1307"/>
                  </a:lnTo>
                  <a:lnTo>
                    <a:pt x="4038" y="1186"/>
                  </a:lnTo>
                  <a:lnTo>
                    <a:pt x="4118" y="1065"/>
                  </a:lnTo>
                  <a:lnTo>
                    <a:pt x="4158" y="925"/>
                  </a:lnTo>
                  <a:lnTo>
                    <a:pt x="4178" y="764"/>
                  </a:lnTo>
                  <a:lnTo>
                    <a:pt x="4158" y="603"/>
                  </a:lnTo>
                  <a:lnTo>
                    <a:pt x="4118" y="463"/>
                  </a:lnTo>
                  <a:lnTo>
                    <a:pt x="4038" y="342"/>
                  </a:lnTo>
                  <a:lnTo>
                    <a:pt x="3957" y="222"/>
                  </a:lnTo>
                  <a:lnTo>
                    <a:pt x="3837" y="121"/>
                  </a:lnTo>
                  <a:lnTo>
                    <a:pt x="3716" y="61"/>
                  </a:lnTo>
                  <a:lnTo>
                    <a:pt x="3576" y="21"/>
                  </a:lnTo>
                  <a:lnTo>
                    <a:pt x="3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14"/>
            <p:cNvSpPr/>
            <p:nvPr/>
          </p:nvSpPr>
          <p:spPr>
            <a:xfrm>
              <a:off x="1568250" y="2649075"/>
              <a:ext cx="54275" cy="74350"/>
            </a:xfrm>
            <a:custGeom>
              <a:avLst/>
              <a:gdLst/>
              <a:ahLst/>
              <a:cxnLst/>
              <a:rect l="l" t="t" r="r" b="b"/>
              <a:pathLst>
                <a:path w="2171" h="2974" extrusionOk="0">
                  <a:moveTo>
                    <a:pt x="1708" y="1"/>
                  </a:moveTo>
                  <a:lnTo>
                    <a:pt x="1648" y="21"/>
                  </a:lnTo>
                  <a:lnTo>
                    <a:pt x="1568" y="61"/>
                  </a:lnTo>
                  <a:lnTo>
                    <a:pt x="1527" y="101"/>
                  </a:lnTo>
                  <a:lnTo>
                    <a:pt x="1467" y="162"/>
                  </a:lnTo>
                  <a:lnTo>
                    <a:pt x="61" y="2391"/>
                  </a:lnTo>
                  <a:lnTo>
                    <a:pt x="21" y="2472"/>
                  </a:lnTo>
                  <a:lnTo>
                    <a:pt x="1" y="2532"/>
                  </a:lnTo>
                  <a:lnTo>
                    <a:pt x="1" y="2612"/>
                  </a:lnTo>
                  <a:lnTo>
                    <a:pt x="1" y="2692"/>
                  </a:lnTo>
                  <a:lnTo>
                    <a:pt x="21" y="2753"/>
                  </a:lnTo>
                  <a:lnTo>
                    <a:pt x="61" y="2813"/>
                  </a:lnTo>
                  <a:lnTo>
                    <a:pt x="101" y="2873"/>
                  </a:lnTo>
                  <a:lnTo>
                    <a:pt x="162" y="2913"/>
                  </a:lnTo>
                  <a:lnTo>
                    <a:pt x="262" y="2974"/>
                  </a:lnTo>
                  <a:lnTo>
                    <a:pt x="463" y="2974"/>
                  </a:lnTo>
                  <a:lnTo>
                    <a:pt x="563" y="2934"/>
                  </a:lnTo>
                  <a:lnTo>
                    <a:pt x="624" y="2873"/>
                  </a:lnTo>
                  <a:lnTo>
                    <a:pt x="704" y="2813"/>
                  </a:lnTo>
                  <a:lnTo>
                    <a:pt x="2110" y="583"/>
                  </a:lnTo>
                  <a:lnTo>
                    <a:pt x="2150" y="503"/>
                  </a:lnTo>
                  <a:lnTo>
                    <a:pt x="2170" y="443"/>
                  </a:lnTo>
                  <a:lnTo>
                    <a:pt x="2170" y="362"/>
                  </a:lnTo>
                  <a:lnTo>
                    <a:pt x="2170" y="282"/>
                  </a:lnTo>
                  <a:lnTo>
                    <a:pt x="2150" y="222"/>
                  </a:lnTo>
                  <a:lnTo>
                    <a:pt x="2110" y="162"/>
                  </a:lnTo>
                  <a:lnTo>
                    <a:pt x="2050" y="101"/>
                  </a:lnTo>
                  <a:lnTo>
                    <a:pt x="1989" y="61"/>
                  </a:lnTo>
                  <a:lnTo>
                    <a:pt x="1929" y="21"/>
                  </a:lnTo>
                  <a:lnTo>
                    <a:pt x="18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14"/>
            <p:cNvSpPr/>
            <p:nvPr/>
          </p:nvSpPr>
          <p:spPr>
            <a:xfrm>
              <a:off x="1715900" y="2830375"/>
              <a:ext cx="76850" cy="50750"/>
            </a:xfrm>
            <a:custGeom>
              <a:avLst/>
              <a:gdLst/>
              <a:ahLst/>
              <a:cxnLst/>
              <a:rect l="l" t="t" r="r" b="b"/>
              <a:pathLst>
                <a:path w="3074" h="2030" extrusionOk="0">
                  <a:moveTo>
                    <a:pt x="2652" y="0"/>
                  </a:moveTo>
                  <a:lnTo>
                    <a:pt x="2592" y="20"/>
                  </a:lnTo>
                  <a:lnTo>
                    <a:pt x="2511" y="40"/>
                  </a:lnTo>
                  <a:lnTo>
                    <a:pt x="201" y="1326"/>
                  </a:lnTo>
                  <a:lnTo>
                    <a:pt x="141" y="1366"/>
                  </a:lnTo>
                  <a:lnTo>
                    <a:pt x="81" y="1426"/>
                  </a:lnTo>
                  <a:lnTo>
                    <a:pt x="41" y="1487"/>
                  </a:lnTo>
                  <a:lnTo>
                    <a:pt x="21" y="1547"/>
                  </a:lnTo>
                  <a:lnTo>
                    <a:pt x="0" y="1627"/>
                  </a:lnTo>
                  <a:lnTo>
                    <a:pt x="0" y="1688"/>
                  </a:lnTo>
                  <a:lnTo>
                    <a:pt x="21" y="1768"/>
                  </a:lnTo>
                  <a:lnTo>
                    <a:pt x="41" y="1828"/>
                  </a:lnTo>
                  <a:lnTo>
                    <a:pt x="121" y="1929"/>
                  </a:lnTo>
                  <a:lnTo>
                    <a:pt x="201" y="1989"/>
                  </a:lnTo>
                  <a:lnTo>
                    <a:pt x="282" y="2029"/>
                  </a:lnTo>
                  <a:lnTo>
                    <a:pt x="483" y="2029"/>
                  </a:lnTo>
                  <a:lnTo>
                    <a:pt x="563" y="1989"/>
                  </a:lnTo>
                  <a:lnTo>
                    <a:pt x="2873" y="703"/>
                  </a:lnTo>
                  <a:lnTo>
                    <a:pt x="2953" y="663"/>
                  </a:lnTo>
                  <a:lnTo>
                    <a:pt x="2993" y="603"/>
                  </a:lnTo>
                  <a:lnTo>
                    <a:pt x="3034" y="543"/>
                  </a:lnTo>
                  <a:lnTo>
                    <a:pt x="3054" y="482"/>
                  </a:lnTo>
                  <a:lnTo>
                    <a:pt x="3074" y="402"/>
                  </a:lnTo>
                  <a:lnTo>
                    <a:pt x="3074" y="342"/>
                  </a:lnTo>
                  <a:lnTo>
                    <a:pt x="3054" y="261"/>
                  </a:lnTo>
                  <a:lnTo>
                    <a:pt x="3034" y="201"/>
                  </a:lnTo>
                  <a:lnTo>
                    <a:pt x="2993" y="121"/>
                  </a:lnTo>
                  <a:lnTo>
                    <a:pt x="2933" y="81"/>
                  </a:lnTo>
                  <a:lnTo>
                    <a:pt x="2873" y="40"/>
                  </a:lnTo>
                  <a:lnTo>
                    <a:pt x="2813" y="20"/>
                  </a:lnTo>
                  <a:lnTo>
                    <a:pt x="2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14"/>
            <p:cNvSpPr/>
            <p:nvPr/>
          </p:nvSpPr>
          <p:spPr>
            <a:xfrm>
              <a:off x="1323200" y="3501275"/>
              <a:ext cx="38175" cy="103975"/>
            </a:xfrm>
            <a:custGeom>
              <a:avLst/>
              <a:gdLst/>
              <a:ahLst/>
              <a:cxnLst/>
              <a:rect l="l" t="t" r="r" b="b"/>
              <a:pathLst>
                <a:path w="1527" h="4159" extrusionOk="0">
                  <a:moveTo>
                    <a:pt x="764" y="1"/>
                  </a:moveTo>
                  <a:lnTo>
                    <a:pt x="623" y="21"/>
                  </a:lnTo>
                  <a:lnTo>
                    <a:pt x="482" y="61"/>
                  </a:lnTo>
                  <a:lnTo>
                    <a:pt x="342" y="121"/>
                  </a:lnTo>
                  <a:lnTo>
                    <a:pt x="241" y="222"/>
                  </a:lnTo>
                  <a:lnTo>
                    <a:pt x="141" y="342"/>
                  </a:lnTo>
                  <a:lnTo>
                    <a:pt x="61" y="463"/>
                  </a:lnTo>
                  <a:lnTo>
                    <a:pt x="20" y="603"/>
                  </a:lnTo>
                  <a:lnTo>
                    <a:pt x="0" y="764"/>
                  </a:lnTo>
                  <a:lnTo>
                    <a:pt x="0" y="3396"/>
                  </a:lnTo>
                  <a:lnTo>
                    <a:pt x="20" y="3556"/>
                  </a:lnTo>
                  <a:lnTo>
                    <a:pt x="61" y="3697"/>
                  </a:lnTo>
                  <a:lnTo>
                    <a:pt x="141" y="3837"/>
                  </a:lnTo>
                  <a:lnTo>
                    <a:pt x="241" y="3938"/>
                  </a:lnTo>
                  <a:lnTo>
                    <a:pt x="342" y="4038"/>
                  </a:lnTo>
                  <a:lnTo>
                    <a:pt x="482" y="4099"/>
                  </a:lnTo>
                  <a:lnTo>
                    <a:pt x="623" y="4159"/>
                  </a:lnTo>
                  <a:lnTo>
                    <a:pt x="924" y="4159"/>
                  </a:lnTo>
                  <a:lnTo>
                    <a:pt x="1065" y="4099"/>
                  </a:lnTo>
                  <a:lnTo>
                    <a:pt x="1206" y="4038"/>
                  </a:lnTo>
                  <a:lnTo>
                    <a:pt x="1306" y="3938"/>
                  </a:lnTo>
                  <a:lnTo>
                    <a:pt x="1406" y="3837"/>
                  </a:lnTo>
                  <a:lnTo>
                    <a:pt x="1467" y="3697"/>
                  </a:lnTo>
                  <a:lnTo>
                    <a:pt x="1527" y="3556"/>
                  </a:lnTo>
                  <a:lnTo>
                    <a:pt x="1527" y="3396"/>
                  </a:lnTo>
                  <a:lnTo>
                    <a:pt x="1527" y="764"/>
                  </a:lnTo>
                  <a:lnTo>
                    <a:pt x="1527" y="603"/>
                  </a:lnTo>
                  <a:lnTo>
                    <a:pt x="1467" y="463"/>
                  </a:lnTo>
                  <a:lnTo>
                    <a:pt x="1406" y="342"/>
                  </a:lnTo>
                  <a:lnTo>
                    <a:pt x="1306" y="222"/>
                  </a:lnTo>
                  <a:lnTo>
                    <a:pt x="1206" y="121"/>
                  </a:lnTo>
                  <a:lnTo>
                    <a:pt x="1065" y="61"/>
                  </a:lnTo>
                  <a:lnTo>
                    <a:pt x="924" y="21"/>
                  </a:lnTo>
                  <a:lnTo>
                    <a:pt x="7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14"/>
            <p:cNvSpPr/>
            <p:nvPr/>
          </p:nvSpPr>
          <p:spPr>
            <a:xfrm>
              <a:off x="1568250" y="3442025"/>
              <a:ext cx="54275" cy="74850"/>
            </a:xfrm>
            <a:custGeom>
              <a:avLst/>
              <a:gdLst/>
              <a:ahLst/>
              <a:cxnLst/>
              <a:rect l="l" t="t" r="r" b="b"/>
              <a:pathLst>
                <a:path w="2171" h="2994" extrusionOk="0">
                  <a:moveTo>
                    <a:pt x="382" y="1"/>
                  </a:moveTo>
                  <a:lnTo>
                    <a:pt x="302" y="21"/>
                  </a:lnTo>
                  <a:lnTo>
                    <a:pt x="242" y="41"/>
                  </a:lnTo>
                  <a:lnTo>
                    <a:pt x="162" y="61"/>
                  </a:lnTo>
                  <a:lnTo>
                    <a:pt x="101" y="121"/>
                  </a:lnTo>
                  <a:lnTo>
                    <a:pt x="61" y="181"/>
                  </a:lnTo>
                  <a:lnTo>
                    <a:pt x="21" y="242"/>
                  </a:lnTo>
                  <a:lnTo>
                    <a:pt x="1" y="302"/>
                  </a:lnTo>
                  <a:lnTo>
                    <a:pt x="1" y="382"/>
                  </a:lnTo>
                  <a:lnTo>
                    <a:pt x="1" y="463"/>
                  </a:lnTo>
                  <a:lnTo>
                    <a:pt x="21" y="523"/>
                  </a:lnTo>
                  <a:lnTo>
                    <a:pt x="61" y="603"/>
                  </a:lnTo>
                  <a:lnTo>
                    <a:pt x="1467" y="2833"/>
                  </a:lnTo>
                  <a:lnTo>
                    <a:pt x="1527" y="2893"/>
                  </a:lnTo>
                  <a:lnTo>
                    <a:pt x="1608" y="2953"/>
                  </a:lnTo>
                  <a:lnTo>
                    <a:pt x="1708" y="2994"/>
                  </a:lnTo>
                  <a:lnTo>
                    <a:pt x="1889" y="2994"/>
                  </a:lnTo>
                  <a:lnTo>
                    <a:pt x="1989" y="2933"/>
                  </a:lnTo>
                  <a:lnTo>
                    <a:pt x="2050" y="2893"/>
                  </a:lnTo>
                  <a:lnTo>
                    <a:pt x="2110" y="2833"/>
                  </a:lnTo>
                  <a:lnTo>
                    <a:pt x="2150" y="2773"/>
                  </a:lnTo>
                  <a:lnTo>
                    <a:pt x="2170" y="2692"/>
                  </a:lnTo>
                  <a:lnTo>
                    <a:pt x="2170" y="2632"/>
                  </a:lnTo>
                  <a:lnTo>
                    <a:pt x="2170" y="2552"/>
                  </a:lnTo>
                  <a:lnTo>
                    <a:pt x="2150" y="2491"/>
                  </a:lnTo>
                  <a:lnTo>
                    <a:pt x="2110" y="2411"/>
                  </a:lnTo>
                  <a:lnTo>
                    <a:pt x="704" y="181"/>
                  </a:lnTo>
                  <a:lnTo>
                    <a:pt x="644" y="121"/>
                  </a:lnTo>
                  <a:lnTo>
                    <a:pt x="583" y="81"/>
                  </a:lnTo>
                  <a:lnTo>
                    <a:pt x="523" y="41"/>
                  </a:lnTo>
                  <a:lnTo>
                    <a:pt x="463" y="21"/>
                  </a:lnTo>
                  <a:lnTo>
                    <a:pt x="3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14"/>
            <p:cNvSpPr/>
            <p:nvPr/>
          </p:nvSpPr>
          <p:spPr>
            <a:xfrm>
              <a:off x="1715900" y="3284850"/>
              <a:ext cx="76850" cy="50750"/>
            </a:xfrm>
            <a:custGeom>
              <a:avLst/>
              <a:gdLst/>
              <a:ahLst/>
              <a:cxnLst/>
              <a:rect l="l" t="t" r="r" b="b"/>
              <a:pathLst>
                <a:path w="3074" h="2030" extrusionOk="0">
                  <a:moveTo>
                    <a:pt x="282" y="0"/>
                  </a:moveTo>
                  <a:lnTo>
                    <a:pt x="201" y="40"/>
                  </a:lnTo>
                  <a:lnTo>
                    <a:pt x="141" y="81"/>
                  </a:lnTo>
                  <a:lnTo>
                    <a:pt x="101" y="121"/>
                  </a:lnTo>
                  <a:lnTo>
                    <a:pt x="41" y="181"/>
                  </a:lnTo>
                  <a:lnTo>
                    <a:pt x="21" y="261"/>
                  </a:lnTo>
                  <a:lnTo>
                    <a:pt x="0" y="342"/>
                  </a:lnTo>
                  <a:lnTo>
                    <a:pt x="0" y="402"/>
                  </a:lnTo>
                  <a:lnTo>
                    <a:pt x="21" y="482"/>
                  </a:lnTo>
                  <a:lnTo>
                    <a:pt x="41" y="543"/>
                  </a:lnTo>
                  <a:lnTo>
                    <a:pt x="81" y="603"/>
                  </a:lnTo>
                  <a:lnTo>
                    <a:pt x="141" y="663"/>
                  </a:lnTo>
                  <a:lnTo>
                    <a:pt x="201" y="703"/>
                  </a:lnTo>
                  <a:lnTo>
                    <a:pt x="2511" y="1989"/>
                  </a:lnTo>
                  <a:lnTo>
                    <a:pt x="2612" y="2009"/>
                  </a:lnTo>
                  <a:lnTo>
                    <a:pt x="2692" y="2029"/>
                  </a:lnTo>
                  <a:lnTo>
                    <a:pt x="2793" y="2009"/>
                  </a:lnTo>
                  <a:lnTo>
                    <a:pt x="2893" y="1969"/>
                  </a:lnTo>
                  <a:lnTo>
                    <a:pt x="2973" y="1909"/>
                  </a:lnTo>
                  <a:lnTo>
                    <a:pt x="3034" y="1828"/>
                  </a:lnTo>
                  <a:lnTo>
                    <a:pt x="3054" y="1768"/>
                  </a:lnTo>
                  <a:lnTo>
                    <a:pt x="3074" y="1688"/>
                  </a:lnTo>
                  <a:lnTo>
                    <a:pt x="3074" y="1607"/>
                  </a:lnTo>
                  <a:lnTo>
                    <a:pt x="3054" y="1547"/>
                  </a:lnTo>
                  <a:lnTo>
                    <a:pt x="3034" y="1467"/>
                  </a:lnTo>
                  <a:lnTo>
                    <a:pt x="2993" y="1406"/>
                  </a:lnTo>
                  <a:lnTo>
                    <a:pt x="2953" y="1366"/>
                  </a:lnTo>
                  <a:lnTo>
                    <a:pt x="2873" y="1306"/>
                  </a:lnTo>
                  <a:lnTo>
                    <a:pt x="563" y="40"/>
                  </a:lnTo>
                  <a:lnTo>
                    <a:pt x="5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14"/>
            <p:cNvSpPr/>
            <p:nvPr/>
          </p:nvSpPr>
          <p:spPr>
            <a:xfrm>
              <a:off x="820000" y="3063875"/>
              <a:ext cx="103975" cy="38200"/>
            </a:xfrm>
            <a:custGeom>
              <a:avLst/>
              <a:gdLst/>
              <a:ahLst/>
              <a:cxnLst/>
              <a:rect l="l" t="t" r="r" b="b"/>
              <a:pathLst>
                <a:path w="4159" h="1528" extrusionOk="0">
                  <a:moveTo>
                    <a:pt x="764" y="1"/>
                  </a:moveTo>
                  <a:lnTo>
                    <a:pt x="604" y="21"/>
                  </a:lnTo>
                  <a:lnTo>
                    <a:pt x="463" y="61"/>
                  </a:lnTo>
                  <a:lnTo>
                    <a:pt x="342" y="121"/>
                  </a:lnTo>
                  <a:lnTo>
                    <a:pt x="222" y="222"/>
                  </a:lnTo>
                  <a:lnTo>
                    <a:pt x="121" y="342"/>
                  </a:lnTo>
                  <a:lnTo>
                    <a:pt x="61" y="463"/>
                  </a:lnTo>
                  <a:lnTo>
                    <a:pt x="21" y="603"/>
                  </a:lnTo>
                  <a:lnTo>
                    <a:pt x="1" y="764"/>
                  </a:lnTo>
                  <a:lnTo>
                    <a:pt x="21" y="925"/>
                  </a:lnTo>
                  <a:lnTo>
                    <a:pt x="61" y="1065"/>
                  </a:lnTo>
                  <a:lnTo>
                    <a:pt x="121" y="1186"/>
                  </a:lnTo>
                  <a:lnTo>
                    <a:pt x="222" y="1307"/>
                  </a:lnTo>
                  <a:lnTo>
                    <a:pt x="342" y="1387"/>
                  </a:lnTo>
                  <a:lnTo>
                    <a:pt x="463" y="1467"/>
                  </a:lnTo>
                  <a:lnTo>
                    <a:pt x="604" y="1507"/>
                  </a:lnTo>
                  <a:lnTo>
                    <a:pt x="764" y="1527"/>
                  </a:lnTo>
                  <a:lnTo>
                    <a:pt x="3396" y="1527"/>
                  </a:lnTo>
                  <a:lnTo>
                    <a:pt x="3556" y="1507"/>
                  </a:lnTo>
                  <a:lnTo>
                    <a:pt x="3697" y="1467"/>
                  </a:lnTo>
                  <a:lnTo>
                    <a:pt x="3838" y="1387"/>
                  </a:lnTo>
                  <a:lnTo>
                    <a:pt x="3938" y="1307"/>
                  </a:lnTo>
                  <a:lnTo>
                    <a:pt x="4038" y="1186"/>
                  </a:lnTo>
                  <a:lnTo>
                    <a:pt x="4099" y="1065"/>
                  </a:lnTo>
                  <a:lnTo>
                    <a:pt x="4159" y="925"/>
                  </a:lnTo>
                  <a:lnTo>
                    <a:pt x="4159" y="764"/>
                  </a:lnTo>
                  <a:lnTo>
                    <a:pt x="4159" y="603"/>
                  </a:lnTo>
                  <a:lnTo>
                    <a:pt x="4099" y="463"/>
                  </a:lnTo>
                  <a:lnTo>
                    <a:pt x="4038" y="342"/>
                  </a:lnTo>
                  <a:lnTo>
                    <a:pt x="3938" y="222"/>
                  </a:lnTo>
                  <a:lnTo>
                    <a:pt x="3838" y="121"/>
                  </a:lnTo>
                  <a:lnTo>
                    <a:pt x="3697" y="61"/>
                  </a:lnTo>
                  <a:lnTo>
                    <a:pt x="3556" y="21"/>
                  </a:lnTo>
                  <a:lnTo>
                    <a:pt x="3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14"/>
            <p:cNvSpPr/>
            <p:nvPr/>
          </p:nvSpPr>
          <p:spPr>
            <a:xfrm>
              <a:off x="1062575" y="2649075"/>
              <a:ext cx="54250" cy="74350"/>
            </a:xfrm>
            <a:custGeom>
              <a:avLst/>
              <a:gdLst/>
              <a:ahLst/>
              <a:cxnLst/>
              <a:rect l="l" t="t" r="r" b="b"/>
              <a:pathLst>
                <a:path w="2170" h="2974" extrusionOk="0">
                  <a:moveTo>
                    <a:pt x="301" y="1"/>
                  </a:moveTo>
                  <a:lnTo>
                    <a:pt x="241" y="21"/>
                  </a:lnTo>
                  <a:lnTo>
                    <a:pt x="161" y="61"/>
                  </a:lnTo>
                  <a:lnTo>
                    <a:pt x="100" y="101"/>
                  </a:lnTo>
                  <a:lnTo>
                    <a:pt x="60" y="162"/>
                  </a:lnTo>
                  <a:lnTo>
                    <a:pt x="20" y="222"/>
                  </a:lnTo>
                  <a:lnTo>
                    <a:pt x="0" y="282"/>
                  </a:lnTo>
                  <a:lnTo>
                    <a:pt x="0" y="362"/>
                  </a:lnTo>
                  <a:lnTo>
                    <a:pt x="0" y="443"/>
                  </a:lnTo>
                  <a:lnTo>
                    <a:pt x="20" y="503"/>
                  </a:lnTo>
                  <a:lnTo>
                    <a:pt x="60" y="583"/>
                  </a:lnTo>
                  <a:lnTo>
                    <a:pt x="1466" y="2813"/>
                  </a:lnTo>
                  <a:lnTo>
                    <a:pt x="1527" y="2873"/>
                  </a:lnTo>
                  <a:lnTo>
                    <a:pt x="1607" y="2934"/>
                  </a:lnTo>
                  <a:lnTo>
                    <a:pt x="1707" y="2974"/>
                  </a:lnTo>
                  <a:lnTo>
                    <a:pt x="1888" y="2974"/>
                  </a:lnTo>
                  <a:lnTo>
                    <a:pt x="1989" y="2913"/>
                  </a:lnTo>
                  <a:lnTo>
                    <a:pt x="2049" y="2873"/>
                  </a:lnTo>
                  <a:lnTo>
                    <a:pt x="2109" y="2813"/>
                  </a:lnTo>
                  <a:lnTo>
                    <a:pt x="2149" y="2753"/>
                  </a:lnTo>
                  <a:lnTo>
                    <a:pt x="2169" y="2692"/>
                  </a:lnTo>
                  <a:lnTo>
                    <a:pt x="2169" y="2612"/>
                  </a:lnTo>
                  <a:lnTo>
                    <a:pt x="2169" y="2532"/>
                  </a:lnTo>
                  <a:lnTo>
                    <a:pt x="2149" y="2472"/>
                  </a:lnTo>
                  <a:lnTo>
                    <a:pt x="2109" y="2391"/>
                  </a:lnTo>
                  <a:lnTo>
                    <a:pt x="703" y="162"/>
                  </a:lnTo>
                  <a:lnTo>
                    <a:pt x="643" y="101"/>
                  </a:lnTo>
                  <a:lnTo>
                    <a:pt x="583" y="61"/>
                  </a:lnTo>
                  <a:lnTo>
                    <a:pt x="522" y="21"/>
                  </a:lnTo>
                  <a:lnTo>
                    <a:pt x="4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14"/>
            <p:cNvSpPr/>
            <p:nvPr/>
          </p:nvSpPr>
          <p:spPr>
            <a:xfrm>
              <a:off x="892325" y="2830375"/>
              <a:ext cx="76850" cy="50750"/>
            </a:xfrm>
            <a:custGeom>
              <a:avLst/>
              <a:gdLst/>
              <a:ahLst/>
              <a:cxnLst/>
              <a:rect l="l" t="t" r="r" b="b"/>
              <a:pathLst>
                <a:path w="3074" h="2030" extrusionOk="0">
                  <a:moveTo>
                    <a:pt x="342" y="0"/>
                  </a:moveTo>
                  <a:lnTo>
                    <a:pt x="262" y="20"/>
                  </a:lnTo>
                  <a:lnTo>
                    <a:pt x="201" y="40"/>
                  </a:lnTo>
                  <a:lnTo>
                    <a:pt x="141" y="81"/>
                  </a:lnTo>
                  <a:lnTo>
                    <a:pt x="81" y="121"/>
                  </a:lnTo>
                  <a:lnTo>
                    <a:pt x="41" y="201"/>
                  </a:lnTo>
                  <a:lnTo>
                    <a:pt x="0" y="261"/>
                  </a:lnTo>
                  <a:lnTo>
                    <a:pt x="0" y="342"/>
                  </a:lnTo>
                  <a:lnTo>
                    <a:pt x="0" y="402"/>
                  </a:lnTo>
                  <a:lnTo>
                    <a:pt x="0" y="482"/>
                  </a:lnTo>
                  <a:lnTo>
                    <a:pt x="41" y="543"/>
                  </a:lnTo>
                  <a:lnTo>
                    <a:pt x="81" y="603"/>
                  </a:lnTo>
                  <a:lnTo>
                    <a:pt x="121" y="663"/>
                  </a:lnTo>
                  <a:lnTo>
                    <a:pt x="181" y="703"/>
                  </a:lnTo>
                  <a:lnTo>
                    <a:pt x="2511" y="1989"/>
                  </a:lnTo>
                  <a:lnTo>
                    <a:pt x="2592" y="2029"/>
                  </a:lnTo>
                  <a:lnTo>
                    <a:pt x="2793" y="2029"/>
                  </a:lnTo>
                  <a:lnTo>
                    <a:pt x="2873" y="1989"/>
                  </a:lnTo>
                  <a:lnTo>
                    <a:pt x="2953" y="1929"/>
                  </a:lnTo>
                  <a:lnTo>
                    <a:pt x="3014" y="1828"/>
                  </a:lnTo>
                  <a:lnTo>
                    <a:pt x="3054" y="1768"/>
                  </a:lnTo>
                  <a:lnTo>
                    <a:pt x="3074" y="1688"/>
                  </a:lnTo>
                  <a:lnTo>
                    <a:pt x="3074" y="1627"/>
                  </a:lnTo>
                  <a:lnTo>
                    <a:pt x="3054" y="1547"/>
                  </a:lnTo>
                  <a:lnTo>
                    <a:pt x="3034" y="1487"/>
                  </a:lnTo>
                  <a:lnTo>
                    <a:pt x="2993" y="1426"/>
                  </a:lnTo>
                  <a:lnTo>
                    <a:pt x="2933" y="1366"/>
                  </a:lnTo>
                  <a:lnTo>
                    <a:pt x="2873" y="1326"/>
                  </a:lnTo>
                  <a:lnTo>
                    <a:pt x="563" y="40"/>
                  </a:lnTo>
                  <a:lnTo>
                    <a:pt x="483" y="20"/>
                  </a:lnTo>
                  <a:lnTo>
                    <a:pt x="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14"/>
            <p:cNvSpPr/>
            <p:nvPr/>
          </p:nvSpPr>
          <p:spPr>
            <a:xfrm>
              <a:off x="1062575" y="3442025"/>
              <a:ext cx="54250" cy="74850"/>
            </a:xfrm>
            <a:custGeom>
              <a:avLst/>
              <a:gdLst/>
              <a:ahLst/>
              <a:cxnLst/>
              <a:rect l="l" t="t" r="r" b="b"/>
              <a:pathLst>
                <a:path w="2170" h="2994" extrusionOk="0">
                  <a:moveTo>
                    <a:pt x="1788" y="1"/>
                  </a:moveTo>
                  <a:lnTo>
                    <a:pt x="1707" y="21"/>
                  </a:lnTo>
                  <a:lnTo>
                    <a:pt x="1647" y="41"/>
                  </a:lnTo>
                  <a:lnTo>
                    <a:pt x="1567" y="81"/>
                  </a:lnTo>
                  <a:lnTo>
                    <a:pt x="1527" y="121"/>
                  </a:lnTo>
                  <a:lnTo>
                    <a:pt x="1466" y="181"/>
                  </a:lnTo>
                  <a:lnTo>
                    <a:pt x="60" y="2411"/>
                  </a:lnTo>
                  <a:lnTo>
                    <a:pt x="20" y="2491"/>
                  </a:lnTo>
                  <a:lnTo>
                    <a:pt x="0" y="2552"/>
                  </a:lnTo>
                  <a:lnTo>
                    <a:pt x="0" y="2632"/>
                  </a:lnTo>
                  <a:lnTo>
                    <a:pt x="0" y="2692"/>
                  </a:lnTo>
                  <a:lnTo>
                    <a:pt x="20" y="2773"/>
                  </a:lnTo>
                  <a:lnTo>
                    <a:pt x="60" y="2833"/>
                  </a:lnTo>
                  <a:lnTo>
                    <a:pt x="100" y="2893"/>
                  </a:lnTo>
                  <a:lnTo>
                    <a:pt x="161" y="2933"/>
                  </a:lnTo>
                  <a:lnTo>
                    <a:pt x="261" y="2994"/>
                  </a:lnTo>
                  <a:lnTo>
                    <a:pt x="462" y="2994"/>
                  </a:lnTo>
                  <a:lnTo>
                    <a:pt x="562" y="2953"/>
                  </a:lnTo>
                  <a:lnTo>
                    <a:pt x="623" y="2893"/>
                  </a:lnTo>
                  <a:lnTo>
                    <a:pt x="703" y="2833"/>
                  </a:lnTo>
                  <a:lnTo>
                    <a:pt x="2109" y="603"/>
                  </a:lnTo>
                  <a:lnTo>
                    <a:pt x="2149" y="523"/>
                  </a:lnTo>
                  <a:lnTo>
                    <a:pt x="2169" y="463"/>
                  </a:lnTo>
                  <a:lnTo>
                    <a:pt x="2169" y="382"/>
                  </a:lnTo>
                  <a:lnTo>
                    <a:pt x="2169" y="302"/>
                  </a:lnTo>
                  <a:lnTo>
                    <a:pt x="2149" y="242"/>
                  </a:lnTo>
                  <a:lnTo>
                    <a:pt x="2109" y="181"/>
                  </a:lnTo>
                  <a:lnTo>
                    <a:pt x="2049" y="121"/>
                  </a:lnTo>
                  <a:lnTo>
                    <a:pt x="1989" y="61"/>
                  </a:lnTo>
                  <a:lnTo>
                    <a:pt x="1928" y="41"/>
                  </a:lnTo>
                  <a:lnTo>
                    <a:pt x="1848" y="21"/>
                  </a:lnTo>
                  <a:lnTo>
                    <a:pt x="17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14"/>
            <p:cNvSpPr/>
            <p:nvPr/>
          </p:nvSpPr>
          <p:spPr>
            <a:xfrm>
              <a:off x="892325" y="3284850"/>
              <a:ext cx="76850" cy="50750"/>
            </a:xfrm>
            <a:custGeom>
              <a:avLst/>
              <a:gdLst/>
              <a:ahLst/>
              <a:cxnLst/>
              <a:rect l="l" t="t" r="r" b="b"/>
              <a:pathLst>
                <a:path w="3074" h="2030" extrusionOk="0">
                  <a:moveTo>
                    <a:pt x="2572" y="0"/>
                  </a:moveTo>
                  <a:lnTo>
                    <a:pt x="2511" y="40"/>
                  </a:lnTo>
                  <a:lnTo>
                    <a:pt x="181" y="1306"/>
                  </a:lnTo>
                  <a:lnTo>
                    <a:pt x="121" y="1366"/>
                  </a:lnTo>
                  <a:lnTo>
                    <a:pt x="81" y="1406"/>
                  </a:lnTo>
                  <a:lnTo>
                    <a:pt x="41" y="1467"/>
                  </a:lnTo>
                  <a:lnTo>
                    <a:pt x="0" y="1547"/>
                  </a:lnTo>
                  <a:lnTo>
                    <a:pt x="0" y="1607"/>
                  </a:lnTo>
                  <a:lnTo>
                    <a:pt x="0" y="1688"/>
                  </a:lnTo>
                  <a:lnTo>
                    <a:pt x="0" y="1768"/>
                  </a:lnTo>
                  <a:lnTo>
                    <a:pt x="41" y="1828"/>
                  </a:lnTo>
                  <a:lnTo>
                    <a:pt x="101" y="1909"/>
                  </a:lnTo>
                  <a:lnTo>
                    <a:pt x="181" y="1969"/>
                  </a:lnTo>
                  <a:lnTo>
                    <a:pt x="282" y="2009"/>
                  </a:lnTo>
                  <a:lnTo>
                    <a:pt x="382" y="2029"/>
                  </a:lnTo>
                  <a:lnTo>
                    <a:pt x="462" y="2009"/>
                  </a:lnTo>
                  <a:lnTo>
                    <a:pt x="563" y="1989"/>
                  </a:lnTo>
                  <a:lnTo>
                    <a:pt x="2873" y="703"/>
                  </a:lnTo>
                  <a:lnTo>
                    <a:pt x="2933" y="663"/>
                  </a:lnTo>
                  <a:lnTo>
                    <a:pt x="2993" y="603"/>
                  </a:lnTo>
                  <a:lnTo>
                    <a:pt x="3034" y="543"/>
                  </a:lnTo>
                  <a:lnTo>
                    <a:pt x="3054" y="482"/>
                  </a:lnTo>
                  <a:lnTo>
                    <a:pt x="3074" y="402"/>
                  </a:lnTo>
                  <a:lnTo>
                    <a:pt x="3074" y="342"/>
                  </a:lnTo>
                  <a:lnTo>
                    <a:pt x="3054" y="261"/>
                  </a:lnTo>
                  <a:lnTo>
                    <a:pt x="3014" y="181"/>
                  </a:lnTo>
                  <a:lnTo>
                    <a:pt x="2973" y="121"/>
                  </a:lnTo>
                  <a:lnTo>
                    <a:pt x="2913" y="81"/>
                  </a:lnTo>
                  <a:lnTo>
                    <a:pt x="2853" y="40"/>
                  </a:lnTo>
                  <a:lnTo>
                    <a:pt x="27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14"/>
            <p:cNvSpPr/>
            <p:nvPr/>
          </p:nvSpPr>
          <p:spPr>
            <a:xfrm>
              <a:off x="1323200" y="2722400"/>
              <a:ext cx="38175" cy="379675"/>
            </a:xfrm>
            <a:custGeom>
              <a:avLst/>
              <a:gdLst/>
              <a:ahLst/>
              <a:cxnLst/>
              <a:rect l="l" t="t" r="r" b="b"/>
              <a:pathLst>
                <a:path w="1527" h="15187" extrusionOk="0">
                  <a:moveTo>
                    <a:pt x="764" y="1"/>
                  </a:moveTo>
                  <a:lnTo>
                    <a:pt x="623" y="21"/>
                  </a:lnTo>
                  <a:lnTo>
                    <a:pt x="482" y="61"/>
                  </a:lnTo>
                  <a:lnTo>
                    <a:pt x="342" y="141"/>
                  </a:lnTo>
                  <a:lnTo>
                    <a:pt x="241" y="221"/>
                  </a:lnTo>
                  <a:lnTo>
                    <a:pt x="141" y="342"/>
                  </a:lnTo>
                  <a:lnTo>
                    <a:pt x="61" y="463"/>
                  </a:lnTo>
                  <a:lnTo>
                    <a:pt x="20" y="603"/>
                  </a:lnTo>
                  <a:lnTo>
                    <a:pt x="0" y="764"/>
                  </a:lnTo>
                  <a:lnTo>
                    <a:pt x="0" y="14423"/>
                  </a:lnTo>
                  <a:lnTo>
                    <a:pt x="20" y="14584"/>
                  </a:lnTo>
                  <a:lnTo>
                    <a:pt x="61" y="14724"/>
                  </a:lnTo>
                  <a:lnTo>
                    <a:pt x="141" y="14845"/>
                  </a:lnTo>
                  <a:lnTo>
                    <a:pt x="241" y="14966"/>
                  </a:lnTo>
                  <a:lnTo>
                    <a:pt x="342" y="15046"/>
                  </a:lnTo>
                  <a:lnTo>
                    <a:pt x="482" y="15126"/>
                  </a:lnTo>
                  <a:lnTo>
                    <a:pt x="623" y="15166"/>
                  </a:lnTo>
                  <a:lnTo>
                    <a:pt x="764" y="15186"/>
                  </a:lnTo>
                  <a:lnTo>
                    <a:pt x="924" y="15166"/>
                  </a:lnTo>
                  <a:lnTo>
                    <a:pt x="1065" y="15126"/>
                  </a:lnTo>
                  <a:lnTo>
                    <a:pt x="1206" y="15046"/>
                  </a:lnTo>
                  <a:lnTo>
                    <a:pt x="1306" y="14966"/>
                  </a:lnTo>
                  <a:lnTo>
                    <a:pt x="1406" y="14845"/>
                  </a:lnTo>
                  <a:lnTo>
                    <a:pt x="1467" y="14724"/>
                  </a:lnTo>
                  <a:lnTo>
                    <a:pt x="1527" y="14584"/>
                  </a:lnTo>
                  <a:lnTo>
                    <a:pt x="1527" y="14423"/>
                  </a:lnTo>
                  <a:lnTo>
                    <a:pt x="1527" y="764"/>
                  </a:lnTo>
                  <a:lnTo>
                    <a:pt x="1527" y="603"/>
                  </a:lnTo>
                  <a:lnTo>
                    <a:pt x="1467" y="463"/>
                  </a:lnTo>
                  <a:lnTo>
                    <a:pt x="1406" y="342"/>
                  </a:lnTo>
                  <a:lnTo>
                    <a:pt x="1306" y="221"/>
                  </a:lnTo>
                  <a:lnTo>
                    <a:pt x="1206" y="141"/>
                  </a:lnTo>
                  <a:lnTo>
                    <a:pt x="1065" y="61"/>
                  </a:lnTo>
                  <a:lnTo>
                    <a:pt x="924" y="21"/>
                  </a:lnTo>
                  <a:lnTo>
                    <a:pt x="7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14"/>
            <p:cNvSpPr/>
            <p:nvPr/>
          </p:nvSpPr>
          <p:spPr>
            <a:xfrm>
              <a:off x="1323700" y="3063875"/>
              <a:ext cx="220975" cy="127075"/>
            </a:xfrm>
            <a:custGeom>
              <a:avLst/>
              <a:gdLst/>
              <a:ahLst/>
              <a:cxnLst/>
              <a:rect l="l" t="t" r="r" b="b"/>
              <a:pathLst>
                <a:path w="8839" h="5083" extrusionOk="0">
                  <a:moveTo>
                    <a:pt x="643" y="1"/>
                  </a:moveTo>
                  <a:lnTo>
                    <a:pt x="503" y="41"/>
                  </a:lnTo>
                  <a:lnTo>
                    <a:pt x="362" y="101"/>
                  </a:lnTo>
                  <a:lnTo>
                    <a:pt x="241" y="182"/>
                  </a:lnTo>
                  <a:lnTo>
                    <a:pt x="141" y="302"/>
                  </a:lnTo>
                  <a:lnTo>
                    <a:pt x="61" y="423"/>
                  </a:lnTo>
                  <a:lnTo>
                    <a:pt x="20" y="583"/>
                  </a:lnTo>
                  <a:lnTo>
                    <a:pt x="0" y="724"/>
                  </a:lnTo>
                  <a:lnTo>
                    <a:pt x="0" y="865"/>
                  </a:lnTo>
                  <a:lnTo>
                    <a:pt x="41" y="1005"/>
                  </a:lnTo>
                  <a:lnTo>
                    <a:pt x="101" y="1146"/>
                  </a:lnTo>
                  <a:lnTo>
                    <a:pt x="181" y="1266"/>
                  </a:lnTo>
                  <a:lnTo>
                    <a:pt x="282" y="1367"/>
                  </a:lnTo>
                  <a:lnTo>
                    <a:pt x="422" y="1447"/>
                  </a:lnTo>
                  <a:lnTo>
                    <a:pt x="7734" y="5003"/>
                  </a:lnTo>
                  <a:lnTo>
                    <a:pt x="7895" y="5063"/>
                  </a:lnTo>
                  <a:lnTo>
                    <a:pt x="8075" y="5083"/>
                  </a:lnTo>
                  <a:lnTo>
                    <a:pt x="8176" y="5083"/>
                  </a:lnTo>
                  <a:lnTo>
                    <a:pt x="8276" y="5063"/>
                  </a:lnTo>
                  <a:lnTo>
                    <a:pt x="8377" y="5023"/>
                  </a:lnTo>
                  <a:lnTo>
                    <a:pt x="8477" y="4982"/>
                  </a:lnTo>
                  <a:lnTo>
                    <a:pt x="8558" y="4922"/>
                  </a:lnTo>
                  <a:lnTo>
                    <a:pt x="8638" y="4842"/>
                  </a:lnTo>
                  <a:lnTo>
                    <a:pt x="8698" y="4762"/>
                  </a:lnTo>
                  <a:lnTo>
                    <a:pt x="8758" y="4661"/>
                  </a:lnTo>
                  <a:lnTo>
                    <a:pt x="8819" y="4520"/>
                  </a:lnTo>
                  <a:lnTo>
                    <a:pt x="8839" y="4360"/>
                  </a:lnTo>
                  <a:lnTo>
                    <a:pt x="8819" y="4219"/>
                  </a:lnTo>
                  <a:lnTo>
                    <a:pt x="8799" y="4079"/>
                  </a:lnTo>
                  <a:lnTo>
                    <a:pt x="8738" y="3938"/>
                  </a:lnTo>
                  <a:lnTo>
                    <a:pt x="8638" y="3817"/>
                  </a:lnTo>
                  <a:lnTo>
                    <a:pt x="8537" y="3717"/>
                  </a:lnTo>
                  <a:lnTo>
                    <a:pt x="8397" y="3637"/>
                  </a:lnTo>
                  <a:lnTo>
                    <a:pt x="1085" y="81"/>
                  </a:lnTo>
                  <a:lnTo>
                    <a:pt x="944" y="21"/>
                  </a:lnTo>
                  <a:lnTo>
                    <a:pt x="7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659"/>
        <p:cNvGrpSpPr/>
        <p:nvPr/>
      </p:nvGrpSpPr>
      <p:grpSpPr>
        <a:xfrm>
          <a:off x="0" y="0"/>
          <a:ext cx="0" cy="0"/>
          <a:chOff x="0" y="0"/>
          <a:chExt cx="0" cy="0"/>
        </a:xfrm>
      </p:grpSpPr>
      <p:grpSp>
        <p:nvGrpSpPr>
          <p:cNvPr id="660" name="Google Shape;660;p15"/>
          <p:cNvGrpSpPr/>
          <p:nvPr/>
        </p:nvGrpSpPr>
        <p:grpSpPr>
          <a:xfrm>
            <a:off x="13367" y="-16399"/>
            <a:ext cx="12165236" cy="6916657"/>
            <a:chOff x="33197" y="-12175"/>
            <a:chExt cx="9123927" cy="5118900"/>
          </a:xfrm>
        </p:grpSpPr>
        <p:grpSp>
          <p:nvGrpSpPr>
            <p:cNvPr id="661" name="Google Shape;661;p15"/>
            <p:cNvGrpSpPr/>
            <p:nvPr/>
          </p:nvGrpSpPr>
          <p:grpSpPr>
            <a:xfrm>
              <a:off x="577902" y="-12175"/>
              <a:ext cx="7986672" cy="5118900"/>
              <a:chOff x="577902" y="-12175"/>
              <a:chExt cx="7986672" cy="5118900"/>
            </a:xfrm>
          </p:grpSpPr>
          <p:cxnSp>
            <p:nvCxnSpPr>
              <p:cNvPr id="662" name="Google Shape;662;p15"/>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3" name="Google Shape;663;p15"/>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4" name="Google Shape;664;p15"/>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5" name="Google Shape;665;p15"/>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6" name="Google Shape;666;p15"/>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7" name="Google Shape;667;p15"/>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8" name="Google Shape;668;p15"/>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69" name="Google Shape;669;p15"/>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0" name="Google Shape;670;p15"/>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1" name="Google Shape;671;p15"/>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2" name="Google Shape;672;p15"/>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3" name="Google Shape;673;p15"/>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4" name="Google Shape;674;p15"/>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5" name="Google Shape;675;p15"/>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6" name="Google Shape;676;p15"/>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677" name="Google Shape;677;p15"/>
            <p:cNvGrpSpPr/>
            <p:nvPr/>
          </p:nvGrpSpPr>
          <p:grpSpPr>
            <a:xfrm rot="5400000">
              <a:off x="2598493" y="-2006994"/>
              <a:ext cx="3993336" cy="9123927"/>
              <a:chOff x="577902" y="-12175"/>
              <a:chExt cx="3993336" cy="5118900"/>
            </a:xfrm>
          </p:grpSpPr>
          <p:cxnSp>
            <p:nvCxnSpPr>
              <p:cNvPr id="678" name="Google Shape;678;p15"/>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79" name="Google Shape;679;p15"/>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80" name="Google Shape;680;p15"/>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81" name="Google Shape;681;p15"/>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82" name="Google Shape;682;p15"/>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83" name="Google Shape;683;p15"/>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84" name="Google Shape;684;p15"/>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685" name="Google Shape;685;p15"/>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686" name="Google Shape;686;p15"/>
          <p:cNvGrpSpPr/>
          <p:nvPr/>
        </p:nvGrpSpPr>
        <p:grpSpPr>
          <a:xfrm>
            <a:off x="57400" y="504200"/>
            <a:ext cx="12077200" cy="6112467"/>
            <a:chOff x="43050" y="378150"/>
            <a:chExt cx="9057900" cy="4584350"/>
          </a:xfrm>
        </p:grpSpPr>
        <p:grpSp>
          <p:nvGrpSpPr>
            <p:cNvPr id="687" name="Google Shape;687;p15"/>
            <p:cNvGrpSpPr/>
            <p:nvPr/>
          </p:nvGrpSpPr>
          <p:grpSpPr>
            <a:xfrm>
              <a:off x="125517" y="1054571"/>
              <a:ext cx="8878403" cy="3722222"/>
              <a:chOff x="125517" y="1054571"/>
              <a:chExt cx="8878403" cy="3722222"/>
            </a:xfrm>
          </p:grpSpPr>
          <p:sp>
            <p:nvSpPr>
              <p:cNvPr id="688" name="Google Shape;688;p15"/>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5"/>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0" name="Google Shape;690;p15"/>
              <p:cNvGrpSpPr/>
              <p:nvPr/>
            </p:nvGrpSpPr>
            <p:grpSpPr>
              <a:xfrm>
                <a:off x="8710521" y="1054571"/>
                <a:ext cx="293400" cy="3722222"/>
                <a:chOff x="8710521" y="1196850"/>
                <a:chExt cx="293400" cy="3722222"/>
              </a:xfrm>
            </p:grpSpPr>
            <p:sp>
              <p:nvSpPr>
                <p:cNvPr id="691" name="Google Shape;691;p15"/>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5"/>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3" name="Google Shape;693;p15"/>
              <p:cNvGrpSpPr/>
              <p:nvPr/>
            </p:nvGrpSpPr>
            <p:grpSpPr>
              <a:xfrm>
                <a:off x="125517" y="1054571"/>
                <a:ext cx="293400" cy="3722222"/>
                <a:chOff x="8710521" y="1196850"/>
                <a:chExt cx="293400" cy="3722222"/>
              </a:xfrm>
            </p:grpSpPr>
            <p:sp>
              <p:nvSpPr>
                <p:cNvPr id="694" name="Google Shape;694;p15"/>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5"/>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96" name="Google Shape;696;p15"/>
            <p:cNvGrpSpPr/>
            <p:nvPr/>
          </p:nvGrpSpPr>
          <p:grpSpPr>
            <a:xfrm>
              <a:off x="43050" y="378150"/>
              <a:ext cx="9057900" cy="4584350"/>
              <a:chOff x="35650" y="378150"/>
              <a:chExt cx="9057900" cy="4584350"/>
            </a:xfrm>
          </p:grpSpPr>
          <p:sp>
            <p:nvSpPr>
              <p:cNvPr id="697" name="Google Shape;697;p15"/>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5"/>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99" name="Google Shape;699;p15"/>
          <p:cNvSpPr txBox="1">
            <a:spLocks noGrp="1"/>
          </p:cNvSpPr>
          <p:nvPr>
            <p:ph type="title"/>
          </p:nvPr>
        </p:nvSpPr>
        <p:spPr>
          <a:xfrm>
            <a:off x="960000" y="816864"/>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grpSp>
        <p:nvGrpSpPr>
          <p:cNvPr id="700" name="Google Shape;700;p15"/>
          <p:cNvGrpSpPr/>
          <p:nvPr/>
        </p:nvGrpSpPr>
        <p:grpSpPr>
          <a:xfrm flipH="1">
            <a:off x="-282766" y="5050768"/>
            <a:ext cx="1470433" cy="1961233"/>
            <a:chOff x="8269775" y="3716750"/>
            <a:chExt cx="1102825" cy="1470925"/>
          </a:xfrm>
        </p:grpSpPr>
        <p:sp>
          <p:nvSpPr>
            <p:cNvPr id="701" name="Google Shape;701;p15"/>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5"/>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5"/>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5"/>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5"/>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15"/>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5"/>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15"/>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09"/>
        <p:cNvGrpSpPr/>
        <p:nvPr/>
      </p:nvGrpSpPr>
      <p:grpSpPr>
        <a:xfrm>
          <a:off x="0" y="0"/>
          <a:ext cx="0" cy="0"/>
          <a:chOff x="0" y="0"/>
          <a:chExt cx="0" cy="0"/>
        </a:xfrm>
      </p:grpSpPr>
      <p:grpSp>
        <p:nvGrpSpPr>
          <p:cNvPr id="710" name="Google Shape;710;p16"/>
          <p:cNvGrpSpPr/>
          <p:nvPr/>
        </p:nvGrpSpPr>
        <p:grpSpPr>
          <a:xfrm>
            <a:off x="13367" y="-16399"/>
            <a:ext cx="12165236" cy="6916657"/>
            <a:chOff x="33197" y="-12175"/>
            <a:chExt cx="9123927" cy="5118900"/>
          </a:xfrm>
        </p:grpSpPr>
        <p:grpSp>
          <p:nvGrpSpPr>
            <p:cNvPr id="711" name="Google Shape;711;p16"/>
            <p:cNvGrpSpPr/>
            <p:nvPr/>
          </p:nvGrpSpPr>
          <p:grpSpPr>
            <a:xfrm>
              <a:off x="577902" y="-12175"/>
              <a:ext cx="7986672" cy="5118900"/>
              <a:chOff x="577902" y="-12175"/>
              <a:chExt cx="7986672" cy="5118900"/>
            </a:xfrm>
          </p:grpSpPr>
          <p:cxnSp>
            <p:nvCxnSpPr>
              <p:cNvPr id="712" name="Google Shape;712;p16"/>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3" name="Google Shape;713;p16"/>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4" name="Google Shape;714;p16"/>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5" name="Google Shape;715;p16"/>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6" name="Google Shape;716;p16"/>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7" name="Google Shape;717;p16"/>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8" name="Google Shape;718;p16"/>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19" name="Google Shape;719;p16"/>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0" name="Google Shape;720;p16"/>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1" name="Google Shape;721;p16"/>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2" name="Google Shape;722;p16"/>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3" name="Google Shape;723;p16"/>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4" name="Google Shape;724;p16"/>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5" name="Google Shape;725;p16"/>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6" name="Google Shape;726;p16"/>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727" name="Google Shape;727;p16"/>
            <p:cNvGrpSpPr/>
            <p:nvPr/>
          </p:nvGrpSpPr>
          <p:grpSpPr>
            <a:xfrm rot="5400000">
              <a:off x="2598493" y="-2006994"/>
              <a:ext cx="3993336" cy="9123927"/>
              <a:chOff x="577902" y="-12175"/>
              <a:chExt cx="3993336" cy="5118900"/>
            </a:xfrm>
          </p:grpSpPr>
          <p:cxnSp>
            <p:nvCxnSpPr>
              <p:cNvPr id="728" name="Google Shape;728;p16"/>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29" name="Google Shape;729;p16"/>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30" name="Google Shape;730;p16"/>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31" name="Google Shape;731;p16"/>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32" name="Google Shape;732;p16"/>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33" name="Google Shape;733;p16"/>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34" name="Google Shape;734;p16"/>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35" name="Google Shape;735;p16"/>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736" name="Google Shape;736;p16"/>
          <p:cNvGrpSpPr/>
          <p:nvPr/>
        </p:nvGrpSpPr>
        <p:grpSpPr>
          <a:xfrm>
            <a:off x="57400" y="504200"/>
            <a:ext cx="12077200" cy="6112467"/>
            <a:chOff x="43050" y="378150"/>
            <a:chExt cx="9057900" cy="4584350"/>
          </a:xfrm>
        </p:grpSpPr>
        <p:grpSp>
          <p:nvGrpSpPr>
            <p:cNvPr id="737" name="Google Shape;737;p16"/>
            <p:cNvGrpSpPr/>
            <p:nvPr/>
          </p:nvGrpSpPr>
          <p:grpSpPr>
            <a:xfrm>
              <a:off x="125517" y="1054571"/>
              <a:ext cx="8878403" cy="3722222"/>
              <a:chOff x="125517" y="1054571"/>
              <a:chExt cx="8878403" cy="3722222"/>
            </a:xfrm>
          </p:grpSpPr>
          <p:sp>
            <p:nvSpPr>
              <p:cNvPr id="738" name="Google Shape;738;p16"/>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16"/>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40" name="Google Shape;740;p16"/>
              <p:cNvGrpSpPr/>
              <p:nvPr/>
            </p:nvGrpSpPr>
            <p:grpSpPr>
              <a:xfrm>
                <a:off x="8710521" y="1054571"/>
                <a:ext cx="293400" cy="3722222"/>
                <a:chOff x="8710521" y="1196850"/>
                <a:chExt cx="293400" cy="3722222"/>
              </a:xfrm>
            </p:grpSpPr>
            <p:sp>
              <p:nvSpPr>
                <p:cNvPr id="741" name="Google Shape;741;p16"/>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16"/>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3" name="Google Shape;743;p16"/>
              <p:cNvGrpSpPr/>
              <p:nvPr/>
            </p:nvGrpSpPr>
            <p:grpSpPr>
              <a:xfrm>
                <a:off x="125517" y="1054571"/>
                <a:ext cx="293400" cy="3722222"/>
                <a:chOff x="8710521" y="1196850"/>
                <a:chExt cx="293400" cy="3722222"/>
              </a:xfrm>
            </p:grpSpPr>
            <p:sp>
              <p:nvSpPr>
                <p:cNvPr id="744" name="Google Shape;744;p16"/>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16"/>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46" name="Google Shape;746;p16"/>
            <p:cNvGrpSpPr/>
            <p:nvPr/>
          </p:nvGrpSpPr>
          <p:grpSpPr>
            <a:xfrm>
              <a:off x="43050" y="378150"/>
              <a:ext cx="9057900" cy="4584350"/>
              <a:chOff x="35650" y="378150"/>
              <a:chExt cx="9057900" cy="4584350"/>
            </a:xfrm>
          </p:grpSpPr>
          <p:sp>
            <p:nvSpPr>
              <p:cNvPr id="747" name="Google Shape;747;p16"/>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16"/>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49" name="Google Shape;749;p16"/>
          <p:cNvSpPr txBox="1">
            <a:spLocks noGrp="1"/>
          </p:cNvSpPr>
          <p:nvPr>
            <p:ph type="title"/>
          </p:nvPr>
        </p:nvSpPr>
        <p:spPr>
          <a:xfrm>
            <a:off x="5765183" y="1718600"/>
            <a:ext cx="5289200" cy="244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800"/>
              <a:buNone/>
              <a:defRPr>
                <a:highlight>
                  <a:schemeClr val="accent1"/>
                </a:highlight>
              </a:defRPr>
            </a:lvl1pPr>
            <a:lvl2pPr lvl="1" rtl="0">
              <a:spcBef>
                <a:spcPts val="0"/>
              </a:spcBef>
              <a:spcAft>
                <a:spcPts val="0"/>
              </a:spcAft>
              <a:buSzPts val="500"/>
              <a:buNone/>
              <a:defRPr/>
            </a:lvl2pPr>
            <a:lvl3pPr lvl="2" rtl="0">
              <a:spcBef>
                <a:spcPts val="0"/>
              </a:spcBef>
              <a:spcAft>
                <a:spcPts val="0"/>
              </a:spcAft>
              <a:buSzPts val="500"/>
              <a:buNone/>
              <a:defRPr/>
            </a:lvl3pPr>
            <a:lvl4pPr lvl="3" rtl="0">
              <a:spcBef>
                <a:spcPts val="0"/>
              </a:spcBef>
              <a:spcAft>
                <a:spcPts val="0"/>
              </a:spcAft>
              <a:buSzPts val="500"/>
              <a:buNone/>
              <a:defRPr/>
            </a:lvl4pPr>
            <a:lvl5pPr lvl="4" rtl="0">
              <a:spcBef>
                <a:spcPts val="0"/>
              </a:spcBef>
              <a:spcAft>
                <a:spcPts val="0"/>
              </a:spcAft>
              <a:buSzPts val="500"/>
              <a:buNone/>
              <a:defRPr/>
            </a:lvl5pPr>
            <a:lvl6pPr lvl="5" rtl="0">
              <a:spcBef>
                <a:spcPts val="0"/>
              </a:spcBef>
              <a:spcAft>
                <a:spcPts val="0"/>
              </a:spcAft>
              <a:buSzPts val="500"/>
              <a:buNone/>
              <a:defRPr/>
            </a:lvl6pPr>
            <a:lvl7pPr lvl="6" rtl="0">
              <a:spcBef>
                <a:spcPts val="0"/>
              </a:spcBef>
              <a:spcAft>
                <a:spcPts val="0"/>
              </a:spcAft>
              <a:buSzPts val="500"/>
              <a:buNone/>
              <a:defRPr/>
            </a:lvl7pPr>
            <a:lvl8pPr lvl="7" rtl="0">
              <a:spcBef>
                <a:spcPts val="0"/>
              </a:spcBef>
              <a:spcAft>
                <a:spcPts val="0"/>
              </a:spcAft>
              <a:buSzPts val="500"/>
              <a:buNone/>
              <a:defRPr/>
            </a:lvl8pPr>
            <a:lvl9pPr lvl="8" rtl="0">
              <a:spcBef>
                <a:spcPts val="0"/>
              </a:spcBef>
              <a:spcAft>
                <a:spcPts val="0"/>
              </a:spcAft>
              <a:buSzPts val="500"/>
              <a:buNone/>
              <a:defRPr/>
            </a:lvl9pPr>
          </a:lstStyle>
          <a:p/>
        </p:txBody>
      </p:sp>
      <p:sp>
        <p:nvSpPr>
          <p:cNvPr id="750" name="Google Shape;750;p16"/>
          <p:cNvSpPr txBox="1">
            <a:spLocks noGrp="1"/>
          </p:cNvSpPr>
          <p:nvPr>
            <p:ph type="subTitle" idx="1"/>
          </p:nvPr>
        </p:nvSpPr>
        <p:spPr>
          <a:xfrm>
            <a:off x="5765183" y="4264600"/>
            <a:ext cx="5293600" cy="87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51"/>
        <p:cNvGrpSpPr/>
        <p:nvPr/>
      </p:nvGrpSpPr>
      <p:grpSpPr>
        <a:xfrm>
          <a:off x="0" y="0"/>
          <a:ext cx="0" cy="0"/>
          <a:chOff x="0" y="0"/>
          <a:chExt cx="0" cy="0"/>
        </a:xfrm>
      </p:grpSpPr>
      <p:grpSp>
        <p:nvGrpSpPr>
          <p:cNvPr id="752" name="Google Shape;752;p17"/>
          <p:cNvGrpSpPr/>
          <p:nvPr/>
        </p:nvGrpSpPr>
        <p:grpSpPr>
          <a:xfrm>
            <a:off x="13367" y="-16399"/>
            <a:ext cx="12165236" cy="6916657"/>
            <a:chOff x="33197" y="-12175"/>
            <a:chExt cx="9123927" cy="5118900"/>
          </a:xfrm>
        </p:grpSpPr>
        <p:grpSp>
          <p:nvGrpSpPr>
            <p:cNvPr id="753" name="Google Shape;753;p17"/>
            <p:cNvGrpSpPr/>
            <p:nvPr/>
          </p:nvGrpSpPr>
          <p:grpSpPr>
            <a:xfrm>
              <a:off x="577902" y="-12175"/>
              <a:ext cx="7986672" cy="5118900"/>
              <a:chOff x="577902" y="-12175"/>
              <a:chExt cx="7986672" cy="5118900"/>
            </a:xfrm>
          </p:grpSpPr>
          <p:cxnSp>
            <p:nvCxnSpPr>
              <p:cNvPr id="754" name="Google Shape;754;p17"/>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55" name="Google Shape;755;p17"/>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56" name="Google Shape;756;p17"/>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57" name="Google Shape;757;p17"/>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58" name="Google Shape;758;p17"/>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59" name="Google Shape;759;p17"/>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0" name="Google Shape;760;p17"/>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1" name="Google Shape;761;p17"/>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2" name="Google Shape;762;p17"/>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3" name="Google Shape;763;p17"/>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4" name="Google Shape;764;p17"/>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5" name="Google Shape;765;p17"/>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6" name="Google Shape;766;p17"/>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7" name="Google Shape;767;p17"/>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68" name="Google Shape;768;p17"/>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769" name="Google Shape;769;p17"/>
            <p:cNvGrpSpPr/>
            <p:nvPr/>
          </p:nvGrpSpPr>
          <p:grpSpPr>
            <a:xfrm rot="5400000">
              <a:off x="2598493" y="-2006994"/>
              <a:ext cx="3993336" cy="9123927"/>
              <a:chOff x="577902" y="-12175"/>
              <a:chExt cx="3993336" cy="5118900"/>
            </a:xfrm>
          </p:grpSpPr>
          <p:cxnSp>
            <p:nvCxnSpPr>
              <p:cNvPr id="770" name="Google Shape;770;p17"/>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1" name="Google Shape;771;p17"/>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2" name="Google Shape;772;p17"/>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3" name="Google Shape;773;p17"/>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4" name="Google Shape;774;p17"/>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5" name="Google Shape;775;p17"/>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6" name="Google Shape;776;p17"/>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777" name="Google Shape;777;p17"/>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778" name="Google Shape;778;p17"/>
          <p:cNvGrpSpPr/>
          <p:nvPr/>
        </p:nvGrpSpPr>
        <p:grpSpPr>
          <a:xfrm>
            <a:off x="57400" y="504200"/>
            <a:ext cx="12077200" cy="6112467"/>
            <a:chOff x="43050" y="378150"/>
            <a:chExt cx="9057900" cy="4584350"/>
          </a:xfrm>
        </p:grpSpPr>
        <p:grpSp>
          <p:nvGrpSpPr>
            <p:cNvPr id="779" name="Google Shape;779;p17"/>
            <p:cNvGrpSpPr/>
            <p:nvPr/>
          </p:nvGrpSpPr>
          <p:grpSpPr>
            <a:xfrm>
              <a:off x="125517" y="1054571"/>
              <a:ext cx="8878403" cy="3722222"/>
              <a:chOff x="125517" y="1054571"/>
              <a:chExt cx="8878403" cy="3722222"/>
            </a:xfrm>
          </p:grpSpPr>
          <p:sp>
            <p:nvSpPr>
              <p:cNvPr id="780" name="Google Shape;780;p17"/>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7"/>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82" name="Google Shape;782;p17"/>
              <p:cNvGrpSpPr/>
              <p:nvPr/>
            </p:nvGrpSpPr>
            <p:grpSpPr>
              <a:xfrm>
                <a:off x="8710521" y="1054571"/>
                <a:ext cx="293400" cy="3722222"/>
                <a:chOff x="8710521" y="1196850"/>
                <a:chExt cx="293400" cy="3722222"/>
              </a:xfrm>
            </p:grpSpPr>
            <p:sp>
              <p:nvSpPr>
                <p:cNvPr id="783" name="Google Shape;783;p17"/>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7"/>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5" name="Google Shape;785;p17"/>
              <p:cNvGrpSpPr/>
              <p:nvPr/>
            </p:nvGrpSpPr>
            <p:grpSpPr>
              <a:xfrm>
                <a:off x="125517" y="1054571"/>
                <a:ext cx="293400" cy="3722222"/>
                <a:chOff x="8710521" y="1196850"/>
                <a:chExt cx="293400" cy="3722222"/>
              </a:xfrm>
            </p:grpSpPr>
            <p:sp>
              <p:nvSpPr>
                <p:cNvPr id="786" name="Google Shape;786;p17"/>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7"/>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88" name="Google Shape;788;p17"/>
            <p:cNvGrpSpPr/>
            <p:nvPr/>
          </p:nvGrpSpPr>
          <p:grpSpPr>
            <a:xfrm>
              <a:off x="43050" y="378150"/>
              <a:ext cx="9057900" cy="4584350"/>
              <a:chOff x="35650" y="378150"/>
              <a:chExt cx="9057900" cy="4584350"/>
            </a:xfrm>
          </p:grpSpPr>
          <p:sp>
            <p:nvSpPr>
              <p:cNvPr id="789" name="Google Shape;789;p17"/>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7"/>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91" name="Google Shape;791;p17"/>
          <p:cNvSpPr txBox="1">
            <a:spLocks noGrp="1"/>
          </p:cNvSpPr>
          <p:nvPr>
            <p:ph type="title"/>
          </p:nvPr>
        </p:nvSpPr>
        <p:spPr>
          <a:xfrm>
            <a:off x="971493" y="2569500"/>
            <a:ext cx="61104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a:highlight>
                  <a:schemeClr val="accent1"/>
                </a:highlight>
              </a:defRPr>
            </a:lvl1pPr>
            <a:lvl2pPr lvl="1" rtl="0">
              <a:spcBef>
                <a:spcPts val="0"/>
              </a:spcBef>
              <a:spcAft>
                <a:spcPts val="0"/>
              </a:spcAft>
              <a:buSzPts val="500"/>
              <a:buNone/>
              <a:defRPr/>
            </a:lvl2pPr>
            <a:lvl3pPr lvl="2" rtl="0">
              <a:spcBef>
                <a:spcPts val="0"/>
              </a:spcBef>
              <a:spcAft>
                <a:spcPts val="0"/>
              </a:spcAft>
              <a:buSzPts val="500"/>
              <a:buNone/>
              <a:defRPr/>
            </a:lvl3pPr>
            <a:lvl4pPr lvl="3" rtl="0">
              <a:spcBef>
                <a:spcPts val="0"/>
              </a:spcBef>
              <a:spcAft>
                <a:spcPts val="0"/>
              </a:spcAft>
              <a:buSzPts val="500"/>
              <a:buNone/>
              <a:defRPr/>
            </a:lvl4pPr>
            <a:lvl5pPr lvl="4" rtl="0">
              <a:spcBef>
                <a:spcPts val="0"/>
              </a:spcBef>
              <a:spcAft>
                <a:spcPts val="0"/>
              </a:spcAft>
              <a:buSzPts val="500"/>
              <a:buNone/>
              <a:defRPr/>
            </a:lvl5pPr>
            <a:lvl6pPr lvl="5" rtl="0">
              <a:spcBef>
                <a:spcPts val="0"/>
              </a:spcBef>
              <a:spcAft>
                <a:spcPts val="0"/>
              </a:spcAft>
              <a:buSzPts val="500"/>
              <a:buNone/>
              <a:defRPr/>
            </a:lvl6pPr>
            <a:lvl7pPr lvl="6" rtl="0">
              <a:spcBef>
                <a:spcPts val="0"/>
              </a:spcBef>
              <a:spcAft>
                <a:spcPts val="0"/>
              </a:spcAft>
              <a:buSzPts val="500"/>
              <a:buNone/>
              <a:defRPr/>
            </a:lvl7pPr>
            <a:lvl8pPr lvl="7" rtl="0">
              <a:spcBef>
                <a:spcPts val="0"/>
              </a:spcBef>
              <a:spcAft>
                <a:spcPts val="0"/>
              </a:spcAft>
              <a:buSzPts val="500"/>
              <a:buNone/>
              <a:defRPr/>
            </a:lvl8pPr>
            <a:lvl9pPr lvl="8" rtl="0">
              <a:spcBef>
                <a:spcPts val="0"/>
              </a:spcBef>
              <a:spcAft>
                <a:spcPts val="0"/>
              </a:spcAft>
              <a:buSzPts val="500"/>
              <a:buNone/>
              <a:defRPr/>
            </a:lvl9pPr>
          </a:lstStyle>
          <a:p/>
        </p:txBody>
      </p:sp>
      <p:sp>
        <p:nvSpPr>
          <p:cNvPr id="792" name="Google Shape;792;p17"/>
          <p:cNvSpPr txBox="1">
            <a:spLocks noGrp="1"/>
          </p:cNvSpPr>
          <p:nvPr>
            <p:ph type="subTitle" idx="1"/>
          </p:nvPr>
        </p:nvSpPr>
        <p:spPr>
          <a:xfrm>
            <a:off x="1373493" y="3434900"/>
            <a:ext cx="5306400" cy="85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837"/>
        <p:cNvGrpSpPr/>
        <p:nvPr/>
      </p:nvGrpSpPr>
      <p:grpSpPr>
        <a:xfrm>
          <a:off x="0" y="0"/>
          <a:ext cx="0" cy="0"/>
          <a:chOff x="0" y="0"/>
          <a:chExt cx="0" cy="0"/>
        </a:xfrm>
      </p:grpSpPr>
      <p:grpSp>
        <p:nvGrpSpPr>
          <p:cNvPr id="838" name="Google Shape;838;p19"/>
          <p:cNvGrpSpPr/>
          <p:nvPr/>
        </p:nvGrpSpPr>
        <p:grpSpPr>
          <a:xfrm>
            <a:off x="13367" y="-16399"/>
            <a:ext cx="12165236" cy="6916657"/>
            <a:chOff x="33197" y="-12175"/>
            <a:chExt cx="9123927" cy="5118900"/>
          </a:xfrm>
        </p:grpSpPr>
        <p:grpSp>
          <p:nvGrpSpPr>
            <p:cNvPr id="839" name="Google Shape;839;p19"/>
            <p:cNvGrpSpPr/>
            <p:nvPr/>
          </p:nvGrpSpPr>
          <p:grpSpPr>
            <a:xfrm>
              <a:off x="577902" y="-12175"/>
              <a:ext cx="7986672" cy="5118900"/>
              <a:chOff x="577902" y="-12175"/>
              <a:chExt cx="7986672" cy="5118900"/>
            </a:xfrm>
          </p:grpSpPr>
          <p:cxnSp>
            <p:nvCxnSpPr>
              <p:cNvPr id="840" name="Google Shape;840;p19"/>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1" name="Google Shape;841;p19"/>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2" name="Google Shape;842;p19"/>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3" name="Google Shape;843;p19"/>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4" name="Google Shape;844;p19"/>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5" name="Google Shape;845;p19"/>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6" name="Google Shape;846;p19"/>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7" name="Google Shape;847;p19"/>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8" name="Google Shape;848;p19"/>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49" name="Google Shape;849;p19"/>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0" name="Google Shape;850;p19"/>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1" name="Google Shape;851;p19"/>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2" name="Google Shape;852;p19"/>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3" name="Google Shape;853;p19"/>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4" name="Google Shape;854;p19"/>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855" name="Google Shape;855;p19"/>
            <p:cNvGrpSpPr/>
            <p:nvPr/>
          </p:nvGrpSpPr>
          <p:grpSpPr>
            <a:xfrm rot="5400000">
              <a:off x="2598493" y="-2006994"/>
              <a:ext cx="3993336" cy="9123927"/>
              <a:chOff x="577902" y="-12175"/>
              <a:chExt cx="3993336" cy="5118900"/>
            </a:xfrm>
          </p:grpSpPr>
          <p:cxnSp>
            <p:nvCxnSpPr>
              <p:cNvPr id="856" name="Google Shape;856;p19"/>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7" name="Google Shape;857;p19"/>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8" name="Google Shape;858;p19"/>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59" name="Google Shape;859;p19"/>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60" name="Google Shape;860;p19"/>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61" name="Google Shape;861;p19"/>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62" name="Google Shape;862;p19"/>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63" name="Google Shape;863;p19"/>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864" name="Google Shape;864;p19"/>
          <p:cNvGrpSpPr/>
          <p:nvPr/>
        </p:nvGrpSpPr>
        <p:grpSpPr>
          <a:xfrm flipH="1">
            <a:off x="10709018" y="212068"/>
            <a:ext cx="1470433" cy="1961233"/>
            <a:chOff x="8269775" y="3716750"/>
            <a:chExt cx="1102825" cy="1470925"/>
          </a:xfrm>
        </p:grpSpPr>
        <p:sp>
          <p:nvSpPr>
            <p:cNvPr id="865" name="Google Shape;865;p19"/>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19"/>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19"/>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19"/>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19"/>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19"/>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19"/>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19"/>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3" name="Google Shape;873;p19"/>
          <p:cNvGrpSpPr/>
          <p:nvPr/>
        </p:nvGrpSpPr>
        <p:grpSpPr>
          <a:xfrm>
            <a:off x="57400" y="504200"/>
            <a:ext cx="12077200" cy="6112467"/>
            <a:chOff x="43050" y="378150"/>
            <a:chExt cx="9057900" cy="4584350"/>
          </a:xfrm>
        </p:grpSpPr>
        <p:grpSp>
          <p:nvGrpSpPr>
            <p:cNvPr id="874" name="Google Shape;874;p19"/>
            <p:cNvGrpSpPr/>
            <p:nvPr/>
          </p:nvGrpSpPr>
          <p:grpSpPr>
            <a:xfrm>
              <a:off x="125517" y="1054571"/>
              <a:ext cx="8878403" cy="3722222"/>
              <a:chOff x="125517" y="1054571"/>
              <a:chExt cx="8878403" cy="3722222"/>
            </a:xfrm>
          </p:grpSpPr>
          <p:sp>
            <p:nvSpPr>
              <p:cNvPr id="875" name="Google Shape;875;p19"/>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19"/>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77" name="Google Shape;877;p19"/>
              <p:cNvGrpSpPr/>
              <p:nvPr/>
            </p:nvGrpSpPr>
            <p:grpSpPr>
              <a:xfrm>
                <a:off x="8710521" y="1054571"/>
                <a:ext cx="293400" cy="3722222"/>
                <a:chOff x="8710521" y="1196850"/>
                <a:chExt cx="293400" cy="3722222"/>
              </a:xfrm>
            </p:grpSpPr>
            <p:sp>
              <p:nvSpPr>
                <p:cNvPr id="878" name="Google Shape;878;p19"/>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19"/>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0" name="Google Shape;880;p19"/>
              <p:cNvGrpSpPr/>
              <p:nvPr/>
            </p:nvGrpSpPr>
            <p:grpSpPr>
              <a:xfrm>
                <a:off x="125517" y="1054571"/>
                <a:ext cx="293400" cy="3722222"/>
                <a:chOff x="8710521" y="1196850"/>
                <a:chExt cx="293400" cy="3722222"/>
              </a:xfrm>
            </p:grpSpPr>
            <p:sp>
              <p:nvSpPr>
                <p:cNvPr id="881" name="Google Shape;881;p19"/>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19"/>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83" name="Google Shape;883;p19"/>
            <p:cNvGrpSpPr/>
            <p:nvPr/>
          </p:nvGrpSpPr>
          <p:grpSpPr>
            <a:xfrm>
              <a:off x="43050" y="378150"/>
              <a:ext cx="9057900" cy="4584350"/>
              <a:chOff x="35650" y="378150"/>
              <a:chExt cx="9057900" cy="4584350"/>
            </a:xfrm>
          </p:grpSpPr>
          <p:sp>
            <p:nvSpPr>
              <p:cNvPr id="884" name="Google Shape;884;p19"/>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19"/>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886" name="Google Shape;886;p19"/>
          <p:cNvSpPr txBox="1">
            <a:spLocks noGrp="1"/>
          </p:cNvSpPr>
          <p:nvPr>
            <p:ph type="title"/>
          </p:nvPr>
        </p:nvSpPr>
        <p:spPr>
          <a:xfrm>
            <a:off x="1261300" y="4031500"/>
            <a:ext cx="26900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887" name="Google Shape;887;p19"/>
          <p:cNvSpPr txBox="1">
            <a:spLocks noGrp="1"/>
          </p:cNvSpPr>
          <p:nvPr>
            <p:ph type="subTitle" idx="1"/>
          </p:nvPr>
        </p:nvSpPr>
        <p:spPr>
          <a:xfrm>
            <a:off x="1264067" y="4506971"/>
            <a:ext cx="2684400" cy="112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888" name="Google Shape;888;p19"/>
          <p:cNvSpPr txBox="1">
            <a:spLocks noGrp="1"/>
          </p:cNvSpPr>
          <p:nvPr>
            <p:ph type="title" idx="2"/>
          </p:nvPr>
        </p:nvSpPr>
        <p:spPr>
          <a:xfrm>
            <a:off x="4743200" y="4031500"/>
            <a:ext cx="27004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889" name="Google Shape;889;p19"/>
          <p:cNvSpPr txBox="1">
            <a:spLocks noGrp="1"/>
          </p:cNvSpPr>
          <p:nvPr>
            <p:ph type="subTitle" idx="3"/>
          </p:nvPr>
        </p:nvSpPr>
        <p:spPr>
          <a:xfrm>
            <a:off x="4745768" y="4506968"/>
            <a:ext cx="2695200" cy="112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890" name="Google Shape;890;p19"/>
          <p:cNvSpPr txBox="1">
            <a:spLocks noGrp="1"/>
          </p:cNvSpPr>
          <p:nvPr>
            <p:ph type="title" idx="4"/>
          </p:nvPr>
        </p:nvSpPr>
        <p:spPr>
          <a:xfrm>
            <a:off x="8235500" y="4031500"/>
            <a:ext cx="269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891" name="Google Shape;891;p19"/>
          <p:cNvSpPr txBox="1">
            <a:spLocks noGrp="1"/>
          </p:cNvSpPr>
          <p:nvPr>
            <p:ph type="subTitle" idx="5"/>
          </p:nvPr>
        </p:nvSpPr>
        <p:spPr>
          <a:xfrm>
            <a:off x="8238268" y="4506968"/>
            <a:ext cx="2690000" cy="112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892" name="Google Shape;892;p19"/>
          <p:cNvSpPr txBox="1">
            <a:spLocks noGrp="1"/>
          </p:cNvSpPr>
          <p:nvPr>
            <p:ph type="title" idx="6"/>
          </p:nvPr>
        </p:nvSpPr>
        <p:spPr>
          <a:xfrm>
            <a:off x="960000" y="816864"/>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893"/>
        <p:cNvGrpSpPr/>
        <p:nvPr/>
      </p:nvGrpSpPr>
      <p:grpSpPr>
        <a:xfrm>
          <a:off x="0" y="0"/>
          <a:ext cx="0" cy="0"/>
          <a:chOff x="0" y="0"/>
          <a:chExt cx="0" cy="0"/>
        </a:xfrm>
      </p:grpSpPr>
      <p:grpSp>
        <p:nvGrpSpPr>
          <p:cNvPr id="894" name="Google Shape;894;p20"/>
          <p:cNvGrpSpPr/>
          <p:nvPr/>
        </p:nvGrpSpPr>
        <p:grpSpPr>
          <a:xfrm>
            <a:off x="13367" y="-16399"/>
            <a:ext cx="12165236" cy="6916657"/>
            <a:chOff x="33197" y="-12175"/>
            <a:chExt cx="9123927" cy="5118900"/>
          </a:xfrm>
        </p:grpSpPr>
        <p:grpSp>
          <p:nvGrpSpPr>
            <p:cNvPr id="895" name="Google Shape;895;p20"/>
            <p:cNvGrpSpPr/>
            <p:nvPr/>
          </p:nvGrpSpPr>
          <p:grpSpPr>
            <a:xfrm>
              <a:off x="577902" y="-12175"/>
              <a:ext cx="7986672" cy="5118900"/>
              <a:chOff x="577902" y="-12175"/>
              <a:chExt cx="7986672" cy="5118900"/>
            </a:xfrm>
          </p:grpSpPr>
          <p:cxnSp>
            <p:nvCxnSpPr>
              <p:cNvPr id="896" name="Google Shape;896;p20"/>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97" name="Google Shape;897;p20"/>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98" name="Google Shape;898;p20"/>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899" name="Google Shape;899;p20"/>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0" name="Google Shape;900;p20"/>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1" name="Google Shape;901;p20"/>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2" name="Google Shape;902;p20"/>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3" name="Google Shape;903;p20"/>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4" name="Google Shape;904;p20"/>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5" name="Google Shape;905;p20"/>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6" name="Google Shape;906;p20"/>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7" name="Google Shape;907;p20"/>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8" name="Google Shape;908;p20"/>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09" name="Google Shape;909;p20"/>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0" name="Google Shape;910;p20"/>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911" name="Google Shape;911;p20"/>
            <p:cNvGrpSpPr/>
            <p:nvPr/>
          </p:nvGrpSpPr>
          <p:grpSpPr>
            <a:xfrm rot="5400000">
              <a:off x="2598493" y="-2006994"/>
              <a:ext cx="3993336" cy="9123927"/>
              <a:chOff x="577902" y="-12175"/>
              <a:chExt cx="3993336" cy="5118900"/>
            </a:xfrm>
          </p:grpSpPr>
          <p:cxnSp>
            <p:nvCxnSpPr>
              <p:cNvPr id="912" name="Google Shape;912;p20"/>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3" name="Google Shape;913;p20"/>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4" name="Google Shape;914;p20"/>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5" name="Google Shape;915;p20"/>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6" name="Google Shape;916;p20"/>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7" name="Google Shape;917;p20"/>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8" name="Google Shape;918;p20"/>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19" name="Google Shape;919;p20"/>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920" name="Google Shape;920;p20"/>
          <p:cNvGrpSpPr/>
          <p:nvPr/>
        </p:nvGrpSpPr>
        <p:grpSpPr>
          <a:xfrm>
            <a:off x="-3366" y="125801"/>
            <a:ext cx="1470433" cy="1961233"/>
            <a:chOff x="8269775" y="3716750"/>
            <a:chExt cx="1102825" cy="1470925"/>
          </a:xfrm>
        </p:grpSpPr>
        <p:sp>
          <p:nvSpPr>
            <p:cNvPr id="921" name="Google Shape;921;p20"/>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0"/>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0"/>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0"/>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0"/>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0"/>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0"/>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0"/>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9" name="Google Shape;929;p20"/>
          <p:cNvGrpSpPr/>
          <p:nvPr/>
        </p:nvGrpSpPr>
        <p:grpSpPr>
          <a:xfrm>
            <a:off x="57400" y="504200"/>
            <a:ext cx="12077200" cy="6112467"/>
            <a:chOff x="43050" y="378150"/>
            <a:chExt cx="9057900" cy="4584350"/>
          </a:xfrm>
        </p:grpSpPr>
        <p:grpSp>
          <p:nvGrpSpPr>
            <p:cNvPr id="930" name="Google Shape;930;p20"/>
            <p:cNvGrpSpPr/>
            <p:nvPr/>
          </p:nvGrpSpPr>
          <p:grpSpPr>
            <a:xfrm>
              <a:off x="125517" y="1054571"/>
              <a:ext cx="8878403" cy="3722222"/>
              <a:chOff x="125517" y="1054571"/>
              <a:chExt cx="8878403" cy="3722222"/>
            </a:xfrm>
          </p:grpSpPr>
          <p:sp>
            <p:nvSpPr>
              <p:cNvPr id="931" name="Google Shape;931;p20"/>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0"/>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33" name="Google Shape;933;p20"/>
              <p:cNvGrpSpPr/>
              <p:nvPr/>
            </p:nvGrpSpPr>
            <p:grpSpPr>
              <a:xfrm>
                <a:off x="8710521" y="1054571"/>
                <a:ext cx="293400" cy="3722222"/>
                <a:chOff x="8710521" y="1196850"/>
                <a:chExt cx="293400" cy="3722222"/>
              </a:xfrm>
            </p:grpSpPr>
            <p:sp>
              <p:nvSpPr>
                <p:cNvPr id="934" name="Google Shape;934;p20"/>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0"/>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6" name="Google Shape;936;p20"/>
              <p:cNvGrpSpPr/>
              <p:nvPr/>
            </p:nvGrpSpPr>
            <p:grpSpPr>
              <a:xfrm>
                <a:off x="125517" y="1054571"/>
                <a:ext cx="293400" cy="3722222"/>
                <a:chOff x="8710521" y="1196850"/>
                <a:chExt cx="293400" cy="3722222"/>
              </a:xfrm>
            </p:grpSpPr>
            <p:sp>
              <p:nvSpPr>
                <p:cNvPr id="937" name="Google Shape;937;p20"/>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0"/>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9" name="Google Shape;939;p20"/>
            <p:cNvGrpSpPr/>
            <p:nvPr/>
          </p:nvGrpSpPr>
          <p:grpSpPr>
            <a:xfrm>
              <a:off x="43050" y="378150"/>
              <a:ext cx="9057900" cy="4584350"/>
              <a:chOff x="35650" y="378150"/>
              <a:chExt cx="9057900" cy="4584350"/>
            </a:xfrm>
          </p:grpSpPr>
          <p:sp>
            <p:nvSpPr>
              <p:cNvPr id="940" name="Google Shape;940;p20"/>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0"/>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42" name="Google Shape;942;p20"/>
          <p:cNvSpPr txBox="1">
            <a:spLocks noGrp="1"/>
          </p:cNvSpPr>
          <p:nvPr>
            <p:ph type="title"/>
          </p:nvPr>
        </p:nvSpPr>
        <p:spPr>
          <a:xfrm>
            <a:off x="2801188" y="2188625"/>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943" name="Google Shape;943;p20"/>
          <p:cNvSpPr txBox="1">
            <a:spLocks noGrp="1"/>
          </p:cNvSpPr>
          <p:nvPr>
            <p:ph type="subTitle" idx="1"/>
          </p:nvPr>
        </p:nvSpPr>
        <p:spPr>
          <a:xfrm>
            <a:off x="2801188" y="2667203"/>
            <a:ext cx="26376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944" name="Google Shape;944;p20"/>
          <p:cNvSpPr txBox="1">
            <a:spLocks noGrp="1"/>
          </p:cNvSpPr>
          <p:nvPr>
            <p:ph type="title" idx="2"/>
          </p:nvPr>
        </p:nvSpPr>
        <p:spPr>
          <a:xfrm>
            <a:off x="8079175" y="2188625"/>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945" name="Google Shape;945;p20"/>
          <p:cNvSpPr txBox="1">
            <a:spLocks noGrp="1"/>
          </p:cNvSpPr>
          <p:nvPr>
            <p:ph type="subTitle" idx="3"/>
          </p:nvPr>
        </p:nvSpPr>
        <p:spPr>
          <a:xfrm>
            <a:off x="8079175" y="2667203"/>
            <a:ext cx="26376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946" name="Google Shape;946;p20"/>
          <p:cNvSpPr txBox="1">
            <a:spLocks noGrp="1"/>
          </p:cNvSpPr>
          <p:nvPr>
            <p:ph type="title" idx="4"/>
          </p:nvPr>
        </p:nvSpPr>
        <p:spPr>
          <a:xfrm>
            <a:off x="2801192" y="4234196"/>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947" name="Google Shape;947;p20"/>
          <p:cNvSpPr txBox="1">
            <a:spLocks noGrp="1"/>
          </p:cNvSpPr>
          <p:nvPr>
            <p:ph type="subTitle" idx="5"/>
          </p:nvPr>
        </p:nvSpPr>
        <p:spPr>
          <a:xfrm>
            <a:off x="2801192" y="4712772"/>
            <a:ext cx="26376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948" name="Google Shape;948;p20"/>
          <p:cNvSpPr txBox="1">
            <a:spLocks noGrp="1"/>
          </p:cNvSpPr>
          <p:nvPr>
            <p:ph type="title" idx="6"/>
          </p:nvPr>
        </p:nvSpPr>
        <p:spPr>
          <a:xfrm>
            <a:off x="8079175" y="4234196"/>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949" name="Google Shape;949;p20"/>
          <p:cNvSpPr txBox="1">
            <a:spLocks noGrp="1"/>
          </p:cNvSpPr>
          <p:nvPr>
            <p:ph type="subTitle" idx="7"/>
          </p:nvPr>
        </p:nvSpPr>
        <p:spPr>
          <a:xfrm>
            <a:off x="8079175" y="4712772"/>
            <a:ext cx="26376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950" name="Google Shape;950;p20"/>
          <p:cNvSpPr txBox="1">
            <a:spLocks noGrp="1"/>
          </p:cNvSpPr>
          <p:nvPr>
            <p:ph type="title" idx="8"/>
          </p:nvPr>
        </p:nvSpPr>
        <p:spPr>
          <a:xfrm>
            <a:off x="960000" y="816864"/>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51"/>
        <p:cNvGrpSpPr/>
        <p:nvPr/>
      </p:nvGrpSpPr>
      <p:grpSpPr>
        <a:xfrm>
          <a:off x="0" y="0"/>
          <a:ext cx="0" cy="0"/>
          <a:chOff x="0" y="0"/>
          <a:chExt cx="0" cy="0"/>
        </a:xfrm>
      </p:grpSpPr>
      <p:grpSp>
        <p:nvGrpSpPr>
          <p:cNvPr id="952" name="Google Shape;952;p21"/>
          <p:cNvGrpSpPr/>
          <p:nvPr/>
        </p:nvGrpSpPr>
        <p:grpSpPr>
          <a:xfrm>
            <a:off x="13367" y="-16399"/>
            <a:ext cx="12165236" cy="6916657"/>
            <a:chOff x="33197" y="-12175"/>
            <a:chExt cx="9123927" cy="5118900"/>
          </a:xfrm>
        </p:grpSpPr>
        <p:grpSp>
          <p:nvGrpSpPr>
            <p:cNvPr id="953" name="Google Shape;953;p21"/>
            <p:cNvGrpSpPr/>
            <p:nvPr/>
          </p:nvGrpSpPr>
          <p:grpSpPr>
            <a:xfrm>
              <a:off x="577902" y="-12175"/>
              <a:ext cx="7986672" cy="5118900"/>
              <a:chOff x="577902" y="-12175"/>
              <a:chExt cx="7986672" cy="5118900"/>
            </a:xfrm>
          </p:grpSpPr>
          <p:cxnSp>
            <p:nvCxnSpPr>
              <p:cNvPr id="954" name="Google Shape;954;p21"/>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55" name="Google Shape;955;p21"/>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56" name="Google Shape;956;p21"/>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57" name="Google Shape;957;p21"/>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58" name="Google Shape;958;p21"/>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59" name="Google Shape;959;p21"/>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0" name="Google Shape;960;p21"/>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1" name="Google Shape;961;p21"/>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2" name="Google Shape;962;p21"/>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3" name="Google Shape;963;p21"/>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4" name="Google Shape;964;p21"/>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5" name="Google Shape;965;p21"/>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6" name="Google Shape;966;p21"/>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7" name="Google Shape;967;p21"/>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68" name="Google Shape;968;p21"/>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969" name="Google Shape;969;p21"/>
            <p:cNvGrpSpPr/>
            <p:nvPr/>
          </p:nvGrpSpPr>
          <p:grpSpPr>
            <a:xfrm rot="5400000">
              <a:off x="2598493" y="-2006994"/>
              <a:ext cx="3993336" cy="9123927"/>
              <a:chOff x="577902" y="-12175"/>
              <a:chExt cx="3993336" cy="5118900"/>
            </a:xfrm>
          </p:grpSpPr>
          <p:cxnSp>
            <p:nvCxnSpPr>
              <p:cNvPr id="970" name="Google Shape;970;p21"/>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1" name="Google Shape;971;p21"/>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2" name="Google Shape;972;p21"/>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3" name="Google Shape;973;p21"/>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4" name="Google Shape;974;p21"/>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5" name="Google Shape;975;p21"/>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6" name="Google Shape;976;p21"/>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977" name="Google Shape;977;p21"/>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978" name="Google Shape;978;p21"/>
          <p:cNvGrpSpPr/>
          <p:nvPr/>
        </p:nvGrpSpPr>
        <p:grpSpPr>
          <a:xfrm>
            <a:off x="12552" y="619934"/>
            <a:ext cx="1470433" cy="1961233"/>
            <a:chOff x="8269775" y="3716750"/>
            <a:chExt cx="1102825" cy="1470925"/>
          </a:xfrm>
        </p:grpSpPr>
        <p:sp>
          <p:nvSpPr>
            <p:cNvPr id="979" name="Google Shape;979;p21"/>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1"/>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1"/>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1"/>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1"/>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1"/>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1"/>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1"/>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7" name="Google Shape;987;p21"/>
          <p:cNvGrpSpPr/>
          <p:nvPr/>
        </p:nvGrpSpPr>
        <p:grpSpPr>
          <a:xfrm>
            <a:off x="57400" y="504200"/>
            <a:ext cx="12077200" cy="6112467"/>
            <a:chOff x="43050" y="378150"/>
            <a:chExt cx="9057900" cy="4584350"/>
          </a:xfrm>
        </p:grpSpPr>
        <p:grpSp>
          <p:nvGrpSpPr>
            <p:cNvPr id="988" name="Google Shape;988;p21"/>
            <p:cNvGrpSpPr/>
            <p:nvPr/>
          </p:nvGrpSpPr>
          <p:grpSpPr>
            <a:xfrm>
              <a:off x="125517" y="1054571"/>
              <a:ext cx="8878403" cy="3722222"/>
              <a:chOff x="125517" y="1054571"/>
              <a:chExt cx="8878403" cy="3722222"/>
            </a:xfrm>
          </p:grpSpPr>
          <p:sp>
            <p:nvSpPr>
              <p:cNvPr id="989" name="Google Shape;989;p21"/>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1"/>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91" name="Google Shape;991;p21"/>
              <p:cNvGrpSpPr/>
              <p:nvPr/>
            </p:nvGrpSpPr>
            <p:grpSpPr>
              <a:xfrm>
                <a:off x="8710521" y="1054571"/>
                <a:ext cx="293400" cy="3722222"/>
                <a:chOff x="8710521" y="1196850"/>
                <a:chExt cx="293400" cy="3722222"/>
              </a:xfrm>
            </p:grpSpPr>
            <p:sp>
              <p:nvSpPr>
                <p:cNvPr id="992" name="Google Shape;992;p21"/>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1"/>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4" name="Google Shape;994;p21"/>
              <p:cNvGrpSpPr/>
              <p:nvPr/>
            </p:nvGrpSpPr>
            <p:grpSpPr>
              <a:xfrm>
                <a:off x="125517" y="1054571"/>
                <a:ext cx="293400" cy="3722222"/>
                <a:chOff x="8710521" y="1196850"/>
                <a:chExt cx="293400" cy="3722222"/>
              </a:xfrm>
            </p:grpSpPr>
            <p:sp>
              <p:nvSpPr>
                <p:cNvPr id="995" name="Google Shape;995;p21"/>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1"/>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97" name="Google Shape;997;p21"/>
            <p:cNvGrpSpPr/>
            <p:nvPr/>
          </p:nvGrpSpPr>
          <p:grpSpPr>
            <a:xfrm>
              <a:off x="43050" y="378150"/>
              <a:ext cx="9057900" cy="4584350"/>
              <a:chOff x="35650" y="378150"/>
              <a:chExt cx="9057900" cy="4584350"/>
            </a:xfrm>
          </p:grpSpPr>
          <p:sp>
            <p:nvSpPr>
              <p:cNvPr id="998" name="Google Shape;998;p21"/>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1"/>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00" name="Google Shape;1000;p21"/>
          <p:cNvSpPr txBox="1">
            <a:spLocks noGrp="1"/>
          </p:cNvSpPr>
          <p:nvPr>
            <p:ph type="title"/>
          </p:nvPr>
        </p:nvSpPr>
        <p:spPr>
          <a:xfrm>
            <a:off x="948947" y="2475460"/>
            <a:ext cx="2648000" cy="58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001" name="Google Shape;1001;p21"/>
          <p:cNvSpPr txBox="1">
            <a:spLocks noGrp="1"/>
          </p:cNvSpPr>
          <p:nvPr>
            <p:ph type="subTitle" idx="1"/>
          </p:nvPr>
        </p:nvSpPr>
        <p:spPr>
          <a:xfrm>
            <a:off x="948947" y="3033044"/>
            <a:ext cx="2648000" cy="58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002" name="Google Shape;1002;p21"/>
          <p:cNvSpPr txBox="1">
            <a:spLocks noGrp="1"/>
          </p:cNvSpPr>
          <p:nvPr>
            <p:ph type="title" idx="2"/>
          </p:nvPr>
        </p:nvSpPr>
        <p:spPr>
          <a:xfrm>
            <a:off x="4772037" y="2475460"/>
            <a:ext cx="2648000" cy="58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003" name="Google Shape;1003;p21"/>
          <p:cNvSpPr txBox="1">
            <a:spLocks noGrp="1"/>
          </p:cNvSpPr>
          <p:nvPr>
            <p:ph type="subTitle" idx="3"/>
          </p:nvPr>
        </p:nvSpPr>
        <p:spPr>
          <a:xfrm>
            <a:off x="4772037" y="3037044"/>
            <a:ext cx="2648000" cy="58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004" name="Google Shape;1004;p21"/>
          <p:cNvSpPr txBox="1">
            <a:spLocks noGrp="1"/>
          </p:cNvSpPr>
          <p:nvPr>
            <p:ph type="title" idx="4"/>
          </p:nvPr>
        </p:nvSpPr>
        <p:spPr>
          <a:xfrm>
            <a:off x="948947" y="4751180"/>
            <a:ext cx="2648000" cy="58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005" name="Google Shape;1005;p21"/>
          <p:cNvSpPr txBox="1">
            <a:spLocks noGrp="1"/>
          </p:cNvSpPr>
          <p:nvPr>
            <p:ph type="subTitle" idx="5"/>
          </p:nvPr>
        </p:nvSpPr>
        <p:spPr>
          <a:xfrm>
            <a:off x="948947" y="5309376"/>
            <a:ext cx="2648000" cy="58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006" name="Google Shape;1006;p21"/>
          <p:cNvSpPr txBox="1">
            <a:spLocks noGrp="1"/>
          </p:cNvSpPr>
          <p:nvPr>
            <p:ph type="title" idx="6"/>
          </p:nvPr>
        </p:nvSpPr>
        <p:spPr>
          <a:xfrm>
            <a:off x="4772037" y="4751180"/>
            <a:ext cx="2648000" cy="58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007" name="Google Shape;1007;p21"/>
          <p:cNvSpPr txBox="1">
            <a:spLocks noGrp="1"/>
          </p:cNvSpPr>
          <p:nvPr>
            <p:ph type="subTitle" idx="7"/>
          </p:nvPr>
        </p:nvSpPr>
        <p:spPr>
          <a:xfrm>
            <a:off x="4772037" y="5309376"/>
            <a:ext cx="2648000" cy="58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008" name="Google Shape;1008;p21"/>
          <p:cNvSpPr txBox="1">
            <a:spLocks noGrp="1"/>
          </p:cNvSpPr>
          <p:nvPr>
            <p:ph type="title" idx="8"/>
          </p:nvPr>
        </p:nvSpPr>
        <p:spPr>
          <a:xfrm>
            <a:off x="8595053" y="2475460"/>
            <a:ext cx="2648000" cy="58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009" name="Google Shape;1009;p21"/>
          <p:cNvSpPr txBox="1">
            <a:spLocks noGrp="1"/>
          </p:cNvSpPr>
          <p:nvPr>
            <p:ph type="subTitle" idx="9"/>
          </p:nvPr>
        </p:nvSpPr>
        <p:spPr>
          <a:xfrm>
            <a:off x="8595053" y="3033044"/>
            <a:ext cx="2648000" cy="58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010" name="Google Shape;1010;p21"/>
          <p:cNvSpPr txBox="1">
            <a:spLocks noGrp="1"/>
          </p:cNvSpPr>
          <p:nvPr>
            <p:ph type="title" idx="13"/>
          </p:nvPr>
        </p:nvSpPr>
        <p:spPr>
          <a:xfrm>
            <a:off x="8595053" y="4751180"/>
            <a:ext cx="2648000" cy="585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011" name="Google Shape;1011;p21"/>
          <p:cNvSpPr txBox="1">
            <a:spLocks noGrp="1"/>
          </p:cNvSpPr>
          <p:nvPr>
            <p:ph type="subTitle" idx="14"/>
          </p:nvPr>
        </p:nvSpPr>
        <p:spPr>
          <a:xfrm>
            <a:off x="8595053" y="5309376"/>
            <a:ext cx="2648000" cy="58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012" name="Google Shape;1012;p21"/>
          <p:cNvSpPr txBox="1">
            <a:spLocks noGrp="1"/>
          </p:cNvSpPr>
          <p:nvPr>
            <p:ph type="title" idx="15"/>
          </p:nvPr>
        </p:nvSpPr>
        <p:spPr>
          <a:xfrm>
            <a:off x="960000" y="816864"/>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013"/>
        <p:cNvGrpSpPr/>
        <p:nvPr/>
      </p:nvGrpSpPr>
      <p:grpSpPr>
        <a:xfrm>
          <a:off x="0" y="0"/>
          <a:ext cx="0" cy="0"/>
          <a:chOff x="0" y="0"/>
          <a:chExt cx="0" cy="0"/>
        </a:xfrm>
      </p:grpSpPr>
      <p:grpSp>
        <p:nvGrpSpPr>
          <p:cNvPr id="1014" name="Google Shape;1014;p22"/>
          <p:cNvGrpSpPr/>
          <p:nvPr/>
        </p:nvGrpSpPr>
        <p:grpSpPr>
          <a:xfrm>
            <a:off x="13367" y="-16399"/>
            <a:ext cx="12165236" cy="6916657"/>
            <a:chOff x="33197" y="-12175"/>
            <a:chExt cx="9123927" cy="5118900"/>
          </a:xfrm>
        </p:grpSpPr>
        <p:grpSp>
          <p:nvGrpSpPr>
            <p:cNvPr id="1015" name="Google Shape;1015;p22"/>
            <p:cNvGrpSpPr/>
            <p:nvPr/>
          </p:nvGrpSpPr>
          <p:grpSpPr>
            <a:xfrm>
              <a:off x="577902" y="-12175"/>
              <a:ext cx="7986672" cy="5118900"/>
              <a:chOff x="577902" y="-12175"/>
              <a:chExt cx="7986672" cy="5118900"/>
            </a:xfrm>
          </p:grpSpPr>
          <p:cxnSp>
            <p:nvCxnSpPr>
              <p:cNvPr id="1016" name="Google Shape;1016;p22"/>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17" name="Google Shape;1017;p22"/>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18" name="Google Shape;1018;p22"/>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19" name="Google Shape;1019;p22"/>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0" name="Google Shape;1020;p22"/>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1" name="Google Shape;1021;p22"/>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2" name="Google Shape;1022;p22"/>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3" name="Google Shape;1023;p22"/>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4" name="Google Shape;1024;p22"/>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5" name="Google Shape;1025;p22"/>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6" name="Google Shape;1026;p22"/>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7" name="Google Shape;1027;p22"/>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8" name="Google Shape;1028;p22"/>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29" name="Google Shape;1029;p22"/>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0" name="Google Shape;1030;p22"/>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1031" name="Google Shape;1031;p22"/>
            <p:cNvGrpSpPr/>
            <p:nvPr/>
          </p:nvGrpSpPr>
          <p:grpSpPr>
            <a:xfrm rot="5400000">
              <a:off x="2598493" y="-2006994"/>
              <a:ext cx="3993336" cy="9123927"/>
              <a:chOff x="577902" y="-12175"/>
              <a:chExt cx="3993336" cy="5118900"/>
            </a:xfrm>
          </p:grpSpPr>
          <p:cxnSp>
            <p:nvCxnSpPr>
              <p:cNvPr id="1032" name="Google Shape;1032;p22"/>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3" name="Google Shape;1033;p22"/>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4" name="Google Shape;1034;p22"/>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5" name="Google Shape;1035;p22"/>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6" name="Google Shape;1036;p22"/>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7" name="Google Shape;1037;p22"/>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8" name="Google Shape;1038;p22"/>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39" name="Google Shape;1039;p22"/>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1040" name="Google Shape;1040;p22"/>
          <p:cNvGrpSpPr/>
          <p:nvPr/>
        </p:nvGrpSpPr>
        <p:grpSpPr>
          <a:xfrm>
            <a:off x="57400" y="504200"/>
            <a:ext cx="12077200" cy="6112467"/>
            <a:chOff x="43050" y="378150"/>
            <a:chExt cx="9057900" cy="4584350"/>
          </a:xfrm>
        </p:grpSpPr>
        <p:grpSp>
          <p:nvGrpSpPr>
            <p:cNvPr id="1041" name="Google Shape;1041;p22"/>
            <p:cNvGrpSpPr/>
            <p:nvPr/>
          </p:nvGrpSpPr>
          <p:grpSpPr>
            <a:xfrm>
              <a:off x="125517" y="1054571"/>
              <a:ext cx="8878403" cy="3722222"/>
              <a:chOff x="125517" y="1054571"/>
              <a:chExt cx="8878403" cy="3722222"/>
            </a:xfrm>
          </p:grpSpPr>
          <p:sp>
            <p:nvSpPr>
              <p:cNvPr id="1042" name="Google Shape;1042;p22"/>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2"/>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44" name="Google Shape;1044;p22"/>
              <p:cNvGrpSpPr/>
              <p:nvPr/>
            </p:nvGrpSpPr>
            <p:grpSpPr>
              <a:xfrm>
                <a:off x="8710521" y="1054571"/>
                <a:ext cx="293400" cy="3722222"/>
                <a:chOff x="8710521" y="1196850"/>
                <a:chExt cx="293400" cy="3722222"/>
              </a:xfrm>
            </p:grpSpPr>
            <p:sp>
              <p:nvSpPr>
                <p:cNvPr id="1045" name="Google Shape;1045;p22"/>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2"/>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7" name="Google Shape;1047;p22"/>
              <p:cNvGrpSpPr/>
              <p:nvPr/>
            </p:nvGrpSpPr>
            <p:grpSpPr>
              <a:xfrm>
                <a:off x="125517" y="1054571"/>
                <a:ext cx="293400" cy="3722222"/>
                <a:chOff x="8710521" y="1196850"/>
                <a:chExt cx="293400" cy="3722222"/>
              </a:xfrm>
            </p:grpSpPr>
            <p:sp>
              <p:nvSpPr>
                <p:cNvPr id="1048" name="Google Shape;1048;p22"/>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2"/>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050" name="Google Shape;1050;p22"/>
            <p:cNvGrpSpPr/>
            <p:nvPr/>
          </p:nvGrpSpPr>
          <p:grpSpPr>
            <a:xfrm>
              <a:off x="43050" y="378150"/>
              <a:ext cx="9057900" cy="4584350"/>
              <a:chOff x="35650" y="378150"/>
              <a:chExt cx="9057900" cy="4584350"/>
            </a:xfrm>
          </p:grpSpPr>
          <p:sp>
            <p:nvSpPr>
              <p:cNvPr id="1051" name="Google Shape;1051;p22"/>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2"/>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053" name="Google Shape;1053;p22"/>
          <p:cNvGrpSpPr/>
          <p:nvPr/>
        </p:nvGrpSpPr>
        <p:grpSpPr>
          <a:xfrm>
            <a:off x="10988418" y="5193085"/>
            <a:ext cx="1470433" cy="1961233"/>
            <a:chOff x="8269775" y="3716750"/>
            <a:chExt cx="1102825" cy="1470925"/>
          </a:xfrm>
        </p:grpSpPr>
        <p:sp>
          <p:nvSpPr>
            <p:cNvPr id="1054" name="Google Shape;1054;p22"/>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2"/>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2"/>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2"/>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2"/>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2"/>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2"/>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2"/>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2" name="Google Shape;1062;p22"/>
          <p:cNvSpPr txBox="1">
            <a:spLocks noGrp="1"/>
          </p:cNvSpPr>
          <p:nvPr>
            <p:ph type="title" hasCustomPrompt="1"/>
          </p:nvPr>
        </p:nvSpPr>
        <p:spPr>
          <a:xfrm>
            <a:off x="1562400" y="801556"/>
            <a:ext cx="5612800" cy="8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63" name="Google Shape;1063;p22"/>
          <p:cNvSpPr txBox="1">
            <a:spLocks noGrp="1"/>
          </p:cNvSpPr>
          <p:nvPr>
            <p:ph type="subTitle" idx="1"/>
          </p:nvPr>
        </p:nvSpPr>
        <p:spPr>
          <a:xfrm>
            <a:off x="1562400" y="1588887"/>
            <a:ext cx="56128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
        <p:nvSpPr>
          <p:cNvPr id="1064" name="Google Shape;1064;p22"/>
          <p:cNvSpPr txBox="1">
            <a:spLocks noGrp="1"/>
          </p:cNvSpPr>
          <p:nvPr>
            <p:ph type="title" idx="2" hasCustomPrompt="1"/>
          </p:nvPr>
        </p:nvSpPr>
        <p:spPr>
          <a:xfrm>
            <a:off x="1562400" y="2791351"/>
            <a:ext cx="5612800" cy="8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65" name="Google Shape;1065;p22"/>
          <p:cNvSpPr txBox="1">
            <a:spLocks noGrp="1"/>
          </p:cNvSpPr>
          <p:nvPr>
            <p:ph type="subTitle" idx="3"/>
          </p:nvPr>
        </p:nvSpPr>
        <p:spPr>
          <a:xfrm>
            <a:off x="1562400" y="3577827"/>
            <a:ext cx="56128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
        <p:nvSpPr>
          <p:cNvPr id="1066" name="Google Shape;1066;p22"/>
          <p:cNvSpPr txBox="1">
            <a:spLocks noGrp="1"/>
          </p:cNvSpPr>
          <p:nvPr>
            <p:ph type="title" idx="4" hasCustomPrompt="1"/>
          </p:nvPr>
        </p:nvSpPr>
        <p:spPr>
          <a:xfrm>
            <a:off x="1562400" y="4780355"/>
            <a:ext cx="5612800" cy="8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67" name="Google Shape;1067;p22"/>
          <p:cNvSpPr txBox="1">
            <a:spLocks noGrp="1"/>
          </p:cNvSpPr>
          <p:nvPr>
            <p:ph type="subTitle" idx="5"/>
          </p:nvPr>
        </p:nvSpPr>
        <p:spPr>
          <a:xfrm>
            <a:off x="1562400" y="5568844"/>
            <a:ext cx="56128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068"/>
        <p:cNvGrpSpPr/>
        <p:nvPr/>
      </p:nvGrpSpPr>
      <p:grpSpPr>
        <a:xfrm>
          <a:off x="0" y="0"/>
          <a:ext cx="0" cy="0"/>
          <a:chOff x="0" y="0"/>
          <a:chExt cx="0" cy="0"/>
        </a:xfrm>
      </p:grpSpPr>
      <p:grpSp>
        <p:nvGrpSpPr>
          <p:cNvPr id="1069" name="Google Shape;1069;p23"/>
          <p:cNvGrpSpPr/>
          <p:nvPr/>
        </p:nvGrpSpPr>
        <p:grpSpPr>
          <a:xfrm>
            <a:off x="13367" y="-16399"/>
            <a:ext cx="12165236" cy="6916657"/>
            <a:chOff x="33197" y="-12175"/>
            <a:chExt cx="9123927" cy="5118900"/>
          </a:xfrm>
        </p:grpSpPr>
        <p:grpSp>
          <p:nvGrpSpPr>
            <p:cNvPr id="1070" name="Google Shape;1070;p23"/>
            <p:cNvGrpSpPr/>
            <p:nvPr/>
          </p:nvGrpSpPr>
          <p:grpSpPr>
            <a:xfrm>
              <a:off x="577902" y="-12175"/>
              <a:ext cx="7986672" cy="5118900"/>
              <a:chOff x="577902" y="-12175"/>
              <a:chExt cx="7986672" cy="5118900"/>
            </a:xfrm>
          </p:grpSpPr>
          <p:cxnSp>
            <p:nvCxnSpPr>
              <p:cNvPr id="1071" name="Google Shape;1071;p23"/>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2" name="Google Shape;1072;p23"/>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3" name="Google Shape;1073;p23"/>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4" name="Google Shape;1074;p23"/>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5" name="Google Shape;1075;p23"/>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6" name="Google Shape;1076;p23"/>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7" name="Google Shape;1077;p23"/>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8" name="Google Shape;1078;p23"/>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79" name="Google Shape;1079;p23"/>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0" name="Google Shape;1080;p23"/>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1" name="Google Shape;1081;p23"/>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2" name="Google Shape;1082;p23"/>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3" name="Google Shape;1083;p23"/>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4" name="Google Shape;1084;p23"/>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5" name="Google Shape;1085;p23"/>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1086" name="Google Shape;1086;p23"/>
            <p:cNvGrpSpPr/>
            <p:nvPr/>
          </p:nvGrpSpPr>
          <p:grpSpPr>
            <a:xfrm rot="5400000">
              <a:off x="2598493" y="-2006994"/>
              <a:ext cx="3993336" cy="9123927"/>
              <a:chOff x="577902" y="-12175"/>
              <a:chExt cx="3993336" cy="5118900"/>
            </a:xfrm>
          </p:grpSpPr>
          <p:cxnSp>
            <p:nvCxnSpPr>
              <p:cNvPr id="1087" name="Google Shape;1087;p23"/>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8" name="Google Shape;1088;p23"/>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89" name="Google Shape;1089;p23"/>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90" name="Google Shape;1090;p23"/>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91" name="Google Shape;1091;p23"/>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92" name="Google Shape;1092;p23"/>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93" name="Google Shape;1093;p23"/>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094" name="Google Shape;1094;p23"/>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1095" name="Google Shape;1095;p23"/>
          <p:cNvGrpSpPr/>
          <p:nvPr/>
        </p:nvGrpSpPr>
        <p:grpSpPr>
          <a:xfrm>
            <a:off x="57400" y="504200"/>
            <a:ext cx="12077200" cy="6112467"/>
            <a:chOff x="43050" y="378150"/>
            <a:chExt cx="9057900" cy="4584350"/>
          </a:xfrm>
        </p:grpSpPr>
        <p:grpSp>
          <p:nvGrpSpPr>
            <p:cNvPr id="1096" name="Google Shape;1096;p23"/>
            <p:cNvGrpSpPr/>
            <p:nvPr/>
          </p:nvGrpSpPr>
          <p:grpSpPr>
            <a:xfrm>
              <a:off x="125517" y="1054571"/>
              <a:ext cx="8878403" cy="3722222"/>
              <a:chOff x="125517" y="1054571"/>
              <a:chExt cx="8878403" cy="3722222"/>
            </a:xfrm>
          </p:grpSpPr>
          <p:sp>
            <p:nvSpPr>
              <p:cNvPr id="1097" name="Google Shape;1097;p23"/>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3"/>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99" name="Google Shape;1099;p23"/>
              <p:cNvGrpSpPr/>
              <p:nvPr/>
            </p:nvGrpSpPr>
            <p:grpSpPr>
              <a:xfrm>
                <a:off x="8710521" y="1054571"/>
                <a:ext cx="293400" cy="3722222"/>
                <a:chOff x="8710521" y="1196850"/>
                <a:chExt cx="293400" cy="3722222"/>
              </a:xfrm>
            </p:grpSpPr>
            <p:sp>
              <p:nvSpPr>
                <p:cNvPr id="1100" name="Google Shape;1100;p23"/>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3"/>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2" name="Google Shape;1102;p23"/>
              <p:cNvGrpSpPr/>
              <p:nvPr/>
            </p:nvGrpSpPr>
            <p:grpSpPr>
              <a:xfrm>
                <a:off x="125517" y="1054571"/>
                <a:ext cx="293400" cy="3722222"/>
                <a:chOff x="8710521" y="1196850"/>
                <a:chExt cx="293400" cy="3722222"/>
              </a:xfrm>
            </p:grpSpPr>
            <p:sp>
              <p:nvSpPr>
                <p:cNvPr id="1103" name="Google Shape;1103;p23"/>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3"/>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05" name="Google Shape;1105;p23"/>
            <p:cNvGrpSpPr/>
            <p:nvPr/>
          </p:nvGrpSpPr>
          <p:grpSpPr>
            <a:xfrm>
              <a:off x="43050" y="378150"/>
              <a:ext cx="9057900" cy="4584350"/>
              <a:chOff x="35650" y="378150"/>
              <a:chExt cx="9057900" cy="4584350"/>
            </a:xfrm>
          </p:grpSpPr>
          <p:sp>
            <p:nvSpPr>
              <p:cNvPr id="1106" name="Google Shape;1106;p23"/>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3"/>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08" name="Google Shape;1108;p23"/>
          <p:cNvSpPr txBox="1">
            <a:spLocks noGrp="1"/>
          </p:cNvSpPr>
          <p:nvPr>
            <p:ph type="title"/>
          </p:nvPr>
        </p:nvSpPr>
        <p:spPr>
          <a:xfrm>
            <a:off x="1925717" y="4089317"/>
            <a:ext cx="33408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109" name="Google Shape;1109;p23"/>
          <p:cNvSpPr txBox="1">
            <a:spLocks noGrp="1"/>
          </p:cNvSpPr>
          <p:nvPr>
            <p:ph type="subTitle" idx="1"/>
          </p:nvPr>
        </p:nvSpPr>
        <p:spPr>
          <a:xfrm>
            <a:off x="1924717" y="4629605"/>
            <a:ext cx="3342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110" name="Google Shape;1110;p23"/>
          <p:cNvSpPr txBox="1">
            <a:spLocks noGrp="1"/>
          </p:cNvSpPr>
          <p:nvPr>
            <p:ph type="title" idx="2"/>
          </p:nvPr>
        </p:nvSpPr>
        <p:spPr>
          <a:xfrm>
            <a:off x="6925484" y="4089317"/>
            <a:ext cx="33408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600">
                <a:solidFill>
                  <a:schemeClr val="dk1"/>
                </a:solidFill>
              </a:defRPr>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p:txBody>
      </p:sp>
      <p:sp>
        <p:nvSpPr>
          <p:cNvPr id="1111" name="Google Shape;1111;p23"/>
          <p:cNvSpPr txBox="1">
            <a:spLocks noGrp="1"/>
          </p:cNvSpPr>
          <p:nvPr>
            <p:ph type="subTitle" idx="3"/>
          </p:nvPr>
        </p:nvSpPr>
        <p:spPr>
          <a:xfrm>
            <a:off x="6924484" y="4629605"/>
            <a:ext cx="3342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112" name="Google Shape;1112;p23"/>
          <p:cNvSpPr txBox="1">
            <a:spLocks noGrp="1"/>
          </p:cNvSpPr>
          <p:nvPr>
            <p:ph type="title" idx="4" hasCustomPrompt="1"/>
          </p:nvPr>
        </p:nvSpPr>
        <p:spPr>
          <a:xfrm>
            <a:off x="2980917" y="2458027"/>
            <a:ext cx="12304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5">
                <a:solidFill>
                  <a:schemeClr val="dk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113" name="Google Shape;1113;p23"/>
          <p:cNvSpPr txBox="1">
            <a:spLocks noGrp="1"/>
          </p:cNvSpPr>
          <p:nvPr>
            <p:ph type="title" idx="5" hasCustomPrompt="1"/>
          </p:nvPr>
        </p:nvSpPr>
        <p:spPr>
          <a:xfrm>
            <a:off x="7980684" y="2458027"/>
            <a:ext cx="12304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5">
                <a:solidFill>
                  <a:schemeClr val="dk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114" name="Google Shape;1114;p23"/>
          <p:cNvSpPr txBox="1">
            <a:spLocks noGrp="1"/>
          </p:cNvSpPr>
          <p:nvPr>
            <p:ph type="title" idx="6"/>
          </p:nvPr>
        </p:nvSpPr>
        <p:spPr>
          <a:xfrm>
            <a:off x="960000" y="816864"/>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highlight>
                  <a:schemeClr val="accent1"/>
                </a:highlight>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p:txBody>
      </p:sp>
      <p:grpSp>
        <p:nvGrpSpPr>
          <p:cNvPr id="1115" name="Google Shape;1115;p23"/>
          <p:cNvGrpSpPr/>
          <p:nvPr/>
        </p:nvGrpSpPr>
        <p:grpSpPr>
          <a:xfrm>
            <a:off x="11026368" y="5050768"/>
            <a:ext cx="1470433" cy="1961233"/>
            <a:chOff x="8269775" y="3716750"/>
            <a:chExt cx="1102825" cy="1470925"/>
          </a:xfrm>
        </p:grpSpPr>
        <p:sp>
          <p:nvSpPr>
            <p:cNvPr id="1116" name="Google Shape;1116;p23"/>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3"/>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3"/>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3"/>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3"/>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3"/>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3"/>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3"/>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4" name="Google Shape;1124;p23"/>
          <p:cNvGrpSpPr/>
          <p:nvPr/>
        </p:nvGrpSpPr>
        <p:grpSpPr>
          <a:xfrm flipH="1">
            <a:off x="-282766" y="5050768"/>
            <a:ext cx="1470433" cy="1961233"/>
            <a:chOff x="8269775" y="3716750"/>
            <a:chExt cx="1102825" cy="1470925"/>
          </a:xfrm>
        </p:grpSpPr>
        <p:sp>
          <p:nvSpPr>
            <p:cNvPr id="1125" name="Google Shape;1125;p23"/>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3"/>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3"/>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3"/>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3"/>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3"/>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3"/>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3"/>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3"/>
        <p:cNvGrpSpPr/>
        <p:nvPr/>
      </p:nvGrpSpPr>
      <p:grpSpPr>
        <a:xfrm>
          <a:off x="0" y="0"/>
          <a:ext cx="0" cy="0"/>
          <a:chOff x="0" y="0"/>
          <a:chExt cx="0" cy="0"/>
        </a:xfrm>
      </p:grpSpPr>
      <p:grpSp>
        <p:nvGrpSpPr>
          <p:cNvPr id="1134" name="Google Shape;1134;p24"/>
          <p:cNvGrpSpPr/>
          <p:nvPr/>
        </p:nvGrpSpPr>
        <p:grpSpPr>
          <a:xfrm>
            <a:off x="13367" y="-16399"/>
            <a:ext cx="12165236" cy="6916657"/>
            <a:chOff x="33197" y="-12175"/>
            <a:chExt cx="9123927" cy="5118900"/>
          </a:xfrm>
        </p:grpSpPr>
        <p:grpSp>
          <p:nvGrpSpPr>
            <p:cNvPr id="1135" name="Google Shape;1135;p24"/>
            <p:cNvGrpSpPr/>
            <p:nvPr/>
          </p:nvGrpSpPr>
          <p:grpSpPr>
            <a:xfrm>
              <a:off x="577902" y="-12175"/>
              <a:ext cx="7986672" cy="5118900"/>
              <a:chOff x="577902" y="-12175"/>
              <a:chExt cx="7986672" cy="5118900"/>
            </a:xfrm>
          </p:grpSpPr>
          <p:cxnSp>
            <p:nvCxnSpPr>
              <p:cNvPr id="1136" name="Google Shape;1136;p24"/>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37" name="Google Shape;1137;p24"/>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38" name="Google Shape;1138;p24"/>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39" name="Google Shape;1139;p24"/>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0" name="Google Shape;1140;p24"/>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1" name="Google Shape;1141;p24"/>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2" name="Google Shape;1142;p24"/>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3" name="Google Shape;1143;p24"/>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4" name="Google Shape;1144;p24"/>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5" name="Google Shape;1145;p24"/>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6" name="Google Shape;1146;p24"/>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7" name="Google Shape;1147;p24"/>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8" name="Google Shape;1148;p24"/>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49" name="Google Shape;1149;p24"/>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0" name="Google Shape;1150;p24"/>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1151" name="Google Shape;1151;p24"/>
            <p:cNvGrpSpPr/>
            <p:nvPr/>
          </p:nvGrpSpPr>
          <p:grpSpPr>
            <a:xfrm rot="5400000">
              <a:off x="2598493" y="-2006994"/>
              <a:ext cx="3993336" cy="9123927"/>
              <a:chOff x="577902" y="-12175"/>
              <a:chExt cx="3993336" cy="5118900"/>
            </a:xfrm>
          </p:grpSpPr>
          <p:cxnSp>
            <p:nvCxnSpPr>
              <p:cNvPr id="1152" name="Google Shape;1152;p24"/>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3" name="Google Shape;1153;p24"/>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4" name="Google Shape;1154;p24"/>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5" name="Google Shape;1155;p24"/>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6" name="Google Shape;1156;p24"/>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7" name="Google Shape;1157;p24"/>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8" name="Google Shape;1158;p24"/>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159" name="Google Shape;1159;p24"/>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1160" name="Google Shape;1160;p24"/>
          <p:cNvGrpSpPr/>
          <p:nvPr/>
        </p:nvGrpSpPr>
        <p:grpSpPr>
          <a:xfrm flipH="1">
            <a:off x="9531557" y="3299875"/>
            <a:ext cx="1066388" cy="2358195"/>
            <a:chOff x="10554050" y="3035751"/>
            <a:chExt cx="778688" cy="1721980"/>
          </a:xfrm>
        </p:grpSpPr>
        <p:sp>
          <p:nvSpPr>
            <p:cNvPr id="1161" name="Google Shape;1161;p24"/>
            <p:cNvSpPr/>
            <p:nvPr/>
          </p:nvSpPr>
          <p:spPr>
            <a:xfrm>
              <a:off x="10780631" y="3035751"/>
              <a:ext cx="445853" cy="879082"/>
            </a:xfrm>
            <a:custGeom>
              <a:avLst/>
              <a:gdLst/>
              <a:ahLst/>
              <a:cxnLst/>
              <a:rect l="l" t="t" r="r" b="b"/>
              <a:pathLst>
                <a:path w="11196" h="22075" extrusionOk="0">
                  <a:moveTo>
                    <a:pt x="2521" y="0"/>
                  </a:moveTo>
                  <a:lnTo>
                    <a:pt x="2280" y="19"/>
                  </a:lnTo>
                  <a:lnTo>
                    <a:pt x="2039" y="56"/>
                  </a:lnTo>
                  <a:lnTo>
                    <a:pt x="1891" y="93"/>
                  </a:lnTo>
                  <a:lnTo>
                    <a:pt x="1743" y="149"/>
                  </a:lnTo>
                  <a:lnTo>
                    <a:pt x="1594" y="204"/>
                  </a:lnTo>
                  <a:lnTo>
                    <a:pt x="1465" y="278"/>
                  </a:lnTo>
                  <a:lnTo>
                    <a:pt x="1205" y="445"/>
                  </a:lnTo>
                  <a:lnTo>
                    <a:pt x="964" y="649"/>
                  </a:lnTo>
                  <a:lnTo>
                    <a:pt x="760" y="890"/>
                  </a:lnTo>
                  <a:lnTo>
                    <a:pt x="575" y="1150"/>
                  </a:lnTo>
                  <a:lnTo>
                    <a:pt x="408" y="1428"/>
                  </a:lnTo>
                  <a:lnTo>
                    <a:pt x="297" y="1706"/>
                  </a:lnTo>
                  <a:lnTo>
                    <a:pt x="186" y="2002"/>
                  </a:lnTo>
                  <a:lnTo>
                    <a:pt x="112" y="2317"/>
                  </a:lnTo>
                  <a:lnTo>
                    <a:pt x="56" y="2614"/>
                  </a:lnTo>
                  <a:lnTo>
                    <a:pt x="19" y="2929"/>
                  </a:lnTo>
                  <a:lnTo>
                    <a:pt x="0" y="3244"/>
                  </a:lnTo>
                  <a:lnTo>
                    <a:pt x="0" y="3559"/>
                  </a:lnTo>
                  <a:lnTo>
                    <a:pt x="19" y="4189"/>
                  </a:lnTo>
                  <a:lnTo>
                    <a:pt x="93" y="4986"/>
                  </a:lnTo>
                  <a:lnTo>
                    <a:pt x="204" y="5783"/>
                  </a:lnTo>
                  <a:lnTo>
                    <a:pt x="371" y="6580"/>
                  </a:lnTo>
                  <a:lnTo>
                    <a:pt x="538" y="7359"/>
                  </a:lnTo>
                  <a:lnTo>
                    <a:pt x="760" y="8137"/>
                  </a:lnTo>
                  <a:lnTo>
                    <a:pt x="1001" y="8915"/>
                  </a:lnTo>
                  <a:lnTo>
                    <a:pt x="1279" y="9675"/>
                  </a:lnTo>
                  <a:lnTo>
                    <a:pt x="1576" y="10417"/>
                  </a:lnTo>
                  <a:lnTo>
                    <a:pt x="1965" y="11306"/>
                  </a:lnTo>
                  <a:lnTo>
                    <a:pt x="2391" y="12159"/>
                  </a:lnTo>
                  <a:lnTo>
                    <a:pt x="2836" y="13012"/>
                  </a:lnTo>
                  <a:lnTo>
                    <a:pt x="3318" y="13827"/>
                  </a:lnTo>
                  <a:lnTo>
                    <a:pt x="3837" y="14643"/>
                  </a:lnTo>
                  <a:lnTo>
                    <a:pt x="4374" y="15421"/>
                  </a:lnTo>
                  <a:lnTo>
                    <a:pt x="4930" y="16200"/>
                  </a:lnTo>
                  <a:lnTo>
                    <a:pt x="5524" y="16941"/>
                  </a:lnTo>
                  <a:lnTo>
                    <a:pt x="6154" y="17682"/>
                  </a:lnTo>
                  <a:lnTo>
                    <a:pt x="6802" y="18387"/>
                  </a:lnTo>
                  <a:lnTo>
                    <a:pt x="7470" y="19054"/>
                  </a:lnTo>
                  <a:lnTo>
                    <a:pt x="8174" y="19721"/>
                  </a:lnTo>
                  <a:lnTo>
                    <a:pt x="8897" y="20351"/>
                  </a:lnTo>
                  <a:lnTo>
                    <a:pt x="9638" y="20944"/>
                  </a:lnTo>
                  <a:lnTo>
                    <a:pt x="10398" y="21519"/>
                  </a:lnTo>
                  <a:lnTo>
                    <a:pt x="11195" y="22075"/>
                  </a:lnTo>
                  <a:lnTo>
                    <a:pt x="10806" y="20370"/>
                  </a:lnTo>
                  <a:lnTo>
                    <a:pt x="10454" y="18702"/>
                  </a:lnTo>
                  <a:lnTo>
                    <a:pt x="9786" y="15403"/>
                  </a:lnTo>
                  <a:lnTo>
                    <a:pt x="9453" y="13772"/>
                  </a:lnTo>
                  <a:lnTo>
                    <a:pt x="9101" y="12159"/>
                  </a:lnTo>
                  <a:lnTo>
                    <a:pt x="8711" y="10565"/>
                  </a:lnTo>
                  <a:lnTo>
                    <a:pt x="8508" y="9768"/>
                  </a:lnTo>
                  <a:lnTo>
                    <a:pt x="8285" y="8990"/>
                  </a:lnTo>
                  <a:lnTo>
                    <a:pt x="8026" y="8044"/>
                  </a:lnTo>
                  <a:lnTo>
                    <a:pt x="7729" y="7099"/>
                  </a:lnTo>
                  <a:lnTo>
                    <a:pt x="7433" y="6172"/>
                  </a:lnTo>
                  <a:lnTo>
                    <a:pt x="7099" y="5246"/>
                  </a:lnTo>
                  <a:lnTo>
                    <a:pt x="6914" y="4782"/>
                  </a:lnTo>
                  <a:lnTo>
                    <a:pt x="6728" y="4337"/>
                  </a:lnTo>
                  <a:lnTo>
                    <a:pt x="6524" y="3893"/>
                  </a:lnTo>
                  <a:lnTo>
                    <a:pt x="6302" y="3466"/>
                  </a:lnTo>
                  <a:lnTo>
                    <a:pt x="6080" y="3040"/>
                  </a:lnTo>
                  <a:lnTo>
                    <a:pt x="5839" y="2614"/>
                  </a:lnTo>
                  <a:lnTo>
                    <a:pt x="5561" y="2206"/>
                  </a:lnTo>
                  <a:lnTo>
                    <a:pt x="5283" y="1798"/>
                  </a:lnTo>
                  <a:lnTo>
                    <a:pt x="4986" y="1409"/>
                  </a:lnTo>
                  <a:lnTo>
                    <a:pt x="4634" y="1057"/>
                  </a:lnTo>
                  <a:lnTo>
                    <a:pt x="4449" y="872"/>
                  </a:lnTo>
                  <a:lnTo>
                    <a:pt x="4263" y="723"/>
                  </a:lnTo>
                  <a:lnTo>
                    <a:pt x="4059" y="556"/>
                  </a:lnTo>
                  <a:lnTo>
                    <a:pt x="3855" y="427"/>
                  </a:lnTo>
                  <a:lnTo>
                    <a:pt x="3633" y="316"/>
                  </a:lnTo>
                  <a:lnTo>
                    <a:pt x="3429" y="204"/>
                  </a:lnTo>
                  <a:lnTo>
                    <a:pt x="3207" y="130"/>
                  </a:lnTo>
                  <a:lnTo>
                    <a:pt x="2984" y="56"/>
                  </a:lnTo>
                  <a:lnTo>
                    <a:pt x="2743" y="19"/>
                  </a:lnTo>
                  <a:lnTo>
                    <a:pt x="25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4"/>
            <p:cNvSpPr/>
            <p:nvPr/>
          </p:nvSpPr>
          <p:spPr>
            <a:xfrm>
              <a:off x="10856648" y="3107350"/>
              <a:ext cx="358004" cy="791990"/>
            </a:xfrm>
            <a:custGeom>
              <a:avLst/>
              <a:gdLst/>
              <a:ahLst/>
              <a:cxnLst/>
              <a:rect l="l" t="t" r="r" b="b"/>
              <a:pathLst>
                <a:path w="8990" h="19888" extrusionOk="0">
                  <a:moveTo>
                    <a:pt x="75" y="0"/>
                  </a:moveTo>
                  <a:lnTo>
                    <a:pt x="37" y="19"/>
                  </a:lnTo>
                  <a:lnTo>
                    <a:pt x="19" y="37"/>
                  </a:lnTo>
                  <a:lnTo>
                    <a:pt x="0" y="74"/>
                  </a:lnTo>
                  <a:lnTo>
                    <a:pt x="0" y="111"/>
                  </a:lnTo>
                  <a:lnTo>
                    <a:pt x="167" y="705"/>
                  </a:lnTo>
                  <a:lnTo>
                    <a:pt x="649" y="2224"/>
                  </a:lnTo>
                  <a:lnTo>
                    <a:pt x="983" y="3281"/>
                  </a:lnTo>
                  <a:lnTo>
                    <a:pt x="1409" y="4486"/>
                  </a:lnTo>
                  <a:lnTo>
                    <a:pt x="1872" y="5839"/>
                  </a:lnTo>
                  <a:lnTo>
                    <a:pt x="2428" y="7303"/>
                  </a:lnTo>
                  <a:lnTo>
                    <a:pt x="3021" y="8841"/>
                  </a:lnTo>
                  <a:lnTo>
                    <a:pt x="3689" y="10435"/>
                  </a:lnTo>
                  <a:lnTo>
                    <a:pt x="4041" y="11251"/>
                  </a:lnTo>
                  <a:lnTo>
                    <a:pt x="4412" y="12066"/>
                  </a:lnTo>
                  <a:lnTo>
                    <a:pt x="4801" y="12900"/>
                  </a:lnTo>
                  <a:lnTo>
                    <a:pt x="5190" y="13716"/>
                  </a:lnTo>
                  <a:lnTo>
                    <a:pt x="5616" y="14531"/>
                  </a:lnTo>
                  <a:lnTo>
                    <a:pt x="6024" y="15328"/>
                  </a:lnTo>
                  <a:lnTo>
                    <a:pt x="6469" y="16125"/>
                  </a:lnTo>
                  <a:lnTo>
                    <a:pt x="6914" y="16922"/>
                  </a:lnTo>
                  <a:lnTo>
                    <a:pt x="7377" y="17682"/>
                  </a:lnTo>
                  <a:lnTo>
                    <a:pt x="7840" y="18423"/>
                  </a:lnTo>
                  <a:lnTo>
                    <a:pt x="8341" y="19146"/>
                  </a:lnTo>
                  <a:lnTo>
                    <a:pt x="8823" y="19851"/>
                  </a:lnTo>
                  <a:lnTo>
                    <a:pt x="8860" y="19869"/>
                  </a:lnTo>
                  <a:lnTo>
                    <a:pt x="8897" y="19888"/>
                  </a:lnTo>
                  <a:lnTo>
                    <a:pt x="8952" y="19869"/>
                  </a:lnTo>
                  <a:lnTo>
                    <a:pt x="8971" y="19832"/>
                  </a:lnTo>
                  <a:lnTo>
                    <a:pt x="8990" y="19814"/>
                  </a:lnTo>
                  <a:lnTo>
                    <a:pt x="8990" y="19776"/>
                  </a:lnTo>
                  <a:lnTo>
                    <a:pt x="8971" y="19739"/>
                  </a:lnTo>
                  <a:lnTo>
                    <a:pt x="8471" y="19054"/>
                  </a:lnTo>
                  <a:lnTo>
                    <a:pt x="7989" y="18331"/>
                  </a:lnTo>
                  <a:lnTo>
                    <a:pt x="7525" y="17589"/>
                  </a:lnTo>
                  <a:lnTo>
                    <a:pt x="7062" y="16830"/>
                  </a:lnTo>
                  <a:lnTo>
                    <a:pt x="6617" y="16051"/>
                  </a:lnTo>
                  <a:lnTo>
                    <a:pt x="6172" y="15254"/>
                  </a:lnTo>
                  <a:lnTo>
                    <a:pt x="5765" y="14439"/>
                  </a:lnTo>
                  <a:lnTo>
                    <a:pt x="5357" y="13623"/>
                  </a:lnTo>
                  <a:lnTo>
                    <a:pt x="4949" y="12808"/>
                  </a:lnTo>
                  <a:lnTo>
                    <a:pt x="4578" y="11992"/>
                  </a:lnTo>
                  <a:lnTo>
                    <a:pt x="4208" y="11177"/>
                  </a:lnTo>
                  <a:lnTo>
                    <a:pt x="3856" y="10361"/>
                  </a:lnTo>
                  <a:lnTo>
                    <a:pt x="3188" y="8767"/>
                  </a:lnTo>
                  <a:lnTo>
                    <a:pt x="2577" y="7229"/>
                  </a:lnTo>
                  <a:lnTo>
                    <a:pt x="2039" y="5783"/>
                  </a:lnTo>
                  <a:lnTo>
                    <a:pt x="1557" y="4430"/>
                  </a:lnTo>
                  <a:lnTo>
                    <a:pt x="1149" y="3225"/>
                  </a:lnTo>
                  <a:lnTo>
                    <a:pt x="816" y="2169"/>
                  </a:lnTo>
                  <a:lnTo>
                    <a:pt x="334" y="649"/>
                  </a:lnTo>
                  <a:lnTo>
                    <a:pt x="167" y="56"/>
                  </a:lnTo>
                  <a:lnTo>
                    <a:pt x="149" y="37"/>
                  </a:lnTo>
                  <a:lnTo>
                    <a:pt x="130" y="19"/>
                  </a:lnTo>
                  <a:lnTo>
                    <a:pt x="93"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4"/>
            <p:cNvSpPr/>
            <p:nvPr/>
          </p:nvSpPr>
          <p:spPr>
            <a:xfrm>
              <a:off x="10885439" y="3136141"/>
              <a:ext cx="50216" cy="72357"/>
            </a:xfrm>
            <a:custGeom>
              <a:avLst/>
              <a:gdLst/>
              <a:ahLst/>
              <a:cxnLst/>
              <a:rect l="l" t="t" r="r" b="b"/>
              <a:pathLst>
                <a:path w="1261" h="1817" extrusionOk="0">
                  <a:moveTo>
                    <a:pt x="1149" y="0"/>
                  </a:moveTo>
                  <a:lnTo>
                    <a:pt x="1131" y="19"/>
                  </a:lnTo>
                  <a:lnTo>
                    <a:pt x="1094" y="37"/>
                  </a:lnTo>
                  <a:lnTo>
                    <a:pt x="19" y="1687"/>
                  </a:lnTo>
                  <a:lnTo>
                    <a:pt x="0" y="1724"/>
                  </a:lnTo>
                  <a:lnTo>
                    <a:pt x="0" y="1742"/>
                  </a:lnTo>
                  <a:lnTo>
                    <a:pt x="19" y="1779"/>
                  </a:lnTo>
                  <a:lnTo>
                    <a:pt x="37" y="1798"/>
                  </a:lnTo>
                  <a:lnTo>
                    <a:pt x="93" y="1816"/>
                  </a:lnTo>
                  <a:lnTo>
                    <a:pt x="130" y="1816"/>
                  </a:lnTo>
                  <a:lnTo>
                    <a:pt x="148" y="1779"/>
                  </a:lnTo>
                  <a:lnTo>
                    <a:pt x="1242" y="130"/>
                  </a:lnTo>
                  <a:lnTo>
                    <a:pt x="1261" y="93"/>
                  </a:lnTo>
                  <a:lnTo>
                    <a:pt x="1261" y="74"/>
                  </a:lnTo>
                  <a:lnTo>
                    <a:pt x="1242" y="37"/>
                  </a:lnTo>
                  <a:lnTo>
                    <a:pt x="1223" y="19"/>
                  </a:lnTo>
                  <a:lnTo>
                    <a:pt x="118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4"/>
            <p:cNvSpPr/>
            <p:nvPr/>
          </p:nvSpPr>
          <p:spPr>
            <a:xfrm>
              <a:off x="10937843" y="3264565"/>
              <a:ext cx="59057" cy="95972"/>
            </a:xfrm>
            <a:custGeom>
              <a:avLst/>
              <a:gdLst/>
              <a:ahLst/>
              <a:cxnLst/>
              <a:rect l="l" t="t" r="r" b="b"/>
              <a:pathLst>
                <a:path w="1483" h="2410" extrusionOk="0">
                  <a:moveTo>
                    <a:pt x="1372" y="0"/>
                  </a:moveTo>
                  <a:lnTo>
                    <a:pt x="1353" y="19"/>
                  </a:lnTo>
                  <a:lnTo>
                    <a:pt x="1316" y="37"/>
                  </a:lnTo>
                  <a:lnTo>
                    <a:pt x="19" y="2280"/>
                  </a:lnTo>
                  <a:lnTo>
                    <a:pt x="0" y="2317"/>
                  </a:lnTo>
                  <a:lnTo>
                    <a:pt x="0" y="2354"/>
                  </a:lnTo>
                  <a:lnTo>
                    <a:pt x="19" y="2373"/>
                  </a:lnTo>
                  <a:lnTo>
                    <a:pt x="37" y="2410"/>
                  </a:lnTo>
                  <a:lnTo>
                    <a:pt x="130" y="2410"/>
                  </a:lnTo>
                  <a:lnTo>
                    <a:pt x="167" y="2373"/>
                  </a:lnTo>
                  <a:lnTo>
                    <a:pt x="1464" y="130"/>
                  </a:lnTo>
                  <a:lnTo>
                    <a:pt x="1483" y="93"/>
                  </a:lnTo>
                  <a:lnTo>
                    <a:pt x="1483" y="56"/>
                  </a:lnTo>
                  <a:lnTo>
                    <a:pt x="1464" y="37"/>
                  </a:lnTo>
                  <a:lnTo>
                    <a:pt x="144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4"/>
            <p:cNvSpPr/>
            <p:nvPr/>
          </p:nvSpPr>
          <p:spPr>
            <a:xfrm>
              <a:off x="10837455" y="3267512"/>
              <a:ext cx="84902" cy="31022"/>
            </a:xfrm>
            <a:custGeom>
              <a:avLst/>
              <a:gdLst/>
              <a:ahLst/>
              <a:cxnLst/>
              <a:rect l="l" t="t" r="r" b="b"/>
              <a:pathLst>
                <a:path w="2132" h="779" extrusionOk="0">
                  <a:moveTo>
                    <a:pt x="38" y="0"/>
                  </a:moveTo>
                  <a:lnTo>
                    <a:pt x="19" y="19"/>
                  </a:lnTo>
                  <a:lnTo>
                    <a:pt x="0" y="56"/>
                  </a:lnTo>
                  <a:lnTo>
                    <a:pt x="0" y="93"/>
                  </a:lnTo>
                  <a:lnTo>
                    <a:pt x="0" y="130"/>
                  </a:lnTo>
                  <a:lnTo>
                    <a:pt x="19" y="149"/>
                  </a:lnTo>
                  <a:lnTo>
                    <a:pt x="56" y="167"/>
                  </a:lnTo>
                  <a:lnTo>
                    <a:pt x="2021" y="779"/>
                  </a:lnTo>
                  <a:lnTo>
                    <a:pt x="2058" y="779"/>
                  </a:lnTo>
                  <a:lnTo>
                    <a:pt x="2095" y="760"/>
                  </a:lnTo>
                  <a:lnTo>
                    <a:pt x="2132" y="723"/>
                  </a:lnTo>
                  <a:lnTo>
                    <a:pt x="2132" y="686"/>
                  </a:lnTo>
                  <a:lnTo>
                    <a:pt x="2132" y="667"/>
                  </a:lnTo>
                  <a:lnTo>
                    <a:pt x="2113" y="630"/>
                  </a:lnTo>
                  <a:lnTo>
                    <a:pt x="2076" y="612"/>
                  </a:lnTo>
                  <a:lnTo>
                    <a:pt x="11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4"/>
            <p:cNvSpPr/>
            <p:nvPr/>
          </p:nvSpPr>
          <p:spPr>
            <a:xfrm>
              <a:off x="10882492" y="3437988"/>
              <a:ext cx="105569" cy="35482"/>
            </a:xfrm>
            <a:custGeom>
              <a:avLst/>
              <a:gdLst/>
              <a:ahLst/>
              <a:cxnLst/>
              <a:rect l="l" t="t" r="r" b="b"/>
              <a:pathLst>
                <a:path w="2651" h="891" extrusionOk="0">
                  <a:moveTo>
                    <a:pt x="56" y="1"/>
                  </a:moveTo>
                  <a:lnTo>
                    <a:pt x="19" y="19"/>
                  </a:lnTo>
                  <a:lnTo>
                    <a:pt x="0" y="56"/>
                  </a:lnTo>
                  <a:lnTo>
                    <a:pt x="0" y="93"/>
                  </a:lnTo>
                  <a:lnTo>
                    <a:pt x="19" y="130"/>
                  </a:lnTo>
                  <a:lnTo>
                    <a:pt x="37" y="149"/>
                  </a:lnTo>
                  <a:lnTo>
                    <a:pt x="74" y="168"/>
                  </a:lnTo>
                  <a:lnTo>
                    <a:pt x="2558" y="890"/>
                  </a:lnTo>
                  <a:lnTo>
                    <a:pt x="2576" y="890"/>
                  </a:lnTo>
                  <a:lnTo>
                    <a:pt x="2632" y="872"/>
                  </a:lnTo>
                  <a:lnTo>
                    <a:pt x="2650" y="816"/>
                  </a:lnTo>
                  <a:lnTo>
                    <a:pt x="2650" y="798"/>
                  </a:lnTo>
                  <a:lnTo>
                    <a:pt x="2650" y="761"/>
                  </a:lnTo>
                  <a:lnTo>
                    <a:pt x="2632" y="724"/>
                  </a:lnTo>
                  <a:lnTo>
                    <a:pt x="2595" y="724"/>
                  </a:lnTo>
                  <a:lnTo>
                    <a:pt x="11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4"/>
            <p:cNvSpPr/>
            <p:nvPr/>
          </p:nvSpPr>
          <p:spPr>
            <a:xfrm>
              <a:off x="11027121" y="3481553"/>
              <a:ext cx="58340" cy="98202"/>
            </a:xfrm>
            <a:custGeom>
              <a:avLst/>
              <a:gdLst/>
              <a:ahLst/>
              <a:cxnLst/>
              <a:rect l="l" t="t" r="r" b="b"/>
              <a:pathLst>
                <a:path w="1465" h="2466" extrusionOk="0">
                  <a:moveTo>
                    <a:pt x="1354" y="0"/>
                  </a:moveTo>
                  <a:lnTo>
                    <a:pt x="1335" y="19"/>
                  </a:lnTo>
                  <a:lnTo>
                    <a:pt x="1317" y="37"/>
                  </a:lnTo>
                  <a:lnTo>
                    <a:pt x="19" y="2336"/>
                  </a:lnTo>
                  <a:lnTo>
                    <a:pt x="1" y="2373"/>
                  </a:lnTo>
                  <a:lnTo>
                    <a:pt x="1" y="2391"/>
                  </a:lnTo>
                  <a:lnTo>
                    <a:pt x="19" y="2428"/>
                  </a:lnTo>
                  <a:lnTo>
                    <a:pt x="38" y="2447"/>
                  </a:lnTo>
                  <a:lnTo>
                    <a:pt x="93" y="2465"/>
                  </a:lnTo>
                  <a:lnTo>
                    <a:pt x="131" y="2447"/>
                  </a:lnTo>
                  <a:lnTo>
                    <a:pt x="168" y="2428"/>
                  </a:lnTo>
                  <a:lnTo>
                    <a:pt x="1465" y="130"/>
                  </a:lnTo>
                  <a:lnTo>
                    <a:pt x="1465" y="93"/>
                  </a:lnTo>
                  <a:lnTo>
                    <a:pt x="1465" y="74"/>
                  </a:lnTo>
                  <a:lnTo>
                    <a:pt x="1446" y="37"/>
                  </a:lnTo>
                  <a:lnTo>
                    <a:pt x="1428" y="19"/>
                  </a:lnTo>
                  <a:lnTo>
                    <a:pt x="139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4"/>
            <p:cNvSpPr/>
            <p:nvPr/>
          </p:nvSpPr>
          <p:spPr>
            <a:xfrm>
              <a:off x="10997614" y="3657922"/>
              <a:ext cx="93782" cy="39902"/>
            </a:xfrm>
            <a:custGeom>
              <a:avLst/>
              <a:gdLst/>
              <a:ahLst/>
              <a:cxnLst/>
              <a:rect l="l" t="t" r="r" b="b"/>
              <a:pathLst>
                <a:path w="2355" h="1002" extrusionOk="0">
                  <a:moveTo>
                    <a:pt x="93" y="1"/>
                  </a:moveTo>
                  <a:lnTo>
                    <a:pt x="56" y="19"/>
                  </a:lnTo>
                  <a:lnTo>
                    <a:pt x="19" y="38"/>
                  </a:lnTo>
                  <a:lnTo>
                    <a:pt x="0" y="75"/>
                  </a:lnTo>
                  <a:lnTo>
                    <a:pt x="0" y="94"/>
                  </a:lnTo>
                  <a:lnTo>
                    <a:pt x="0" y="131"/>
                  </a:lnTo>
                  <a:lnTo>
                    <a:pt x="37" y="168"/>
                  </a:lnTo>
                  <a:lnTo>
                    <a:pt x="56" y="186"/>
                  </a:lnTo>
                  <a:lnTo>
                    <a:pt x="2243" y="1002"/>
                  </a:lnTo>
                  <a:lnTo>
                    <a:pt x="2317" y="1002"/>
                  </a:lnTo>
                  <a:lnTo>
                    <a:pt x="2354" y="946"/>
                  </a:lnTo>
                  <a:lnTo>
                    <a:pt x="2354" y="928"/>
                  </a:lnTo>
                  <a:lnTo>
                    <a:pt x="2354" y="891"/>
                  </a:lnTo>
                  <a:lnTo>
                    <a:pt x="2336" y="854"/>
                  </a:lnTo>
                  <a:lnTo>
                    <a:pt x="2299" y="835"/>
                  </a:lnTo>
                  <a:lnTo>
                    <a:pt x="112" y="19"/>
                  </a:lnTo>
                  <a:lnTo>
                    <a:pt x="93" y="1"/>
                  </a:lnTo>
                  <a:close/>
                </a:path>
              </a:pathLst>
            </a:custGeom>
            <a:solidFill>
              <a:srgbClr val="61BC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4"/>
            <p:cNvSpPr/>
            <p:nvPr/>
          </p:nvSpPr>
          <p:spPr>
            <a:xfrm>
              <a:off x="10575434" y="3333178"/>
              <a:ext cx="757304" cy="973580"/>
            </a:xfrm>
            <a:custGeom>
              <a:avLst/>
              <a:gdLst/>
              <a:ahLst/>
              <a:cxnLst/>
              <a:rect l="l" t="t" r="r" b="b"/>
              <a:pathLst>
                <a:path w="19017" h="24448" extrusionOk="0">
                  <a:moveTo>
                    <a:pt x="1" y="1"/>
                  </a:move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168" y="6432"/>
                  </a:lnTo>
                  <a:lnTo>
                    <a:pt x="1317" y="6692"/>
                  </a:lnTo>
                  <a:lnTo>
                    <a:pt x="1613" y="7192"/>
                  </a:lnTo>
                  <a:lnTo>
                    <a:pt x="1780" y="7433"/>
                  </a:lnTo>
                  <a:lnTo>
                    <a:pt x="1928" y="7674"/>
                  </a:lnTo>
                  <a:lnTo>
                    <a:pt x="2058" y="7934"/>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600" y="21927"/>
                  </a:lnTo>
                  <a:lnTo>
                    <a:pt x="7674" y="22057"/>
                  </a:lnTo>
                  <a:lnTo>
                    <a:pt x="7767" y="22353"/>
                  </a:lnTo>
                  <a:lnTo>
                    <a:pt x="7878" y="22631"/>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394" y="3467"/>
                  </a:lnTo>
                  <a:lnTo>
                    <a:pt x="5265" y="3356"/>
                  </a:lnTo>
                  <a:lnTo>
                    <a:pt x="5153" y="3226"/>
                  </a:lnTo>
                  <a:lnTo>
                    <a:pt x="5061" y="3096"/>
                  </a:lnTo>
                  <a:lnTo>
                    <a:pt x="4875" y="2837"/>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4"/>
            <p:cNvSpPr/>
            <p:nvPr/>
          </p:nvSpPr>
          <p:spPr>
            <a:xfrm>
              <a:off x="10575434" y="3333178"/>
              <a:ext cx="757304" cy="973580"/>
            </a:xfrm>
            <a:custGeom>
              <a:avLst/>
              <a:gdLst/>
              <a:ahLst/>
              <a:cxnLst/>
              <a:rect l="l" t="t" r="r" b="b"/>
              <a:pathLst>
                <a:path w="19017" h="24448" fill="none" extrusionOk="0">
                  <a:moveTo>
                    <a:pt x="17627" y="22650"/>
                  </a:move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524" y="3559"/>
                  </a:lnTo>
                  <a:lnTo>
                    <a:pt x="5394" y="3467"/>
                  </a:lnTo>
                  <a:lnTo>
                    <a:pt x="5265" y="3356"/>
                  </a:lnTo>
                  <a:lnTo>
                    <a:pt x="5153" y="3226"/>
                  </a:lnTo>
                  <a:lnTo>
                    <a:pt x="5061" y="3096"/>
                  </a:lnTo>
                  <a:lnTo>
                    <a:pt x="4875" y="2837"/>
                  </a:lnTo>
                  <a:lnTo>
                    <a:pt x="4690" y="2559"/>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lnTo>
                    <a:pt x="1" y="1"/>
                  </a:ln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057" y="6173"/>
                  </a:lnTo>
                  <a:lnTo>
                    <a:pt x="1168" y="6432"/>
                  </a:lnTo>
                  <a:lnTo>
                    <a:pt x="1317" y="6692"/>
                  </a:lnTo>
                  <a:lnTo>
                    <a:pt x="1613" y="7192"/>
                  </a:lnTo>
                  <a:lnTo>
                    <a:pt x="1780" y="7433"/>
                  </a:lnTo>
                  <a:lnTo>
                    <a:pt x="1928" y="7674"/>
                  </a:lnTo>
                  <a:lnTo>
                    <a:pt x="2058" y="7934"/>
                  </a:lnTo>
                  <a:lnTo>
                    <a:pt x="2169" y="8212"/>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526" y="21797"/>
                  </a:lnTo>
                  <a:lnTo>
                    <a:pt x="7600" y="21927"/>
                  </a:lnTo>
                  <a:lnTo>
                    <a:pt x="7674" y="22057"/>
                  </a:lnTo>
                  <a:lnTo>
                    <a:pt x="7767" y="22353"/>
                  </a:lnTo>
                  <a:lnTo>
                    <a:pt x="7878" y="22631"/>
                  </a:lnTo>
                  <a:lnTo>
                    <a:pt x="7989" y="22909"/>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4"/>
            <p:cNvSpPr/>
            <p:nvPr/>
          </p:nvSpPr>
          <p:spPr>
            <a:xfrm>
              <a:off x="10661805" y="3399600"/>
              <a:ext cx="607492" cy="822295"/>
            </a:xfrm>
            <a:custGeom>
              <a:avLst/>
              <a:gdLst/>
              <a:ahLst/>
              <a:cxnLst/>
              <a:rect l="l" t="t" r="r" b="b"/>
              <a:pathLst>
                <a:path w="15255" h="20649" extrusionOk="0">
                  <a:moveTo>
                    <a:pt x="56" y="1"/>
                  </a:moveTo>
                  <a:lnTo>
                    <a:pt x="19" y="19"/>
                  </a:lnTo>
                  <a:lnTo>
                    <a:pt x="0" y="57"/>
                  </a:lnTo>
                  <a:lnTo>
                    <a:pt x="0" y="94"/>
                  </a:lnTo>
                  <a:lnTo>
                    <a:pt x="19" y="112"/>
                  </a:lnTo>
                  <a:lnTo>
                    <a:pt x="37" y="149"/>
                  </a:lnTo>
                  <a:lnTo>
                    <a:pt x="74" y="168"/>
                  </a:lnTo>
                  <a:lnTo>
                    <a:pt x="167" y="205"/>
                  </a:lnTo>
                  <a:lnTo>
                    <a:pt x="260" y="260"/>
                  </a:lnTo>
                  <a:lnTo>
                    <a:pt x="334" y="316"/>
                  </a:lnTo>
                  <a:lnTo>
                    <a:pt x="408" y="390"/>
                  </a:lnTo>
                  <a:lnTo>
                    <a:pt x="464" y="464"/>
                  </a:lnTo>
                  <a:lnTo>
                    <a:pt x="519" y="557"/>
                  </a:lnTo>
                  <a:lnTo>
                    <a:pt x="612" y="742"/>
                  </a:lnTo>
                  <a:lnTo>
                    <a:pt x="686" y="965"/>
                  </a:lnTo>
                  <a:lnTo>
                    <a:pt x="723" y="1187"/>
                  </a:lnTo>
                  <a:lnTo>
                    <a:pt x="742" y="1428"/>
                  </a:lnTo>
                  <a:lnTo>
                    <a:pt x="723" y="1650"/>
                  </a:lnTo>
                  <a:lnTo>
                    <a:pt x="705" y="1928"/>
                  </a:lnTo>
                  <a:lnTo>
                    <a:pt x="686" y="2355"/>
                  </a:lnTo>
                  <a:lnTo>
                    <a:pt x="668" y="2559"/>
                  </a:lnTo>
                  <a:lnTo>
                    <a:pt x="686" y="2763"/>
                  </a:lnTo>
                  <a:lnTo>
                    <a:pt x="705" y="2966"/>
                  </a:lnTo>
                  <a:lnTo>
                    <a:pt x="760" y="3152"/>
                  </a:lnTo>
                  <a:lnTo>
                    <a:pt x="816" y="3337"/>
                  </a:lnTo>
                  <a:lnTo>
                    <a:pt x="927" y="3522"/>
                  </a:lnTo>
                  <a:lnTo>
                    <a:pt x="1057" y="3671"/>
                  </a:lnTo>
                  <a:lnTo>
                    <a:pt x="1186" y="3800"/>
                  </a:lnTo>
                  <a:lnTo>
                    <a:pt x="1353" y="3912"/>
                  </a:lnTo>
                  <a:lnTo>
                    <a:pt x="1520" y="4023"/>
                  </a:lnTo>
                  <a:lnTo>
                    <a:pt x="1705" y="4097"/>
                  </a:lnTo>
                  <a:lnTo>
                    <a:pt x="1891" y="4171"/>
                  </a:lnTo>
                  <a:lnTo>
                    <a:pt x="2261" y="4282"/>
                  </a:lnTo>
                  <a:lnTo>
                    <a:pt x="2669" y="4412"/>
                  </a:lnTo>
                  <a:lnTo>
                    <a:pt x="2855" y="4486"/>
                  </a:lnTo>
                  <a:lnTo>
                    <a:pt x="3040" y="4579"/>
                  </a:lnTo>
                  <a:lnTo>
                    <a:pt x="3225" y="4672"/>
                  </a:lnTo>
                  <a:lnTo>
                    <a:pt x="3392" y="4801"/>
                  </a:lnTo>
                  <a:lnTo>
                    <a:pt x="3540" y="4950"/>
                  </a:lnTo>
                  <a:lnTo>
                    <a:pt x="3689" y="5098"/>
                  </a:lnTo>
                  <a:lnTo>
                    <a:pt x="3818" y="5265"/>
                  </a:lnTo>
                  <a:lnTo>
                    <a:pt x="3911" y="5450"/>
                  </a:lnTo>
                  <a:lnTo>
                    <a:pt x="4004" y="5635"/>
                  </a:lnTo>
                  <a:lnTo>
                    <a:pt x="4078" y="5839"/>
                  </a:lnTo>
                  <a:lnTo>
                    <a:pt x="4133" y="6099"/>
                  </a:lnTo>
                  <a:lnTo>
                    <a:pt x="4171" y="6377"/>
                  </a:lnTo>
                  <a:lnTo>
                    <a:pt x="4189" y="6914"/>
                  </a:lnTo>
                  <a:lnTo>
                    <a:pt x="4208" y="7359"/>
                  </a:lnTo>
                  <a:lnTo>
                    <a:pt x="4226" y="7581"/>
                  </a:lnTo>
                  <a:lnTo>
                    <a:pt x="4263" y="7785"/>
                  </a:lnTo>
                  <a:lnTo>
                    <a:pt x="4300" y="8008"/>
                  </a:lnTo>
                  <a:lnTo>
                    <a:pt x="4374" y="8193"/>
                  </a:lnTo>
                  <a:lnTo>
                    <a:pt x="4467" y="8397"/>
                  </a:lnTo>
                  <a:lnTo>
                    <a:pt x="4578" y="8582"/>
                  </a:lnTo>
                  <a:lnTo>
                    <a:pt x="4727" y="8731"/>
                  </a:lnTo>
                  <a:lnTo>
                    <a:pt x="4893" y="8879"/>
                  </a:lnTo>
                  <a:lnTo>
                    <a:pt x="5060" y="8990"/>
                  </a:lnTo>
                  <a:lnTo>
                    <a:pt x="5246" y="9101"/>
                  </a:lnTo>
                  <a:lnTo>
                    <a:pt x="5449" y="9175"/>
                  </a:lnTo>
                  <a:lnTo>
                    <a:pt x="5653" y="9268"/>
                  </a:lnTo>
                  <a:lnTo>
                    <a:pt x="6061" y="9398"/>
                  </a:lnTo>
                  <a:lnTo>
                    <a:pt x="6506" y="9546"/>
                  </a:lnTo>
                  <a:lnTo>
                    <a:pt x="6710" y="9620"/>
                  </a:lnTo>
                  <a:lnTo>
                    <a:pt x="6914" y="9713"/>
                  </a:lnTo>
                  <a:lnTo>
                    <a:pt x="7173" y="9880"/>
                  </a:lnTo>
                  <a:lnTo>
                    <a:pt x="7395" y="10065"/>
                  </a:lnTo>
                  <a:lnTo>
                    <a:pt x="7599" y="10269"/>
                  </a:lnTo>
                  <a:lnTo>
                    <a:pt x="7785" y="10510"/>
                  </a:lnTo>
                  <a:lnTo>
                    <a:pt x="7933" y="10751"/>
                  </a:lnTo>
                  <a:lnTo>
                    <a:pt x="8063" y="11029"/>
                  </a:lnTo>
                  <a:lnTo>
                    <a:pt x="8155" y="11307"/>
                  </a:lnTo>
                  <a:lnTo>
                    <a:pt x="8192" y="11585"/>
                  </a:lnTo>
                  <a:lnTo>
                    <a:pt x="8211" y="11807"/>
                  </a:lnTo>
                  <a:lnTo>
                    <a:pt x="8211" y="12011"/>
                  </a:lnTo>
                  <a:lnTo>
                    <a:pt x="8192" y="12437"/>
                  </a:lnTo>
                  <a:lnTo>
                    <a:pt x="8192" y="12790"/>
                  </a:lnTo>
                  <a:lnTo>
                    <a:pt x="8192" y="13160"/>
                  </a:lnTo>
                  <a:lnTo>
                    <a:pt x="8211" y="13327"/>
                  </a:lnTo>
                  <a:lnTo>
                    <a:pt x="8230" y="13512"/>
                  </a:lnTo>
                  <a:lnTo>
                    <a:pt x="8285" y="13679"/>
                  </a:lnTo>
                  <a:lnTo>
                    <a:pt x="8341" y="13846"/>
                  </a:lnTo>
                  <a:lnTo>
                    <a:pt x="8433" y="14013"/>
                  </a:lnTo>
                  <a:lnTo>
                    <a:pt x="8545" y="14180"/>
                  </a:lnTo>
                  <a:lnTo>
                    <a:pt x="8674" y="14328"/>
                  </a:lnTo>
                  <a:lnTo>
                    <a:pt x="8823" y="14476"/>
                  </a:lnTo>
                  <a:lnTo>
                    <a:pt x="8989" y="14606"/>
                  </a:lnTo>
                  <a:lnTo>
                    <a:pt x="9175" y="14736"/>
                  </a:lnTo>
                  <a:lnTo>
                    <a:pt x="9379" y="14866"/>
                  </a:lnTo>
                  <a:lnTo>
                    <a:pt x="9601" y="14958"/>
                  </a:lnTo>
                  <a:lnTo>
                    <a:pt x="9990" y="15125"/>
                  </a:lnTo>
                  <a:lnTo>
                    <a:pt x="10398" y="15255"/>
                  </a:lnTo>
                  <a:lnTo>
                    <a:pt x="10769" y="15384"/>
                  </a:lnTo>
                  <a:lnTo>
                    <a:pt x="11139" y="15533"/>
                  </a:lnTo>
                  <a:lnTo>
                    <a:pt x="11473" y="15700"/>
                  </a:lnTo>
                  <a:lnTo>
                    <a:pt x="11807" y="15903"/>
                  </a:lnTo>
                  <a:lnTo>
                    <a:pt x="12122" y="16126"/>
                  </a:lnTo>
                  <a:lnTo>
                    <a:pt x="12437" y="16385"/>
                  </a:lnTo>
                  <a:lnTo>
                    <a:pt x="12733" y="16663"/>
                  </a:lnTo>
                  <a:lnTo>
                    <a:pt x="13030" y="16960"/>
                  </a:lnTo>
                  <a:lnTo>
                    <a:pt x="13308" y="17312"/>
                  </a:lnTo>
                  <a:lnTo>
                    <a:pt x="13586" y="17664"/>
                  </a:lnTo>
                  <a:lnTo>
                    <a:pt x="13808" y="18016"/>
                  </a:lnTo>
                  <a:lnTo>
                    <a:pt x="14031" y="18369"/>
                  </a:lnTo>
                  <a:lnTo>
                    <a:pt x="14235" y="18739"/>
                  </a:lnTo>
                  <a:lnTo>
                    <a:pt x="14420" y="19110"/>
                  </a:lnTo>
                  <a:lnTo>
                    <a:pt x="14772" y="19851"/>
                  </a:lnTo>
                  <a:lnTo>
                    <a:pt x="15087" y="20593"/>
                  </a:lnTo>
                  <a:lnTo>
                    <a:pt x="15124" y="20630"/>
                  </a:lnTo>
                  <a:lnTo>
                    <a:pt x="15180" y="20648"/>
                  </a:lnTo>
                  <a:lnTo>
                    <a:pt x="15198" y="20648"/>
                  </a:lnTo>
                  <a:lnTo>
                    <a:pt x="15236" y="20630"/>
                  </a:lnTo>
                  <a:lnTo>
                    <a:pt x="15254" y="20593"/>
                  </a:lnTo>
                  <a:lnTo>
                    <a:pt x="15254" y="20556"/>
                  </a:lnTo>
                  <a:lnTo>
                    <a:pt x="15254" y="20537"/>
                  </a:lnTo>
                  <a:lnTo>
                    <a:pt x="14920" y="19777"/>
                  </a:lnTo>
                  <a:lnTo>
                    <a:pt x="14568" y="19017"/>
                  </a:lnTo>
                  <a:lnTo>
                    <a:pt x="14383" y="18647"/>
                  </a:lnTo>
                  <a:lnTo>
                    <a:pt x="14179" y="18276"/>
                  </a:lnTo>
                  <a:lnTo>
                    <a:pt x="13957" y="17924"/>
                  </a:lnTo>
                  <a:lnTo>
                    <a:pt x="13716" y="17572"/>
                  </a:lnTo>
                  <a:lnTo>
                    <a:pt x="13456" y="17201"/>
                  </a:lnTo>
                  <a:lnTo>
                    <a:pt x="13160" y="16849"/>
                  </a:lnTo>
                  <a:lnTo>
                    <a:pt x="12863" y="16534"/>
                  </a:lnTo>
                  <a:lnTo>
                    <a:pt x="12548" y="16237"/>
                  </a:lnTo>
                  <a:lnTo>
                    <a:pt x="12233" y="15978"/>
                  </a:lnTo>
                  <a:lnTo>
                    <a:pt x="11899" y="15755"/>
                  </a:lnTo>
                  <a:lnTo>
                    <a:pt x="11566" y="15551"/>
                  </a:lnTo>
                  <a:lnTo>
                    <a:pt x="11214" y="15384"/>
                  </a:lnTo>
                  <a:lnTo>
                    <a:pt x="10824" y="15236"/>
                  </a:lnTo>
                  <a:lnTo>
                    <a:pt x="10454" y="15106"/>
                  </a:lnTo>
                  <a:lnTo>
                    <a:pt x="10046" y="14958"/>
                  </a:lnTo>
                  <a:lnTo>
                    <a:pt x="9657" y="14810"/>
                  </a:lnTo>
                  <a:lnTo>
                    <a:pt x="9342" y="14643"/>
                  </a:lnTo>
                  <a:lnTo>
                    <a:pt x="9175" y="14550"/>
                  </a:lnTo>
                  <a:lnTo>
                    <a:pt x="9027" y="14421"/>
                  </a:lnTo>
                  <a:lnTo>
                    <a:pt x="8860" y="14291"/>
                  </a:lnTo>
                  <a:lnTo>
                    <a:pt x="8730" y="14143"/>
                  </a:lnTo>
                  <a:lnTo>
                    <a:pt x="8600" y="13976"/>
                  </a:lnTo>
                  <a:lnTo>
                    <a:pt x="8508" y="13791"/>
                  </a:lnTo>
                  <a:lnTo>
                    <a:pt x="8452" y="13624"/>
                  </a:lnTo>
                  <a:lnTo>
                    <a:pt x="8396" y="13475"/>
                  </a:lnTo>
                  <a:lnTo>
                    <a:pt x="8378" y="13309"/>
                  </a:lnTo>
                  <a:lnTo>
                    <a:pt x="8359" y="13142"/>
                  </a:lnTo>
                  <a:lnTo>
                    <a:pt x="8359" y="12790"/>
                  </a:lnTo>
                  <a:lnTo>
                    <a:pt x="8378" y="12437"/>
                  </a:lnTo>
                  <a:lnTo>
                    <a:pt x="8396" y="12011"/>
                  </a:lnTo>
                  <a:lnTo>
                    <a:pt x="8396" y="11789"/>
                  </a:lnTo>
                  <a:lnTo>
                    <a:pt x="8378" y="11566"/>
                  </a:lnTo>
                  <a:lnTo>
                    <a:pt x="8322" y="11251"/>
                  </a:lnTo>
                  <a:lnTo>
                    <a:pt x="8230" y="10955"/>
                  </a:lnTo>
                  <a:lnTo>
                    <a:pt x="8100" y="10677"/>
                  </a:lnTo>
                  <a:lnTo>
                    <a:pt x="7933" y="10399"/>
                  </a:lnTo>
                  <a:lnTo>
                    <a:pt x="7748" y="10158"/>
                  </a:lnTo>
                  <a:lnTo>
                    <a:pt x="7525" y="9935"/>
                  </a:lnTo>
                  <a:lnTo>
                    <a:pt x="7266" y="9731"/>
                  </a:lnTo>
                  <a:lnTo>
                    <a:pt x="7006" y="9565"/>
                  </a:lnTo>
                  <a:lnTo>
                    <a:pt x="6784" y="9472"/>
                  </a:lnTo>
                  <a:lnTo>
                    <a:pt x="6561" y="9379"/>
                  </a:lnTo>
                  <a:lnTo>
                    <a:pt x="6117" y="9231"/>
                  </a:lnTo>
                  <a:lnTo>
                    <a:pt x="5709" y="9101"/>
                  </a:lnTo>
                  <a:lnTo>
                    <a:pt x="5524" y="9027"/>
                  </a:lnTo>
                  <a:lnTo>
                    <a:pt x="5338" y="8953"/>
                  </a:lnTo>
                  <a:lnTo>
                    <a:pt x="5153" y="8860"/>
                  </a:lnTo>
                  <a:lnTo>
                    <a:pt x="5005" y="8749"/>
                  </a:lnTo>
                  <a:lnTo>
                    <a:pt x="4856" y="8619"/>
                  </a:lnTo>
                  <a:lnTo>
                    <a:pt x="4727" y="8471"/>
                  </a:lnTo>
                  <a:lnTo>
                    <a:pt x="4615" y="8304"/>
                  </a:lnTo>
                  <a:lnTo>
                    <a:pt x="4541" y="8138"/>
                  </a:lnTo>
                  <a:lnTo>
                    <a:pt x="4467" y="7952"/>
                  </a:lnTo>
                  <a:lnTo>
                    <a:pt x="4430" y="7748"/>
                  </a:lnTo>
                  <a:lnTo>
                    <a:pt x="4393" y="7544"/>
                  </a:lnTo>
                  <a:lnTo>
                    <a:pt x="4374" y="7341"/>
                  </a:lnTo>
                  <a:lnTo>
                    <a:pt x="4356" y="6914"/>
                  </a:lnTo>
                  <a:lnTo>
                    <a:pt x="4356" y="6636"/>
                  </a:lnTo>
                  <a:lnTo>
                    <a:pt x="4337" y="6340"/>
                  </a:lnTo>
                  <a:lnTo>
                    <a:pt x="4300" y="6062"/>
                  </a:lnTo>
                  <a:lnTo>
                    <a:pt x="4245" y="5784"/>
                  </a:lnTo>
                  <a:lnTo>
                    <a:pt x="4171" y="5580"/>
                  </a:lnTo>
                  <a:lnTo>
                    <a:pt x="4078" y="5376"/>
                  </a:lnTo>
                  <a:lnTo>
                    <a:pt x="3948" y="5172"/>
                  </a:lnTo>
                  <a:lnTo>
                    <a:pt x="3818" y="4987"/>
                  </a:lnTo>
                  <a:lnTo>
                    <a:pt x="3670" y="4820"/>
                  </a:lnTo>
                  <a:lnTo>
                    <a:pt x="3503" y="4672"/>
                  </a:lnTo>
                  <a:lnTo>
                    <a:pt x="3318" y="4542"/>
                  </a:lnTo>
                  <a:lnTo>
                    <a:pt x="3133" y="4412"/>
                  </a:lnTo>
                  <a:lnTo>
                    <a:pt x="2929" y="4338"/>
                  </a:lnTo>
                  <a:lnTo>
                    <a:pt x="2725" y="4245"/>
                  </a:lnTo>
                  <a:lnTo>
                    <a:pt x="2317" y="4116"/>
                  </a:lnTo>
                  <a:lnTo>
                    <a:pt x="1946" y="4004"/>
                  </a:lnTo>
                  <a:lnTo>
                    <a:pt x="1780" y="3930"/>
                  </a:lnTo>
                  <a:lnTo>
                    <a:pt x="1613" y="3856"/>
                  </a:lnTo>
                  <a:lnTo>
                    <a:pt x="1446" y="3782"/>
                  </a:lnTo>
                  <a:lnTo>
                    <a:pt x="1316" y="3671"/>
                  </a:lnTo>
                  <a:lnTo>
                    <a:pt x="1186" y="3560"/>
                  </a:lnTo>
                  <a:lnTo>
                    <a:pt x="1075" y="3430"/>
                  </a:lnTo>
                  <a:lnTo>
                    <a:pt x="983" y="3263"/>
                  </a:lnTo>
                  <a:lnTo>
                    <a:pt x="908" y="3096"/>
                  </a:lnTo>
                  <a:lnTo>
                    <a:pt x="871" y="2911"/>
                  </a:lnTo>
                  <a:lnTo>
                    <a:pt x="853" y="2725"/>
                  </a:lnTo>
                  <a:lnTo>
                    <a:pt x="853" y="2540"/>
                  </a:lnTo>
                  <a:lnTo>
                    <a:pt x="853" y="2336"/>
                  </a:lnTo>
                  <a:lnTo>
                    <a:pt x="871" y="1947"/>
                  </a:lnTo>
                  <a:lnTo>
                    <a:pt x="908" y="1650"/>
                  </a:lnTo>
                  <a:lnTo>
                    <a:pt x="908" y="1410"/>
                  </a:lnTo>
                  <a:lnTo>
                    <a:pt x="890" y="1150"/>
                  </a:lnTo>
                  <a:lnTo>
                    <a:pt x="834" y="909"/>
                  </a:lnTo>
                  <a:lnTo>
                    <a:pt x="760" y="668"/>
                  </a:lnTo>
                  <a:lnTo>
                    <a:pt x="668" y="446"/>
                  </a:lnTo>
                  <a:lnTo>
                    <a:pt x="593" y="335"/>
                  </a:lnTo>
                  <a:lnTo>
                    <a:pt x="519" y="242"/>
                  </a:lnTo>
                  <a:lnTo>
                    <a:pt x="427" y="168"/>
                  </a:lnTo>
                  <a:lnTo>
                    <a:pt x="334" y="94"/>
                  </a:lnTo>
                  <a:lnTo>
                    <a:pt x="241" y="38"/>
                  </a:lnTo>
                  <a:lnTo>
                    <a:pt x="1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4"/>
            <p:cNvSpPr/>
            <p:nvPr/>
          </p:nvSpPr>
          <p:spPr>
            <a:xfrm>
              <a:off x="10999844" y="3696310"/>
              <a:ext cx="95972" cy="267966"/>
            </a:xfrm>
            <a:custGeom>
              <a:avLst/>
              <a:gdLst/>
              <a:ahLst/>
              <a:cxnLst/>
              <a:rect l="l" t="t" r="r" b="b"/>
              <a:pathLst>
                <a:path w="2410" h="6729" extrusionOk="0">
                  <a:moveTo>
                    <a:pt x="2280" y="1"/>
                  </a:moveTo>
                  <a:lnTo>
                    <a:pt x="2261" y="19"/>
                  </a:lnTo>
                  <a:lnTo>
                    <a:pt x="2243" y="56"/>
                  </a:lnTo>
                  <a:lnTo>
                    <a:pt x="0" y="6618"/>
                  </a:lnTo>
                  <a:lnTo>
                    <a:pt x="0" y="6636"/>
                  </a:lnTo>
                  <a:lnTo>
                    <a:pt x="19" y="6673"/>
                  </a:lnTo>
                  <a:lnTo>
                    <a:pt x="37" y="6710"/>
                  </a:lnTo>
                  <a:lnTo>
                    <a:pt x="56" y="6710"/>
                  </a:lnTo>
                  <a:lnTo>
                    <a:pt x="93" y="6729"/>
                  </a:lnTo>
                  <a:lnTo>
                    <a:pt x="130" y="6710"/>
                  </a:lnTo>
                  <a:lnTo>
                    <a:pt x="167" y="6673"/>
                  </a:lnTo>
                  <a:lnTo>
                    <a:pt x="2409" y="112"/>
                  </a:lnTo>
                  <a:lnTo>
                    <a:pt x="2409" y="75"/>
                  </a:lnTo>
                  <a:lnTo>
                    <a:pt x="2391" y="38"/>
                  </a:lnTo>
                  <a:lnTo>
                    <a:pt x="2372" y="19"/>
                  </a:lnTo>
                  <a:lnTo>
                    <a:pt x="2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4"/>
            <p:cNvSpPr/>
            <p:nvPr/>
          </p:nvSpPr>
          <p:spPr>
            <a:xfrm>
              <a:off x="10843348" y="3553868"/>
              <a:ext cx="70167" cy="188998"/>
            </a:xfrm>
            <a:custGeom>
              <a:avLst/>
              <a:gdLst/>
              <a:ahLst/>
              <a:cxnLst/>
              <a:rect l="l" t="t" r="r" b="b"/>
              <a:pathLst>
                <a:path w="1762" h="4746" extrusionOk="0">
                  <a:moveTo>
                    <a:pt x="1650" y="1"/>
                  </a:moveTo>
                  <a:lnTo>
                    <a:pt x="1613" y="19"/>
                  </a:lnTo>
                  <a:lnTo>
                    <a:pt x="1595" y="56"/>
                  </a:lnTo>
                  <a:lnTo>
                    <a:pt x="19" y="4616"/>
                  </a:lnTo>
                  <a:lnTo>
                    <a:pt x="1" y="4653"/>
                  </a:lnTo>
                  <a:lnTo>
                    <a:pt x="19" y="4690"/>
                  </a:lnTo>
                  <a:lnTo>
                    <a:pt x="38" y="4708"/>
                  </a:lnTo>
                  <a:lnTo>
                    <a:pt x="75" y="4727"/>
                  </a:lnTo>
                  <a:lnTo>
                    <a:pt x="93" y="4745"/>
                  </a:lnTo>
                  <a:lnTo>
                    <a:pt x="149" y="4727"/>
                  </a:lnTo>
                  <a:lnTo>
                    <a:pt x="186" y="4671"/>
                  </a:lnTo>
                  <a:lnTo>
                    <a:pt x="1762" y="112"/>
                  </a:lnTo>
                  <a:lnTo>
                    <a:pt x="1762" y="75"/>
                  </a:lnTo>
                  <a:lnTo>
                    <a:pt x="1762" y="38"/>
                  </a:lnTo>
                  <a:lnTo>
                    <a:pt x="1743" y="19"/>
                  </a:lnTo>
                  <a:lnTo>
                    <a:pt x="1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4"/>
            <p:cNvSpPr/>
            <p:nvPr/>
          </p:nvSpPr>
          <p:spPr>
            <a:xfrm>
              <a:off x="10709033" y="3454952"/>
              <a:ext cx="48743" cy="98242"/>
            </a:xfrm>
            <a:custGeom>
              <a:avLst/>
              <a:gdLst/>
              <a:ahLst/>
              <a:cxnLst/>
              <a:rect l="l" t="t" r="r" b="b"/>
              <a:pathLst>
                <a:path w="1224" h="2467" extrusionOk="0">
                  <a:moveTo>
                    <a:pt x="1131" y="1"/>
                  </a:moveTo>
                  <a:lnTo>
                    <a:pt x="1094" y="20"/>
                  </a:lnTo>
                  <a:lnTo>
                    <a:pt x="1075" y="38"/>
                  </a:lnTo>
                  <a:lnTo>
                    <a:pt x="1057" y="57"/>
                  </a:lnTo>
                  <a:lnTo>
                    <a:pt x="19" y="2336"/>
                  </a:lnTo>
                  <a:lnTo>
                    <a:pt x="0" y="2373"/>
                  </a:lnTo>
                  <a:lnTo>
                    <a:pt x="0" y="2410"/>
                  </a:lnTo>
                  <a:lnTo>
                    <a:pt x="19" y="2429"/>
                  </a:lnTo>
                  <a:lnTo>
                    <a:pt x="56" y="2448"/>
                  </a:lnTo>
                  <a:lnTo>
                    <a:pt x="93" y="2466"/>
                  </a:lnTo>
                  <a:lnTo>
                    <a:pt x="130" y="2448"/>
                  </a:lnTo>
                  <a:lnTo>
                    <a:pt x="167" y="2410"/>
                  </a:lnTo>
                  <a:lnTo>
                    <a:pt x="1205" y="131"/>
                  </a:lnTo>
                  <a:lnTo>
                    <a:pt x="1224" y="94"/>
                  </a:lnTo>
                  <a:lnTo>
                    <a:pt x="1205" y="57"/>
                  </a:lnTo>
                  <a:lnTo>
                    <a:pt x="1187" y="38"/>
                  </a:lnTo>
                  <a:lnTo>
                    <a:pt x="1168" y="20"/>
                  </a:lnTo>
                  <a:lnTo>
                    <a:pt x="1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4"/>
            <p:cNvSpPr/>
            <p:nvPr/>
          </p:nvSpPr>
          <p:spPr>
            <a:xfrm>
              <a:off x="10653682" y="3602570"/>
              <a:ext cx="165383" cy="11867"/>
            </a:xfrm>
            <a:custGeom>
              <a:avLst/>
              <a:gdLst/>
              <a:ahLst/>
              <a:cxnLst/>
              <a:rect l="l" t="t" r="r" b="b"/>
              <a:pathLst>
                <a:path w="4153" h="298" extrusionOk="0">
                  <a:moveTo>
                    <a:pt x="4059" y="1"/>
                  </a:moveTo>
                  <a:lnTo>
                    <a:pt x="93" y="112"/>
                  </a:lnTo>
                  <a:lnTo>
                    <a:pt x="56" y="131"/>
                  </a:lnTo>
                  <a:lnTo>
                    <a:pt x="19" y="149"/>
                  </a:lnTo>
                  <a:lnTo>
                    <a:pt x="0" y="168"/>
                  </a:lnTo>
                  <a:lnTo>
                    <a:pt x="0" y="205"/>
                  </a:lnTo>
                  <a:lnTo>
                    <a:pt x="19" y="242"/>
                  </a:lnTo>
                  <a:lnTo>
                    <a:pt x="37" y="279"/>
                  </a:lnTo>
                  <a:lnTo>
                    <a:pt x="56" y="279"/>
                  </a:lnTo>
                  <a:lnTo>
                    <a:pt x="93" y="297"/>
                  </a:lnTo>
                  <a:lnTo>
                    <a:pt x="4059" y="186"/>
                  </a:lnTo>
                  <a:lnTo>
                    <a:pt x="4097" y="168"/>
                  </a:lnTo>
                  <a:lnTo>
                    <a:pt x="4134" y="149"/>
                  </a:lnTo>
                  <a:lnTo>
                    <a:pt x="4152" y="131"/>
                  </a:lnTo>
                  <a:lnTo>
                    <a:pt x="4152" y="94"/>
                  </a:lnTo>
                  <a:lnTo>
                    <a:pt x="4152" y="56"/>
                  </a:lnTo>
                  <a:lnTo>
                    <a:pt x="4115" y="38"/>
                  </a:lnTo>
                  <a:lnTo>
                    <a:pt x="4097" y="19"/>
                  </a:lnTo>
                  <a:lnTo>
                    <a:pt x="40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4"/>
            <p:cNvSpPr/>
            <p:nvPr/>
          </p:nvSpPr>
          <p:spPr>
            <a:xfrm>
              <a:off x="10710506" y="3807014"/>
              <a:ext cx="264262" cy="13341"/>
            </a:xfrm>
            <a:custGeom>
              <a:avLst/>
              <a:gdLst/>
              <a:ahLst/>
              <a:cxnLst/>
              <a:rect l="l" t="t" r="r" b="b"/>
              <a:pathLst>
                <a:path w="6636" h="335" extrusionOk="0">
                  <a:moveTo>
                    <a:pt x="6543" y="1"/>
                  </a:moveTo>
                  <a:lnTo>
                    <a:pt x="75" y="149"/>
                  </a:lnTo>
                  <a:lnTo>
                    <a:pt x="38" y="168"/>
                  </a:lnTo>
                  <a:lnTo>
                    <a:pt x="19" y="186"/>
                  </a:lnTo>
                  <a:lnTo>
                    <a:pt x="1" y="205"/>
                  </a:lnTo>
                  <a:lnTo>
                    <a:pt x="1" y="242"/>
                  </a:lnTo>
                  <a:lnTo>
                    <a:pt x="1" y="279"/>
                  </a:lnTo>
                  <a:lnTo>
                    <a:pt x="19" y="297"/>
                  </a:lnTo>
                  <a:lnTo>
                    <a:pt x="38" y="316"/>
                  </a:lnTo>
                  <a:lnTo>
                    <a:pt x="75" y="335"/>
                  </a:lnTo>
                  <a:lnTo>
                    <a:pt x="6543" y="186"/>
                  </a:lnTo>
                  <a:lnTo>
                    <a:pt x="6580" y="168"/>
                  </a:lnTo>
                  <a:lnTo>
                    <a:pt x="6617" y="149"/>
                  </a:lnTo>
                  <a:lnTo>
                    <a:pt x="6636" y="131"/>
                  </a:lnTo>
                  <a:lnTo>
                    <a:pt x="6636" y="94"/>
                  </a:lnTo>
                  <a:lnTo>
                    <a:pt x="6617" y="57"/>
                  </a:lnTo>
                  <a:lnTo>
                    <a:pt x="6599" y="38"/>
                  </a:lnTo>
                  <a:lnTo>
                    <a:pt x="6580" y="19"/>
                  </a:lnTo>
                  <a:lnTo>
                    <a:pt x="65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4"/>
            <p:cNvSpPr/>
            <p:nvPr/>
          </p:nvSpPr>
          <p:spPr>
            <a:xfrm>
              <a:off x="10804244" y="4023284"/>
              <a:ext cx="328496" cy="41376"/>
            </a:xfrm>
            <a:custGeom>
              <a:avLst/>
              <a:gdLst/>
              <a:ahLst/>
              <a:cxnLst/>
              <a:rect l="l" t="t" r="r" b="b"/>
              <a:pathLst>
                <a:path w="8249" h="1039" extrusionOk="0">
                  <a:moveTo>
                    <a:pt x="8156" y="0"/>
                  </a:moveTo>
                  <a:lnTo>
                    <a:pt x="75" y="872"/>
                  </a:lnTo>
                  <a:lnTo>
                    <a:pt x="37" y="872"/>
                  </a:lnTo>
                  <a:lnTo>
                    <a:pt x="19" y="890"/>
                  </a:lnTo>
                  <a:lnTo>
                    <a:pt x="0" y="927"/>
                  </a:lnTo>
                  <a:lnTo>
                    <a:pt x="0" y="964"/>
                  </a:lnTo>
                  <a:lnTo>
                    <a:pt x="0" y="983"/>
                  </a:lnTo>
                  <a:lnTo>
                    <a:pt x="19" y="1020"/>
                  </a:lnTo>
                  <a:lnTo>
                    <a:pt x="56" y="1038"/>
                  </a:lnTo>
                  <a:lnTo>
                    <a:pt x="93" y="1038"/>
                  </a:lnTo>
                  <a:lnTo>
                    <a:pt x="8174" y="167"/>
                  </a:lnTo>
                  <a:lnTo>
                    <a:pt x="8193" y="167"/>
                  </a:lnTo>
                  <a:lnTo>
                    <a:pt x="8230" y="149"/>
                  </a:lnTo>
                  <a:lnTo>
                    <a:pt x="8248" y="112"/>
                  </a:lnTo>
                  <a:lnTo>
                    <a:pt x="8248" y="75"/>
                  </a:lnTo>
                  <a:lnTo>
                    <a:pt x="8230" y="38"/>
                  </a:lnTo>
                  <a:lnTo>
                    <a:pt x="8211" y="19"/>
                  </a:lnTo>
                  <a:lnTo>
                    <a:pt x="81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4"/>
            <p:cNvSpPr/>
            <p:nvPr/>
          </p:nvSpPr>
          <p:spPr>
            <a:xfrm>
              <a:off x="10928963" y="4160549"/>
              <a:ext cx="315952" cy="64274"/>
            </a:xfrm>
            <a:custGeom>
              <a:avLst/>
              <a:gdLst/>
              <a:ahLst/>
              <a:cxnLst/>
              <a:rect l="l" t="t" r="r" b="b"/>
              <a:pathLst>
                <a:path w="7934" h="1614" extrusionOk="0">
                  <a:moveTo>
                    <a:pt x="7822" y="1"/>
                  </a:moveTo>
                  <a:lnTo>
                    <a:pt x="56" y="1447"/>
                  </a:lnTo>
                  <a:lnTo>
                    <a:pt x="38" y="1447"/>
                  </a:lnTo>
                  <a:lnTo>
                    <a:pt x="1" y="1484"/>
                  </a:lnTo>
                  <a:lnTo>
                    <a:pt x="1" y="1502"/>
                  </a:lnTo>
                  <a:lnTo>
                    <a:pt x="1" y="1539"/>
                  </a:lnTo>
                  <a:lnTo>
                    <a:pt x="19" y="1595"/>
                  </a:lnTo>
                  <a:lnTo>
                    <a:pt x="75" y="1613"/>
                  </a:lnTo>
                  <a:lnTo>
                    <a:pt x="93" y="1613"/>
                  </a:lnTo>
                  <a:lnTo>
                    <a:pt x="7859" y="168"/>
                  </a:lnTo>
                  <a:lnTo>
                    <a:pt x="7896" y="149"/>
                  </a:lnTo>
                  <a:lnTo>
                    <a:pt x="7915" y="131"/>
                  </a:lnTo>
                  <a:lnTo>
                    <a:pt x="7933" y="94"/>
                  </a:lnTo>
                  <a:lnTo>
                    <a:pt x="7933" y="56"/>
                  </a:lnTo>
                  <a:lnTo>
                    <a:pt x="7915" y="38"/>
                  </a:lnTo>
                  <a:lnTo>
                    <a:pt x="78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4"/>
            <p:cNvSpPr/>
            <p:nvPr/>
          </p:nvSpPr>
          <p:spPr>
            <a:xfrm>
              <a:off x="10554050" y="3923651"/>
              <a:ext cx="687177" cy="831135"/>
            </a:xfrm>
            <a:custGeom>
              <a:avLst/>
              <a:gdLst/>
              <a:ahLst/>
              <a:cxnLst/>
              <a:rect l="l" t="t" r="r" b="b"/>
              <a:pathLst>
                <a:path w="17256" h="20871" extrusionOk="0">
                  <a:moveTo>
                    <a:pt x="0" y="0"/>
                  </a:moveTo>
                  <a:lnTo>
                    <a:pt x="167" y="297"/>
                  </a:lnTo>
                  <a:lnTo>
                    <a:pt x="334" y="593"/>
                  </a:lnTo>
                  <a:lnTo>
                    <a:pt x="464" y="909"/>
                  </a:lnTo>
                  <a:lnTo>
                    <a:pt x="593" y="1224"/>
                  </a:lnTo>
                  <a:lnTo>
                    <a:pt x="816" y="1854"/>
                  </a:lnTo>
                  <a:lnTo>
                    <a:pt x="1020" y="2484"/>
                  </a:lnTo>
                  <a:lnTo>
                    <a:pt x="1168" y="3151"/>
                  </a:lnTo>
                  <a:lnTo>
                    <a:pt x="1316" y="3818"/>
                  </a:lnTo>
                  <a:lnTo>
                    <a:pt x="1427" y="4486"/>
                  </a:lnTo>
                  <a:lnTo>
                    <a:pt x="1539" y="5171"/>
                  </a:lnTo>
                  <a:lnTo>
                    <a:pt x="1724" y="6524"/>
                  </a:lnTo>
                  <a:lnTo>
                    <a:pt x="1835" y="7210"/>
                  </a:lnTo>
                  <a:lnTo>
                    <a:pt x="1946" y="7896"/>
                  </a:lnTo>
                  <a:lnTo>
                    <a:pt x="2095" y="8563"/>
                  </a:lnTo>
                  <a:lnTo>
                    <a:pt x="2261" y="9212"/>
                  </a:lnTo>
                  <a:lnTo>
                    <a:pt x="2447" y="9879"/>
                  </a:lnTo>
                  <a:lnTo>
                    <a:pt x="2669" y="10509"/>
                  </a:lnTo>
                  <a:lnTo>
                    <a:pt x="2855" y="10954"/>
                  </a:lnTo>
                  <a:lnTo>
                    <a:pt x="3058" y="11380"/>
                  </a:lnTo>
                  <a:lnTo>
                    <a:pt x="3281" y="11788"/>
                  </a:lnTo>
                  <a:lnTo>
                    <a:pt x="3522" y="12196"/>
                  </a:lnTo>
                  <a:lnTo>
                    <a:pt x="3763" y="12604"/>
                  </a:lnTo>
                  <a:lnTo>
                    <a:pt x="4022" y="12993"/>
                  </a:lnTo>
                  <a:lnTo>
                    <a:pt x="4300" y="13382"/>
                  </a:lnTo>
                  <a:lnTo>
                    <a:pt x="4578" y="13753"/>
                  </a:lnTo>
                  <a:lnTo>
                    <a:pt x="5153" y="14494"/>
                  </a:lnTo>
                  <a:lnTo>
                    <a:pt x="5764" y="15199"/>
                  </a:lnTo>
                  <a:lnTo>
                    <a:pt x="6413" y="15866"/>
                  </a:lnTo>
                  <a:lnTo>
                    <a:pt x="7080" y="16514"/>
                  </a:lnTo>
                  <a:lnTo>
                    <a:pt x="7433" y="16830"/>
                  </a:lnTo>
                  <a:lnTo>
                    <a:pt x="7785" y="17126"/>
                  </a:lnTo>
                  <a:lnTo>
                    <a:pt x="8155" y="17423"/>
                  </a:lnTo>
                  <a:lnTo>
                    <a:pt x="8526" y="17701"/>
                  </a:lnTo>
                  <a:lnTo>
                    <a:pt x="8897" y="17979"/>
                  </a:lnTo>
                  <a:lnTo>
                    <a:pt x="9286" y="18238"/>
                  </a:lnTo>
                  <a:lnTo>
                    <a:pt x="9675" y="18498"/>
                  </a:lnTo>
                  <a:lnTo>
                    <a:pt x="10064" y="18739"/>
                  </a:lnTo>
                  <a:lnTo>
                    <a:pt x="10472" y="18961"/>
                  </a:lnTo>
                  <a:lnTo>
                    <a:pt x="10880" y="19183"/>
                  </a:lnTo>
                  <a:lnTo>
                    <a:pt x="11288" y="19387"/>
                  </a:lnTo>
                  <a:lnTo>
                    <a:pt x="11714" y="19591"/>
                  </a:lnTo>
                  <a:lnTo>
                    <a:pt x="12140" y="19777"/>
                  </a:lnTo>
                  <a:lnTo>
                    <a:pt x="12567" y="19943"/>
                  </a:lnTo>
                  <a:lnTo>
                    <a:pt x="12993" y="20092"/>
                  </a:lnTo>
                  <a:lnTo>
                    <a:pt x="13419" y="20240"/>
                  </a:lnTo>
                  <a:lnTo>
                    <a:pt x="13864" y="20370"/>
                  </a:lnTo>
                  <a:lnTo>
                    <a:pt x="14309" y="20481"/>
                  </a:lnTo>
                  <a:lnTo>
                    <a:pt x="14754" y="20592"/>
                  </a:lnTo>
                  <a:lnTo>
                    <a:pt x="15198" y="20685"/>
                  </a:lnTo>
                  <a:lnTo>
                    <a:pt x="15662" y="20740"/>
                  </a:lnTo>
                  <a:lnTo>
                    <a:pt x="16125" y="20796"/>
                  </a:lnTo>
                  <a:lnTo>
                    <a:pt x="16570" y="20833"/>
                  </a:lnTo>
                  <a:lnTo>
                    <a:pt x="17033" y="20870"/>
                  </a:lnTo>
                  <a:lnTo>
                    <a:pt x="17145" y="20407"/>
                  </a:lnTo>
                  <a:lnTo>
                    <a:pt x="17200" y="19906"/>
                  </a:lnTo>
                  <a:lnTo>
                    <a:pt x="17237" y="19387"/>
                  </a:lnTo>
                  <a:lnTo>
                    <a:pt x="17256" y="18850"/>
                  </a:lnTo>
                  <a:lnTo>
                    <a:pt x="17256" y="18294"/>
                  </a:lnTo>
                  <a:lnTo>
                    <a:pt x="17219" y="17738"/>
                  </a:lnTo>
                  <a:lnTo>
                    <a:pt x="17163" y="17163"/>
                  </a:lnTo>
                  <a:lnTo>
                    <a:pt x="17089" y="16589"/>
                  </a:lnTo>
                  <a:lnTo>
                    <a:pt x="16996" y="16014"/>
                  </a:lnTo>
                  <a:lnTo>
                    <a:pt x="16885" y="15458"/>
                  </a:lnTo>
                  <a:lnTo>
                    <a:pt x="16755" y="14902"/>
                  </a:lnTo>
                  <a:lnTo>
                    <a:pt x="16607" y="14365"/>
                  </a:lnTo>
                  <a:lnTo>
                    <a:pt x="16440" y="13846"/>
                  </a:lnTo>
                  <a:lnTo>
                    <a:pt x="16255" y="13345"/>
                  </a:lnTo>
                  <a:lnTo>
                    <a:pt x="16070" y="12882"/>
                  </a:lnTo>
                  <a:lnTo>
                    <a:pt x="15866" y="12455"/>
                  </a:lnTo>
                  <a:lnTo>
                    <a:pt x="15551" y="11881"/>
                  </a:lnTo>
                  <a:lnTo>
                    <a:pt x="15236" y="11325"/>
                  </a:lnTo>
                  <a:lnTo>
                    <a:pt x="14902" y="10769"/>
                  </a:lnTo>
                  <a:lnTo>
                    <a:pt x="14550" y="10213"/>
                  </a:lnTo>
                  <a:lnTo>
                    <a:pt x="14179" y="9675"/>
                  </a:lnTo>
                  <a:lnTo>
                    <a:pt x="13808" y="9156"/>
                  </a:lnTo>
                  <a:lnTo>
                    <a:pt x="13419" y="8637"/>
                  </a:lnTo>
                  <a:lnTo>
                    <a:pt x="12993" y="8137"/>
                  </a:lnTo>
                  <a:lnTo>
                    <a:pt x="12585" y="7637"/>
                  </a:lnTo>
                  <a:lnTo>
                    <a:pt x="12140" y="7155"/>
                  </a:lnTo>
                  <a:lnTo>
                    <a:pt x="11695" y="6691"/>
                  </a:lnTo>
                  <a:lnTo>
                    <a:pt x="11232" y="6228"/>
                  </a:lnTo>
                  <a:lnTo>
                    <a:pt x="10769" y="5783"/>
                  </a:lnTo>
                  <a:lnTo>
                    <a:pt x="10287" y="5338"/>
                  </a:lnTo>
                  <a:lnTo>
                    <a:pt x="9786" y="4930"/>
                  </a:lnTo>
                  <a:lnTo>
                    <a:pt x="9286" y="4523"/>
                  </a:lnTo>
                  <a:lnTo>
                    <a:pt x="8767" y="4115"/>
                  </a:lnTo>
                  <a:lnTo>
                    <a:pt x="8230" y="3744"/>
                  </a:lnTo>
                  <a:lnTo>
                    <a:pt x="7711" y="3374"/>
                  </a:lnTo>
                  <a:lnTo>
                    <a:pt x="7155" y="3021"/>
                  </a:lnTo>
                  <a:lnTo>
                    <a:pt x="6599" y="2688"/>
                  </a:lnTo>
                  <a:lnTo>
                    <a:pt x="6042" y="2354"/>
                  </a:lnTo>
                  <a:lnTo>
                    <a:pt x="5468" y="2058"/>
                  </a:lnTo>
                  <a:lnTo>
                    <a:pt x="4893" y="1761"/>
                  </a:lnTo>
                  <a:lnTo>
                    <a:pt x="4300" y="1483"/>
                  </a:lnTo>
                  <a:lnTo>
                    <a:pt x="3707" y="1224"/>
                  </a:lnTo>
                  <a:lnTo>
                    <a:pt x="3096" y="964"/>
                  </a:lnTo>
                  <a:lnTo>
                    <a:pt x="2502" y="742"/>
                  </a:lnTo>
                  <a:lnTo>
                    <a:pt x="1891" y="538"/>
                  </a:lnTo>
                  <a:lnTo>
                    <a:pt x="1261" y="334"/>
                  </a:lnTo>
                  <a:lnTo>
                    <a:pt x="630" y="16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4"/>
            <p:cNvSpPr/>
            <p:nvPr/>
          </p:nvSpPr>
          <p:spPr>
            <a:xfrm>
              <a:off x="10641138" y="4001143"/>
              <a:ext cx="594908" cy="756588"/>
            </a:xfrm>
            <a:custGeom>
              <a:avLst/>
              <a:gdLst/>
              <a:ahLst/>
              <a:cxnLst/>
              <a:rect l="l" t="t" r="r" b="b"/>
              <a:pathLst>
                <a:path w="14939" h="18999" extrusionOk="0">
                  <a:moveTo>
                    <a:pt x="56" y="0"/>
                  </a:moveTo>
                  <a:lnTo>
                    <a:pt x="19" y="19"/>
                  </a:lnTo>
                  <a:lnTo>
                    <a:pt x="0" y="56"/>
                  </a:lnTo>
                  <a:lnTo>
                    <a:pt x="0" y="75"/>
                  </a:lnTo>
                  <a:lnTo>
                    <a:pt x="0" y="112"/>
                  </a:lnTo>
                  <a:lnTo>
                    <a:pt x="19" y="149"/>
                  </a:lnTo>
                  <a:lnTo>
                    <a:pt x="482" y="649"/>
                  </a:lnTo>
                  <a:lnTo>
                    <a:pt x="1687" y="1965"/>
                  </a:lnTo>
                  <a:lnTo>
                    <a:pt x="3448" y="3967"/>
                  </a:lnTo>
                  <a:lnTo>
                    <a:pt x="4486" y="5172"/>
                  </a:lnTo>
                  <a:lnTo>
                    <a:pt x="5616" y="6487"/>
                  </a:lnTo>
                  <a:lnTo>
                    <a:pt x="6784" y="7915"/>
                  </a:lnTo>
                  <a:lnTo>
                    <a:pt x="7989" y="9397"/>
                  </a:lnTo>
                  <a:lnTo>
                    <a:pt x="9212" y="10954"/>
                  </a:lnTo>
                  <a:lnTo>
                    <a:pt x="10435" y="12548"/>
                  </a:lnTo>
                  <a:lnTo>
                    <a:pt x="11621" y="14161"/>
                  </a:lnTo>
                  <a:lnTo>
                    <a:pt x="12196" y="14976"/>
                  </a:lnTo>
                  <a:lnTo>
                    <a:pt x="12752" y="15792"/>
                  </a:lnTo>
                  <a:lnTo>
                    <a:pt x="13289" y="16589"/>
                  </a:lnTo>
                  <a:lnTo>
                    <a:pt x="13808" y="17386"/>
                  </a:lnTo>
                  <a:lnTo>
                    <a:pt x="14309" y="18183"/>
                  </a:lnTo>
                  <a:lnTo>
                    <a:pt x="14772" y="18961"/>
                  </a:lnTo>
                  <a:lnTo>
                    <a:pt x="14809" y="18998"/>
                  </a:lnTo>
                  <a:lnTo>
                    <a:pt x="14902" y="18998"/>
                  </a:lnTo>
                  <a:lnTo>
                    <a:pt x="14920" y="18961"/>
                  </a:lnTo>
                  <a:lnTo>
                    <a:pt x="14939" y="18943"/>
                  </a:lnTo>
                  <a:lnTo>
                    <a:pt x="14939" y="18906"/>
                  </a:lnTo>
                  <a:lnTo>
                    <a:pt x="14920" y="18868"/>
                  </a:lnTo>
                  <a:lnTo>
                    <a:pt x="14457" y="18090"/>
                  </a:lnTo>
                  <a:lnTo>
                    <a:pt x="13957" y="17293"/>
                  </a:lnTo>
                  <a:lnTo>
                    <a:pt x="13438" y="16496"/>
                  </a:lnTo>
                  <a:lnTo>
                    <a:pt x="12900" y="15699"/>
                  </a:lnTo>
                  <a:lnTo>
                    <a:pt x="12326" y="14884"/>
                  </a:lnTo>
                  <a:lnTo>
                    <a:pt x="11751" y="14068"/>
                  </a:lnTo>
                  <a:lnTo>
                    <a:pt x="10565" y="12456"/>
                  </a:lnTo>
                  <a:lnTo>
                    <a:pt x="9360" y="10862"/>
                  </a:lnTo>
                  <a:lnTo>
                    <a:pt x="8137" y="9305"/>
                  </a:lnTo>
                  <a:lnTo>
                    <a:pt x="6914" y="7803"/>
                  </a:lnTo>
                  <a:lnTo>
                    <a:pt x="5746" y="6376"/>
                  </a:lnTo>
                  <a:lnTo>
                    <a:pt x="4615" y="5060"/>
                  </a:lnTo>
                  <a:lnTo>
                    <a:pt x="3577" y="3856"/>
                  </a:lnTo>
                  <a:lnTo>
                    <a:pt x="1817" y="1854"/>
                  </a:lnTo>
                  <a:lnTo>
                    <a:pt x="612" y="519"/>
                  </a:lnTo>
                  <a:lnTo>
                    <a:pt x="149" y="19"/>
                  </a:lnTo>
                  <a:lnTo>
                    <a:pt x="130"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4"/>
            <p:cNvSpPr/>
            <p:nvPr/>
          </p:nvSpPr>
          <p:spPr>
            <a:xfrm>
              <a:off x="10950387" y="4492700"/>
              <a:ext cx="252435" cy="180117"/>
            </a:xfrm>
            <a:custGeom>
              <a:avLst/>
              <a:gdLst/>
              <a:ahLst/>
              <a:cxnLst/>
              <a:rect l="l" t="t" r="r" b="b"/>
              <a:pathLst>
                <a:path w="6339" h="4523" extrusionOk="0">
                  <a:moveTo>
                    <a:pt x="6228" y="0"/>
                  </a:moveTo>
                  <a:lnTo>
                    <a:pt x="6209" y="19"/>
                  </a:lnTo>
                  <a:lnTo>
                    <a:pt x="6191" y="37"/>
                  </a:lnTo>
                  <a:lnTo>
                    <a:pt x="6172" y="75"/>
                  </a:lnTo>
                  <a:lnTo>
                    <a:pt x="5672" y="4337"/>
                  </a:lnTo>
                  <a:lnTo>
                    <a:pt x="111" y="3411"/>
                  </a:lnTo>
                  <a:lnTo>
                    <a:pt x="74" y="3411"/>
                  </a:lnTo>
                  <a:lnTo>
                    <a:pt x="37" y="3429"/>
                  </a:lnTo>
                  <a:lnTo>
                    <a:pt x="19" y="3448"/>
                  </a:lnTo>
                  <a:lnTo>
                    <a:pt x="0" y="3485"/>
                  </a:lnTo>
                  <a:lnTo>
                    <a:pt x="0" y="3522"/>
                  </a:lnTo>
                  <a:lnTo>
                    <a:pt x="19" y="3540"/>
                  </a:lnTo>
                  <a:lnTo>
                    <a:pt x="37" y="3559"/>
                  </a:lnTo>
                  <a:lnTo>
                    <a:pt x="74" y="3578"/>
                  </a:lnTo>
                  <a:lnTo>
                    <a:pt x="5727" y="4523"/>
                  </a:lnTo>
                  <a:lnTo>
                    <a:pt x="5746" y="4523"/>
                  </a:lnTo>
                  <a:lnTo>
                    <a:pt x="5801" y="4504"/>
                  </a:lnTo>
                  <a:lnTo>
                    <a:pt x="5820" y="4467"/>
                  </a:lnTo>
                  <a:lnTo>
                    <a:pt x="5839" y="4449"/>
                  </a:lnTo>
                  <a:lnTo>
                    <a:pt x="6339" y="93"/>
                  </a:lnTo>
                  <a:lnTo>
                    <a:pt x="6339" y="56"/>
                  </a:lnTo>
                  <a:lnTo>
                    <a:pt x="6320" y="37"/>
                  </a:lnTo>
                  <a:lnTo>
                    <a:pt x="63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4"/>
            <p:cNvSpPr/>
            <p:nvPr/>
          </p:nvSpPr>
          <p:spPr>
            <a:xfrm>
              <a:off x="10814558" y="4307450"/>
              <a:ext cx="290107" cy="212612"/>
            </a:xfrm>
            <a:custGeom>
              <a:avLst/>
              <a:gdLst/>
              <a:ahLst/>
              <a:cxnLst/>
              <a:rect l="l" t="t" r="r" b="b"/>
              <a:pathLst>
                <a:path w="7285" h="5339" extrusionOk="0">
                  <a:moveTo>
                    <a:pt x="7211" y="0"/>
                  </a:moveTo>
                  <a:lnTo>
                    <a:pt x="7174" y="19"/>
                  </a:lnTo>
                  <a:lnTo>
                    <a:pt x="7155" y="19"/>
                  </a:lnTo>
                  <a:lnTo>
                    <a:pt x="7118" y="56"/>
                  </a:lnTo>
                  <a:lnTo>
                    <a:pt x="7118" y="74"/>
                  </a:lnTo>
                  <a:lnTo>
                    <a:pt x="6395" y="5153"/>
                  </a:lnTo>
                  <a:lnTo>
                    <a:pt x="94" y="4949"/>
                  </a:lnTo>
                  <a:lnTo>
                    <a:pt x="57" y="4967"/>
                  </a:lnTo>
                  <a:lnTo>
                    <a:pt x="38" y="4986"/>
                  </a:lnTo>
                  <a:lnTo>
                    <a:pt x="1" y="5005"/>
                  </a:lnTo>
                  <a:lnTo>
                    <a:pt x="1" y="5042"/>
                  </a:lnTo>
                  <a:lnTo>
                    <a:pt x="1" y="5079"/>
                  </a:lnTo>
                  <a:lnTo>
                    <a:pt x="19" y="5097"/>
                  </a:lnTo>
                  <a:lnTo>
                    <a:pt x="57" y="5116"/>
                  </a:lnTo>
                  <a:lnTo>
                    <a:pt x="75" y="5134"/>
                  </a:lnTo>
                  <a:lnTo>
                    <a:pt x="6469" y="5338"/>
                  </a:lnTo>
                  <a:lnTo>
                    <a:pt x="6506" y="5338"/>
                  </a:lnTo>
                  <a:lnTo>
                    <a:pt x="6525" y="5320"/>
                  </a:lnTo>
                  <a:lnTo>
                    <a:pt x="6544" y="5283"/>
                  </a:lnTo>
                  <a:lnTo>
                    <a:pt x="6562" y="5264"/>
                  </a:lnTo>
                  <a:lnTo>
                    <a:pt x="7285" y="111"/>
                  </a:lnTo>
                  <a:lnTo>
                    <a:pt x="7285" y="74"/>
                  </a:lnTo>
                  <a:lnTo>
                    <a:pt x="7266" y="37"/>
                  </a:lnTo>
                  <a:lnTo>
                    <a:pt x="7248" y="19"/>
                  </a:lnTo>
                  <a:lnTo>
                    <a:pt x="721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4"/>
            <p:cNvSpPr/>
            <p:nvPr/>
          </p:nvSpPr>
          <p:spPr>
            <a:xfrm>
              <a:off x="10686892" y="4156885"/>
              <a:ext cx="276089" cy="201542"/>
            </a:xfrm>
            <a:custGeom>
              <a:avLst/>
              <a:gdLst/>
              <a:ahLst/>
              <a:cxnLst/>
              <a:rect l="l" t="t" r="r" b="b"/>
              <a:pathLst>
                <a:path w="6933" h="5061" extrusionOk="0">
                  <a:moveTo>
                    <a:pt x="6821" y="0"/>
                  </a:moveTo>
                  <a:lnTo>
                    <a:pt x="6784" y="19"/>
                  </a:lnTo>
                  <a:lnTo>
                    <a:pt x="6765" y="37"/>
                  </a:lnTo>
                  <a:lnTo>
                    <a:pt x="6765" y="74"/>
                  </a:lnTo>
                  <a:lnTo>
                    <a:pt x="6450" y="4875"/>
                  </a:lnTo>
                  <a:lnTo>
                    <a:pt x="93" y="4263"/>
                  </a:lnTo>
                  <a:lnTo>
                    <a:pt x="56" y="4263"/>
                  </a:lnTo>
                  <a:lnTo>
                    <a:pt x="38" y="4282"/>
                  </a:lnTo>
                  <a:lnTo>
                    <a:pt x="19" y="4300"/>
                  </a:lnTo>
                  <a:lnTo>
                    <a:pt x="0" y="4337"/>
                  </a:lnTo>
                  <a:lnTo>
                    <a:pt x="0" y="4374"/>
                  </a:lnTo>
                  <a:lnTo>
                    <a:pt x="19" y="4393"/>
                  </a:lnTo>
                  <a:lnTo>
                    <a:pt x="56" y="4430"/>
                  </a:lnTo>
                  <a:lnTo>
                    <a:pt x="75" y="4430"/>
                  </a:lnTo>
                  <a:lnTo>
                    <a:pt x="6525" y="5060"/>
                  </a:lnTo>
                  <a:lnTo>
                    <a:pt x="6543" y="5060"/>
                  </a:lnTo>
                  <a:lnTo>
                    <a:pt x="6599" y="5042"/>
                  </a:lnTo>
                  <a:lnTo>
                    <a:pt x="6617" y="5004"/>
                  </a:lnTo>
                  <a:lnTo>
                    <a:pt x="6617" y="4967"/>
                  </a:lnTo>
                  <a:lnTo>
                    <a:pt x="6932" y="93"/>
                  </a:lnTo>
                  <a:lnTo>
                    <a:pt x="6932" y="56"/>
                  </a:lnTo>
                  <a:lnTo>
                    <a:pt x="6914" y="19"/>
                  </a:lnTo>
                  <a:lnTo>
                    <a:pt x="689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4"/>
            <p:cNvSpPr/>
            <p:nvPr/>
          </p:nvSpPr>
          <p:spPr>
            <a:xfrm>
              <a:off x="10641138" y="4046181"/>
              <a:ext cx="164626" cy="138025"/>
            </a:xfrm>
            <a:custGeom>
              <a:avLst/>
              <a:gdLst/>
              <a:ahLst/>
              <a:cxnLst/>
              <a:rect l="l" t="t" r="r" b="b"/>
              <a:pathLst>
                <a:path w="4134" h="3466" extrusionOk="0">
                  <a:moveTo>
                    <a:pt x="3893" y="0"/>
                  </a:moveTo>
                  <a:lnTo>
                    <a:pt x="3855" y="19"/>
                  </a:lnTo>
                  <a:lnTo>
                    <a:pt x="3837" y="56"/>
                  </a:lnTo>
                  <a:lnTo>
                    <a:pt x="3837" y="93"/>
                  </a:lnTo>
                  <a:lnTo>
                    <a:pt x="3948" y="3281"/>
                  </a:lnTo>
                  <a:lnTo>
                    <a:pt x="93" y="2780"/>
                  </a:lnTo>
                  <a:lnTo>
                    <a:pt x="56" y="2780"/>
                  </a:lnTo>
                  <a:lnTo>
                    <a:pt x="37" y="2799"/>
                  </a:lnTo>
                  <a:lnTo>
                    <a:pt x="19" y="2817"/>
                  </a:lnTo>
                  <a:lnTo>
                    <a:pt x="0" y="2854"/>
                  </a:lnTo>
                  <a:lnTo>
                    <a:pt x="0" y="2891"/>
                  </a:lnTo>
                  <a:lnTo>
                    <a:pt x="19" y="2910"/>
                  </a:lnTo>
                  <a:lnTo>
                    <a:pt x="37" y="2947"/>
                  </a:lnTo>
                  <a:lnTo>
                    <a:pt x="74" y="2947"/>
                  </a:lnTo>
                  <a:lnTo>
                    <a:pt x="4022" y="3466"/>
                  </a:lnTo>
                  <a:lnTo>
                    <a:pt x="4078" y="3466"/>
                  </a:lnTo>
                  <a:lnTo>
                    <a:pt x="4096" y="3447"/>
                  </a:lnTo>
                  <a:lnTo>
                    <a:pt x="4115" y="3410"/>
                  </a:lnTo>
                  <a:lnTo>
                    <a:pt x="4133" y="3373"/>
                  </a:lnTo>
                  <a:lnTo>
                    <a:pt x="4004" y="74"/>
                  </a:lnTo>
                  <a:lnTo>
                    <a:pt x="4004" y="56"/>
                  </a:lnTo>
                  <a:lnTo>
                    <a:pt x="3985" y="19"/>
                  </a:lnTo>
                  <a:lnTo>
                    <a:pt x="394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5" name="Google Shape;1185;p24"/>
          <p:cNvGrpSpPr/>
          <p:nvPr/>
        </p:nvGrpSpPr>
        <p:grpSpPr>
          <a:xfrm>
            <a:off x="1594057" y="3210141"/>
            <a:ext cx="1066388" cy="2358195"/>
            <a:chOff x="10554050" y="3035751"/>
            <a:chExt cx="778688" cy="1721980"/>
          </a:xfrm>
        </p:grpSpPr>
        <p:sp>
          <p:nvSpPr>
            <p:cNvPr id="1186" name="Google Shape;1186;p24"/>
            <p:cNvSpPr/>
            <p:nvPr/>
          </p:nvSpPr>
          <p:spPr>
            <a:xfrm>
              <a:off x="10780631" y="3035751"/>
              <a:ext cx="445853" cy="879082"/>
            </a:xfrm>
            <a:custGeom>
              <a:avLst/>
              <a:gdLst/>
              <a:ahLst/>
              <a:cxnLst/>
              <a:rect l="l" t="t" r="r" b="b"/>
              <a:pathLst>
                <a:path w="11196" h="22075" extrusionOk="0">
                  <a:moveTo>
                    <a:pt x="2521" y="0"/>
                  </a:moveTo>
                  <a:lnTo>
                    <a:pt x="2280" y="19"/>
                  </a:lnTo>
                  <a:lnTo>
                    <a:pt x="2039" y="56"/>
                  </a:lnTo>
                  <a:lnTo>
                    <a:pt x="1891" y="93"/>
                  </a:lnTo>
                  <a:lnTo>
                    <a:pt x="1743" y="149"/>
                  </a:lnTo>
                  <a:lnTo>
                    <a:pt x="1594" y="204"/>
                  </a:lnTo>
                  <a:lnTo>
                    <a:pt x="1465" y="278"/>
                  </a:lnTo>
                  <a:lnTo>
                    <a:pt x="1205" y="445"/>
                  </a:lnTo>
                  <a:lnTo>
                    <a:pt x="964" y="649"/>
                  </a:lnTo>
                  <a:lnTo>
                    <a:pt x="760" y="890"/>
                  </a:lnTo>
                  <a:lnTo>
                    <a:pt x="575" y="1150"/>
                  </a:lnTo>
                  <a:lnTo>
                    <a:pt x="408" y="1428"/>
                  </a:lnTo>
                  <a:lnTo>
                    <a:pt x="297" y="1706"/>
                  </a:lnTo>
                  <a:lnTo>
                    <a:pt x="186" y="2002"/>
                  </a:lnTo>
                  <a:lnTo>
                    <a:pt x="112" y="2317"/>
                  </a:lnTo>
                  <a:lnTo>
                    <a:pt x="56" y="2614"/>
                  </a:lnTo>
                  <a:lnTo>
                    <a:pt x="19" y="2929"/>
                  </a:lnTo>
                  <a:lnTo>
                    <a:pt x="0" y="3244"/>
                  </a:lnTo>
                  <a:lnTo>
                    <a:pt x="0" y="3559"/>
                  </a:lnTo>
                  <a:lnTo>
                    <a:pt x="19" y="4189"/>
                  </a:lnTo>
                  <a:lnTo>
                    <a:pt x="93" y="4986"/>
                  </a:lnTo>
                  <a:lnTo>
                    <a:pt x="204" y="5783"/>
                  </a:lnTo>
                  <a:lnTo>
                    <a:pt x="371" y="6580"/>
                  </a:lnTo>
                  <a:lnTo>
                    <a:pt x="538" y="7359"/>
                  </a:lnTo>
                  <a:lnTo>
                    <a:pt x="760" y="8137"/>
                  </a:lnTo>
                  <a:lnTo>
                    <a:pt x="1001" y="8915"/>
                  </a:lnTo>
                  <a:lnTo>
                    <a:pt x="1279" y="9675"/>
                  </a:lnTo>
                  <a:lnTo>
                    <a:pt x="1576" y="10417"/>
                  </a:lnTo>
                  <a:lnTo>
                    <a:pt x="1965" y="11306"/>
                  </a:lnTo>
                  <a:lnTo>
                    <a:pt x="2391" y="12159"/>
                  </a:lnTo>
                  <a:lnTo>
                    <a:pt x="2836" y="13012"/>
                  </a:lnTo>
                  <a:lnTo>
                    <a:pt x="3318" y="13827"/>
                  </a:lnTo>
                  <a:lnTo>
                    <a:pt x="3837" y="14643"/>
                  </a:lnTo>
                  <a:lnTo>
                    <a:pt x="4374" y="15421"/>
                  </a:lnTo>
                  <a:lnTo>
                    <a:pt x="4930" y="16200"/>
                  </a:lnTo>
                  <a:lnTo>
                    <a:pt x="5524" y="16941"/>
                  </a:lnTo>
                  <a:lnTo>
                    <a:pt x="6154" y="17682"/>
                  </a:lnTo>
                  <a:lnTo>
                    <a:pt x="6802" y="18387"/>
                  </a:lnTo>
                  <a:lnTo>
                    <a:pt x="7470" y="19054"/>
                  </a:lnTo>
                  <a:lnTo>
                    <a:pt x="8174" y="19721"/>
                  </a:lnTo>
                  <a:lnTo>
                    <a:pt x="8897" y="20351"/>
                  </a:lnTo>
                  <a:lnTo>
                    <a:pt x="9638" y="20944"/>
                  </a:lnTo>
                  <a:lnTo>
                    <a:pt x="10398" y="21519"/>
                  </a:lnTo>
                  <a:lnTo>
                    <a:pt x="11195" y="22075"/>
                  </a:lnTo>
                  <a:lnTo>
                    <a:pt x="10806" y="20370"/>
                  </a:lnTo>
                  <a:lnTo>
                    <a:pt x="10454" y="18702"/>
                  </a:lnTo>
                  <a:lnTo>
                    <a:pt x="9786" y="15403"/>
                  </a:lnTo>
                  <a:lnTo>
                    <a:pt x="9453" y="13772"/>
                  </a:lnTo>
                  <a:lnTo>
                    <a:pt x="9101" y="12159"/>
                  </a:lnTo>
                  <a:lnTo>
                    <a:pt x="8711" y="10565"/>
                  </a:lnTo>
                  <a:lnTo>
                    <a:pt x="8508" y="9768"/>
                  </a:lnTo>
                  <a:lnTo>
                    <a:pt x="8285" y="8990"/>
                  </a:lnTo>
                  <a:lnTo>
                    <a:pt x="8026" y="8044"/>
                  </a:lnTo>
                  <a:lnTo>
                    <a:pt x="7729" y="7099"/>
                  </a:lnTo>
                  <a:lnTo>
                    <a:pt x="7433" y="6172"/>
                  </a:lnTo>
                  <a:lnTo>
                    <a:pt x="7099" y="5246"/>
                  </a:lnTo>
                  <a:lnTo>
                    <a:pt x="6914" y="4782"/>
                  </a:lnTo>
                  <a:lnTo>
                    <a:pt x="6728" y="4337"/>
                  </a:lnTo>
                  <a:lnTo>
                    <a:pt x="6524" y="3893"/>
                  </a:lnTo>
                  <a:lnTo>
                    <a:pt x="6302" y="3466"/>
                  </a:lnTo>
                  <a:lnTo>
                    <a:pt x="6080" y="3040"/>
                  </a:lnTo>
                  <a:lnTo>
                    <a:pt x="5839" y="2614"/>
                  </a:lnTo>
                  <a:lnTo>
                    <a:pt x="5561" y="2206"/>
                  </a:lnTo>
                  <a:lnTo>
                    <a:pt x="5283" y="1798"/>
                  </a:lnTo>
                  <a:lnTo>
                    <a:pt x="4986" y="1409"/>
                  </a:lnTo>
                  <a:lnTo>
                    <a:pt x="4634" y="1057"/>
                  </a:lnTo>
                  <a:lnTo>
                    <a:pt x="4449" y="872"/>
                  </a:lnTo>
                  <a:lnTo>
                    <a:pt x="4263" y="723"/>
                  </a:lnTo>
                  <a:lnTo>
                    <a:pt x="4059" y="556"/>
                  </a:lnTo>
                  <a:lnTo>
                    <a:pt x="3855" y="427"/>
                  </a:lnTo>
                  <a:lnTo>
                    <a:pt x="3633" y="316"/>
                  </a:lnTo>
                  <a:lnTo>
                    <a:pt x="3429" y="204"/>
                  </a:lnTo>
                  <a:lnTo>
                    <a:pt x="3207" y="130"/>
                  </a:lnTo>
                  <a:lnTo>
                    <a:pt x="2984" y="56"/>
                  </a:lnTo>
                  <a:lnTo>
                    <a:pt x="2743" y="19"/>
                  </a:lnTo>
                  <a:lnTo>
                    <a:pt x="25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4"/>
            <p:cNvSpPr/>
            <p:nvPr/>
          </p:nvSpPr>
          <p:spPr>
            <a:xfrm>
              <a:off x="10856648" y="3107350"/>
              <a:ext cx="358004" cy="791990"/>
            </a:xfrm>
            <a:custGeom>
              <a:avLst/>
              <a:gdLst/>
              <a:ahLst/>
              <a:cxnLst/>
              <a:rect l="l" t="t" r="r" b="b"/>
              <a:pathLst>
                <a:path w="8990" h="19888" extrusionOk="0">
                  <a:moveTo>
                    <a:pt x="75" y="0"/>
                  </a:moveTo>
                  <a:lnTo>
                    <a:pt x="37" y="19"/>
                  </a:lnTo>
                  <a:lnTo>
                    <a:pt x="19" y="37"/>
                  </a:lnTo>
                  <a:lnTo>
                    <a:pt x="0" y="74"/>
                  </a:lnTo>
                  <a:lnTo>
                    <a:pt x="0" y="111"/>
                  </a:lnTo>
                  <a:lnTo>
                    <a:pt x="167" y="705"/>
                  </a:lnTo>
                  <a:lnTo>
                    <a:pt x="649" y="2224"/>
                  </a:lnTo>
                  <a:lnTo>
                    <a:pt x="983" y="3281"/>
                  </a:lnTo>
                  <a:lnTo>
                    <a:pt x="1409" y="4486"/>
                  </a:lnTo>
                  <a:lnTo>
                    <a:pt x="1872" y="5839"/>
                  </a:lnTo>
                  <a:lnTo>
                    <a:pt x="2428" y="7303"/>
                  </a:lnTo>
                  <a:lnTo>
                    <a:pt x="3021" y="8841"/>
                  </a:lnTo>
                  <a:lnTo>
                    <a:pt x="3689" y="10435"/>
                  </a:lnTo>
                  <a:lnTo>
                    <a:pt x="4041" y="11251"/>
                  </a:lnTo>
                  <a:lnTo>
                    <a:pt x="4412" y="12066"/>
                  </a:lnTo>
                  <a:lnTo>
                    <a:pt x="4801" y="12900"/>
                  </a:lnTo>
                  <a:lnTo>
                    <a:pt x="5190" y="13716"/>
                  </a:lnTo>
                  <a:lnTo>
                    <a:pt x="5616" y="14531"/>
                  </a:lnTo>
                  <a:lnTo>
                    <a:pt x="6024" y="15328"/>
                  </a:lnTo>
                  <a:lnTo>
                    <a:pt x="6469" y="16125"/>
                  </a:lnTo>
                  <a:lnTo>
                    <a:pt x="6914" y="16922"/>
                  </a:lnTo>
                  <a:lnTo>
                    <a:pt x="7377" y="17682"/>
                  </a:lnTo>
                  <a:lnTo>
                    <a:pt x="7840" y="18423"/>
                  </a:lnTo>
                  <a:lnTo>
                    <a:pt x="8341" y="19146"/>
                  </a:lnTo>
                  <a:lnTo>
                    <a:pt x="8823" y="19851"/>
                  </a:lnTo>
                  <a:lnTo>
                    <a:pt x="8860" y="19869"/>
                  </a:lnTo>
                  <a:lnTo>
                    <a:pt x="8897" y="19888"/>
                  </a:lnTo>
                  <a:lnTo>
                    <a:pt x="8952" y="19869"/>
                  </a:lnTo>
                  <a:lnTo>
                    <a:pt x="8971" y="19832"/>
                  </a:lnTo>
                  <a:lnTo>
                    <a:pt x="8990" y="19814"/>
                  </a:lnTo>
                  <a:lnTo>
                    <a:pt x="8990" y="19776"/>
                  </a:lnTo>
                  <a:lnTo>
                    <a:pt x="8971" y="19739"/>
                  </a:lnTo>
                  <a:lnTo>
                    <a:pt x="8471" y="19054"/>
                  </a:lnTo>
                  <a:lnTo>
                    <a:pt x="7989" y="18331"/>
                  </a:lnTo>
                  <a:lnTo>
                    <a:pt x="7525" y="17589"/>
                  </a:lnTo>
                  <a:lnTo>
                    <a:pt x="7062" y="16830"/>
                  </a:lnTo>
                  <a:lnTo>
                    <a:pt x="6617" y="16051"/>
                  </a:lnTo>
                  <a:lnTo>
                    <a:pt x="6172" y="15254"/>
                  </a:lnTo>
                  <a:lnTo>
                    <a:pt x="5765" y="14439"/>
                  </a:lnTo>
                  <a:lnTo>
                    <a:pt x="5357" y="13623"/>
                  </a:lnTo>
                  <a:lnTo>
                    <a:pt x="4949" y="12808"/>
                  </a:lnTo>
                  <a:lnTo>
                    <a:pt x="4578" y="11992"/>
                  </a:lnTo>
                  <a:lnTo>
                    <a:pt x="4208" y="11177"/>
                  </a:lnTo>
                  <a:lnTo>
                    <a:pt x="3856" y="10361"/>
                  </a:lnTo>
                  <a:lnTo>
                    <a:pt x="3188" y="8767"/>
                  </a:lnTo>
                  <a:lnTo>
                    <a:pt x="2577" y="7229"/>
                  </a:lnTo>
                  <a:lnTo>
                    <a:pt x="2039" y="5783"/>
                  </a:lnTo>
                  <a:lnTo>
                    <a:pt x="1557" y="4430"/>
                  </a:lnTo>
                  <a:lnTo>
                    <a:pt x="1149" y="3225"/>
                  </a:lnTo>
                  <a:lnTo>
                    <a:pt x="816" y="2169"/>
                  </a:lnTo>
                  <a:lnTo>
                    <a:pt x="334" y="649"/>
                  </a:lnTo>
                  <a:lnTo>
                    <a:pt x="167" y="56"/>
                  </a:lnTo>
                  <a:lnTo>
                    <a:pt x="149" y="37"/>
                  </a:lnTo>
                  <a:lnTo>
                    <a:pt x="130" y="19"/>
                  </a:lnTo>
                  <a:lnTo>
                    <a:pt x="93"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4"/>
            <p:cNvSpPr/>
            <p:nvPr/>
          </p:nvSpPr>
          <p:spPr>
            <a:xfrm>
              <a:off x="10885439" y="3136141"/>
              <a:ext cx="50216" cy="72357"/>
            </a:xfrm>
            <a:custGeom>
              <a:avLst/>
              <a:gdLst/>
              <a:ahLst/>
              <a:cxnLst/>
              <a:rect l="l" t="t" r="r" b="b"/>
              <a:pathLst>
                <a:path w="1261" h="1817" extrusionOk="0">
                  <a:moveTo>
                    <a:pt x="1149" y="0"/>
                  </a:moveTo>
                  <a:lnTo>
                    <a:pt x="1131" y="19"/>
                  </a:lnTo>
                  <a:lnTo>
                    <a:pt x="1094" y="37"/>
                  </a:lnTo>
                  <a:lnTo>
                    <a:pt x="19" y="1687"/>
                  </a:lnTo>
                  <a:lnTo>
                    <a:pt x="0" y="1724"/>
                  </a:lnTo>
                  <a:lnTo>
                    <a:pt x="0" y="1742"/>
                  </a:lnTo>
                  <a:lnTo>
                    <a:pt x="19" y="1779"/>
                  </a:lnTo>
                  <a:lnTo>
                    <a:pt x="37" y="1798"/>
                  </a:lnTo>
                  <a:lnTo>
                    <a:pt x="93" y="1816"/>
                  </a:lnTo>
                  <a:lnTo>
                    <a:pt x="130" y="1816"/>
                  </a:lnTo>
                  <a:lnTo>
                    <a:pt x="148" y="1779"/>
                  </a:lnTo>
                  <a:lnTo>
                    <a:pt x="1242" y="130"/>
                  </a:lnTo>
                  <a:lnTo>
                    <a:pt x="1261" y="93"/>
                  </a:lnTo>
                  <a:lnTo>
                    <a:pt x="1261" y="74"/>
                  </a:lnTo>
                  <a:lnTo>
                    <a:pt x="1242" y="37"/>
                  </a:lnTo>
                  <a:lnTo>
                    <a:pt x="1223" y="19"/>
                  </a:lnTo>
                  <a:lnTo>
                    <a:pt x="118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4"/>
            <p:cNvSpPr/>
            <p:nvPr/>
          </p:nvSpPr>
          <p:spPr>
            <a:xfrm>
              <a:off x="10937843" y="3264565"/>
              <a:ext cx="59057" cy="95972"/>
            </a:xfrm>
            <a:custGeom>
              <a:avLst/>
              <a:gdLst/>
              <a:ahLst/>
              <a:cxnLst/>
              <a:rect l="l" t="t" r="r" b="b"/>
              <a:pathLst>
                <a:path w="1483" h="2410" extrusionOk="0">
                  <a:moveTo>
                    <a:pt x="1372" y="0"/>
                  </a:moveTo>
                  <a:lnTo>
                    <a:pt x="1353" y="19"/>
                  </a:lnTo>
                  <a:lnTo>
                    <a:pt x="1316" y="37"/>
                  </a:lnTo>
                  <a:lnTo>
                    <a:pt x="19" y="2280"/>
                  </a:lnTo>
                  <a:lnTo>
                    <a:pt x="0" y="2317"/>
                  </a:lnTo>
                  <a:lnTo>
                    <a:pt x="0" y="2354"/>
                  </a:lnTo>
                  <a:lnTo>
                    <a:pt x="19" y="2373"/>
                  </a:lnTo>
                  <a:lnTo>
                    <a:pt x="37" y="2410"/>
                  </a:lnTo>
                  <a:lnTo>
                    <a:pt x="130" y="2410"/>
                  </a:lnTo>
                  <a:lnTo>
                    <a:pt x="167" y="2373"/>
                  </a:lnTo>
                  <a:lnTo>
                    <a:pt x="1464" y="130"/>
                  </a:lnTo>
                  <a:lnTo>
                    <a:pt x="1483" y="93"/>
                  </a:lnTo>
                  <a:lnTo>
                    <a:pt x="1483" y="56"/>
                  </a:lnTo>
                  <a:lnTo>
                    <a:pt x="1464" y="37"/>
                  </a:lnTo>
                  <a:lnTo>
                    <a:pt x="1446"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4"/>
            <p:cNvSpPr/>
            <p:nvPr/>
          </p:nvSpPr>
          <p:spPr>
            <a:xfrm>
              <a:off x="10837455" y="3267512"/>
              <a:ext cx="84902" cy="31022"/>
            </a:xfrm>
            <a:custGeom>
              <a:avLst/>
              <a:gdLst/>
              <a:ahLst/>
              <a:cxnLst/>
              <a:rect l="l" t="t" r="r" b="b"/>
              <a:pathLst>
                <a:path w="2132" h="779" extrusionOk="0">
                  <a:moveTo>
                    <a:pt x="38" y="0"/>
                  </a:moveTo>
                  <a:lnTo>
                    <a:pt x="19" y="19"/>
                  </a:lnTo>
                  <a:lnTo>
                    <a:pt x="0" y="56"/>
                  </a:lnTo>
                  <a:lnTo>
                    <a:pt x="0" y="93"/>
                  </a:lnTo>
                  <a:lnTo>
                    <a:pt x="0" y="130"/>
                  </a:lnTo>
                  <a:lnTo>
                    <a:pt x="19" y="149"/>
                  </a:lnTo>
                  <a:lnTo>
                    <a:pt x="56" y="167"/>
                  </a:lnTo>
                  <a:lnTo>
                    <a:pt x="2021" y="779"/>
                  </a:lnTo>
                  <a:lnTo>
                    <a:pt x="2058" y="779"/>
                  </a:lnTo>
                  <a:lnTo>
                    <a:pt x="2095" y="760"/>
                  </a:lnTo>
                  <a:lnTo>
                    <a:pt x="2132" y="723"/>
                  </a:lnTo>
                  <a:lnTo>
                    <a:pt x="2132" y="686"/>
                  </a:lnTo>
                  <a:lnTo>
                    <a:pt x="2132" y="667"/>
                  </a:lnTo>
                  <a:lnTo>
                    <a:pt x="2113" y="630"/>
                  </a:lnTo>
                  <a:lnTo>
                    <a:pt x="2076" y="612"/>
                  </a:lnTo>
                  <a:lnTo>
                    <a:pt x="11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4"/>
            <p:cNvSpPr/>
            <p:nvPr/>
          </p:nvSpPr>
          <p:spPr>
            <a:xfrm>
              <a:off x="10882492" y="3437988"/>
              <a:ext cx="105569" cy="35482"/>
            </a:xfrm>
            <a:custGeom>
              <a:avLst/>
              <a:gdLst/>
              <a:ahLst/>
              <a:cxnLst/>
              <a:rect l="l" t="t" r="r" b="b"/>
              <a:pathLst>
                <a:path w="2651" h="891" extrusionOk="0">
                  <a:moveTo>
                    <a:pt x="56" y="1"/>
                  </a:moveTo>
                  <a:lnTo>
                    <a:pt x="19" y="19"/>
                  </a:lnTo>
                  <a:lnTo>
                    <a:pt x="0" y="56"/>
                  </a:lnTo>
                  <a:lnTo>
                    <a:pt x="0" y="93"/>
                  </a:lnTo>
                  <a:lnTo>
                    <a:pt x="19" y="130"/>
                  </a:lnTo>
                  <a:lnTo>
                    <a:pt x="37" y="149"/>
                  </a:lnTo>
                  <a:lnTo>
                    <a:pt x="74" y="168"/>
                  </a:lnTo>
                  <a:lnTo>
                    <a:pt x="2558" y="890"/>
                  </a:lnTo>
                  <a:lnTo>
                    <a:pt x="2576" y="890"/>
                  </a:lnTo>
                  <a:lnTo>
                    <a:pt x="2632" y="872"/>
                  </a:lnTo>
                  <a:lnTo>
                    <a:pt x="2650" y="816"/>
                  </a:lnTo>
                  <a:lnTo>
                    <a:pt x="2650" y="798"/>
                  </a:lnTo>
                  <a:lnTo>
                    <a:pt x="2650" y="761"/>
                  </a:lnTo>
                  <a:lnTo>
                    <a:pt x="2632" y="724"/>
                  </a:lnTo>
                  <a:lnTo>
                    <a:pt x="2595" y="724"/>
                  </a:lnTo>
                  <a:lnTo>
                    <a:pt x="11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4"/>
            <p:cNvSpPr/>
            <p:nvPr/>
          </p:nvSpPr>
          <p:spPr>
            <a:xfrm>
              <a:off x="11027121" y="3481553"/>
              <a:ext cx="58340" cy="98202"/>
            </a:xfrm>
            <a:custGeom>
              <a:avLst/>
              <a:gdLst/>
              <a:ahLst/>
              <a:cxnLst/>
              <a:rect l="l" t="t" r="r" b="b"/>
              <a:pathLst>
                <a:path w="1465" h="2466" extrusionOk="0">
                  <a:moveTo>
                    <a:pt x="1354" y="0"/>
                  </a:moveTo>
                  <a:lnTo>
                    <a:pt x="1335" y="19"/>
                  </a:lnTo>
                  <a:lnTo>
                    <a:pt x="1317" y="37"/>
                  </a:lnTo>
                  <a:lnTo>
                    <a:pt x="19" y="2336"/>
                  </a:lnTo>
                  <a:lnTo>
                    <a:pt x="1" y="2373"/>
                  </a:lnTo>
                  <a:lnTo>
                    <a:pt x="1" y="2391"/>
                  </a:lnTo>
                  <a:lnTo>
                    <a:pt x="19" y="2428"/>
                  </a:lnTo>
                  <a:lnTo>
                    <a:pt x="38" y="2447"/>
                  </a:lnTo>
                  <a:lnTo>
                    <a:pt x="93" y="2465"/>
                  </a:lnTo>
                  <a:lnTo>
                    <a:pt x="131" y="2447"/>
                  </a:lnTo>
                  <a:lnTo>
                    <a:pt x="168" y="2428"/>
                  </a:lnTo>
                  <a:lnTo>
                    <a:pt x="1465" y="130"/>
                  </a:lnTo>
                  <a:lnTo>
                    <a:pt x="1465" y="93"/>
                  </a:lnTo>
                  <a:lnTo>
                    <a:pt x="1465" y="74"/>
                  </a:lnTo>
                  <a:lnTo>
                    <a:pt x="1446" y="37"/>
                  </a:lnTo>
                  <a:lnTo>
                    <a:pt x="1428" y="19"/>
                  </a:lnTo>
                  <a:lnTo>
                    <a:pt x="139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4"/>
            <p:cNvSpPr/>
            <p:nvPr/>
          </p:nvSpPr>
          <p:spPr>
            <a:xfrm>
              <a:off x="10997614" y="3657922"/>
              <a:ext cx="93782" cy="39902"/>
            </a:xfrm>
            <a:custGeom>
              <a:avLst/>
              <a:gdLst/>
              <a:ahLst/>
              <a:cxnLst/>
              <a:rect l="l" t="t" r="r" b="b"/>
              <a:pathLst>
                <a:path w="2355" h="1002" extrusionOk="0">
                  <a:moveTo>
                    <a:pt x="93" y="1"/>
                  </a:moveTo>
                  <a:lnTo>
                    <a:pt x="56" y="19"/>
                  </a:lnTo>
                  <a:lnTo>
                    <a:pt x="19" y="38"/>
                  </a:lnTo>
                  <a:lnTo>
                    <a:pt x="0" y="75"/>
                  </a:lnTo>
                  <a:lnTo>
                    <a:pt x="0" y="94"/>
                  </a:lnTo>
                  <a:lnTo>
                    <a:pt x="0" y="131"/>
                  </a:lnTo>
                  <a:lnTo>
                    <a:pt x="37" y="168"/>
                  </a:lnTo>
                  <a:lnTo>
                    <a:pt x="56" y="186"/>
                  </a:lnTo>
                  <a:lnTo>
                    <a:pt x="2243" y="1002"/>
                  </a:lnTo>
                  <a:lnTo>
                    <a:pt x="2317" y="1002"/>
                  </a:lnTo>
                  <a:lnTo>
                    <a:pt x="2354" y="946"/>
                  </a:lnTo>
                  <a:lnTo>
                    <a:pt x="2354" y="928"/>
                  </a:lnTo>
                  <a:lnTo>
                    <a:pt x="2354" y="891"/>
                  </a:lnTo>
                  <a:lnTo>
                    <a:pt x="2336" y="854"/>
                  </a:lnTo>
                  <a:lnTo>
                    <a:pt x="2299" y="835"/>
                  </a:lnTo>
                  <a:lnTo>
                    <a:pt x="112" y="19"/>
                  </a:lnTo>
                  <a:lnTo>
                    <a:pt x="93" y="1"/>
                  </a:lnTo>
                  <a:close/>
                </a:path>
              </a:pathLst>
            </a:custGeom>
            <a:solidFill>
              <a:srgbClr val="61BC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4"/>
            <p:cNvSpPr/>
            <p:nvPr/>
          </p:nvSpPr>
          <p:spPr>
            <a:xfrm>
              <a:off x="10575434" y="3333178"/>
              <a:ext cx="757304" cy="973580"/>
            </a:xfrm>
            <a:custGeom>
              <a:avLst/>
              <a:gdLst/>
              <a:ahLst/>
              <a:cxnLst/>
              <a:rect l="l" t="t" r="r" b="b"/>
              <a:pathLst>
                <a:path w="19017" h="24448" extrusionOk="0">
                  <a:moveTo>
                    <a:pt x="1" y="1"/>
                  </a:move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168" y="6432"/>
                  </a:lnTo>
                  <a:lnTo>
                    <a:pt x="1317" y="6692"/>
                  </a:lnTo>
                  <a:lnTo>
                    <a:pt x="1613" y="7192"/>
                  </a:lnTo>
                  <a:lnTo>
                    <a:pt x="1780" y="7433"/>
                  </a:lnTo>
                  <a:lnTo>
                    <a:pt x="1928" y="7674"/>
                  </a:lnTo>
                  <a:lnTo>
                    <a:pt x="2058" y="7934"/>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600" y="21927"/>
                  </a:lnTo>
                  <a:lnTo>
                    <a:pt x="7674" y="22057"/>
                  </a:lnTo>
                  <a:lnTo>
                    <a:pt x="7767" y="22353"/>
                  </a:lnTo>
                  <a:lnTo>
                    <a:pt x="7878" y="22631"/>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394" y="3467"/>
                  </a:lnTo>
                  <a:lnTo>
                    <a:pt x="5265" y="3356"/>
                  </a:lnTo>
                  <a:lnTo>
                    <a:pt x="5153" y="3226"/>
                  </a:lnTo>
                  <a:lnTo>
                    <a:pt x="5061" y="3096"/>
                  </a:lnTo>
                  <a:lnTo>
                    <a:pt x="4875" y="2837"/>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4"/>
            <p:cNvSpPr/>
            <p:nvPr/>
          </p:nvSpPr>
          <p:spPr>
            <a:xfrm>
              <a:off x="10575434" y="3333178"/>
              <a:ext cx="757304" cy="973580"/>
            </a:xfrm>
            <a:custGeom>
              <a:avLst/>
              <a:gdLst/>
              <a:ahLst/>
              <a:cxnLst/>
              <a:rect l="l" t="t" r="r" b="b"/>
              <a:pathLst>
                <a:path w="19017" h="24448" fill="none" extrusionOk="0">
                  <a:moveTo>
                    <a:pt x="17627" y="22650"/>
                  </a:moveTo>
                  <a:lnTo>
                    <a:pt x="17627" y="22650"/>
                  </a:lnTo>
                  <a:lnTo>
                    <a:pt x="17849" y="22075"/>
                  </a:lnTo>
                  <a:lnTo>
                    <a:pt x="18072" y="21371"/>
                  </a:lnTo>
                  <a:lnTo>
                    <a:pt x="18294" y="20611"/>
                  </a:lnTo>
                  <a:lnTo>
                    <a:pt x="18498" y="19814"/>
                  </a:lnTo>
                  <a:lnTo>
                    <a:pt x="18683" y="18999"/>
                  </a:lnTo>
                  <a:lnTo>
                    <a:pt x="18832" y="18220"/>
                  </a:lnTo>
                  <a:lnTo>
                    <a:pt x="18943" y="17516"/>
                  </a:lnTo>
                  <a:lnTo>
                    <a:pt x="18980" y="17182"/>
                  </a:lnTo>
                  <a:lnTo>
                    <a:pt x="18998" y="16886"/>
                  </a:lnTo>
                  <a:lnTo>
                    <a:pt x="18998" y="16886"/>
                  </a:lnTo>
                  <a:lnTo>
                    <a:pt x="19017" y="16608"/>
                  </a:lnTo>
                  <a:lnTo>
                    <a:pt x="19017" y="16330"/>
                  </a:lnTo>
                  <a:lnTo>
                    <a:pt x="18980" y="16052"/>
                  </a:lnTo>
                  <a:lnTo>
                    <a:pt x="18961" y="15774"/>
                  </a:lnTo>
                  <a:lnTo>
                    <a:pt x="18906" y="15496"/>
                  </a:lnTo>
                  <a:lnTo>
                    <a:pt x="18832" y="15218"/>
                  </a:lnTo>
                  <a:lnTo>
                    <a:pt x="18758" y="14958"/>
                  </a:lnTo>
                  <a:lnTo>
                    <a:pt x="18665" y="14699"/>
                  </a:lnTo>
                  <a:lnTo>
                    <a:pt x="18554" y="14439"/>
                  </a:lnTo>
                  <a:lnTo>
                    <a:pt x="18424" y="14198"/>
                  </a:lnTo>
                  <a:lnTo>
                    <a:pt x="18276" y="13957"/>
                  </a:lnTo>
                  <a:lnTo>
                    <a:pt x="18127" y="13735"/>
                  </a:lnTo>
                  <a:lnTo>
                    <a:pt x="17961" y="13531"/>
                  </a:lnTo>
                  <a:lnTo>
                    <a:pt x="17757" y="13327"/>
                  </a:lnTo>
                  <a:lnTo>
                    <a:pt x="17553" y="13160"/>
                  </a:lnTo>
                  <a:lnTo>
                    <a:pt x="17330" y="12993"/>
                  </a:lnTo>
                  <a:lnTo>
                    <a:pt x="17330" y="12993"/>
                  </a:lnTo>
                  <a:lnTo>
                    <a:pt x="17034" y="12808"/>
                  </a:lnTo>
                  <a:lnTo>
                    <a:pt x="16719" y="12641"/>
                  </a:lnTo>
                  <a:lnTo>
                    <a:pt x="16070" y="12345"/>
                  </a:lnTo>
                  <a:lnTo>
                    <a:pt x="15755" y="12178"/>
                  </a:lnTo>
                  <a:lnTo>
                    <a:pt x="15458" y="11993"/>
                  </a:lnTo>
                  <a:lnTo>
                    <a:pt x="15329" y="11881"/>
                  </a:lnTo>
                  <a:lnTo>
                    <a:pt x="15199" y="11770"/>
                  </a:lnTo>
                  <a:lnTo>
                    <a:pt x="15069" y="11640"/>
                  </a:lnTo>
                  <a:lnTo>
                    <a:pt x="14958" y="11511"/>
                  </a:lnTo>
                  <a:lnTo>
                    <a:pt x="14958" y="11511"/>
                  </a:lnTo>
                  <a:lnTo>
                    <a:pt x="14847" y="11344"/>
                  </a:lnTo>
                  <a:lnTo>
                    <a:pt x="14754" y="11159"/>
                  </a:lnTo>
                  <a:lnTo>
                    <a:pt x="14680" y="10973"/>
                  </a:lnTo>
                  <a:lnTo>
                    <a:pt x="14606" y="10788"/>
                  </a:lnTo>
                  <a:lnTo>
                    <a:pt x="14495" y="10399"/>
                  </a:lnTo>
                  <a:lnTo>
                    <a:pt x="14402" y="9991"/>
                  </a:lnTo>
                  <a:lnTo>
                    <a:pt x="14291" y="9583"/>
                  </a:lnTo>
                  <a:lnTo>
                    <a:pt x="14235" y="9398"/>
                  </a:lnTo>
                  <a:lnTo>
                    <a:pt x="14161" y="9212"/>
                  </a:lnTo>
                  <a:lnTo>
                    <a:pt x="14068" y="9046"/>
                  </a:lnTo>
                  <a:lnTo>
                    <a:pt x="13976" y="8879"/>
                  </a:lnTo>
                  <a:lnTo>
                    <a:pt x="13846" y="8712"/>
                  </a:lnTo>
                  <a:lnTo>
                    <a:pt x="13716" y="8582"/>
                  </a:lnTo>
                  <a:lnTo>
                    <a:pt x="13716" y="8582"/>
                  </a:lnTo>
                  <a:lnTo>
                    <a:pt x="13549" y="8452"/>
                  </a:lnTo>
                  <a:lnTo>
                    <a:pt x="13383" y="8360"/>
                  </a:lnTo>
                  <a:lnTo>
                    <a:pt x="13216" y="8267"/>
                  </a:lnTo>
                  <a:lnTo>
                    <a:pt x="13030" y="8212"/>
                  </a:lnTo>
                  <a:lnTo>
                    <a:pt x="12827" y="8156"/>
                  </a:lnTo>
                  <a:lnTo>
                    <a:pt x="12641" y="8119"/>
                  </a:lnTo>
                  <a:lnTo>
                    <a:pt x="12233" y="8045"/>
                  </a:lnTo>
                  <a:lnTo>
                    <a:pt x="11826" y="7989"/>
                  </a:lnTo>
                  <a:lnTo>
                    <a:pt x="11418" y="7934"/>
                  </a:lnTo>
                  <a:lnTo>
                    <a:pt x="11214" y="7878"/>
                  </a:lnTo>
                  <a:lnTo>
                    <a:pt x="11029" y="7822"/>
                  </a:lnTo>
                  <a:lnTo>
                    <a:pt x="10843" y="7748"/>
                  </a:lnTo>
                  <a:lnTo>
                    <a:pt x="10658" y="7656"/>
                  </a:lnTo>
                  <a:lnTo>
                    <a:pt x="10658" y="7656"/>
                  </a:lnTo>
                  <a:lnTo>
                    <a:pt x="10547" y="7563"/>
                  </a:lnTo>
                  <a:lnTo>
                    <a:pt x="10417" y="7489"/>
                  </a:lnTo>
                  <a:lnTo>
                    <a:pt x="10213" y="7285"/>
                  </a:lnTo>
                  <a:lnTo>
                    <a:pt x="10046" y="7062"/>
                  </a:lnTo>
                  <a:lnTo>
                    <a:pt x="9880" y="6821"/>
                  </a:lnTo>
                  <a:lnTo>
                    <a:pt x="9731" y="6562"/>
                  </a:lnTo>
                  <a:lnTo>
                    <a:pt x="9602" y="6303"/>
                  </a:lnTo>
                  <a:lnTo>
                    <a:pt x="9342" y="5746"/>
                  </a:lnTo>
                  <a:lnTo>
                    <a:pt x="9083" y="5209"/>
                  </a:lnTo>
                  <a:lnTo>
                    <a:pt x="8953" y="4949"/>
                  </a:lnTo>
                  <a:lnTo>
                    <a:pt x="8786" y="4709"/>
                  </a:lnTo>
                  <a:lnTo>
                    <a:pt x="8619" y="4505"/>
                  </a:lnTo>
                  <a:lnTo>
                    <a:pt x="8415" y="4301"/>
                  </a:lnTo>
                  <a:lnTo>
                    <a:pt x="8193" y="4134"/>
                  </a:lnTo>
                  <a:lnTo>
                    <a:pt x="8082" y="4078"/>
                  </a:lnTo>
                  <a:lnTo>
                    <a:pt x="7952" y="4004"/>
                  </a:lnTo>
                  <a:lnTo>
                    <a:pt x="7952" y="4004"/>
                  </a:lnTo>
                  <a:lnTo>
                    <a:pt x="7804" y="3967"/>
                  </a:lnTo>
                  <a:lnTo>
                    <a:pt x="7655" y="3912"/>
                  </a:lnTo>
                  <a:lnTo>
                    <a:pt x="7340" y="3874"/>
                  </a:lnTo>
                  <a:lnTo>
                    <a:pt x="7025" y="3837"/>
                  </a:lnTo>
                  <a:lnTo>
                    <a:pt x="6710" y="3837"/>
                  </a:lnTo>
                  <a:lnTo>
                    <a:pt x="6395" y="3819"/>
                  </a:lnTo>
                  <a:lnTo>
                    <a:pt x="6080" y="3763"/>
                  </a:lnTo>
                  <a:lnTo>
                    <a:pt x="5932" y="3745"/>
                  </a:lnTo>
                  <a:lnTo>
                    <a:pt x="5802" y="3689"/>
                  </a:lnTo>
                  <a:lnTo>
                    <a:pt x="5654" y="3634"/>
                  </a:lnTo>
                  <a:lnTo>
                    <a:pt x="5524" y="3559"/>
                  </a:lnTo>
                  <a:lnTo>
                    <a:pt x="5524" y="3559"/>
                  </a:lnTo>
                  <a:lnTo>
                    <a:pt x="5394" y="3467"/>
                  </a:lnTo>
                  <a:lnTo>
                    <a:pt x="5265" y="3356"/>
                  </a:lnTo>
                  <a:lnTo>
                    <a:pt x="5153" y="3226"/>
                  </a:lnTo>
                  <a:lnTo>
                    <a:pt x="5061" y="3096"/>
                  </a:lnTo>
                  <a:lnTo>
                    <a:pt x="4875" y="2837"/>
                  </a:lnTo>
                  <a:lnTo>
                    <a:pt x="4690" y="2559"/>
                  </a:lnTo>
                  <a:lnTo>
                    <a:pt x="4690" y="2559"/>
                  </a:lnTo>
                  <a:lnTo>
                    <a:pt x="4486" y="2281"/>
                  </a:lnTo>
                  <a:lnTo>
                    <a:pt x="4264" y="2021"/>
                  </a:lnTo>
                  <a:lnTo>
                    <a:pt x="4023" y="1762"/>
                  </a:lnTo>
                  <a:lnTo>
                    <a:pt x="3763" y="1521"/>
                  </a:lnTo>
                  <a:lnTo>
                    <a:pt x="3504" y="1298"/>
                  </a:lnTo>
                  <a:lnTo>
                    <a:pt x="3226" y="1094"/>
                  </a:lnTo>
                  <a:lnTo>
                    <a:pt x="2929" y="909"/>
                  </a:lnTo>
                  <a:lnTo>
                    <a:pt x="2633" y="742"/>
                  </a:lnTo>
                  <a:lnTo>
                    <a:pt x="2336" y="575"/>
                  </a:lnTo>
                  <a:lnTo>
                    <a:pt x="2021" y="446"/>
                  </a:lnTo>
                  <a:lnTo>
                    <a:pt x="1687" y="316"/>
                  </a:lnTo>
                  <a:lnTo>
                    <a:pt x="1354" y="223"/>
                  </a:lnTo>
                  <a:lnTo>
                    <a:pt x="1020" y="131"/>
                  </a:lnTo>
                  <a:lnTo>
                    <a:pt x="687" y="75"/>
                  </a:lnTo>
                  <a:lnTo>
                    <a:pt x="334" y="38"/>
                  </a:lnTo>
                  <a:lnTo>
                    <a:pt x="1" y="1"/>
                  </a:lnTo>
                  <a:lnTo>
                    <a:pt x="1" y="1"/>
                  </a:lnTo>
                  <a:lnTo>
                    <a:pt x="168" y="131"/>
                  </a:lnTo>
                  <a:lnTo>
                    <a:pt x="316" y="260"/>
                  </a:lnTo>
                  <a:lnTo>
                    <a:pt x="446" y="390"/>
                  </a:lnTo>
                  <a:lnTo>
                    <a:pt x="557" y="557"/>
                  </a:lnTo>
                  <a:lnTo>
                    <a:pt x="668" y="724"/>
                  </a:lnTo>
                  <a:lnTo>
                    <a:pt x="761" y="890"/>
                  </a:lnTo>
                  <a:lnTo>
                    <a:pt x="835" y="1076"/>
                  </a:lnTo>
                  <a:lnTo>
                    <a:pt x="890" y="1280"/>
                  </a:lnTo>
                  <a:lnTo>
                    <a:pt x="946" y="1465"/>
                  </a:lnTo>
                  <a:lnTo>
                    <a:pt x="983" y="1669"/>
                  </a:lnTo>
                  <a:lnTo>
                    <a:pt x="1039" y="2095"/>
                  </a:lnTo>
                  <a:lnTo>
                    <a:pt x="1039" y="2521"/>
                  </a:lnTo>
                  <a:lnTo>
                    <a:pt x="1020" y="2929"/>
                  </a:lnTo>
                  <a:lnTo>
                    <a:pt x="1020" y="2929"/>
                  </a:lnTo>
                  <a:lnTo>
                    <a:pt x="928" y="3745"/>
                  </a:lnTo>
                  <a:lnTo>
                    <a:pt x="890" y="4171"/>
                  </a:lnTo>
                  <a:lnTo>
                    <a:pt x="853" y="4579"/>
                  </a:lnTo>
                  <a:lnTo>
                    <a:pt x="853" y="4987"/>
                  </a:lnTo>
                  <a:lnTo>
                    <a:pt x="872" y="5394"/>
                  </a:lnTo>
                  <a:lnTo>
                    <a:pt x="890" y="5580"/>
                  </a:lnTo>
                  <a:lnTo>
                    <a:pt x="928" y="5784"/>
                  </a:lnTo>
                  <a:lnTo>
                    <a:pt x="983" y="5969"/>
                  </a:lnTo>
                  <a:lnTo>
                    <a:pt x="1057" y="6173"/>
                  </a:lnTo>
                  <a:lnTo>
                    <a:pt x="1057" y="6173"/>
                  </a:lnTo>
                  <a:lnTo>
                    <a:pt x="1168" y="6432"/>
                  </a:lnTo>
                  <a:lnTo>
                    <a:pt x="1317" y="6692"/>
                  </a:lnTo>
                  <a:lnTo>
                    <a:pt x="1613" y="7192"/>
                  </a:lnTo>
                  <a:lnTo>
                    <a:pt x="1780" y="7433"/>
                  </a:lnTo>
                  <a:lnTo>
                    <a:pt x="1928" y="7674"/>
                  </a:lnTo>
                  <a:lnTo>
                    <a:pt x="2058" y="7934"/>
                  </a:lnTo>
                  <a:lnTo>
                    <a:pt x="2169" y="8212"/>
                  </a:lnTo>
                  <a:lnTo>
                    <a:pt x="2169" y="8212"/>
                  </a:lnTo>
                  <a:lnTo>
                    <a:pt x="2243" y="8471"/>
                  </a:lnTo>
                  <a:lnTo>
                    <a:pt x="2281" y="8731"/>
                  </a:lnTo>
                  <a:lnTo>
                    <a:pt x="2299" y="8990"/>
                  </a:lnTo>
                  <a:lnTo>
                    <a:pt x="2318" y="9249"/>
                  </a:lnTo>
                  <a:lnTo>
                    <a:pt x="2299" y="9509"/>
                  </a:lnTo>
                  <a:lnTo>
                    <a:pt x="2281" y="9787"/>
                  </a:lnTo>
                  <a:lnTo>
                    <a:pt x="2225" y="10324"/>
                  </a:lnTo>
                  <a:lnTo>
                    <a:pt x="2169" y="10862"/>
                  </a:lnTo>
                  <a:lnTo>
                    <a:pt x="2151" y="11121"/>
                  </a:lnTo>
                  <a:lnTo>
                    <a:pt x="2151" y="11381"/>
                  </a:lnTo>
                  <a:lnTo>
                    <a:pt x="2169" y="11640"/>
                  </a:lnTo>
                  <a:lnTo>
                    <a:pt x="2188" y="11900"/>
                  </a:lnTo>
                  <a:lnTo>
                    <a:pt x="2243" y="12159"/>
                  </a:lnTo>
                  <a:lnTo>
                    <a:pt x="2318" y="12419"/>
                  </a:lnTo>
                  <a:lnTo>
                    <a:pt x="2318" y="12419"/>
                  </a:lnTo>
                  <a:lnTo>
                    <a:pt x="2392" y="12604"/>
                  </a:lnTo>
                  <a:lnTo>
                    <a:pt x="2484" y="12808"/>
                  </a:lnTo>
                  <a:lnTo>
                    <a:pt x="2596" y="12975"/>
                  </a:lnTo>
                  <a:lnTo>
                    <a:pt x="2725" y="13160"/>
                  </a:lnTo>
                  <a:lnTo>
                    <a:pt x="2985" y="13494"/>
                  </a:lnTo>
                  <a:lnTo>
                    <a:pt x="3263" y="13827"/>
                  </a:lnTo>
                  <a:lnTo>
                    <a:pt x="3541" y="14161"/>
                  </a:lnTo>
                  <a:lnTo>
                    <a:pt x="3800" y="14513"/>
                  </a:lnTo>
                  <a:lnTo>
                    <a:pt x="3912" y="14680"/>
                  </a:lnTo>
                  <a:lnTo>
                    <a:pt x="4023" y="14865"/>
                  </a:lnTo>
                  <a:lnTo>
                    <a:pt x="4115" y="15051"/>
                  </a:lnTo>
                  <a:lnTo>
                    <a:pt x="4208" y="15255"/>
                  </a:lnTo>
                  <a:lnTo>
                    <a:pt x="4208" y="15255"/>
                  </a:lnTo>
                  <a:lnTo>
                    <a:pt x="4282" y="15533"/>
                  </a:lnTo>
                  <a:lnTo>
                    <a:pt x="4319" y="15811"/>
                  </a:lnTo>
                  <a:lnTo>
                    <a:pt x="4356" y="16107"/>
                  </a:lnTo>
                  <a:lnTo>
                    <a:pt x="4356" y="16404"/>
                  </a:lnTo>
                  <a:lnTo>
                    <a:pt x="4356" y="16700"/>
                  </a:lnTo>
                  <a:lnTo>
                    <a:pt x="4338" y="16997"/>
                  </a:lnTo>
                  <a:lnTo>
                    <a:pt x="4282" y="17590"/>
                  </a:lnTo>
                  <a:lnTo>
                    <a:pt x="4264" y="17887"/>
                  </a:lnTo>
                  <a:lnTo>
                    <a:pt x="4245" y="18183"/>
                  </a:lnTo>
                  <a:lnTo>
                    <a:pt x="4264" y="18461"/>
                  </a:lnTo>
                  <a:lnTo>
                    <a:pt x="4282" y="18739"/>
                  </a:lnTo>
                  <a:lnTo>
                    <a:pt x="4338" y="19017"/>
                  </a:lnTo>
                  <a:lnTo>
                    <a:pt x="4412" y="19277"/>
                  </a:lnTo>
                  <a:lnTo>
                    <a:pt x="4523" y="19518"/>
                  </a:lnTo>
                  <a:lnTo>
                    <a:pt x="4671" y="19758"/>
                  </a:lnTo>
                  <a:lnTo>
                    <a:pt x="4671" y="19758"/>
                  </a:lnTo>
                  <a:lnTo>
                    <a:pt x="4820" y="19925"/>
                  </a:lnTo>
                  <a:lnTo>
                    <a:pt x="4987" y="20074"/>
                  </a:lnTo>
                  <a:lnTo>
                    <a:pt x="5153" y="20203"/>
                  </a:lnTo>
                  <a:lnTo>
                    <a:pt x="5339" y="20333"/>
                  </a:lnTo>
                  <a:lnTo>
                    <a:pt x="5728" y="20555"/>
                  </a:lnTo>
                  <a:lnTo>
                    <a:pt x="6136" y="20741"/>
                  </a:lnTo>
                  <a:lnTo>
                    <a:pt x="6543" y="20945"/>
                  </a:lnTo>
                  <a:lnTo>
                    <a:pt x="6747" y="21056"/>
                  </a:lnTo>
                  <a:lnTo>
                    <a:pt x="6933" y="21186"/>
                  </a:lnTo>
                  <a:lnTo>
                    <a:pt x="7099" y="21315"/>
                  </a:lnTo>
                  <a:lnTo>
                    <a:pt x="7266" y="21445"/>
                  </a:lnTo>
                  <a:lnTo>
                    <a:pt x="7415" y="21612"/>
                  </a:lnTo>
                  <a:lnTo>
                    <a:pt x="7526" y="21797"/>
                  </a:lnTo>
                  <a:lnTo>
                    <a:pt x="7526" y="21797"/>
                  </a:lnTo>
                  <a:lnTo>
                    <a:pt x="7600" y="21927"/>
                  </a:lnTo>
                  <a:lnTo>
                    <a:pt x="7674" y="22057"/>
                  </a:lnTo>
                  <a:lnTo>
                    <a:pt x="7767" y="22353"/>
                  </a:lnTo>
                  <a:lnTo>
                    <a:pt x="7878" y="22631"/>
                  </a:lnTo>
                  <a:lnTo>
                    <a:pt x="7989" y="22909"/>
                  </a:lnTo>
                  <a:lnTo>
                    <a:pt x="7989" y="22909"/>
                  </a:lnTo>
                  <a:lnTo>
                    <a:pt x="8119" y="23132"/>
                  </a:lnTo>
                  <a:lnTo>
                    <a:pt x="8267" y="23336"/>
                  </a:lnTo>
                  <a:lnTo>
                    <a:pt x="8434" y="23521"/>
                  </a:lnTo>
                  <a:lnTo>
                    <a:pt x="8619" y="23688"/>
                  </a:lnTo>
                  <a:lnTo>
                    <a:pt x="8823" y="23836"/>
                  </a:lnTo>
                  <a:lnTo>
                    <a:pt x="9046" y="23966"/>
                  </a:lnTo>
                  <a:lnTo>
                    <a:pt x="9268" y="24077"/>
                  </a:lnTo>
                  <a:lnTo>
                    <a:pt x="9509" y="24170"/>
                  </a:lnTo>
                  <a:lnTo>
                    <a:pt x="9768" y="24244"/>
                  </a:lnTo>
                  <a:lnTo>
                    <a:pt x="10028" y="24299"/>
                  </a:lnTo>
                  <a:lnTo>
                    <a:pt x="10287" y="24355"/>
                  </a:lnTo>
                  <a:lnTo>
                    <a:pt x="10565" y="24392"/>
                  </a:lnTo>
                  <a:lnTo>
                    <a:pt x="10825" y="24429"/>
                  </a:lnTo>
                  <a:lnTo>
                    <a:pt x="11103" y="24448"/>
                  </a:lnTo>
                  <a:lnTo>
                    <a:pt x="11622" y="24429"/>
                  </a:lnTo>
                  <a:lnTo>
                    <a:pt x="11622" y="24429"/>
                  </a:lnTo>
                  <a:lnTo>
                    <a:pt x="11992" y="24411"/>
                  </a:lnTo>
                  <a:lnTo>
                    <a:pt x="12363" y="24374"/>
                  </a:lnTo>
                  <a:lnTo>
                    <a:pt x="12734" y="24318"/>
                  </a:lnTo>
                  <a:lnTo>
                    <a:pt x="13123" y="24244"/>
                  </a:lnTo>
                  <a:lnTo>
                    <a:pt x="13512" y="24170"/>
                  </a:lnTo>
                  <a:lnTo>
                    <a:pt x="13902" y="24058"/>
                  </a:lnTo>
                  <a:lnTo>
                    <a:pt x="14699" y="23836"/>
                  </a:lnTo>
                  <a:lnTo>
                    <a:pt x="15477" y="23577"/>
                  </a:lnTo>
                  <a:lnTo>
                    <a:pt x="16237" y="23280"/>
                  </a:lnTo>
                  <a:lnTo>
                    <a:pt x="16960" y="22965"/>
                  </a:lnTo>
                  <a:lnTo>
                    <a:pt x="17627" y="226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4"/>
            <p:cNvSpPr/>
            <p:nvPr/>
          </p:nvSpPr>
          <p:spPr>
            <a:xfrm>
              <a:off x="10661805" y="3399600"/>
              <a:ext cx="607492" cy="822295"/>
            </a:xfrm>
            <a:custGeom>
              <a:avLst/>
              <a:gdLst/>
              <a:ahLst/>
              <a:cxnLst/>
              <a:rect l="l" t="t" r="r" b="b"/>
              <a:pathLst>
                <a:path w="15255" h="20649" extrusionOk="0">
                  <a:moveTo>
                    <a:pt x="56" y="1"/>
                  </a:moveTo>
                  <a:lnTo>
                    <a:pt x="19" y="19"/>
                  </a:lnTo>
                  <a:lnTo>
                    <a:pt x="0" y="57"/>
                  </a:lnTo>
                  <a:lnTo>
                    <a:pt x="0" y="94"/>
                  </a:lnTo>
                  <a:lnTo>
                    <a:pt x="19" y="112"/>
                  </a:lnTo>
                  <a:lnTo>
                    <a:pt x="37" y="149"/>
                  </a:lnTo>
                  <a:lnTo>
                    <a:pt x="74" y="168"/>
                  </a:lnTo>
                  <a:lnTo>
                    <a:pt x="167" y="205"/>
                  </a:lnTo>
                  <a:lnTo>
                    <a:pt x="260" y="260"/>
                  </a:lnTo>
                  <a:lnTo>
                    <a:pt x="334" y="316"/>
                  </a:lnTo>
                  <a:lnTo>
                    <a:pt x="408" y="390"/>
                  </a:lnTo>
                  <a:lnTo>
                    <a:pt x="464" y="464"/>
                  </a:lnTo>
                  <a:lnTo>
                    <a:pt x="519" y="557"/>
                  </a:lnTo>
                  <a:lnTo>
                    <a:pt x="612" y="742"/>
                  </a:lnTo>
                  <a:lnTo>
                    <a:pt x="686" y="965"/>
                  </a:lnTo>
                  <a:lnTo>
                    <a:pt x="723" y="1187"/>
                  </a:lnTo>
                  <a:lnTo>
                    <a:pt x="742" y="1428"/>
                  </a:lnTo>
                  <a:lnTo>
                    <a:pt x="723" y="1650"/>
                  </a:lnTo>
                  <a:lnTo>
                    <a:pt x="705" y="1928"/>
                  </a:lnTo>
                  <a:lnTo>
                    <a:pt x="686" y="2355"/>
                  </a:lnTo>
                  <a:lnTo>
                    <a:pt x="668" y="2559"/>
                  </a:lnTo>
                  <a:lnTo>
                    <a:pt x="686" y="2763"/>
                  </a:lnTo>
                  <a:lnTo>
                    <a:pt x="705" y="2966"/>
                  </a:lnTo>
                  <a:lnTo>
                    <a:pt x="760" y="3152"/>
                  </a:lnTo>
                  <a:lnTo>
                    <a:pt x="816" y="3337"/>
                  </a:lnTo>
                  <a:lnTo>
                    <a:pt x="927" y="3522"/>
                  </a:lnTo>
                  <a:lnTo>
                    <a:pt x="1057" y="3671"/>
                  </a:lnTo>
                  <a:lnTo>
                    <a:pt x="1186" y="3800"/>
                  </a:lnTo>
                  <a:lnTo>
                    <a:pt x="1353" y="3912"/>
                  </a:lnTo>
                  <a:lnTo>
                    <a:pt x="1520" y="4023"/>
                  </a:lnTo>
                  <a:lnTo>
                    <a:pt x="1705" y="4097"/>
                  </a:lnTo>
                  <a:lnTo>
                    <a:pt x="1891" y="4171"/>
                  </a:lnTo>
                  <a:lnTo>
                    <a:pt x="2261" y="4282"/>
                  </a:lnTo>
                  <a:lnTo>
                    <a:pt x="2669" y="4412"/>
                  </a:lnTo>
                  <a:lnTo>
                    <a:pt x="2855" y="4486"/>
                  </a:lnTo>
                  <a:lnTo>
                    <a:pt x="3040" y="4579"/>
                  </a:lnTo>
                  <a:lnTo>
                    <a:pt x="3225" y="4672"/>
                  </a:lnTo>
                  <a:lnTo>
                    <a:pt x="3392" y="4801"/>
                  </a:lnTo>
                  <a:lnTo>
                    <a:pt x="3540" y="4950"/>
                  </a:lnTo>
                  <a:lnTo>
                    <a:pt x="3689" y="5098"/>
                  </a:lnTo>
                  <a:lnTo>
                    <a:pt x="3818" y="5265"/>
                  </a:lnTo>
                  <a:lnTo>
                    <a:pt x="3911" y="5450"/>
                  </a:lnTo>
                  <a:lnTo>
                    <a:pt x="4004" y="5635"/>
                  </a:lnTo>
                  <a:lnTo>
                    <a:pt x="4078" y="5839"/>
                  </a:lnTo>
                  <a:lnTo>
                    <a:pt x="4133" y="6099"/>
                  </a:lnTo>
                  <a:lnTo>
                    <a:pt x="4171" y="6377"/>
                  </a:lnTo>
                  <a:lnTo>
                    <a:pt x="4189" y="6914"/>
                  </a:lnTo>
                  <a:lnTo>
                    <a:pt x="4208" y="7359"/>
                  </a:lnTo>
                  <a:lnTo>
                    <a:pt x="4226" y="7581"/>
                  </a:lnTo>
                  <a:lnTo>
                    <a:pt x="4263" y="7785"/>
                  </a:lnTo>
                  <a:lnTo>
                    <a:pt x="4300" y="8008"/>
                  </a:lnTo>
                  <a:lnTo>
                    <a:pt x="4374" y="8193"/>
                  </a:lnTo>
                  <a:lnTo>
                    <a:pt x="4467" y="8397"/>
                  </a:lnTo>
                  <a:lnTo>
                    <a:pt x="4578" y="8582"/>
                  </a:lnTo>
                  <a:lnTo>
                    <a:pt x="4727" y="8731"/>
                  </a:lnTo>
                  <a:lnTo>
                    <a:pt x="4893" y="8879"/>
                  </a:lnTo>
                  <a:lnTo>
                    <a:pt x="5060" y="8990"/>
                  </a:lnTo>
                  <a:lnTo>
                    <a:pt x="5246" y="9101"/>
                  </a:lnTo>
                  <a:lnTo>
                    <a:pt x="5449" y="9175"/>
                  </a:lnTo>
                  <a:lnTo>
                    <a:pt x="5653" y="9268"/>
                  </a:lnTo>
                  <a:lnTo>
                    <a:pt x="6061" y="9398"/>
                  </a:lnTo>
                  <a:lnTo>
                    <a:pt x="6506" y="9546"/>
                  </a:lnTo>
                  <a:lnTo>
                    <a:pt x="6710" y="9620"/>
                  </a:lnTo>
                  <a:lnTo>
                    <a:pt x="6914" y="9713"/>
                  </a:lnTo>
                  <a:lnTo>
                    <a:pt x="7173" y="9880"/>
                  </a:lnTo>
                  <a:lnTo>
                    <a:pt x="7395" y="10065"/>
                  </a:lnTo>
                  <a:lnTo>
                    <a:pt x="7599" y="10269"/>
                  </a:lnTo>
                  <a:lnTo>
                    <a:pt x="7785" y="10510"/>
                  </a:lnTo>
                  <a:lnTo>
                    <a:pt x="7933" y="10751"/>
                  </a:lnTo>
                  <a:lnTo>
                    <a:pt x="8063" y="11029"/>
                  </a:lnTo>
                  <a:lnTo>
                    <a:pt x="8155" y="11307"/>
                  </a:lnTo>
                  <a:lnTo>
                    <a:pt x="8192" y="11585"/>
                  </a:lnTo>
                  <a:lnTo>
                    <a:pt x="8211" y="11807"/>
                  </a:lnTo>
                  <a:lnTo>
                    <a:pt x="8211" y="12011"/>
                  </a:lnTo>
                  <a:lnTo>
                    <a:pt x="8192" y="12437"/>
                  </a:lnTo>
                  <a:lnTo>
                    <a:pt x="8192" y="12790"/>
                  </a:lnTo>
                  <a:lnTo>
                    <a:pt x="8192" y="13160"/>
                  </a:lnTo>
                  <a:lnTo>
                    <a:pt x="8211" y="13327"/>
                  </a:lnTo>
                  <a:lnTo>
                    <a:pt x="8230" y="13512"/>
                  </a:lnTo>
                  <a:lnTo>
                    <a:pt x="8285" y="13679"/>
                  </a:lnTo>
                  <a:lnTo>
                    <a:pt x="8341" y="13846"/>
                  </a:lnTo>
                  <a:lnTo>
                    <a:pt x="8433" y="14013"/>
                  </a:lnTo>
                  <a:lnTo>
                    <a:pt x="8545" y="14180"/>
                  </a:lnTo>
                  <a:lnTo>
                    <a:pt x="8674" y="14328"/>
                  </a:lnTo>
                  <a:lnTo>
                    <a:pt x="8823" y="14476"/>
                  </a:lnTo>
                  <a:lnTo>
                    <a:pt x="8989" y="14606"/>
                  </a:lnTo>
                  <a:lnTo>
                    <a:pt x="9175" y="14736"/>
                  </a:lnTo>
                  <a:lnTo>
                    <a:pt x="9379" y="14866"/>
                  </a:lnTo>
                  <a:lnTo>
                    <a:pt x="9601" y="14958"/>
                  </a:lnTo>
                  <a:lnTo>
                    <a:pt x="9990" y="15125"/>
                  </a:lnTo>
                  <a:lnTo>
                    <a:pt x="10398" y="15255"/>
                  </a:lnTo>
                  <a:lnTo>
                    <a:pt x="10769" y="15384"/>
                  </a:lnTo>
                  <a:lnTo>
                    <a:pt x="11139" y="15533"/>
                  </a:lnTo>
                  <a:lnTo>
                    <a:pt x="11473" y="15700"/>
                  </a:lnTo>
                  <a:lnTo>
                    <a:pt x="11807" y="15903"/>
                  </a:lnTo>
                  <a:lnTo>
                    <a:pt x="12122" y="16126"/>
                  </a:lnTo>
                  <a:lnTo>
                    <a:pt x="12437" y="16385"/>
                  </a:lnTo>
                  <a:lnTo>
                    <a:pt x="12733" y="16663"/>
                  </a:lnTo>
                  <a:lnTo>
                    <a:pt x="13030" y="16960"/>
                  </a:lnTo>
                  <a:lnTo>
                    <a:pt x="13308" y="17312"/>
                  </a:lnTo>
                  <a:lnTo>
                    <a:pt x="13586" y="17664"/>
                  </a:lnTo>
                  <a:lnTo>
                    <a:pt x="13808" y="18016"/>
                  </a:lnTo>
                  <a:lnTo>
                    <a:pt x="14031" y="18369"/>
                  </a:lnTo>
                  <a:lnTo>
                    <a:pt x="14235" y="18739"/>
                  </a:lnTo>
                  <a:lnTo>
                    <a:pt x="14420" y="19110"/>
                  </a:lnTo>
                  <a:lnTo>
                    <a:pt x="14772" y="19851"/>
                  </a:lnTo>
                  <a:lnTo>
                    <a:pt x="15087" y="20593"/>
                  </a:lnTo>
                  <a:lnTo>
                    <a:pt x="15124" y="20630"/>
                  </a:lnTo>
                  <a:lnTo>
                    <a:pt x="15180" y="20648"/>
                  </a:lnTo>
                  <a:lnTo>
                    <a:pt x="15198" y="20648"/>
                  </a:lnTo>
                  <a:lnTo>
                    <a:pt x="15236" y="20630"/>
                  </a:lnTo>
                  <a:lnTo>
                    <a:pt x="15254" y="20593"/>
                  </a:lnTo>
                  <a:lnTo>
                    <a:pt x="15254" y="20556"/>
                  </a:lnTo>
                  <a:lnTo>
                    <a:pt x="15254" y="20537"/>
                  </a:lnTo>
                  <a:lnTo>
                    <a:pt x="14920" y="19777"/>
                  </a:lnTo>
                  <a:lnTo>
                    <a:pt x="14568" y="19017"/>
                  </a:lnTo>
                  <a:lnTo>
                    <a:pt x="14383" y="18647"/>
                  </a:lnTo>
                  <a:lnTo>
                    <a:pt x="14179" y="18276"/>
                  </a:lnTo>
                  <a:lnTo>
                    <a:pt x="13957" y="17924"/>
                  </a:lnTo>
                  <a:lnTo>
                    <a:pt x="13716" y="17572"/>
                  </a:lnTo>
                  <a:lnTo>
                    <a:pt x="13456" y="17201"/>
                  </a:lnTo>
                  <a:lnTo>
                    <a:pt x="13160" y="16849"/>
                  </a:lnTo>
                  <a:lnTo>
                    <a:pt x="12863" y="16534"/>
                  </a:lnTo>
                  <a:lnTo>
                    <a:pt x="12548" y="16237"/>
                  </a:lnTo>
                  <a:lnTo>
                    <a:pt x="12233" y="15978"/>
                  </a:lnTo>
                  <a:lnTo>
                    <a:pt x="11899" y="15755"/>
                  </a:lnTo>
                  <a:lnTo>
                    <a:pt x="11566" y="15551"/>
                  </a:lnTo>
                  <a:lnTo>
                    <a:pt x="11214" y="15384"/>
                  </a:lnTo>
                  <a:lnTo>
                    <a:pt x="10824" y="15236"/>
                  </a:lnTo>
                  <a:lnTo>
                    <a:pt x="10454" y="15106"/>
                  </a:lnTo>
                  <a:lnTo>
                    <a:pt x="10046" y="14958"/>
                  </a:lnTo>
                  <a:lnTo>
                    <a:pt x="9657" y="14810"/>
                  </a:lnTo>
                  <a:lnTo>
                    <a:pt x="9342" y="14643"/>
                  </a:lnTo>
                  <a:lnTo>
                    <a:pt x="9175" y="14550"/>
                  </a:lnTo>
                  <a:lnTo>
                    <a:pt x="9027" y="14421"/>
                  </a:lnTo>
                  <a:lnTo>
                    <a:pt x="8860" y="14291"/>
                  </a:lnTo>
                  <a:lnTo>
                    <a:pt x="8730" y="14143"/>
                  </a:lnTo>
                  <a:lnTo>
                    <a:pt x="8600" y="13976"/>
                  </a:lnTo>
                  <a:lnTo>
                    <a:pt x="8508" y="13791"/>
                  </a:lnTo>
                  <a:lnTo>
                    <a:pt x="8452" y="13624"/>
                  </a:lnTo>
                  <a:lnTo>
                    <a:pt x="8396" y="13475"/>
                  </a:lnTo>
                  <a:lnTo>
                    <a:pt x="8378" y="13309"/>
                  </a:lnTo>
                  <a:lnTo>
                    <a:pt x="8359" y="13142"/>
                  </a:lnTo>
                  <a:lnTo>
                    <a:pt x="8359" y="12790"/>
                  </a:lnTo>
                  <a:lnTo>
                    <a:pt x="8378" y="12437"/>
                  </a:lnTo>
                  <a:lnTo>
                    <a:pt x="8396" y="12011"/>
                  </a:lnTo>
                  <a:lnTo>
                    <a:pt x="8396" y="11789"/>
                  </a:lnTo>
                  <a:lnTo>
                    <a:pt x="8378" y="11566"/>
                  </a:lnTo>
                  <a:lnTo>
                    <a:pt x="8322" y="11251"/>
                  </a:lnTo>
                  <a:lnTo>
                    <a:pt x="8230" y="10955"/>
                  </a:lnTo>
                  <a:lnTo>
                    <a:pt x="8100" y="10677"/>
                  </a:lnTo>
                  <a:lnTo>
                    <a:pt x="7933" y="10399"/>
                  </a:lnTo>
                  <a:lnTo>
                    <a:pt x="7748" y="10158"/>
                  </a:lnTo>
                  <a:lnTo>
                    <a:pt x="7525" y="9935"/>
                  </a:lnTo>
                  <a:lnTo>
                    <a:pt x="7266" y="9731"/>
                  </a:lnTo>
                  <a:lnTo>
                    <a:pt x="7006" y="9565"/>
                  </a:lnTo>
                  <a:lnTo>
                    <a:pt x="6784" y="9472"/>
                  </a:lnTo>
                  <a:lnTo>
                    <a:pt x="6561" y="9379"/>
                  </a:lnTo>
                  <a:lnTo>
                    <a:pt x="6117" y="9231"/>
                  </a:lnTo>
                  <a:lnTo>
                    <a:pt x="5709" y="9101"/>
                  </a:lnTo>
                  <a:lnTo>
                    <a:pt x="5524" y="9027"/>
                  </a:lnTo>
                  <a:lnTo>
                    <a:pt x="5338" y="8953"/>
                  </a:lnTo>
                  <a:lnTo>
                    <a:pt x="5153" y="8860"/>
                  </a:lnTo>
                  <a:lnTo>
                    <a:pt x="5005" y="8749"/>
                  </a:lnTo>
                  <a:lnTo>
                    <a:pt x="4856" y="8619"/>
                  </a:lnTo>
                  <a:lnTo>
                    <a:pt x="4727" y="8471"/>
                  </a:lnTo>
                  <a:lnTo>
                    <a:pt x="4615" y="8304"/>
                  </a:lnTo>
                  <a:lnTo>
                    <a:pt x="4541" y="8138"/>
                  </a:lnTo>
                  <a:lnTo>
                    <a:pt x="4467" y="7952"/>
                  </a:lnTo>
                  <a:lnTo>
                    <a:pt x="4430" y="7748"/>
                  </a:lnTo>
                  <a:lnTo>
                    <a:pt x="4393" y="7544"/>
                  </a:lnTo>
                  <a:lnTo>
                    <a:pt x="4374" y="7341"/>
                  </a:lnTo>
                  <a:lnTo>
                    <a:pt x="4356" y="6914"/>
                  </a:lnTo>
                  <a:lnTo>
                    <a:pt x="4356" y="6636"/>
                  </a:lnTo>
                  <a:lnTo>
                    <a:pt x="4337" y="6340"/>
                  </a:lnTo>
                  <a:lnTo>
                    <a:pt x="4300" y="6062"/>
                  </a:lnTo>
                  <a:lnTo>
                    <a:pt x="4245" y="5784"/>
                  </a:lnTo>
                  <a:lnTo>
                    <a:pt x="4171" y="5580"/>
                  </a:lnTo>
                  <a:lnTo>
                    <a:pt x="4078" y="5376"/>
                  </a:lnTo>
                  <a:lnTo>
                    <a:pt x="3948" y="5172"/>
                  </a:lnTo>
                  <a:lnTo>
                    <a:pt x="3818" y="4987"/>
                  </a:lnTo>
                  <a:lnTo>
                    <a:pt x="3670" y="4820"/>
                  </a:lnTo>
                  <a:lnTo>
                    <a:pt x="3503" y="4672"/>
                  </a:lnTo>
                  <a:lnTo>
                    <a:pt x="3318" y="4542"/>
                  </a:lnTo>
                  <a:lnTo>
                    <a:pt x="3133" y="4412"/>
                  </a:lnTo>
                  <a:lnTo>
                    <a:pt x="2929" y="4338"/>
                  </a:lnTo>
                  <a:lnTo>
                    <a:pt x="2725" y="4245"/>
                  </a:lnTo>
                  <a:lnTo>
                    <a:pt x="2317" y="4116"/>
                  </a:lnTo>
                  <a:lnTo>
                    <a:pt x="1946" y="4004"/>
                  </a:lnTo>
                  <a:lnTo>
                    <a:pt x="1780" y="3930"/>
                  </a:lnTo>
                  <a:lnTo>
                    <a:pt x="1613" y="3856"/>
                  </a:lnTo>
                  <a:lnTo>
                    <a:pt x="1446" y="3782"/>
                  </a:lnTo>
                  <a:lnTo>
                    <a:pt x="1316" y="3671"/>
                  </a:lnTo>
                  <a:lnTo>
                    <a:pt x="1186" y="3560"/>
                  </a:lnTo>
                  <a:lnTo>
                    <a:pt x="1075" y="3430"/>
                  </a:lnTo>
                  <a:lnTo>
                    <a:pt x="983" y="3263"/>
                  </a:lnTo>
                  <a:lnTo>
                    <a:pt x="908" y="3096"/>
                  </a:lnTo>
                  <a:lnTo>
                    <a:pt x="871" y="2911"/>
                  </a:lnTo>
                  <a:lnTo>
                    <a:pt x="853" y="2725"/>
                  </a:lnTo>
                  <a:lnTo>
                    <a:pt x="853" y="2540"/>
                  </a:lnTo>
                  <a:lnTo>
                    <a:pt x="853" y="2336"/>
                  </a:lnTo>
                  <a:lnTo>
                    <a:pt x="871" y="1947"/>
                  </a:lnTo>
                  <a:lnTo>
                    <a:pt x="908" y="1650"/>
                  </a:lnTo>
                  <a:lnTo>
                    <a:pt x="908" y="1410"/>
                  </a:lnTo>
                  <a:lnTo>
                    <a:pt x="890" y="1150"/>
                  </a:lnTo>
                  <a:lnTo>
                    <a:pt x="834" y="909"/>
                  </a:lnTo>
                  <a:lnTo>
                    <a:pt x="760" y="668"/>
                  </a:lnTo>
                  <a:lnTo>
                    <a:pt x="668" y="446"/>
                  </a:lnTo>
                  <a:lnTo>
                    <a:pt x="593" y="335"/>
                  </a:lnTo>
                  <a:lnTo>
                    <a:pt x="519" y="242"/>
                  </a:lnTo>
                  <a:lnTo>
                    <a:pt x="427" y="168"/>
                  </a:lnTo>
                  <a:lnTo>
                    <a:pt x="334" y="94"/>
                  </a:lnTo>
                  <a:lnTo>
                    <a:pt x="241" y="38"/>
                  </a:lnTo>
                  <a:lnTo>
                    <a:pt x="1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4"/>
            <p:cNvSpPr/>
            <p:nvPr/>
          </p:nvSpPr>
          <p:spPr>
            <a:xfrm>
              <a:off x="10999844" y="3696310"/>
              <a:ext cx="95972" cy="267966"/>
            </a:xfrm>
            <a:custGeom>
              <a:avLst/>
              <a:gdLst/>
              <a:ahLst/>
              <a:cxnLst/>
              <a:rect l="l" t="t" r="r" b="b"/>
              <a:pathLst>
                <a:path w="2410" h="6729" extrusionOk="0">
                  <a:moveTo>
                    <a:pt x="2280" y="1"/>
                  </a:moveTo>
                  <a:lnTo>
                    <a:pt x="2261" y="19"/>
                  </a:lnTo>
                  <a:lnTo>
                    <a:pt x="2243" y="56"/>
                  </a:lnTo>
                  <a:lnTo>
                    <a:pt x="0" y="6618"/>
                  </a:lnTo>
                  <a:lnTo>
                    <a:pt x="0" y="6636"/>
                  </a:lnTo>
                  <a:lnTo>
                    <a:pt x="19" y="6673"/>
                  </a:lnTo>
                  <a:lnTo>
                    <a:pt x="37" y="6710"/>
                  </a:lnTo>
                  <a:lnTo>
                    <a:pt x="56" y="6710"/>
                  </a:lnTo>
                  <a:lnTo>
                    <a:pt x="93" y="6729"/>
                  </a:lnTo>
                  <a:lnTo>
                    <a:pt x="130" y="6710"/>
                  </a:lnTo>
                  <a:lnTo>
                    <a:pt x="167" y="6673"/>
                  </a:lnTo>
                  <a:lnTo>
                    <a:pt x="2409" y="112"/>
                  </a:lnTo>
                  <a:lnTo>
                    <a:pt x="2409" y="75"/>
                  </a:lnTo>
                  <a:lnTo>
                    <a:pt x="2391" y="38"/>
                  </a:lnTo>
                  <a:lnTo>
                    <a:pt x="2372" y="19"/>
                  </a:lnTo>
                  <a:lnTo>
                    <a:pt x="2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4"/>
            <p:cNvSpPr/>
            <p:nvPr/>
          </p:nvSpPr>
          <p:spPr>
            <a:xfrm>
              <a:off x="10843348" y="3553868"/>
              <a:ext cx="70167" cy="188998"/>
            </a:xfrm>
            <a:custGeom>
              <a:avLst/>
              <a:gdLst/>
              <a:ahLst/>
              <a:cxnLst/>
              <a:rect l="l" t="t" r="r" b="b"/>
              <a:pathLst>
                <a:path w="1762" h="4746" extrusionOk="0">
                  <a:moveTo>
                    <a:pt x="1650" y="1"/>
                  </a:moveTo>
                  <a:lnTo>
                    <a:pt x="1613" y="19"/>
                  </a:lnTo>
                  <a:lnTo>
                    <a:pt x="1595" y="56"/>
                  </a:lnTo>
                  <a:lnTo>
                    <a:pt x="19" y="4616"/>
                  </a:lnTo>
                  <a:lnTo>
                    <a:pt x="1" y="4653"/>
                  </a:lnTo>
                  <a:lnTo>
                    <a:pt x="19" y="4690"/>
                  </a:lnTo>
                  <a:lnTo>
                    <a:pt x="38" y="4708"/>
                  </a:lnTo>
                  <a:lnTo>
                    <a:pt x="75" y="4727"/>
                  </a:lnTo>
                  <a:lnTo>
                    <a:pt x="93" y="4745"/>
                  </a:lnTo>
                  <a:lnTo>
                    <a:pt x="149" y="4727"/>
                  </a:lnTo>
                  <a:lnTo>
                    <a:pt x="186" y="4671"/>
                  </a:lnTo>
                  <a:lnTo>
                    <a:pt x="1762" y="112"/>
                  </a:lnTo>
                  <a:lnTo>
                    <a:pt x="1762" y="75"/>
                  </a:lnTo>
                  <a:lnTo>
                    <a:pt x="1762" y="38"/>
                  </a:lnTo>
                  <a:lnTo>
                    <a:pt x="1743" y="19"/>
                  </a:lnTo>
                  <a:lnTo>
                    <a:pt x="1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4"/>
            <p:cNvSpPr/>
            <p:nvPr/>
          </p:nvSpPr>
          <p:spPr>
            <a:xfrm>
              <a:off x="10709033" y="3454952"/>
              <a:ext cx="48743" cy="98242"/>
            </a:xfrm>
            <a:custGeom>
              <a:avLst/>
              <a:gdLst/>
              <a:ahLst/>
              <a:cxnLst/>
              <a:rect l="l" t="t" r="r" b="b"/>
              <a:pathLst>
                <a:path w="1224" h="2467" extrusionOk="0">
                  <a:moveTo>
                    <a:pt x="1131" y="1"/>
                  </a:moveTo>
                  <a:lnTo>
                    <a:pt x="1094" y="20"/>
                  </a:lnTo>
                  <a:lnTo>
                    <a:pt x="1075" y="38"/>
                  </a:lnTo>
                  <a:lnTo>
                    <a:pt x="1057" y="57"/>
                  </a:lnTo>
                  <a:lnTo>
                    <a:pt x="19" y="2336"/>
                  </a:lnTo>
                  <a:lnTo>
                    <a:pt x="0" y="2373"/>
                  </a:lnTo>
                  <a:lnTo>
                    <a:pt x="0" y="2410"/>
                  </a:lnTo>
                  <a:lnTo>
                    <a:pt x="19" y="2429"/>
                  </a:lnTo>
                  <a:lnTo>
                    <a:pt x="56" y="2448"/>
                  </a:lnTo>
                  <a:lnTo>
                    <a:pt x="93" y="2466"/>
                  </a:lnTo>
                  <a:lnTo>
                    <a:pt x="130" y="2448"/>
                  </a:lnTo>
                  <a:lnTo>
                    <a:pt x="167" y="2410"/>
                  </a:lnTo>
                  <a:lnTo>
                    <a:pt x="1205" y="131"/>
                  </a:lnTo>
                  <a:lnTo>
                    <a:pt x="1224" y="94"/>
                  </a:lnTo>
                  <a:lnTo>
                    <a:pt x="1205" y="57"/>
                  </a:lnTo>
                  <a:lnTo>
                    <a:pt x="1187" y="38"/>
                  </a:lnTo>
                  <a:lnTo>
                    <a:pt x="1168" y="20"/>
                  </a:lnTo>
                  <a:lnTo>
                    <a:pt x="1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4"/>
            <p:cNvSpPr/>
            <p:nvPr/>
          </p:nvSpPr>
          <p:spPr>
            <a:xfrm>
              <a:off x="10653682" y="3602570"/>
              <a:ext cx="165383" cy="11867"/>
            </a:xfrm>
            <a:custGeom>
              <a:avLst/>
              <a:gdLst/>
              <a:ahLst/>
              <a:cxnLst/>
              <a:rect l="l" t="t" r="r" b="b"/>
              <a:pathLst>
                <a:path w="4153" h="298" extrusionOk="0">
                  <a:moveTo>
                    <a:pt x="4059" y="1"/>
                  </a:moveTo>
                  <a:lnTo>
                    <a:pt x="93" y="112"/>
                  </a:lnTo>
                  <a:lnTo>
                    <a:pt x="56" y="131"/>
                  </a:lnTo>
                  <a:lnTo>
                    <a:pt x="19" y="149"/>
                  </a:lnTo>
                  <a:lnTo>
                    <a:pt x="0" y="168"/>
                  </a:lnTo>
                  <a:lnTo>
                    <a:pt x="0" y="205"/>
                  </a:lnTo>
                  <a:lnTo>
                    <a:pt x="19" y="242"/>
                  </a:lnTo>
                  <a:lnTo>
                    <a:pt x="37" y="279"/>
                  </a:lnTo>
                  <a:lnTo>
                    <a:pt x="56" y="279"/>
                  </a:lnTo>
                  <a:lnTo>
                    <a:pt x="93" y="297"/>
                  </a:lnTo>
                  <a:lnTo>
                    <a:pt x="4059" y="186"/>
                  </a:lnTo>
                  <a:lnTo>
                    <a:pt x="4097" y="168"/>
                  </a:lnTo>
                  <a:lnTo>
                    <a:pt x="4134" y="149"/>
                  </a:lnTo>
                  <a:lnTo>
                    <a:pt x="4152" y="131"/>
                  </a:lnTo>
                  <a:lnTo>
                    <a:pt x="4152" y="94"/>
                  </a:lnTo>
                  <a:lnTo>
                    <a:pt x="4152" y="56"/>
                  </a:lnTo>
                  <a:lnTo>
                    <a:pt x="4115" y="38"/>
                  </a:lnTo>
                  <a:lnTo>
                    <a:pt x="4097" y="19"/>
                  </a:lnTo>
                  <a:lnTo>
                    <a:pt x="40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4"/>
            <p:cNvSpPr/>
            <p:nvPr/>
          </p:nvSpPr>
          <p:spPr>
            <a:xfrm>
              <a:off x="10710506" y="3807014"/>
              <a:ext cx="264262" cy="13341"/>
            </a:xfrm>
            <a:custGeom>
              <a:avLst/>
              <a:gdLst/>
              <a:ahLst/>
              <a:cxnLst/>
              <a:rect l="l" t="t" r="r" b="b"/>
              <a:pathLst>
                <a:path w="6636" h="335" extrusionOk="0">
                  <a:moveTo>
                    <a:pt x="6543" y="1"/>
                  </a:moveTo>
                  <a:lnTo>
                    <a:pt x="75" y="149"/>
                  </a:lnTo>
                  <a:lnTo>
                    <a:pt x="38" y="168"/>
                  </a:lnTo>
                  <a:lnTo>
                    <a:pt x="19" y="186"/>
                  </a:lnTo>
                  <a:lnTo>
                    <a:pt x="1" y="205"/>
                  </a:lnTo>
                  <a:lnTo>
                    <a:pt x="1" y="242"/>
                  </a:lnTo>
                  <a:lnTo>
                    <a:pt x="1" y="279"/>
                  </a:lnTo>
                  <a:lnTo>
                    <a:pt x="19" y="297"/>
                  </a:lnTo>
                  <a:lnTo>
                    <a:pt x="38" y="316"/>
                  </a:lnTo>
                  <a:lnTo>
                    <a:pt x="75" y="335"/>
                  </a:lnTo>
                  <a:lnTo>
                    <a:pt x="6543" y="186"/>
                  </a:lnTo>
                  <a:lnTo>
                    <a:pt x="6580" y="168"/>
                  </a:lnTo>
                  <a:lnTo>
                    <a:pt x="6617" y="149"/>
                  </a:lnTo>
                  <a:lnTo>
                    <a:pt x="6636" y="131"/>
                  </a:lnTo>
                  <a:lnTo>
                    <a:pt x="6636" y="94"/>
                  </a:lnTo>
                  <a:lnTo>
                    <a:pt x="6617" y="57"/>
                  </a:lnTo>
                  <a:lnTo>
                    <a:pt x="6599" y="38"/>
                  </a:lnTo>
                  <a:lnTo>
                    <a:pt x="6580" y="19"/>
                  </a:lnTo>
                  <a:lnTo>
                    <a:pt x="65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4"/>
            <p:cNvSpPr/>
            <p:nvPr/>
          </p:nvSpPr>
          <p:spPr>
            <a:xfrm>
              <a:off x="10804244" y="4023284"/>
              <a:ext cx="328496" cy="41376"/>
            </a:xfrm>
            <a:custGeom>
              <a:avLst/>
              <a:gdLst/>
              <a:ahLst/>
              <a:cxnLst/>
              <a:rect l="l" t="t" r="r" b="b"/>
              <a:pathLst>
                <a:path w="8249" h="1039" extrusionOk="0">
                  <a:moveTo>
                    <a:pt x="8156" y="0"/>
                  </a:moveTo>
                  <a:lnTo>
                    <a:pt x="75" y="872"/>
                  </a:lnTo>
                  <a:lnTo>
                    <a:pt x="37" y="872"/>
                  </a:lnTo>
                  <a:lnTo>
                    <a:pt x="19" y="890"/>
                  </a:lnTo>
                  <a:lnTo>
                    <a:pt x="0" y="927"/>
                  </a:lnTo>
                  <a:lnTo>
                    <a:pt x="0" y="964"/>
                  </a:lnTo>
                  <a:lnTo>
                    <a:pt x="0" y="983"/>
                  </a:lnTo>
                  <a:lnTo>
                    <a:pt x="19" y="1020"/>
                  </a:lnTo>
                  <a:lnTo>
                    <a:pt x="56" y="1038"/>
                  </a:lnTo>
                  <a:lnTo>
                    <a:pt x="93" y="1038"/>
                  </a:lnTo>
                  <a:lnTo>
                    <a:pt x="8174" y="167"/>
                  </a:lnTo>
                  <a:lnTo>
                    <a:pt x="8193" y="167"/>
                  </a:lnTo>
                  <a:lnTo>
                    <a:pt x="8230" y="149"/>
                  </a:lnTo>
                  <a:lnTo>
                    <a:pt x="8248" y="112"/>
                  </a:lnTo>
                  <a:lnTo>
                    <a:pt x="8248" y="75"/>
                  </a:lnTo>
                  <a:lnTo>
                    <a:pt x="8230" y="38"/>
                  </a:lnTo>
                  <a:lnTo>
                    <a:pt x="8211" y="19"/>
                  </a:lnTo>
                  <a:lnTo>
                    <a:pt x="81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4"/>
            <p:cNvSpPr/>
            <p:nvPr/>
          </p:nvSpPr>
          <p:spPr>
            <a:xfrm>
              <a:off x="10928963" y="4160549"/>
              <a:ext cx="315952" cy="64274"/>
            </a:xfrm>
            <a:custGeom>
              <a:avLst/>
              <a:gdLst/>
              <a:ahLst/>
              <a:cxnLst/>
              <a:rect l="l" t="t" r="r" b="b"/>
              <a:pathLst>
                <a:path w="7934" h="1614" extrusionOk="0">
                  <a:moveTo>
                    <a:pt x="7822" y="1"/>
                  </a:moveTo>
                  <a:lnTo>
                    <a:pt x="56" y="1447"/>
                  </a:lnTo>
                  <a:lnTo>
                    <a:pt x="38" y="1447"/>
                  </a:lnTo>
                  <a:lnTo>
                    <a:pt x="1" y="1484"/>
                  </a:lnTo>
                  <a:lnTo>
                    <a:pt x="1" y="1502"/>
                  </a:lnTo>
                  <a:lnTo>
                    <a:pt x="1" y="1539"/>
                  </a:lnTo>
                  <a:lnTo>
                    <a:pt x="19" y="1595"/>
                  </a:lnTo>
                  <a:lnTo>
                    <a:pt x="75" y="1613"/>
                  </a:lnTo>
                  <a:lnTo>
                    <a:pt x="93" y="1613"/>
                  </a:lnTo>
                  <a:lnTo>
                    <a:pt x="7859" y="168"/>
                  </a:lnTo>
                  <a:lnTo>
                    <a:pt x="7896" y="149"/>
                  </a:lnTo>
                  <a:lnTo>
                    <a:pt x="7915" y="131"/>
                  </a:lnTo>
                  <a:lnTo>
                    <a:pt x="7933" y="94"/>
                  </a:lnTo>
                  <a:lnTo>
                    <a:pt x="7933" y="56"/>
                  </a:lnTo>
                  <a:lnTo>
                    <a:pt x="7915" y="38"/>
                  </a:lnTo>
                  <a:lnTo>
                    <a:pt x="78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4"/>
            <p:cNvSpPr/>
            <p:nvPr/>
          </p:nvSpPr>
          <p:spPr>
            <a:xfrm>
              <a:off x="10554050" y="3923651"/>
              <a:ext cx="687177" cy="831135"/>
            </a:xfrm>
            <a:custGeom>
              <a:avLst/>
              <a:gdLst/>
              <a:ahLst/>
              <a:cxnLst/>
              <a:rect l="l" t="t" r="r" b="b"/>
              <a:pathLst>
                <a:path w="17256" h="20871" extrusionOk="0">
                  <a:moveTo>
                    <a:pt x="0" y="0"/>
                  </a:moveTo>
                  <a:lnTo>
                    <a:pt x="167" y="297"/>
                  </a:lnTo>
                  <a:lnTo>
                    <a:pt x="334" y="593"/>
                  </a:lnTo>
                  <a:lnTo>
                    <a:pt x="464" y="909"/>
                  </a:lnTo>
                  <a:lnTo>
                    <a:pt x="593" y="1224"/>
                  </a:lnTo>
                  <a:lnTo>
                    <a:pt x="816" y="1854"/>
                  </a:lnTo>
                  <a:lnTo>
                    <a:pt x="1020" y="2484"/>
                  </a:lnTo>
                  <a:lnTo>
                    <a:pt x="1168" y="3151"/>
                  </a:lnTo>
                  <a:lnTo>
                    <a:pt x="1316" y="3818"/>
                  </a:lnTo>
                  <a:lnTo>
                    <a:pt x="1427" y="4486"/>
                  </a:lnTo>
                  <a:lnTo>
                    <a:pt x="1539" y="5171"/>
                  </a:lnTo>
                  <a:lnTo>
                    <a:pt x="1724" y="6524"/>
                  </a:lnTo>
                  <a:lnTo>
                    <a:pt x="1835" y="7210"/>
                  </a:lnTo>
                  <a:lnTo>
                    <a:pt x="1946" y="7896"/>
                  </a:lnTo>
                  <a:lnTo>
                    <a:pt x="2095" y="8563"/>
                  </a:lnTo>
                  <a:lnTo>
                    <a:pt x="2261" y="9212"/>
                  </a:lnTo>
                  <a:lnTo>
                    <a:pt x="2447" y="9879"/>
                  </a:lnTo>
                  <a:lnTo>
                    <a:pt x="2669" y="10509"/>
                  </a:lnTo>
                  <a:lnTo>
                    <a:pt x="2855" y="10954"/>
                  </a:lnTo>
                  <a:lnTo>
                    <a:pt x="3058" y="11380"/>
                  </a:lnTo>
                  <a:lnTo>
                    <a:pt x="3281" y="11788"/>
                  </a:lnTo>
                  <a:lnTo>
                    <a:pt x="3522" y="12196"/>
                  </a:lnTo>
                  <a:lnTo>
                    <a:pt x="3763" y="12604"/>
                  </a:lnTo>
                  <a:lnTo>
                    <a:pt x="4022" y="12993"/>
                  </a:lnTo>
                  <a:lnTo>
                    <a:pt x="4300" y="13382"/>
                  </a:lnTo>
                  <a:lnTo>
                    <a:pt x="4578" y="13753"/>
                  </a:lnTo>
                  <a:lnTo>
                    <a:pt x="5153" y="14494"/>
                  </a:lnTo>
                  <a:lnTo>
                    <a:pt x="5764" y="15199"/>
                  </a:lnTo>
                  <a:lnTo>
                    <a:pt x="6413" y="15866"/>
                  </a:lnTo>
                  <a:lnTo>
                    <a:pt x="7080" y="16514"/>
                  </a:lnTo>
                  <a:lnTo>
                    <a:pt x="7433" y="16830"/>
                  </a:lnTo>
                  <a:lnTo>
                    <a:pt x="7785" y="17126"/>
                  </a:lnTo>
                  <a:lnTo>
                    <a:pt x="8155" y="17423"/>
                  </a:lnTo>
                  <a:lnTo>
                    <a:pt x="8526" y="17701"/>
                  </a:lnTo>
                  <a:lnTo>
                    <a:pt x="8897" y="17979"/>
                  </a:lnTo>
                  <a:lnTo>
                    <a:pt x="9286" y="18238"/>
                  </a:lnTo>
                  <a:lnTo>
                    <a:pt x="9675" y="18498"/>
                  </a:lnTo>
                  <a:lnTo>
                    <a:pt x="10064" y="18739"/>
                  </a:lnTo>
                  <a:lnTo>
                    <a:pt x="10472" y="18961"/>
                  </a:lnTo>
                  <a:lnTo>
                    <a:pt x="10880" y="19183"/>
                  </a:lnTo>
                  <a:lnTo>
                    <a:pt x="11288" y="19387"/>
                  </a:lnTo>
                  <a:lnTo>
                    <a:pt x="11714" y="19591"/>
                  </a:lnTo>
                  <a:lnTo>
                    <a:pt x="12140" y="19777"/>
                  </a:lnTo>
                  <a:lnTo>
                    <a:pt x="12567" y="19943"/>
                  </a:lnTo>
                  <a:lnTo>
                    <a:pt x="12993" y="20092"/>
                  </a:lnTo>
                  <a:lnTo>
                    <a:pt x="13419" y="20240"/>
                  </a:lnTo>
                  <a:lnTo>
                    <a:pt x="13864" y="20370"/>
                  </a:lnTo>
                  <a:lnTo>
                    <a:pt x="14309" y="20481"/>
                  </a:lnTo>
                  <a:lnTo>
                    <a:pt x="14754" y="20592"/>
                  </a:lnTo>
                  <a:lnTo>
                    <a:pt x="15198" y="20685"/>
                  </a:lnTo>
                  <a:lnTo>
                    <a:pt x="15662" y="20740"/>
                  </a:lnTo>
                  <a:lnTo>
                    <a:pt x="16125" y="20796"/>
                  </a:lnTo>
                  <a:lnTo>
                    <a:pt x="16570" y="20833"/>
                  </a:lnTo>
                  <a:lnTo>
                    <a:pt x="17033" y="20870"/>
                  </a:lnTo>
                  <a:lnTo>
                    <a:pt x="17145" y="20407"/>
                  </a:lnTo>
                  <a:lnTo>
                    <a:pt x="17200" y="19906"/>
                  </a:lnTo>
                  <a:lnTo>
                    <a:pt x="17237" y="19387"/>
                  </a:lnTo>
                  <a:lnTo>
                    <a:pt x="17256" y="18850"/>
                  </a:lnTo>
                  <a:lnTo>
                    <a:pt x="17256" y="18294"/>
                  </a:lnTo>
                  <a:lnTo>
                    <a:pt x="17219" y="17738"/>
                  </a:lnTo>
                  <a:lnTo>
                    <a:pt x="17163" y="17163"/>
                  </a:lnTo>
                  <a:lnTo>
                    <a:pt x="17089" y="16589"/>
                  </a:lnTo>
                  <a:lnTo>
                    <a:pt x="16996" y="16014"/>
                  </a:lnTo>
                  <a:lnTo>
                    <a:pt x="16885" y="15458"/>
                  </a:lnTo>
                  <a:lnTo>
                    <a:pt x="16755" y="14902"/>
                  </a:lnTo>
                  <a:lnTo>
                    <a:pt x="16607" y="14365"/>
                  </a:lnTo>
                  <a:lnTo>
                    <a:pt x="16440" y="13846"/>
                  </a:lnTo>
                  <a:lnTo>
                    <a:pt x="16255" y="13345"/>
                  </a:lnTo>
                  <a:lnTo>
                    <a:pt x="16070" y="12882"/>
                  </a:lnTo>
                  <a:lnTo>
                    <a:pt x="15866" y="12455"/>
                  </a:lnTo>
                  <a:lnTo>
                    <a:pt x="15551" y="11881"/>
                  </a:lnTo>
                  <a:lnTo>
                    <a:pt x="15236" y="11325"/>
                  </a:lnTo>
                  <a:lnTo>
                    <a:pt x="14902" y="10769"/>
                  </a:lnTo>
                  <a:lnTo>
                    <a:pt x="14550" y="10213"/>
                  </a:lnTo>
                  <a:lnTo>
                    <a:pt x="14179" y="9675"/>
                  </a:lnTo>
                  <a:lnTo>
                    <a:pt x="13808" y="9156"/>
                  </a:lnTo>
                  <a:lnTo>
                    <a:pt x="13419" y="8637"/>
                  </a:lnTo>
                  <a:lnTo>
                    <a:pt x="12993" y="8137"/>
                  </a:lnTo>
                  <a:lnTo>
                    <a:pt x="12585" y="7637"/>
                  </a:lnTo>
                  <a:lnTo>
                    <a:pt x="12140" y="7155"/>
                  </a:lnTo>
                  <a:lnTo>
                    <a:pt x="11695" y="6691"/>
                  </a:lnTo>
                  <a:lnTo>
                    <a:pt x="11232" y="6228"/>
                  </a:lnTo>
                  <a:lnTo>
                    <a:pt x="10769" y="5783"/>
                  </a:lnTo>
                  <a:lnTo>
                    <a:pt x="10287" y="5338"/>
                  </a:lnTo>
                  <a:lnTo>
                    <a:pt x="9786" y="4930"/>
                  </a:lnTo>
                  <a:lnTo>
                    <a:pt x="9286" y="4523"/>
                  </a:lnTo>
                  <a:lnTo>
                    <a:pt x="8767" y="4115"/>
                  </a:lnTo>
                  <a:lnTo>
                    <a:pt x="8230" y="3744"/>
                  </a:lnTo>
                  <a:lnTo>
                    <a:pt x="7711" y="3374"/>
                  </a:lnTo>
                  <a:lnTo>
                    <a:pt x="7155" y="3021"/>
                  </a:lnTo>
                  <a:lnTo>
                    <a:pt x="6599" y="2688"/>
                  </a:lnTo>
                  <a:lnTo>
                    <a:pt x="6042" y="2354"/>
                  </a:lnTo>
                  <a:lnTo>
                    <a:pt x="5468" y="2058"/>
                  </a:lnTo>
                  <a:lnTo>
                    <a:pt x="4893" y="1761"/>
                  </a:lnTo>
                  <a:lnTo>
                    <a:pt x="4300" y="1483"/>
                  </a:lnTo>
                  <a:lnTo>
                    <a:pt x="3707" y="1224"/>
                  </a:lnTo>
                  <a:lnTo>
                    <a:pt x="3096" y="964"/>
                  </a:lnTo>
                  <a:lnTo>
                    <a:pt x="2502" y="742"/>
                  </a:lnTo>
                  <a:lnTo>
                    <a:pt x="1891" y="538"/>
                  </a:lnTo>
                  <a:lnTo>
                    <a:pt x="1261" y="334"/>
                  </a:lnTo>
                  <a:lnTo>
                    <a:pt x="630" y="16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4"/>
            <p:cNvSpPr/>
            <p:nvPr/>
          </p:nvSpPr>
          <p:spPr>
            <a:xfrm>
              <a:off x="10641138" y="4001143"/>
              <a:ext cx="594908" cy="756588"/>
            </a:xfrm>
            <a:custGeom>
              <a:avLst/>
              <a:gdLst/>
              <a:ahLst/>
              <a:cxnLst/>
              <a:rect l="l" t="t" r="r" b="b"/>
              <a:pathLst>
                <a:path w="14939" h="18999" extrusionOk="0">
                  <a:moveTo>
                    <a:pt x="56" y="0"/>
                  </a:moveTo>
                  <a:lnTo>
                    <a:pt x="19" y="19"/>
                  </a:lnTo>
                  <a:lnTo>
                    <a:pt x="0" y="56"/>
                  </a:lnTo>
                  <a:lnTo>
                    <a:pt x="0" y="75"/>
                  </a:lnTo>
                  <a:lnTo>
                    <a:pt x="0" y="112"/>
                  </a:lnTo>
                  <a:lnTo>
                    <a:pt x="19" y="149"/>
                  </a:lnTo>
                  <a:lnTo>
                    <a:pt x="482" y="649"/>
                  </a:lnTo>
                  <a:lnTo>
                    <a:pt x="1687" y="1965"/>
                  </a:lnTo>
                  <a:lnTo>
                    <a:pt x="3448" y="3967"/>
                  </a:lnTo>
                  <a:lnTo>
                    <a:pt x="4486" y="5172"/>
                  </a:lnTo>
                  <a:lnTo>
                    <a:pt x="5616" y="6487"/>
                  </a:lnTo>
                  <a:lnTo>
                    <a:pt x="6784" y="7915"/>
                  </a:lnTo>
                  <a:lnTo>
                    <a:pt x="7989" y="9397"/>
                  </a:lnTo>
                  <a:lnTo>
                    <a:pt x="9212" y="10954"/>
                  </a:lnTo>
                  <a:lnTo>
                    <a:pt x="10435" y="12548"/>
                  </a:lnTo>
                  <a:lnTo>
                    <a:pt x="11621" y="14161"/>
                  </a:lnTo>
                  <a:lnTo>
                    <a:pt x="12196" y="14976"/>
                  </a:lnTo>
                  <a:lnTo>
                    <a:pt x="12752" y="15792"/>
                  </a:lnTo>
                  <a:lnTo>
                    <a:pt x="13289" y="16589"/>
                  </a:lnTo>
                  <a:lnTo>
                    <a:pt x="13808" y="17386"/>
                  </a:lnTo>
                  <a:lnTo>
                    <a:pt x="14309" y="18183"/>
                  </a:lnTo>
                  <a:lnTo>
                    <a:pt x="14772" y="18961"/>
                  </a:lnTo>
                  <a:lnTo>
                    <a:pt x="14809" y="18998"/>
                  </a:lnTo>
                  <a:lnTo>
                    <a:pt x="14902" y="18998"/>
                  </a:lnTo>
                  <a:lnTo>
                    <a:pt x="14920" y="18961"/>
                  </a:lnTo>
                  <a:lnTo>
                    <a:pt x="14939" y="18943"/>
                  </a:lnTo>
                  <a:lnTo>
                    <a:pt x="14939" y="18906"/>
                  </a:lnTo>
                  <a:lnTo>
                    <a:pt x="14920" y="18868"/>
                  </a:lnTo>
                  <a:lnTo>
                    <a:pt x="14457" y="18090"/>
                  </a:lnTo>
                  <a:lnTo>
                    <a:pt x="13957" y="17293"/>
                  </a:lnTo>
                  <a:lnTo>
                    <a:pt x="13438" y="16496"/>
                  </a:lnTo>
                  <a:lnTo>
                    <a:pt x="12900" y="15699"/>
                  </a:lnTo>
                  <a:lnTo>
                    <a:pt x="12326" y="14884"/>
                  </a:lnTo>
                  <a:lnTo>
                    <a:pt x="11751" y="14068"/>
                  </a:lnTo>
                  <a:lnTo>
                    <a:pt x="10565" y="12456"/>
                  </a:lnTo>
                  <a:lnTo>
                    <a:pt x="9360" y="10862"/>
                  </a:lnTo>
                  <a:lnTo>
                    <a:pt x="8137" y="9305"/>
                  </a:lnTo>
                  <a:lnTo>
                    <a:pt x="6914" y="7803"/>
                  </a:lnTo>
                  <a:lnTo>
                    <a:pt x="5746" y="6376"/>
                  </a:lnTo>
                  <a:lnTo>
                    <a:pt x="4615" y="5060"/>
                  </a:lnTo>
                  <a:lnTo>
                    <a:pt x="3577" y="3856"/>
                  </a:lnTo>
                  <a:lnTo>
                    <a:pt x="1817" y="1854"/>
                  </a:lnTo>
                  <a:lnTo>
                    <a:pt x="612" y="519"/>
                  </a:lnTo>
                  <a:lnTo>
                    <a:pt x="149" y="19"/>
                  </a:lnTo>
                  <a:lnTo>
                    <a:pt x="130"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4"/>
            <p:cNvSpPr/>
            <p:nvPr/>
          </p:nvSpPr>
          <p:spPr>
            <a:xfrm>
              <a:off x="10950387" y="4492700"/>
              <a:ext cx="252435" cy="180117"/>
            </a:xfrm>
            <a:custGeom>
              <a:avLst/>
              <a:gdLst/>
              <a:ahLst/>
              <a:cxnLst/>
              <a:rect l="l" t="t" r="r" b="b"/>
              <a:pathLst>
                <a:path w="6339" h="4523" extrusionOk="0">
                  <a:moveTo>
                    <a:pt x="6228" y="0"/>
                  </a:moveTo>
                  <a:lnTo>
                    <a:pt x="6209" y="19"/>
                  </a:lnTo>
                  <a:lnTo>
                    <a:pt x="6191" y="37"/>
                  </a:lnTo>
                  <a:lnTo>
                    <a:pt x="6172" y="75"/>
                  </a:lnTo>
                  <a:lnTo>
                    <a:pt x="5672" y="4337"/>
                  </a:lnTo>
                  <a:lnTo>
                    <a:pt x="111" y="3411"/>
                  </a:lnTo>
                  <a:lnTo>
                    <a:pt x="74" y="3411"/>
                  </a:lnTo>
                  <a:lnTo>
                    <a:pt x="37" y="3429"/>
                  </a:lnTo>
                  <a:lnTo>
                    <a:pt x="19" y="3448"/>
                  </a:lnTo>
                  <a:lnTo>
                    <a:pt x="0" y="3485"/>
                  </a:lnTo>
                  <a:lnTo>
                    <a:pt x="0" y="3522"/>
                  </a:lnTo>
                  <a:lnTo>
                    <a:pt x="19" y="3540"/>
                  </a:lnTo>
                  <a:lnTo>
                    <a:pt x="37" y="3559"/>
                  </a:lnTo>
                  <a:lnTo>
                    <a:pt x="74" y="3578"/>
                  </a:lnTo>
                  <a:lnTo>
                    <a:pt x="5727" y="4523"/>
                  </a:lnTo>
                  <a:lnTo>
                    <a:pt x="5746" y="4523"/>
                  </a:lnTo>
                  <a:lnTo>
                    <a:pt x="5801" y="4504"/>
                  </a:lnTo>
                  <a:lnTo>
                    <a:pt x="5820" y="4467"/>
                  </a:lnTo>
                  <a:lnTo>
                    <a:pt x="5839" y="4449"/>
                  </a:lnTo>
                  <a:lnTo>
                    <a:pt x="6339" y="93"/>
                  </a:lnTo>
                  <a:lnTo>
                    <a:pt x="6339" y="56"/>
                  </a:lnTo>
                  <a:lnTo>
                    <a:pt x="6320" y="37"/>
                  </a:lnTo>
                  <a:lnTo>
                    <a:pt x="63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4"/>
            <p:cNvSpPr/>
            <p:nvPr/>
          </p:nvSpPr>
          <p:spPr>
            <a:xfrm>
              <a:off x="10814558" y="4307450"/>
              <a:ext cx="290107" cy="212612"/>
            </a:xfrm>
            <a:custGeom>
              <a:avLst/>
              <a:gdLst/>
              <a:ahLst/>
              <a:cxnLst/>
              <a:rect l="l" t="t" r="r" b="b"/>
              <a:pathLst>
                <a:path w="7285" h="5339" extrusionOk="0">
                  <a:moveTo>
                    <a:pt x="7211" y="0"/>
                  </a:moveTo>
                  <a:lnTo>
                    <a:pt x="7174" y="19"/>
                  </a:lnTo>
                  <a:lnTo>
                    <a:pt x="7155" y="19"/>
                  </a:lnTo>
                  <a:lnTo>
                    <a:pt x="7118" y="56"/>
                  </a:lnTo>
                  <a:lnTo>
                    <a:pt x="7118" y="74"/>
                  </a:lnTo>
                  <a:lnTo>
                    <a:pt x="6395" y="5153"/>
                  </a:lnTo>
                  <a:lnTo>
                    <a:pt x="94" y="4949"/>
                  </a:lnTo>
                  <a:lnTo>
                    <a:pt x="57" y="4967"/>
                  </a:lnTo>
                  <a:lnTo>
                    <a:pt x="38" y="4986"/>
                  </a:lnTo>
                  <a:lnTo>
                    <a:pt x="1" y="5005"/>
                  </a:lnTo>
                  <a:lnTo>
                    <a:pt x="1" y="5042"/>
                  </a:lnTo>
                  <a:lnTo>
                    <a:pt x="1" y="5079"/>
                  </a:lnTo>
                  <a:lnTo>
                    <a:pt x="19" y="5097"/>
                  </a:lnTo>
                  <a:lnTo>
                    <a:pt x="57" y="5116"/>
                  </a:lnTo>
                  <a:lnTo>
                    <a:pt x="75" y="5134"/>
                  </a:lnTo>
                  <a:lnTo>
                    <a:pt x="6469" y="5338"/>
                  </a:lnTo>
                  <a:lnTo>
                    <a:pt x="6506" y="5338"/>
                  </a:lnTo>
                  <a:lnTo>
                    <a:pt x="6525" y="5320"/>
                  </a:lnTo>
                  <a:lnTo>
                    <a:pt x="6544" y="5283"/>
                  </a:lnTo>
                  <a:lnTo>
                    <a:pt x="6562" y="5264"/>
                  </a:lnTo>
                  <a:lnTo>
                    <a:pt x="7285" y="111"/>
                  </a:lnTo>
                  <a:lnTo>
                    <a:pt x="7285" y="74"/>
                  </a:lnTo>
                  <a:lnTo>
                    <a:pt x="7266" y="37"/>
                  </a:lnTo>
                  <a:lnTo>
                    <a:pt x="7248" y="19"/>
                  </a:lnTo>
                  <a:lnTo>
                    <a:pt x="7211"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4"/>
            <p:cNvSpPr/>
            <p:nvPr/>
          </p:nvSpPr>
          <p:spPr>
            <a:xfrm>
              <a:off x="10686892" y="4156885"/>
              <a:ext cx="276089" cy="201542"/>
            </a:xfrm>
            <a:custGeom>
              <a:avLst/>
              <a:gdLst/>
              <a:ahLst/>
              <a:cxnLst/>
              <a:rect l="l" t="t" r="r" b="b"/>
              <a:pathLst>
                <a:path w="6933" h="5061" extrusionOk="0">
                  <a:moveTo>
                    <a:pt x="6821" y="0"/>
                  </a:moveTo>
                  <a:lnTo>
                    <a:pt x="6784" y="19"/>
                  </a:lnTo>
                  <a:lnTo>
                    <a:pt x="6765" y="37"/>
                  </a:lnTo>
                  <a:lnTo>
                    <a:pt x="6765" y="74"/>
                  </a:lnTo>
                  <a:lnTo>
                    <a:pt x="6450" y="4875"/>
                  </a:lnTo>
                  <a:lnTo>
                    <a:pt x="93" y="4263"/>
                  </a:lnTo>
                  <a:lnTo>
                    <a:pt x="56" y="4263"/>
                  </a:lnTo>
                  <a:lnTo>
                    <a:pt x="38" y="4282"/>
                  </a:lnTo>
                  <a:lnTo>
                    <a:pt x="19" y="4300"/>
                  </a:lnTo>
                  <a:lnTo>
                    <a:pt x="0" y="4337"/>
                  </a:lnTo>
                  <a:lnTo>
                    <a:pt x="0" y="4374"/>
                  </a:lnTo>
                  <a:lnTo>
                    <a:pt x="19" y="4393"/>
                  </a:lnTo>
                  <a:lnTo>
                    <a:pt x="56" y="4430"/>
                  </a:lnTo>
                  <a:lnTo>
                    <a:pt x="75" y="4430"/>
                  </a:lnTo>
                  <a:lnTo>
                    <a:pt x="6525" y="5060"/>
                  </a:lnTo>
                  <a:lnTo>
                    <a:pt x="6543" y="5060"/>
                  </a:lnTo>
                  <a:lnTo>
                    <a:pt x="6599" y="5042"/>
                  </a:lnTo>
                  <a:lnTo>
                    <a:pt x="6617" y="5004"/>
                  </a:lnTo>
                  <a:lnTo>
                    <a:pt x="6617" y="4967"/>
                  </a:lnTo>
                  <a:lnTo>
                    <a:pt x="6932" y="93"/>
                  </a:lnTo>
                  <a:lnTo>
                    <a:pt x="6932" y="56"/>
                  </a:lnTo>
                  <a:lnTo>
                    <a:pt x="6914" y="19"/>
                  </a:lnTo>
                  <a:lnTo>
                    <a:pt x="689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4"/>
            <p:cNvSpPr/>
            <p:nvPr/>
          </p:nvSpPr>
          <p:spPr>
            <a:xfrm>
              <a:off x="10641138" y="4046181"/>
              <a:ext cx="164626" cy="138025"/>
            </a:xfrm>
            <a:custGeom>
              <a:avLst/>
              <a:gdLst/>
              <a:ahLst/>
              <a:cxnLst/>
              <a:rect l="l" t="t" r="r" b="b"/>
              <a:pathLst>
                <a:path w="4134" h="3466" extrusionOk="0">
                  <a:moveTo>
                    <a:pt x="3893" y="0"/>
                  </a:moveTo>
                  <a:lnTo>
                    <a:pt x="3855" y="19"/>
                  </a:lnTo>
                  <a:lnTo>
                    <a:pt x="3837" y="56"/>
                  </a:lnTo>
                  <a:lnTo>
                    <a:pt x="3837" y="93"/>
                  </a:lnTo>
                  <a:lnTo>
                    <a:pt x="3948" y="3281"/>
                  </a:lnTo>
                  <a:lnTo>
                    <a:pt x="93" y="2780"/>
                  </a:lnTo>
                  <a:lnTo>
                    <a:pt x="56" y="2780"/>
                  </a:lnTo>
                  <a:lnTo>
                    <a:pt x="37" y="2799"/>
                  </a:lnTo>
                  <a:lnTo>
                    <a:pt x="19" y="2817"/>
                  </a:lnTo>
                  <a:lnTo>
                    <a:pt x="0" y="2854"/>
                  </a:lnTo>
                  <a:lnTo>
                    <a:pt x="0" y="2891"/>
                  </a:lnTo>
                  <a:lnTo>
                    <a:pt x="19" y="2910"/>
                  </a:lnTo>
                  <a:lnTo>
                    <a:pt x="37" y="2947"/>
                  </a:lnTo>
                  <a:lnTo>
                    <a:pt x="74" y="2947"/>
                  </a:lnTo>
                  <a:lnTo>
                    <a:pt x="4022" y="3466"/>
                  </a:lnTo>
                  <a:lnTo>
                    <a:pt x="4078" y="3466"/>
                  </a:lnTo>
                  <a:lnTo>
                    <a:pt x="4096" y="3447"/>
                  </a:lnTo>
                  <a:lnTo>
                    <a:pt x="4115" y="3410"/>
                  </a:lnTo>
                  <a:lnTo>
                    <a:pt x="4133" y="3373"/>
                  </a:lnTo>
                  <a:lnTo>
                    <a:pt x="4004" y="74"/>
                  </a:lnTo>
                  <a:lnTo>
                    <a:pt x="4004" y="56"/>
                  </a:lnTo>
                  <a:lnTo>
                    <a:pt x="3985" y="19"/>
                  </a:lnTo>
                  <a:lnTo>
                    <a:pt x="394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0" name="Google Shape;1210;p24"/>
          <p:cNvGrpSpPr/>
          <p:nvPr/>
        </p:nvGrpSpPr>
        <p:grpSpPr>
          <a:xfrm>
            <a:off x="2068000" y="603019"/>
            <a:ext cx="8056000" cy="5818548"/>
            <a:chOff x="1551000" y="452264"/>
            <a:chExt cx="6042000" cy="4363911"/>
          </a:xfrm>
        </p:grpSpPr>
        <p:sp>
          <p:nvSpPr>
            <p:cNvPr id="1211" name="Google Shape;1211;p24"/>
            <p:cNvSpPr/>
            <p:nvPr/>
          </p:nvSpPr>
          <p:spPr>
            <a:xfrm>
              <a:off x="1551000" y="4440875"/>
              <a:ext cx="60420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2" name="Google Shape;1212;p24"/>
            <p:cNvGrpSpPr/>
            <p:nvPr/>
          </p:nvGrpSpPr>
          <p:grpSpPr>
            <a:xfrm>
              <a:off x="1705800" y="452264"/>
              <a:ext cx="5732400" cy="4147136"/>
              <a:chOff x="628875" y="452264"/>
              <a:chExt cx="5732400" cy="4147136"/>
            </a:xfrm>
          </p:grpSpPr>
          <p:sp>
            <p:nvSpPr>
              <p:cNvPr id="1213" name="Google Shape;1213;p24"/>
              <p:cNvSpPr/>
              <p:nvPr/>
            </p:nvSpPr>
            <p:spPr>
              <a:xfrm>
                <a:off x="713225" y="617500"/>
                <a:ext cx="5598900" cy="3981900"/>
              </a:xfrm>
              <a:prstGeom prst="roundRect">
                <a:avLst>
                  <a:gd name="adj" fmla="val 528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4"/>
              <p:cNvSpPr/>
              <p:nvPr/>
            </p:nvSpPr>
            <p:spPr>
              <a:xfrm>
                <a:off x="628875" y="527550"/>
                <a:ext cx="5732400" cy="433500"/>
              </a:xfrm>
              <a:prstGeom prst="roundRect">
                <a:avLst>
                  <a:gd name="adj" fmla="val 1320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5" name="Google Shape;1215;p24"/>
              <p:cNvGrpSpPr/>
              <p:nvPr/>
            </p:nvGrpSpPr>
            <p:grpSpPr>
              <a:xfrm>
                <a:off x="816950" y="452264"/>
                <a:ext cx="196200" cy="375250"/>
                <a:chOff x="816950" y="467150"/>
                <a:chExt cx="196200" cy="375250"/>
              </a:xfrm>
            </p:grpSpPr>
            <p:sp>
              <p:nvSpPr>
                <p:cNvPr id="1216" name="Google Shape;1216;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8" name="Google Shape;1218;p24"/>
              <p:cNvGrpSpPr/>
              <p:nvPr/>
            </p:nvGrpSpPr>
            <p:grpSpPr>
              <a:xfrm>
                <a:off x="1244763" y="452264"/>
                <a:ext cx="196200" cy="375250"/>
                <a:chOff x="816950" y="467150"/>
                <a:chExt cx="196200" cy="375250"/>
              </a:xfrm>
            </p:grpSpPr>
            <p:sp>
              <p:nvSpPr>
                <p:cNvPr id="1219" name="Google Shape;1219;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1" name="Google Shape;1221;p24"/>
              <p:cNvGrpSpPr/>
              <p:nvPr/>
            </p:nvGrpSpPr>
            <p:grpSpPr>
              <a:xfrm>
                <a:off x="1672575" y="452264"/>
                <a:ext cx="196200" cy="375250"/>
                <a:chOff x="816950" y="467150"/>
                <a:chExt cx="196200" cy="375250"/>
              </a:xfrm>
            </p:grpSpPr>
            <p:sp>
              <p:nvSpPr>
                <p:cNvPr id="1222" name="Google Shape;1222;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4" name="Google Shape;1224;p24"/>
              <p:cNvGrpSpPr/>
              <p:nvPr/>
            </p:nvGrpSpPr>
            <p:grpSpPr>
              <a:xfrm>
                <a:off x="2100388" y="452264"/>
                <a:ext cx="196200" cy="375250"/>
                <a:chOff x="816950" y="467150"/>
                <a:chExt cx="196200" cy="375250"/>
              </a:xfrm>
            </p:grpSpPr>
            <p:sp>
              <p:nvSpPr>
                <p:cNvPr id="1225" name="Google Shape;1225;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7" name="Google Shape;1227;p24"/>
              <p:cNvGrpSpPr/>
              <p:nvPr/>
            </p:nvGrpSpPr>
            <p:grpSpPr>
              <a:xfrm>
                <a:off x="2528200" y="452264"/>
                <a:ext cx="196200" cy="375250"/>
                <a:chOff x="816950" y="467150"/>
                <a:chExt cx="196200" cy="375250"/>
              </a:xfrm>
            </p:grpSpPr>
            <p:sp>
              <p:nvSpPr>
                <p:cNvPr id="1228" name="Google Shape;1228;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0" name="Google Shape;1230;p24"/>
              <p:cNvGrpSpPr/>
              <p:nvPr/>
            </p:nvGrpSpPr>
            <p:grpSpPr>
              <a:xfrm>
                <a:off x="2956013" y="452264"/>
                <a:ext cx="196200" cy="375250"/>
                <a:chOff x="816950" y="467150"/>
                <a:chExt cx="196200" cy="375250"/>
              </a:xfrm>
            </p:grpSpPr>
            <p:sp>
              <p:nvSpPr>
                <p:cNvPr id="1231" name="Google Shape;1231;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3" name="Google Shape;1233;p24"/>
              <p:cNvGrpSpPr/>
              <p:nvPr/>
            </p:nvGrpSpPr>
            <p:grpSpPr>
              <a:xfrm>
                <a:off x="3383825" y="452264"/>
                <a:ext cx="196200" cy="375250"/>
                <a:chOff x="816950" y="467150"/>
                <a:chExt cx="196200" cy="375250"/>
              </a:xfrm>
            </p:grpSpPr>
            <p:sp>
              <p:nvSpPr>
                <p:cNvPr id="1234" name="Google Shape;1234;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6" name="Google Shape;1236;p24"/>
              <p:cNvGrpSpPr/>
              <p:nvPr/>
            </p:nvGrpSpPr>
            <p:grpSpPr>
              <a:xfrm>
                <a:off x="3811638" y="452264"/>
                <a:ext cx="196200" cy="375250"/>
                <a:chOff x="816950" y="467150"/>
                <a:chExt cx="196200" cy="375250"/>
              </a:xfrm>
            </p:grpSpPr>
            <p:sp>
              <p:nvSpPr>
                <p:cNvPr id="1237" name="Google Shape;1237;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9" name="Google Shape;1239;p24"/>
              <p:cNvGrpSpPr/>
              <p:nvPr/>
            </p:nvGrpSpPr>
            <p:grpSpPr>
              <a:xfrm>
                <a:off x="4239450" y="452264"/>
                <a:ext cx="196200" cy="375250"/>
                <a:chOff x="816950" y="467150"/>
                <a:chExt cx="196200" cy="375250"/>
              </a:xfrm>
            </p:grpSpPr>
            <p:sp>
              <p:nvSpPr>
                <p:cNvPr id="1240" name="Google Shape;1240;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2" name="Google Shape;1242;p24"/>
              <p:cNvGrpSpPr/>
              <p:nvPr/>
            </p:nvGrpSpPr>
            <p:grpSpPr>
              <a:xfrm>
                <a:off x="4667263" y="452264"/>
                <a:ext cx="196200" cy="375250"/>
                <a:chOff x="816950" y="467150"/>
                <a:chExt cx="196200" cy="375250"/>
              </a:xfrm>
            </p:grpSpPr>
            <p:sp>
              <p:nvSpPr>
                <p:cNvPr id="1243" name="Google Shape;1243;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5" name="Google Shape;1245;p24"/>
              <p:cNvGrpSpPr/>
              <p:nvPr/>
            </p:nvGrpSpPr>
            <p:grpSpPr>
              <a:xfrm>
                <a:off x="5095075" y="452264"/>
                <a:ext cx="196200" cy="375250"/>
                <a:chOff x="816950" y="467150"/>
                <a:chExt cx="196200" cy="375250"/>
              </a:xfrm>
            </p:grpSpPr>
            <p:sp>
              <p:nvSpPr>
                <p:cNvPr id="1246" name="Google Shape;1246;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8" name="Google Shape;1248;p24"/>
              <p:cNvGrpSpPr/>
              <p:nvPr/>
            </p:nvGrpSpPr>
            <p:grpSpPr>
              <a:xfrm>
                <a:off x="5522888" y="452264"/>
                <a:ext cx="196200" cy="375250"/>
                <a:chOff x="816950" y="467150"/>
                <a:chExt cx="196200" cy="375250"/>
              </a:xfrm>
            </p:grpSpPr>
            <p:sp>
              <p:nvSpPr>
                <p:cNvPr id="1249" name="Google Shape;1249;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1" name="Google Shape;1251;p24"/>
              <p:cNvGrpSpPr/>
              <p:nvPr/>
            </p:nvGrpSpPr>
            <p:grpSpPr>
              <a:xfrm>
                <a:off x="5950700" y="452264"/>
                <a:ext cx="196200" cy="375250"/>
                <a:chOff x="816950" y="467150"/>
                <a:chExt cx="196200" cy="375250"/>
              </a:xfrm>
            </p:grpSpPr>
            <p:sp>
              <p:nvSpPr>
                <p:cNvPr id="1252" name="Google Shape;1252;p24"/>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4"/>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
        <p:nvSpPr>
          <p:cNvPr id="1254" name="Google Shape;1254;p24"/>
          <p:cNvSpPr txBox="1">
            <a:spLocks noGrp="1"/>
          </p:cNvSpPr>
          <p:nvPr>
            <p:ph type="title"/>
          </p:nvPr>
        </p:nvSpPr>
        <p:spPr>
          <a:xfrm>
            <a:off x="3232800" y="1689952"/>
            <a:ext cx="5726400" cy="11640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0000"/>
            </a:lvl1pPr>
            <a:lvl2pPr lvl="1" rtl="0">
              <a:spcBef>
                <a:spcPts val="0"/>
              </a:spcBef>
              <a:spcAft>
                <a:spcPts val="0"/>
              </a:spcAft>
              <a:buSzPts val="500"/>
              <a:buNone/>
              <a:defRPr/>
            </a:lvl2pPr>
            <a:lvl3pPr lvl="2" rtl="0">
              <a:spcBef>
                <a:spcPts val="0"/>
              </a:spcBef>
              <a:spcAft>
                <a:spcPts val="0"/>
              </a:spcAft>
              <a:buSzPts val="500"/>
              <a:buNone/>
              <a:defRPr/>
            </a:lvl3pPr>
            <a:lvl4pPr lvl="3" rtl="0">
              <a:spcBef>
                <a:spcPts val="0"/>
              </a:spcBef>
              <a:spcAft>
                <a:spcPts val="0"/>
              </a:spcAft>
              <a:buSzPts val="500"/>
              <a:buNone/>
              <a:defRPr/>
            </a:lvl4pPr>
            <a:lvl5pPr lvl="4" rtl="0">
              <a:spcBef>
                <a:spcPts val="0"/>
              </a:spcBef>
              <a:spcAft>
                <a:spcPts val="0"/>
              </a:spcAft>
              <a:buSzPts val="500"/>
              <a:buNone/>
              <a:defRPr/>
            </a:lvl5pPr>
            <a:lvl6pPr lvl="5" rtl="0">
              <a:spcBef>
                <a:spcPts val="0"/>
              </a:spcBef>
              <a:spcAft>
                <a:spcPts val="0"/>
              </a:spcAft>
              <a:buSzPts val="500"/>
              <a:buNone/>
              <a:defRPr/>
            </a:lvl6pPr>
            <a:lvl7pPr lvl="6" rtl="0">
              <a:spcBef>
                <a:spcPts val="0"/>
              </a:spcBef>
              <a:spcAft>
                <a:spcPts val="0"/>
              </a:spcAft>
              <a:buSzPts val="500"/>
              <a:buNone/>
              <a:defRPr/>
            </a:lvl7pPr>
            <a:lvl8pPr lvl="7" rtl="0">
              <a:spcBef>
                <a:spcPts val="0"/>
              </a:spcBef>
              <a:spcAft>
                <a:spcPts val="0"/>
              </a:spcAft>
              <a:buSzPts val="500"/>
              <a:buNone/>
              <a:defRPr/>
            </a:lvl8pPr>
            <a:lvl9pPr lvl="8" rtl="0">
              <a:spcBef>
                <a:spcPts val="0"/>
              </a:spcBef>
              <a:spcAft>
                <a:spcPts val="0"/>
              </a:spcAft>
              <a:buSzPts val="500"/>
              <a:buNone/>
              <a:defRPr/>
            </a:lvl9pPr>
          </a:lstStyle>
          <a:p/>
        </p:txBody>
      </p:sp>
      <p:sp>
        <p:nvSpPr>
          <p:cNvPr id="1255" name="Google Shape;1255;p24"/>
          <p:cNvSpPr txBox="1">
            <a:spLocks noGrp="1"/>
          </p:cNvSpPr>
          <p:nvPr>
            <p:ph type="subTitle" idx="1"/>
          </p:nvPr>
        </p:nvSpPr>
        <p:spPr>
          <a:xfrm>
            <a:off x="3230800" y="2963260"/>
            <a:ext cx="5730400" cy="116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p:txBody>
      </p:sp>
      <p:sp>
        <p:nvSpPr>
          <p:cNvPr id="1256" name="Google Shape;1256;p24"/>
          <p:cNvSpPr txBox="1"/>
          <p:nvPr/>
        </p:nvSpPr>
        <p:spPr>
          <a:xfrm>
            <a:off x="3230800" y="4382997"/>
            <a:ext cx="5730400" cy="8108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400"/>
              </a:spcBef>
              <a:spcAft>
                <a:spcPts val="0"/>
              </a:spcAft>
              <a:buNone/>
            </a:pPr>
            <a:r>
              <a:rPr lang="en-GB" sz="1735">
                <a:solidFill>
                  <a:schemeClr val="dk1"/>
                </a:solidFill>
                <a:latin typeface="Barlow Medium"/>
                <a:ea typeface="Barlow Medium"/>
                <a:cs typeface="Barlow Medium"/>
                <a:sym typeface="Barlow Medium"/>
              </a:rPr>
              <a:t>CREDITS: This presentation template was created by </a:t>
            </a:r>
            <a:r>
              <a:rPr lang="en-GB" sz="1735" b="1">
                <a:solidFill>
                  <a:schemeClr val="dk1"/>
                </a:solidFill>
                <a:uFill>
                  <a:noFill/>
                </a:uFill>
                <a:latin typeface="Barlow"/>
                <a:ea typeface="Barlow"/>
                <a:cs typeface="Barlow"/>
                <a:sym typeface="Barlow"/>
                <a:hlinkClick r:id="rId2"/>
              </a:rPr>
              <a:t>Slidesgo</a:t>
            </a:r>
            <a:r>
              <a:rPr lang="en-GB" sz="1735">
                <a:solidFill>
                  <a:schemeClr val="dk1"/>
                </a:solidFill>
                <a:latin typeface="Barlow Medium"/>
                <a:ea typeface="Barlow Medium"/>
                <a:cs typeface="Barlow Medium"/>
                <a:sym typeface="Barlow Medium"/>
              </a:rPr>
              <a:t>, including icons by </a:t>
            </a:r>
            <a:r>
              <a:rPr lang="en-GB" sz="1735" b="1">
                <a:solidFill>
                  <a:schemeClr val="dk1"/>
                </a:solidFill>
                <a:uFill>
                  <a:noFill/>
                </a:uFill>
                <a:latin typeface="Barlow"/>
                <a:ea typeface="Barlow"/>
                <a:cs typeface="Barlow"/>
                <a:sym typeface="Barlow"/>
                <a:hlinkClick r:id="rId3"/>
              </a:rPr>
              <a:t>Flaticon</a:t>
            </a:r>
            <a:r>
              <a:rPr lang="en-GB" sz="1735">
                <a:solidFill>
                  <a:schemeClr val="dk1"/>
                </a:solidFill>
                <a:latin typeface="Barlow Medium"/>
                <a:ea typeface="Barlow Medium"/>
                <a:cs typeface="Barlow Medium"/>
                <a:sym typeface="Barlow Medium"/>
              </a:rPr>
              <a:t>, infographics &amp; images by </a:t>
            </a:r>
            <a:r>
              <a:rPr lang="en-GB" sz="1735" b="1">
                <a:solidFill>
                  <a:schemeClr val="dk1"/>
                </a:solidFill>
                <a:uFill>
                  <a:noFill/>
                </a:uFill>
                <a:latin typeface="Barlow"/>
                <a:ea typeface="Barlow"/>
                <a:cs typeface="Barlow"/>
                <a:sym typeface="Barlow"/>
                <a:hlinkClick r:id="rId4"/>
              </a:rPr>
              <a:t>Freepik</a:t>
            </a:r>
            <a:endParaRPr sz="1735" b="1">
              <a:solidFill>
                <a:schemeClr val="dk1"/>
              </a:solidFill>
              <a:latin typeface="Barlow"/>
              <a:ea typeface="Barlow"/>
              <a:cs typeface="Barlow"/>
              <a:sym typeface="Barlow"/>
            </a:endParaRPr>
          </a:p>
        </p:txBody>
      </p:sp>
      <p:grpSp>
        <p:nvGrpSpPr>
          <p:cNvPr id="1257" name="Google Shape;1257;p24"/>
          <p:cNvGrpSpPr/>
          <p:nvPr/>
        </p:nvGrpSpPr>
        <p:grpSpPr>
          <a:xfrm>
            <a:off x="10493143" y="340528"/>
            <a:ext cx="1292583" cy="1293147"/>
            <a:chOff x="769800" y="2509975"/>
            <a:chExt cx="1145500" cy="1146000"/>
          </a:xfrm>
        </p:grpSpPr>
        <p:sp>
          <p:nvSpPr>
            <p:cNvPr id="1258" name="Google Shape;1258;p24"/>
            <p:cNvSpPr/>
            <p:nvPr/>
          </p:nvSpPr>
          <p:spPr>
            <a:xfrm>
              <a:off x="769800" y="2509975"/>
              <a:ext cx="1145500" cy="1146000"/>
            </a:xfrm>
            <a:custGeom>
              <a:avLst/>
              <a:gdLst/>
              <a:ahLst/>
              <a:cxnLst/>
              <a:rect l="l" t="t" r="r" b="b"/>
              <a:pathLst>
                <a:path w="45820" h="45840" extrusionOk="0">
                  <a:moveTo>
                    <a:pt x="22317" y="1"/>
                  </a:moveTo>
                  <a:lnTo>
                    <a:pt x="21735" y="41"/>
                  </a:lnTo>
                  <a:lnTo>
                    <a:pt x="21152" y="61"/>
                  </a:lnTo>
                  <a:lnTo>
                    <a:pt x="20569" y="121"/>
                  </a:lnTo>
                  <a:lnTo>
                    <a:pt x="19987" y="181"/>
                  </a:lnTo>
                  <a:lnTo>
                    <a:pt x="19425" y="262"/>
                  </a:lnTo>
                  <a:lnTo>
                    <a:pt x="18842" y="362"/>
                  </a:lnTo>
                  <a:lnTo>
                    <a:pt x="18280" y="463"/>
                  </a:lnTo>
                  <a:lnTo>
                    <a:pt x="17737" y="583"/>
                  </a:lnTo>
                  <a:lnTo>
                    <a:pt x="17175" y="724"/>
                  </a:lnTo>
                  <a:lnTo>
                    <a:pt x="16632" y="864"/>
                  </a:lnTo>
                  <a:lnTo>
                    <a:pt x="16090" y="1025"/>
                  </a:lnTo>
                  <a:lnTo>
                    <a:pt x="15568" y="1206"/>
                  </a:lnTo>
                  <a:lnTo>
                    <a:pt x="15025" y="1387"/>
                  </a:lnTo>
                  <a:lnTo>
                    <a:pt x="14503" y="1588"/>
                  </a:lnTo>
                  <a:lnTo>
                    <a:pt x="13981" y="1808"/>
                  </a:lnTo>
                  <a:lnTo>
                    <a:pt x="13479" y="2029"/>
                  </a:lnTo>
                  <a:lnTo>
                    <a:pt x="12977" y="2270"/>
                  </a:lnTo>
                  <a:lnTo>
                    <a:pt x="12474" y="2512"/>
                  </a:lnTo>
                  <a:lnTo>
                    <a:pt x="11992" y="2773"/>
                  </a:lnTo>
                  <a:lnTo>
                    <a:pt x="11510" y="3034"/>
                  </a:lnTo>
                  <a:lnTo>
                    <a:pt x="11028" y="3315"/>
                  </a:lnTo>
                  <a:lnTo>
                    <a:pt x="10566" y="3616"/>
                  </a:lnTo>
                  <a:lnTo>
                    <a:pt x="10104" y="3918"/>
                  </a:lnTo>
                  <a:lnTo>
                    <a:pt x="9642" y="4239"/>
                  </a:lnTo>
                  <a:lnTo>
                    <a:pt x="9200" y="4560"/>
                  </a:lnTo>
                  <a:lnTo>
                    <a:pt x="8758" y="4882"/>
                  </a:lnTo>
                  <a:lnTo>
                    <a:pt x="8336" y="5243"/>
                  </a:lnTo>
                  <a:lnTo>
                    <a:pt x="7915" y="5585"/>
                  </a:lnTo>
                  <a:lnTo>
                    <a:pt x="7493" y="5946"/>
                  </a:lnTo>
                  <a:lnTo>
                    <a:pt x="7091" y="6328"/>
                  </a:lnTo>
                  <a:lnTo>
                    <a:pt x="6709" y="6710"/>
                  </a:lnTo>
                  <a:lnTo>
                    <a:pt x="6328" y="7112"/>
                  </a:lnTo>
                  <a:lnTo>
                    <a:pt x="5946" y="7513"/>
                  </a:lnTo>
                  <a:lnTo>
                    <a:pt x="5584" y="7915"/>
                  </a:lnTo>
                  <a:lnTo>
                    <a:pt x="5223" y="8337"/>
                  </a:lnTo>
                  <a:lnTo>
                    <a:pt x="4881" y="8779"/>
                  </a:lnTo>
                  <a:lnTo>
                    <a:pt x="4540" y="9201"/>
                  </a:lnTo>
                  <a:lnTo>
                    <a:pt x="4219" y="9663"/>
                  </a:lnTo>
                  <a:lnTo>
                    <a:pt x="3897" y="10105"/>
                  </a:lnTo>
                  <a:lnTo>
                    <a:pt x="3596" y="10567"/>
                  </a:lnTo>
                  <a:lnTo>
                    <a:pt x="3315" y="11029"/>
                  </a:lnTo>
                  <a:lnTo>
                    <a:pt x="3033" y="11511"/>
                  </a:lnTo>
                  <a:lnTo>
                    <a:pt x="2752" y="11993"/>
                  </a:lnTo>
                  <a:lnTo>
                    <a:pt x="2491" y="12495"/>
                  </a:lnTo>
                  <a:lnTo>
                    <a:pt x="2250" y="12977"/>
                  </a:lnTo>
                  <a:lnTo>
                    <a:pt x="2009" y="13479"/>
                  </a:lnTo>
                  <a:lnTo>
                    <a:pt x="1788" y="14001"/>
                  </a:lnTo>
                  <a:lnTo>
                    <a:pt x="1587" y="14524"/>
                  </a:lnTo>
                  <a:lnTo>
                    <a:pt x="1386" y="15046"/>
                  </a:lnTo>
                  <a:lnTo>
                    <a:pt x="1205" y="15568"/>
                  </a:lnTo>
                  <a:lnTo>
                    <a:pt x="1025" y="16111"/>
                  </a:lnTo>
                  <a:lnTo>
                    <a:pt x="864" y="16653"/>
                  </a:lnTo>
                  <a:lnTo>
                    <a:pt x="723" y="17195"/>
                  </a:lnTo>
                  <a:lnTo>
                    <a:pt x="583" y="17738"/>
                  </a:lnTo>
                  <a:lnTo>
                    <a:pt x="462" y="18300"/>
                  </a:lnTo>
                  <a:lnTo>
                    <a:pt x="342" y="18863"/>
                  </a:lnTo>
                  <a:lnTo>
                    <a:pt x="261" y="19425"/>
                  </a:lnTo>
                  <a:lnTo>
                    <a:pt x="181" y="20008"/>
                  </a:lnTo>
                  <a:lnTo>
                    <a:pt x="101" y="20570"/>
                  </a:lnTo>
                  <a:lnTo>
                    <a:pt x="60" y="21152"/>
                  </a:lnTo>
                  <a:lnTo>
                    <a:pt x="20" y="21735"/>
                  </a:lnTo>
                  <a:lnTo>
                    <a:pt x="0" y="22318"/>
                  </a:lnTo>
                  <a:lnTo>
                    <a:pt x="0" y="22920"/>
                  </a:lnTo>
                  <a:lnTo>
                    <a:pt x="0" y="23503"/>
                  </a:lnTo>
                  <a:lnTo>
                    <a:pt x="20" y="24105"/>
                  </a:lnTo>
                  <a:lnTo>
                    <a:pt x="60" y="24688"/>
                  </a:lnTo>
                  <a:lnTo>
                    <a:pt x="101" y="25270"/>
                  </a:lnTo>
                  <a:lnTo>
                    <a:pt x="181" y="25833"/>
                  </a:lnTo>
                  <a:lnTo>
                    <a:pt x="261" y="26415"/>
                  </a:lnTo>
                  <a:lnTo>
                    <a:pt x="342" y="26978"/>
                  </a:lnTo>
                  <a:lnTo>
                    <a:pt x="462" y="27540"/>
                  </a:lnTo>
                  <a:lnTo>
                    <a:pt x="583" y="28103"/>
                  </a:lnTo>
                  <a:lnTo>
                    <a:pt x="723" y="28645"/>
                  </a:lnTo>
                  <a:lnTo>
                    <a:pt x="864" y="29187"/>
                  </a:lnTo>
                  <a:lnTo>
                    <a:pt x="1025" y="29730"/>
                  </a:lnTo>
                  <a:lnTo>
                    <a:pt x="1205" y="30272"/>
                  </a:lnTo>
                  <a:lnTo>
                    <a:pt x="1386" y="30794"/>
                  </a:lnTo>
                  <a:lnTo>
                    <a:pt x="1587" y="31317"/>
                  </a:lnTo>
                  <a:lnTo>
                    <a:pt x="1788" y="31839"/>
                  </a:lnTo>
                  <a:lnTo>
                    <a:pt x="2009" y="32341"/>
                  </a:lnTo>
                  <a:lnTo>
                    <a:pt x="2250" y="32843"/>
                  </a:lnTo>
                  <a:lnTo>
                    <a:pt x="2491" y="33345"/>
                  </a:lnTo>
                  <a:lnTo>
                    <a:pt x="2752" y="33848"/>
                  </a:lnTo>
                  <a:lnTo>
                    <a:pt x="3033" y="34330"/>
                  </a:lnTo>
                  <a:lnTo>
                    <a:pt x="3315" y="34792"/>
                  </a:lnTo>
                  <a:lnTo>
                    <a:pt x="3596" y="35274"/>
                  </a:lnTo>
                  <a:lnTo>
                    <a:pt x="3897" y="35736"/>
                  </a:lnTo>
                  <a:lnTo>
                    <a:pt x="4219" y="36178"/>
                  </a:lnTo>
                  <a:lnTo>
                    <a:pt x="4540" y="36620"/>
                  </a:lnTo>
                  <a:lnTo>
                    <a:pt x="4881" y="37062"/>
                  </a:lnTo>
                  <a:lnTo>
                    <a:pt x="5223" y="37504"/>
                  </a:lnTo>
                  <a:lnTo>
                    <a:pt x="5584" y="37905"/>
                  </a:lnTo>
                  <a:lnTo>
                    <a:pt x="5946" y="38327"/>
                  </a:lnTo>
                  <a:lnTo>
                    <a:pt x="6328" y="38729"/>
                  </a:lnTo>
                  <a:lnTo>
                    <a:pt x="6709" y="39131"/>
                  </a:lnTo>
                  <a:lnTo>
                    <a:pt x="7091" y="39512"/>
                  </a:lnTo>
                  <a:lnTo>
                    <a:pt x="7493" y="39874"/>
                  </a:lnTo>
                  <a:lnTo>
                    <a:pt x="7915" y="40255"/>
                  </a:lnTo>
                  <a:lnTo>
                    <a:pt x="8336" y="40597"/>
                  </a:lnTo>
                  <a:lnTo>
                    <a:pt x="8758" y="40938"/>
                  </a:lnTo>
                  <a:lnTo>
                    <a:pt x="9200" y="41280"/>
                  </a:lnTo>
                  <a:lnTo>
                    <a:pt x="9642" y="41601"/>
                  </a:lnTo>
                  <a:lnTo>
                    <a:pt x="10104" y="41923"/>
                  </a:lnTo>
                  <a:lnTo>
                    <a:pt x="10566" y="42224"/>
                  </a:lnTo>
                  <a:lnTo>
                    <a:pt x="11028" y="42525"/>
                  </a:lnTo>
                  <a:lnTo>
                    <a:pt x="11510" y="42807"/>
                  </a:lnTo>
                  <a:lnTo>
                    <a:pt x="11992" y="43068"/>
                  </a:lnTo>
                  <a:lnTo>
                    <a:pt x="12474" y="43329"/>
                  </a:lnTo>
                  <a:lnTo>
                    <a:pt x="12977" y="43570"/>
                  </a:lnTo>
                  <a:lnTo>
                    <a:pt x="13479" y="43811"/>
                  </a:lnTo>
                  <a:lnTo>
                    <a:pt x="13981" y="44032"/>
                  </a:lnTo>
                  <a:lnTo>
                    <a:pt x="14503" y="44253"/>
                  </a:lnTo>
                  <a:lnTo>
                    <a:pt x="15025" y="44434"/>
                  </a:lnTo>
                  <a:lnTo>
                    <a:pt x="15568" y="44634"/>
                  </a:lnTo>
                  <a:lnTo>
                    <a:pt x="16090" y="44795"/>
                  </a:lnTo>
                  <a:lnTo>
                    <a:pt x="16632" y="44956"/>
                  </a:lnTo>
                  <a:lnTo>
                    <a:pt x="17175" y="45117"/>
                  </a:lnTo>
                  <a:lnTo>
                    <a:pt x="17737" y="45237"/>
                  </a:lnTo>
                  <a:lnTo>
                    <a:pt x="18280" y="45378"/>
                  </a:lnTo>
                  <a:lnTo>
                    <a:pt x="18842" y="45478"/>
                  </a:lnTo>
                  <a:lnTo>
                    <a:pt x="19425" y="45579"/>
                  </a:lnTo>
                  <a:lnTo>
                    <a:pt x="19987" y="45659"/>
                  </a:lnTo>
                  <a:lnTo>
                    <a:pt x="20569" y="45719"/>
                  </a:lnTo>
                  <a:lnTo>
                    <a:pt x="21152" y="45759"/>
                  </a:lnTo>
                  <a:lnTo>
                    <a:pt x="21735" y="45800"/>
                  </a:lnTo>
                  <a:lnTo>
                    <a:pt x="22317" y="45820"/>
                  </a:lnTo>
                  <a:lnTo>
                    <a:pt x="22900" y="45840"/>
                  </a:lnTo>
                  <a:lnTo>
                    <a:pt x="23502" y="45820"/>
                  </a:lnTo>
                  <a:lnTo>
                    <a:pt x="24085" y="45800"/>
                  </a:lnTo>
                  <a:lnTo>
                    <a:pt x="24667" y="45759"/>
                  </a:lnTo>
                  <a:lnTo>
                    <a:pt x="25250" y="45719"/>
                  </a:lnTo>
                  <a:lnTo>
                    <a:pt x="25832" y="45659"/>
                  </a:lnTo>
                  <a:lnTo>
                    <a:pt x="26395" y="45579"/>
                  </a:lnTo>
                  <a:lnTo>
                    <a:pt x="26957" y="45478"/>
                  </a:lnTo>
                  <a:lnTo>
                    <a:pt x="27520" y="45378"/>
                  </a:lnTo>
                  <a:lnTo>
                    <a:pt x="28082" y="45237"/>
                  </a:lnTo>
                  <a:lnTo>
                    <a:pt x="28645" y="45117"/>
                  </a:lnTo>
                  <a:lnTo>
                    <a:pt x="29187" y="44956"/>
                  </a:lnTo>
                  <a:lnTo>
                    <a:pt x="29729" y="44795"/>
                  </a:lnTo>
                  <a:lnTo>
                    <a:pt x="30252" y="44634"/>
                  </a:lnTo>
                  <a:lnTo>
                    <a:pt x="30794" y="44434"/>
                  </a:lnTo>
                  <a:lnTo>
                    <a:pt x="31316" y="44253"/>
                  </a:lnTo>
                  <a:lnTo>
                    <a:pt x="31818" y="44032"/>
                  </a:lnTo>
                  <a:lnTo>
                    <a:pt x="32341" y="43811"/>
                  </a:lnTo>
                  <a:lnTo>
                    <a:pt x="32843" y="43570"/>
                  </a:lnTo>
                  <a:lnTo>
                    <a:pt x="33345" y="43329"/>
                  </a:lnTo>
                  <a:lnTo>
                    <a:pt x="33827" y="43068"/>
                  </a:lnTo>
                  <a:lnTo>
                    <a:pt x="34309" y="42807"/>
                  </a:lnTo>
                  <a:lnTo>
                    <a:pt x="34791" y="42525"/>
                  </a:lnTo>
                  <a:lnTo>
                    <a:pt x="35253" y="42224"/>
                  </a:lnTo>
                  <a:lnTo>
                    <a:pt x="35715" y="41923"/>
                  </a:lnTo>
                  <a:lnTo>
                    <a:pt x="36177" y="41601"/>
                  </a:lnTo>
                  <a:lnTo>
                    <a:pt x="36619" y="41280"/>
                  </a:lnTo>
                  <a:lnTo>
                    <a:pt x="37061" y="40938"/>
                  </a:lnTo>
                  <a:lnTo>
                    <a:pt x="37483" y="40597"/>
                  </a:lnTo>
                  <a:lnTo>
                    <a:pt x="37905" y="40255"/>
                  </a:lnTo>
                  <a:lnTo>
                    <a:pt x="38306" y="39874"/>
                  </a:lnTo>
                  <a:lnTo>
                    <a:pt x="38708" y="39512"/>
                  </a:lnTo>
                  <a:lnTo>
                    <a:pt x="39110" y="39131"/>
                  </a:lnTo>
                  <a:lnTo>
                    <a:pt x="39492" y="38729"/>
                  </a:lnTo>
                  <a:lnTo>
                    <a:pt x="39873" y="38327"/>
                  </a:lnTo>
                  <a:lnTo>
                    <a:pt x="40235" y="37905"/>
                  </a:lnTo>
                  <a:lnTo>
                    <a:pt x="40596" y="37504"/>
                  </a:lnTo>
                  <a:lnTo>
                    <a:pt x="40938" y="37062"/>
                  </a:lnTo>
                  <a:lnTo>
                    <a:pt x="41279" y="36620"/>
                  </a:lnTo>
                  <a:lnTo>
                    <a:pt x="41601" y="36178"/>
                  </a:lnTo>
                  <a:lnTo>
                    <a:pt x="41902" y="35736"/>
                  </a:lnTo>
                  <a:lnTo>
                    <a:pt x="42203" y="35274"/>
                  </a:lnTo>
                  <a:lnTo>
                    <a:pt x="42505" y="34792"/>
                  </a:lnTo>
                  <a:lnTo>
                    <a:pt x="42786" y="34330"/>
                  </a:lnTo>
                  <a:lnTo>
                    <a:pt x="43067" y="33848"/>
                  </a:lnTo>
                  <a:lnTo>
                    <a:pt x="43308" y="33345"/>
                  </a:lnTo>
                  <a:lnTo>
                    <a:pt x="43569" y="32843"/>
                  </a:lnTo>
                  <a:lnTo>
                    <a:pt x="43790" y="32341"/>
                  </a:lnTo>
                  <a:lnTo>
                    <a:pt x="44031" y="31839"/>
                  </a:lnTo>
                  <a:lnTo>
                    <a:pt x="44232" y="31317"/>
                  </a:lnTo>
                  <a:lnTo>
                    <a:pt x="44433" y="30794"/>
                  </a:lnTo>
                  <a:lnTo>
                    <a:pt x="44614" y="30272"/>
                  </a:lnTo>
                  <a:lnTo>
                    <a:pt x="44795" y="29730"/>
                  </a:lnTo>
                  <a:lnTo>
                    <a:pt x="44955" y="29187"/>
                  </a:lnTo>
                  <a:lnTo>
                    <a:pt x="45096" y="28645"/>
                  </a:lnTo>
                  <a:lnTo>
                    <a:pt x="45237" y="28103"/>
                  </a:lnTo>
                  <a:lnTo>
                    <a:pt x="45357" y="27540"/>
                  </a:lnTo>
                  <a:lnTo>
                    <a:pt x="45458" y="26978"/>
                  </a:lnTo>
                  <a:lnTo>
                    <a:pt x="45558" y="26415"/>
                  </a:lnTo>
                  <a:lnTo>
                    <a:pt x="45638" y="25833"/>
                  </a:lnTo>
                  <a:lnTo>
                    <a:pt x="45699" y="25270"/>
                  </a:lnTo>
                  <a:lnTo>
                    <a:pt x="45759" y="24688"/>
                  </a:lnTo>
                  <a:lnTo>
                    <a:pt x="45799" y="24105"/>
                  </a:lnTo>
                  <a:lnTo>
                    <a:pt x="45819" y="23503"/>
                  </a:lnTo>
                  <a:lnTo>
                    <a:pt x="45819" y="22920"/>
                  </a:lnTo>
                  <a:lnTo>
                    <a:pt x="45819" y="22318"/>
                  </a:lnTo>
                  <a:lnTo>
                    <a:pt x="45799" y="21735"/>
                  </a:lnTo>
                  <a:lnTo>
                    <a:pt x="45759" y="21152"/>
                  </a:lnTo>
                  <a:lnTo>
                    <a:pt x="45699" y="20570"/>
                  </a:lnTo>
                  <a:lnTo>
                    <a:pt x="45638" y="20008"/>
                  </a:lnTo>
                  <a:lnTo>
                    <a:pt x="45558" y="19425"/>
                  </a:lnTo>
                  <a:lnTo>
                    <a:pt x="45458" y="18863"/>
                  </a:lnTo>
                  <a:lnTo>
                    <a:pt x="45357" y="18300"/>
                  </a:lnTo>
                  <a:lnTo>
                    <a:pt x="45237" y="17738"/>
                  </a:lnTo>
                  <a:lnTo>
                    <a:pt x="45096" y="17195"/>
                  </a:lnTo>
                  <a:lnTo>
                    <a:pt x="44955" y="16653"/>
                  </a:lnTo>
                  <a:lnTo>
                    <a:pt x="44795" y="16111"/>
                  </a:lnTo>
                  <a:lnTo>
                    <a:pt x="44614" y="15568"/>
                  </a:lnTo>
                  <a:lnTo>
                    <a:pt x="44433" y="15046"/>
                  </a:lnTo>
                  <a:lnTo>
                    <a:pt x="44232" y="14524"/>
                  </a:lnTo>
                  <a:lnTo>
                    <a:pt x="44031" y="14001"/>
                  </a:lnTo>
                  <a:lnTo>
                    <a:pt x="43790" y="13479"/>
                  </a:lnTo>
                  <a:lnTo>
                    <a:pt x="43569" y="12977"/>
                  </a:lnTo>
                  <a:lnTo>
                    <a:pt x="43308" y="12495"/>
                  </a:lnTo>
                  <a:lnTo>
                    <a:pt x="43067" y="11993"/>
                  </a:lnTo>
                  <a:lnTo>
                    <a:pt x="42786" y="11511"/>
                  </a:lnTo>
                  <a:lnTo>
                    <a:pt x="42505" y="11029"/>
                  </a:lnTo>
                  <a:lnTo>
                    <a:pt x="42203" y="10567"/>
                  </a:lnTo>
                  <a:lnTo>
                    <a:pt x="41902" y="10105"/>
                  </a:lnTo>
                  <a:lnTo>
                    <a:pt x="41601" y="9663"/>
                  </a:lnTo>
                  <a:lnTo>
                    <a:pt x="41279" y="9201"/>
                  </a:lnTo>
                  <a:lnTo>
                    <a:pt x="40938" y="8779"/>
                  </a:lnTo>
                  <a:lnTo>
                    <a:pt x="40596" y="8337"/>
                  </a:lnTo>
                  <a:lnTo>
                    <a:pt x="40235" y="7915"/>
                  </a:lnTo>
                  <a:lnTo>
                    <a:pt x="39873" y="7513"/>
                  </a:lnTo>
                  <a:lnTo>
                    <a:pt x="39492" y="7112"/>
                  </a:lnTo>
                  <a:lnTo>
                    <a:pt x="39110" y="6710"/>
                  </a:lnTo>
                  <a:lnTo>
                    <a:pt x="38708" y="6328"/>
                  </a:lnTo>
                  <a:lnTo>
                    <a:pt x="38306" y="5946"/>
                  </a:lnTo>
                  <a:lnTo>
                    <a:pt x="37905" y="5585"/>
                  </a:lnTo>
                  <a:lnTo>
                    <a:pt x="37483" y="5243"/>
                  </a:lnTo>
                  <a:lnTo>
                    <a:pt x="37061" y="4882"/>
                  </a:lnTo>
                  <a:lnTo>
                    <a:pt x="36619" y="4560"/>
                  </a:lnTo>
                  <a:lnTo>
                    <a:pt x="36177" y="4239"/>
                  </a:lnTo>
                  <a:lnTo>
                    <a:pt x="35715" y="3918"/>
                  </a:lnTo>
                  <a:lnTo>
                    <a:pt x="35253" y="3616"/>
                  </a:lnTo>
                  <a:lnTo>
                    <a:pt x="34791" y="3315"/>
                  </a:lnTo>
                  <a:lnTo>
                    <a:pt x="34309" y="3034"/>
                  </a:lnTo>
                  <a:lnTo>
                    <a:pt x="33827" y="2773"/>
                  </a:lnTo>
                  <a:lnTo>
                    <a:pt x="33345" y="2512"/>
                  </a:lnTo>
                  <a:lnTo>
                    <a:pt x="32843" y="2270"/>
                  </a:lnTo>
                  <a:lnTo>
                    <a:pt x="32341" y="2029"/>
                  </a:lnTo>
                  <a:lnTo>
                    <a:pt x="31818" y="1808"/>
                  </a:lnTo>
                  <a:lnTo>
                    <a:pt x="31316" y="1588"/>
                  </a:lnTo>
                  <a:lnTo>
                    <a:pt x="30794" y="1387"/>
                  </a:lnTo>
                  <a:lnTo>
                    <a:pt x="30252" y="1206"/>
                  </a:lnTo>
                  <a:lnTo>
                    <a:pt x="29729" y="1025"/>
                  </a:lnTo>
                  <a:lnTo>
                    <a:pt x="29187" y="864"/>
                  </a:lnTo>
                  <a:lnTo>
                    <a:pt x="28645" y="724"/>
                  </a:lnTo>
                  <a:lnTo>
                    <a:pt x="28082" y="583"/>
                  </a:lnTo>
                  <a:lnTo>
                    <a:pt x="27520" y="463"/>
                  </a:lnTo>
                  <a:lnTo>
                    <a:pt x="26957" y="362"/>
                  </a:lnTo>
                  <a:lnTo>
                    <a:pt x="26395" y="262"/>
                  </a:lnTo>
                  <a:lnTo>
                    <a:pt x="25832" y="181"/>
                  </a:lnTo>
                  <a:lnTo>
                    <a:pt x="25250" y="121"/>
                  </a:lnTo>
                  <a:lnTo>
                    <a:pt x="24667" y="61"/>
                  </a:lnTo>
                  <a:lnTo>
                    <a:pt x="24085" y="41"/>
                  </a:lnTo>
                  <a:lnTo>
                    <a:pt x="235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4"/>
            <p:cNvSpPr/>
            <p:nvPr/>
          </p:nvSpPr>
          <p:spPr>
            <a:xfrm>
              <a:off x="819500" y="2560200"/>
              <a:ext cx="1046075" cy="1045550"/>
            </a:xfrm>
            <a:custGeom>
              <a:avLst/>
              <a:gdLst/>
              <a:ahLst/>
              <a:cxnLst/>
              <a:rect l="l" t="t" r="r" b="b"/>
              <a:pathLst>
                <a:path w="41843" h="41822" extrusionOk="0">
                  <a:moveTo>
                    <a:pt x="20389" y="0"/>
                  </a:moveTo>
                  <a:lnTo>
                    <a:pt x="19847" y="20"/>
                  </a:lnTo>
                  <a:lnTo>
                    <a:pt x="19305" y="61"/>
                  </a:lnTo>
                  <a:lnTo>
                    <a:pt x="18782" y="101"/>
                  </a:lnTo>
                  <a:lnTo>
                    <a:pt x="18260" y="161"/>
                  </a:lnTo>
                  <a:lnTo>
                    <a:pt x="17738" y="241"/>
                  </a:lnTo>
                  <a:lnTo>
                    <a:pt x="17216" y="322"/>
                  </a:lnTo>
                  <a:lnTo>
                    <a:pt x="16713" y="422"/>
                  </a:lnTo>
                  <a:lnTo>
                    <a:pt x="16191" y="523"/>
                  </a:lnTo>
                  <a:lnTo>
                    <a:pt x="15689" y="643"/>
                  </a:lnTo>
                  <a:lnTo>
                    <a:pt x="15187" y="784"/>
                  </a:lnTo>
                  <a:lnTo>
                    <a:pt x="14705" y="924"/>
                  </a:lnTo>
                  <a:lnTo>
                    <a:pt x="14202" y="1085"/>
                  </a:lnTo>
                  <a:lnTo>
                    <a:pt x="13720" y="1266"/>
                  </a:lnTo>
                  <a:lnTo>
                    <a:pt x="13258" y="1447"/>
                  </a:lnTo>
                  <a:lnTo>
                    <a:pt x="12776" y="1627"/>
                  </a:lnTo>
                  <a:lnTo>
                    <a:pt x="12314" y="1848"/>
                  </a:lnTo>
                  <a:lnTo>
                    <a:pt x="11852" y="2049"/>
                  </a:lnTo>
                  <a:lnTo>
                    <a:pt x="11390" y="2290"/>
                  </a:lnTo>
                  <a:lnTo>
                    <a:pt x="10948" y="2511"/>
                  </a:lnTo>
                  <a:lnTo>
                    <a:pt x="10506" y="2772"/>
                  </a:lnTo>
                  <a:lnTo>
                    <a:pt x="10065" y="3013"/>
                  </a:lnTo>
                  <a:lnTo>
                    <a:pt x="9643" y="3295"/>
                  </a:lnTo>
                  <a:lnTo>
                    <a:pt x="9221" y="3556"/>
                  </a:lnTo>
                  <a:lnTo>
                    <a:pt x="8819" y="3857"/>
                  </a:lnTo>
                  <a:lnTo>
                    <a:pt x="8397" y="4138"/>
                  </a:lnTo>
                  <a:lnTo>
                    <a:pt x="7614" y="4761"/>
                  </a:lnTo>
                  <a:lnTo>
                    <a:pt x="6851" y="5424"/>
                  </a:lnTo>
                  <a:lnTo>
                    <a:pt x="6127" y="6127"/>
                  </a:lnTo>
                  <a:lnTo>
                    <a:pt x="5444" y="6850"/>
                  </a:lnTo>
                  <a:lnTo>
                    <a:pt x="4782" y="7613"/>
                  </a:lnTo>
                  <a:lnTo>
                    <a:pt x="4159" y="8397"/>
                  </a:lnTo>
                  <a:lnTo>
                    <a:pt x="3858" y="8799"/>
                  </a:lnTo>
                  <a:lnTo>
                    <a:pt x="3576" y="9220"/>
                  </a:lnTo>
                  <a:lnTo>
                    <a:pt x="3295" y="9642"/>
                  </a:lnTo>
                  <a:lnTo>
                    <a:pt x="3034" y="10064"/>
                  </a:lnTo>
                  <a:lnTo>
                    <a:pt x="2773" y="10506"/>
                  </a:lnTo>
                  <a:lnTo>
                    <a:pt x="2532" y="10948"/>
                  </a:lnTo>
                  <a:lnTo>
                    <a:pt x="2291" y="11390"/>
                  </a:lnTo>
                  <a:lnTo>
                    <a:pt x="2070" y="11832"/>
                  </a:lnTo>
                  <a:lnTo>
                    <a:pt x="1849" y="12294"/>
                  </a:lnTo>
                  <a:lnTo>
                    <a:pt x="1648" y="12776"/>
                  </a:lnTo>
                  <a:lnTo>
                    <a:pt x="1447" y="13238"/>
                  </a:lnTo>
                  <a:lnTo>
                    <a:pt x="1266" y="13720"/>
                  </a:lnTo>
                  <a:lnTo>
                    <a:pt x="1106" y="14202"/>
                  </a:lnTo>
                  <a:lnTo>
                    <a:pt x="945" y="14684"/>
                  </a:lnTo>
                  <a:lnTo>
                    <a:pt x="804" y="15186"/>
                  </a:lnTo>
                  <a:lnTo>
                    <a:pt x="664" y="15688"/>
                  </a:lnTo>
                  <a:lnTo>
                    <a:pt x="543" y="16191"/>
                  </a:lnTo>
                  <a:lnTo>
                    <a:pt x="423" y="16693"/>
                  </a:lnTo>
                  <a:lnTo>
                    <a:pt x="322" y="17215"/>
                  </a:lnTo>
                  <a:lnTo>
                    <a:pt x="242" y="17717"/>
                  </a:lnTo>
                  <a:lnTo>
                    <a:pt x="162" y="18240"/>
                  </a:lnTo>
                  <a:lnTo>
                    <a:pt x="101" y="18762"/>
                  </a:lnTo>
                  <a:lnTo>
                    <a:pt x="61" y="19304"/>
                  </a:lnTo>
                  <a:lnTo>
                    <a:pt x="21" y="19826"/>
                  </a:lnTo>
                  <a:lnTo>
                    <a:pt x="1" y="20369"/>
                  </a:lnTo>
                  <a:lnTo>
                    <a:pt x="1" y="20911"/>
                  </a:lnTo>
                  <a:lnTo>
                    <a:pt x="1" y="21454"/>
                  </a:lnTo>
                  <a:lnTo>
                    <a:pt x="21" y="21976"/>
                  </a:lnTo>
                  <a:lnTo>
                    <a:pt x="61" y="22518"/>
                  </a:lnTo>
                  <a:lnTo>
                    <a:pt x="101" y="23040"/>
                  </a:lnTo>
                  <a:lnTo>
                    <a:pt x="162" y="23583"/>
                  </a:lnTo>
                  <a:lnTo>
                    <a:pt x="242" y="24085"/>
                  </a:lnTo>
                  <a:lnTo>
                    <a:pt x="322" y="24607"/>
                  </a:lnTo>
                  <a:lnTo>
                    <a:pt x="423" y="25129"/>
                  </a:lnTo>
                  <a:lnTo>
                    <a:pt x="543" y="25632"/>
                  </a:lnTo>
                  <a:lnTo>
                    <a:pt x="664" y="26134"/>
                  </a:lnTo>
                  <a:lnTo>
                    <a:pt x="804" y="26636"/>
                  </a:lnTo>
                  <a:lnTo>
                    <a:pt x="945" y="27138"/>
                  </a:lnTo>
                  <a:lnTo>
                    <a:pt x="1106" y="27620"/>
                  </a:lnTo>
                  <a:lnTo>
                    <a:pt x="1266" y="28102"/>
                  </a:lnTo>
                  <a:lnTo>
                    <a:pt x="1447" y="28584"/>
                  </a:lnTo>
                  <a:lnTo>
                    <a:pt x="1648" y="29047"/>
                  </a:lnTo>
                  <a:lnTo>
                    <a:pt x="1849" y="29509"/>
                  </a:lnTo>
                  <a:lnTo>
                    <a:pt x="2070" y="29971"/>
                  </a:lnTo>
                  <a:lnTo>
                    <a:pt x="2291" y="30433"/>
                  </a:lnTo>
                  <a:lnTo>
                    <a:pt x="2532" y="30874"/>
                  </a:lnTo>
                  <a:lnTo>
                    <a:pt x="2773" y="31316"/>
                  </a:lnTo>
                  <a:lnTo>
                    <a:pt x="3034" y="31758"/>
                  </a:lnTo>
                  <a:lnTo>
                    <a:pt x="3295" y="32180"/>
                  </a:lnTo>
                  <a:lnTo>
                    <a:pt x="3576" y="32602"/>
                  </a:lnTo>
                  <a:lnTo>
                    <a:pt x="3858" y="33024"/>
                  </a:lnTo>
                  <a:lnTo>
                    <a:pt x="4159" y="33426"/>
                  </a:lnTo>
                  <a:lnTo>
                    <a:pt x="4782" y="34209"/>
                  </a:lnTo>
                  <a:lnTo>
                    <a:pt x="5444" y="34972"/>
                  </a:lnTo>
                  <a:lnTo>
                    <a:pt x="6127" y="35695"/>
                  </a:lnTo>
                  <a:lnTo>
                    <a:pt x="6851" y="36398"/>
                  </a:lnTo>
                  <a:lnTo>
                    <a:pt x="7614" y="37041"/>
                  </a:lnTo>
                  <a:lnTo>
                    <a:pt x="8397" y="37664"/>
                  </a:lnTo>
                  <a:lnTo>
                    <a:pt x="8819" y="37965"/>
                  </a:lnTo>
                  <a:lnTo>
                    <a:pt x="9221" y="38246"/>
                  </a:lnTo>
                  <a:lnTo>
                    <a:pt x="9643" y="38528"/>
                  </a:lnTo>
                  <a:lnTo>
                    <a:pt x="10065" y="38789"/>
                  </a:lnTo>
                  <a:lnTo>
                    <a:pt x="10506" y="39050"/>
                  </a:lnTo>
                  <a:lnTo>
                    <a:pt x="10948" y="39311"/>
                  </a:lnTo>
                  <a:lnTo>
                    <a:pt x="11390" y="39532"/>
                  </a:lnTo>
                  <a:lnTo>
                    <a:pt x="11852" y="39773"/>
                  </a:lnTo>
                  <a:lnTo>
                    <a:pt x="12314" y="39974"/>
                  </a:lnTo>
                  <a:lnTo>
                    <a:pt x="12776" y="40175"/>
                  </a:lnTo>
                  <a:lnTo>
                    <a:pt x="13258" y="40376"/>
                  </a:lnTo>
                  <a:lnTo>
                    <a:pt x="13720" y="40556"/>
                  </a:lnTo>
                  <a:lnTo>
                    <a:pt x="14202" y="40737"/>
                  </a:lnTo>
                  <a:lnTo>
                    <a:pt x="14705" y="40878"/>
                  </a:lnTo>
                  <a:lnTo>
                    <a:pt x="15187" y="41039"/>
                  </a:lnTo>
                  <a:lnTo>
                    <a:pt x="15689" y="41159"/>
                  </a:lnTo>
                  <a:lnTo>
                    <a:pt x="16191" y="41300"/>
                  </a:lnTo>
                  <a:lnTo>
                    <a:pt x="16713" y="41400"/>
                  </a:lnTo>
                  <a:lnTo>
                    <a:pt x="17216" y="41501"/>
                  </a:lnTo>
                  <a:lnTo>
                    <a:pt x="17738" y="41581"/>
                  </a:lnTo>
                  <a:lnTo>
                    <a:pt x="18260" y="41661"/>
                  </a:lnTo>
                  <a:lnTo>
                    <a:pt x="18782" y="41722"/>
                  </a:lnTo>
                  <a:lnTo>
                    <a:pt x="19305" y="41762"/>
                  </a:lnTo>
                  <a:lnTo>
                    <a:pt x="19847" y="41802"/>
                  </a:lnTo>
                  <a:lnTo>
                    <a:pt x="20389" y="41822"/>
                  </a:lnTo>
                  <a:lnTo>
                    <a:pt x="21454" y="41822"/>
                  </a:lnTo>
                  <a:lnTo>
                    <a:pt x="21996" y="41802"/>
                  </a:lnTo>
                  <a:lnTo>
                    <a:pt x="22539" y="41762"/>
                  </a:lnTo>
                  <a:lnTo>
                    <a:pt x="23061" y="41722"/>
                  </a:lnTo>
                  <a:lnTo>
                    <a:pt x="23583" y="41661"/>
                  </a:lnTo>
                  <a:lnTo>
                    <a:pt x="24105" y="41581"/>
                  </a:lnTo>
                  <a:lnTo>
                    <a:pt x="24628" y="41501"/>
                  </a:lnTo>
                  <a:lnTo>
                    <a:pt x="25130" y="41400"/>
                  </a:lnTo>
                  <a:lnTo>
                    <a:pt x="25652" y="41300"/>
                  </a:lnTo>
                  <a:lnTo>
                    <a:pt x="26154" y="41159"/>
                  </a:lnTo>
                  <a:lnTo>
                    <a:pt x="26636" y="41039"/>
                  </a:lnTo>
                  <a:lnTo>
                    <a:pt x="27139" y="40878"/>
                  </a:lnTo>
                  <a:lnTo>
                    <a:pt x="27621" y="40737"/>
                  </a:lnTo>
                  <a:lnTo>
                    <a:pt x="28103" y="40556"/>
                  </a:lnTo>
                  <a:lnTo>
                    <a:pt x="28585" y="40376"/>
                  </a:lnTo>
                  <a:lnTo>
                    <a:pt x="29067" y="40175"/>
                  </a:lnTo>
                  <a:lnTo>
                    <a:pt x="29529" y="39974"/>
                  </a:lnTo>
                  <a:lnTo>
                    <a:pt x="29991" y="39773"/>
                  </a:lnTo>
                  <a:lnTo>
                    <a:pt x="30433" y="39532"/>
                  </a:lnTo>
                  <a:lnTo>
                    <a:pt x="30895" y="39311"/>
                  </a:lnTo>
                  <a:lnTo>
                    <a:pt x="31337" y="39050"/>
                  </a:lnTo>
                  <a:lnTo>
                    <a:pt x="31759" y="38789"/>
                  </a:lnTo>
                  <a:lnTo>
                    <a:pt x="32201" y="38528"/>
                  </a:lnTo>
                  <a:lnTo>
                    <a:pt x="32622" y="38246"/>
                  </a:lnTo>
                  <a:lnTo>
                    <a:pt x="33024" y="37965"/>
                  </a:lnTo>
                  <a:lnTo>
                    <a:pt x="33426" y="37664"/>
                  </a:lnTo>
                  <a:lnTo>
                    <a:pt x="34229" y="37041"/>
                  </a:lnTo>
                  <a:lnTo>
                    <a:pt x="34993" y="36398"/>
                  </a:lnTo>
                  <a:lnTo>
                    <a:pt x="35716" y="35695"/>
                  </a:lnTo>
                  <a:lnTo>
                    <a:pt x="36399" y="34972"/>
                  </a:lnTo>
                  <a:lnTo>
                    <a:pt x="37062" y="34209"/>
                  </a:lnTo>
                  <a:lnTo>
                    <a:pt x="37684" y="33426"/>
                  </a:lnTo>
                  <a:lnTo>
                    <a:pt x="37986" y="33024"/>
                  </a:lnTo>
                  <a:lnTo>
                    <a:pt x="38267" y="32602"/>
                  </a:lnTo>
                  <a:lnTo>
                    <a:pt x="38548" y="32180"/>
                  </a:lnTo>
                  <a:lnTo>
                    <a:pt x="38809" y="31758"/>
                  </a:lnTo>
                  <a:lnTo>
                    <a:pt x="39070" y="31316"/>
                  </a:lnTo>
                  <a:lnTo>
                    <a:pt x="39311" y="30874"/>
                  </a:lnTo>
                  <a:lnTo>
                    <a:pt x="39553" y="30433"/>
                  </a:lnTo>
                  <a:lnTo>
                    <a:pt x="39773" y="29971"/>
                  </a:lnTo>
                  <a:lnTo>
                    <a:pt x="39994" y="29509"/>
                  </a:lnTo>
                  <a:lnTo>
                    <a:pt x="40195" y="29047"/>
                  </a:lnTo>
                  <a:lnTo>
                    <a:pt x="40376" y="28584"/>
                  </a:lnTo>
                  <a:lnTo>
                    <a:pt x="40577" y="28102"/>
                  </a:lnTo>
                  <a:lnTo>
                    <a:pt x="40738" y="27620"/>
                  </a:lnTo>
                  <a:lnTo>
                    <a:pt x="40898" y="27138"/>
                  </a:lnTo>
                  <a:lnTo>
                    <a:pt x="41039" y="26636"/>
                  </a:lnTo>
                  <a:lnTo>
                    <a:pt x="41180" y="26134"/>
                  </a:lnTo>
                  <a:lnTo>
                    <a:pt x="41300" y="25632"/>
                  </a:lnTo>
                  <a:lnTo>
                    <a:pt x="41421" y="25129"/>
                  </a:lnTo>
                  <a:lnTo>
                    <a:pt x="41501" y="24607"/>
                  </a:lnTo>
                  <a:lnTo>
                    <a:pt x="41601" y="24085"/>
                  </a:lnTo>
                  <a:lnTo>
                    <a:pt x="41662" y="23583"/>
                  </a:lnTo>
                  <a:lnTo>
                    <a:pt x="41722" y="23040"/>
                  </a:lnTo>
                  <a:lnTo>
                    <a:pt x="41782" y="22518"/>
                  </a:lnTo>
                  <a:lnTo>
                    <a:pt x="41802" y="21976"/>
                  </a:lnTo>
                  <a:lnTo>
                    <a:pt x="41822" y="21454"/>
                  </a:lnTo>
                  <a:lnTo>
                    <a:pt x="41842" y="20911"/>
                  </a:lnTo>
                  <a:lnTo>
                    <a:pt x="41822" y="20369"/>
                  </a:lnTo>
                  <a:lnTo>
                    <a:pt x="41802" y="19826"/>
                  </a:lnTo>
                  <a:lnTo>
                    <a:pt x="41782" y="19304"/>
                  </a:lnTo>
                  <a:lnTo>
                    <a:pt x="41722" y="18762"/>
                  </a:lnTo>
                  <a:lnTo>
                    <a:pt x="41662" y="18240"/>
                  </a:lnTo>
                  <a:lnTo>
                    <a:pt x="41601" y="17717"/>
                  </a:lnTo>
                  <a:lnTo>
                    <a:pt x="41501" y="17215"/>
                  </a:lnTo>
                  <a:lnTo>
                    <a:pt x="41421" y="16693"/>
                  </a:lnTo>
                  <a:lnTo>
                    <a:pt x="41300" y="16191"/>
                  </a:lnTo>
                  <a:lnTo>
                    <a:pt x="41180" y="15688"/>
                  </a:lnTo>
                  <a:lnTo>
                    <a:pt x="41039" y="15186"/>
                  </a:lnTo>
                  <a:lnTo>
                    <a:pt x="40898" y="14684"/>
                  </a:lnTo>
                  <a:lnTo>
                    <a:pt x="40738" y="14202"/>
                  </a:lnTo>
                  <a:lnTo>
                    <a:pt x="40577" y="13720"/>
                  </a:lnTo>
                  <a:lnTo>
                    <a:pt x="40376" y="13238"/>
                  </a:lnTo>
                  <a:lnTo>
                    <a:pt x="40195" y="12776"/>
                  </a:lnTo>
                  <a:lnTo>
                    <a:pt x="39994" y="12294"/>
                  </a:lnTo>
                  <a:lnTo>
                    <a:pt x="39773" y="11832"/>
                  </a:lnTo>
                  <a:lnTo>
                    <a:pt x="39553" y="11390"/>
                  </a:lnTo>
                  <a:lnTo>
                    <a:pt x="39311" y="10948"/>
                  </a:lnTo>
                  <a:lnTo>
                    <a:pt x="39070" y="10506"/>
                  </a:lnTo>
                  <a:lnTo>
                    <a:pt x="38809" y="10064"/>
                  </a:lnTo>
                  <a:lnTo>
                    <a:pt x="38548" y="9642"/>
                  </a:lnTo>
                  <a:lnTo>
                    <a:pt x="38267" y="9220"/>
                  </a:lnTo>
                  <a:lnTo>
                    <a:pt x="37986" y="8799"/>
                  </a:lnTo>
                  <a:lnTo>
                    <a:pt x="37684" y="8397"/>
                  </a:lnTo>
                  <a:lnTo>
                    <a:pt x="37062" y="7613"/>
                  </a:lnTo>
                  <a:lnTo>
                    <a:pt x="36399" y="6850"/>
                  </a:lnTo>
                  <a:lnTo>
                    <a:pt x="35716" y="6127"/>
                  </a:lnTo>
                  <a:lnTo>
                    <a:pt x="34993" y="5424"/>
                  </a:lnTo>
                  <a:lnTo>
                    <a:pt x="34229" y="4761"/>
                  </a:lnTo>
                  <a:lnTo>
                    <a:pt x="33426" y="4138"/>
                  </a:lnTo>
                  <a:lnTo>
                    <a:pt x="33024" y="3857"/>
                  </a:lnTo>
                  <a:lnTo>
                    <a:pt x="32622" y="3556"/>
                  </a:lnTo>
                  <a:lnTo>
                    <a:pt x="32201" y="3295"/>
                  </a:lnTo>
                  <a:lnTo>
                    <a:pt x="31759" y="3013"/>
                  </a:lnTo>
                  <a:lnTo>
                    <a:pt x="31337" y="2772"/>
                  </a:lnTo>
                  <a:lnTo>
                    <a:pt x="30895" y="2511"/>
                  </a:lnTo>
                  <a:lnTo>
                    <a:pt x="30433" y="2290"/>
                  </a:lnTo>
                  <a:lnTo>
                    <a:pt x="29991" y="2049"/>
                  </a:lnTo>
                  <a:lnTo>
                    <a:pt x="29529" y="1848"/>
                  </a:lnTo>
                  <a:lnTo>
                    <a:pt x="29067" y="1627"/>
                  </a:lnTo>
                  <a:lnTo>
                    <a:pt x="28585" y="1447"/>
                  </a:lnTo>
                  <a:lnTo>
                    <a:pt x="28103" y="1266"/>
                  </a:lnTo>
                  <a:lnTo>
                    <a:pt x="27621" y="1085"/>
                  </a:lnTo>
                  <a:lnTo>
                    <a:pt x="27139" y="924"/>
                  </a:lnTo>
                  <a:lnTo>
                    <a:pt x="26636" y="784"/>
                  </a:lnTo>
                  <a:lnTo>
                    <a:pt x="26154" y="643"/>
                  </a:lnTo>
                  <a:lnTo>
                    <a:pt x="25652" y="523"/>
                  </a:lnTo>
                  <a:lnTo>
                    <a:pt x="25130" y="422"/>
                  </a:lnTo>
                  <a:lnTo>
                    <a:pt x="24628" y="322"/>
                  </a:lnTo>
                  <a:lnTo>
                    <a:pt x="24105" y="241"/>
                  </a:lnTo>
                  <a:lnTo>
                    <a:pt x="23583" y="161"/>
                  </a:lnTo>
                  <a:lnTo>
                    <a:pt x="23061" y="101"/>
                  </a:lnTo>
                  <a:lnTo>
                    <a:pt x="22539" y="61"/>
                  </a:lnTo>
                  <a:lnTo>
                    <a:pt x="21996" y="20"/>
                  </a:lnTo>
                  <a:lnTo>
                    <a:pt x="214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4"/>
            <p:cNvSpPr/>
            <p:nvPr/>
          </p:nvSpPr>
          <p:spPr>
            <a:xfrm>
              <a:off x="1305125" y="3045300"/>
              <a:ext cx="74850" cy="75350"/>
            </a:xfrm>
            <a:custGeom>
              <a:avLst/>
              <a:gdLst/>
              <a:ahLst/>
              <a:cxnLst/>
              <a:rect l="l" t="t" r="r" b="b"/>
              <a:pathLst>
                <a:path w="2994" h="3014" extrusionOk="0">
                  <a:moveTo>
                    <a:pt x="1487" y="1"/>
                  </a:moveTo>
                  <a:lnTo>
                    <a:pt x="1346" y="21"/>
                  </a:lnTo>
                  <a:lnTo>
                    <a:pt x="1185" y="41"/>
                  </a:lnTo>
                  <a:lnTo>
                    <a:pt x="1045" y="81"/>
                  </a:lnTo>
                  <a:lnTo>
                    <a:pt x="904" y="121"/>
                  </a:lnTo>
                  <a:lnTo>
                    <a:pt x="784" y="181"/>
                  </a:lnTo>
                  <a:lnTo>
                    <a:pt x="663" y="262"/>
                  </a:lnTo>
                  <a:lnTo>
                    <a:pt x="543" y="342"/>
                  </a:lnTo>
                  <a:lnTo>
                    <a:pt x="442" y="443"/>
                  </a:lnTo>
                  <a:lnTo>
                    <a:pt x="342" y="543"/>
                  </a:lnTo>
                  <a:lnTo>
                    <a:pt x="241" y="664"/>
                  </a:lnTo>
                  <a:lnTo>
                    <a:pt x="181" y="784"/>
                  </a:lnTo>
                  <a:lnTo>
                    <a:pt x="121" y="925"/>
                  </a:lnTo>
                  <a:lnTo>
                    <a:pt x="60" y="1065"/>
                  </a:lnTo>
                  <a:lnTo>
                    <a:pt x="20" y="1206"/>
                  </a:lnTo>
                  <a:lnTo>
                    <a:pt x="0" y="1346"/>
                  </a:lnTo>
                  <a:lnTo>
                    <a:pt x="0" y="1507"/>
                  </a:lnTo>
                  <a:lnTo>
                    <a:pt x="0" y="1668"/>
                  </a:lnTo>
                  <a:lnTo>
                    <a:pt x="20" y="1808"/>
                  </a:lnTo>
                  <a:lnTo>
                    <a:pt x="60" y="1949"/>
                  </a:lnTo>
                  <a:lnTo>
                    <a:pt x="121" y="2090"/>
                  </a:lnTo>
                  <a:lnTo>
                    <a:pt x="181" y="2230"/>
                  </a:lnTo>
                  <a:lnTo>
                    <a:pt x="241" y="2351"/>
                  </a:lnTo>
                  <a:lnTo>
                    <a:pt x="342" y="2451"/>
                  </a:lnTo>
                  <a:lnTo>
                    <a:pt x="442" y="2572"/>
                  </a:lnTo>
                  <a:lnTo>
                    <a:pt x="543" y="2672"/>
                  </a:lnTo>
                  <a:lnTo>
                    <a:pt x="663" y="2753"/>
                  </a:lnTo>
                  <a:lnTo>
                    <a:pt x="784" y="2833"/>
                  </a:lnTo>
                  <a:lnTo>
                    <a:pt x="904" y="2893"/>
                  </a:lnTo>
                  <a:lnTo>
                    <a:pt x="1045" y="2933"/>
                  </a:lnTo>
                  <a:lnTo>
                    <a:pt x="1185" y="2974"/>
                  </a:lnTo>
                  <a:lnTo>
                    <a:pt x="1346" y="2994"/>
                  </a:lnTo>
                  <a:lnTo>
                    <a:pt x="1487" y="3014"/>
                  </a:lnTo>
                  <a:lnTo>
                    <a:pt x="1647" y="2994"/>
                  </a:lnTo>
                  <a:lnTo>
                    <a:pt x="1788" y="2974"/>
                  </a:lnTo>
                  <a:lnTo>
                    <a:pt x="1949" y="2933"/>
                  </a:lnTo>
                  <a:lnTo>
                    <a:pt x="2069" y="2893"/>
                  </a:lnTo>
                  <a:lnTo>
                    <a:pt x="2210" y="2833"/>
                  </a:lnTo>
                  <a:lnTo>
                    <a:pt x="2330" y="2753"/>
                  </a:lnTo>
                  <a:lnTo>
                    <a:pt x="2451" y="2672"/>
                  </a:lnTo>
                  <a:lnTo>
                    <a:pt x="2551" y="2572"/>
                  </a:lnTo>
                  <a:lnTo>
                    <a:pt x="2652" y="2451"/>
                  </a:lnTo>
                  <a:lnTo>
                    <a:pt x="2732" y="2351"/>
                  </a:lnTo>
                  <a:lnTo>
                    <a:pt x="2812" y="2230"/>
                  </a:lnTo>
                  <a:lnTo>
                    <a:pt x="2873" y="2090"/>
                  </a:lnTo>
                  <a:lnTo>
                    <a:pt x="2933" y="1949"/>
                  </a:lnTo>
                  <a:lnTo>
                    <a:pt x="2973" y="1808"/>
                  </a:lnTo>
                  <a:lnTo>
                    <a:pt x="2993" y="1668"/>
                  </a:lnTo>
                  <a:lnTo>
                    <a:pt x="2993" y="1507"/>
                  </a:lnTo>
                  <a:lnTo>
                    <a:pt x="2993" y="1346"/>
                  </a:lnTo>
                  <a:lnTo>
                    <a:pt x="2973" y="1206"/>
                  </a:lnTo>
                  <a:lnTo>
                    <a:pt x="2933" y="1065"/>
                  </a:lnTo>
                  <a:lnTo>
                    <a:pt x="2873" y="925"/>
                  </a:lnTo>
                  <a:lnTo>
                    <a:pt x="2812" y="784"/>
                  </a:lnTo>
                  <a:lnTo>
                    <a:pt x="2732" y="664"/>
                  </a:lnTo>
                  <a:lnTo>
                    <a:pt x="2652" y="543"/>
                  </a:lnTo>
                  <a:lnTo>
                    <a:pt x="2551" y="443"/>
                  </a:lnTo>
                  <a:lnTo>
                    <a:pt x="2451" y="342"/>
                  </a:lnTo>
                  <a:lnTo>
                    <a:pt x="2330" y="262"/>
                  </a:lnTo>
                  <a:lnTo>
                    <a:pt x="2210" y="181"/>
                  </a:lnTo>
                  <a:lnTo>
                    <a:pt x="2069" y="121"/>
                  </a:lnTo>
                  <a:lnTo>
                    <a:pt x="1949" y="81"/>
                  </a:lnTo>
                  <a:lnTo>
                    <a:pt x="1788" y="41"/>
                  </a:lnTo>
                  <a:lnTo>
                    <a:pt x="1647" y="21"/>
                  </a:lnTo>
                  <a:lnTo>
                    <a:pt x="14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4"/>
            <p:cNvSpPr/>
            <p:nvPr/>
          </p:nvSpPr>
          <p:spPr>
            <a:xfrm>
              <a:off x="1323200" y="2560200"/>
              <a:ext cx="38175" cy="104475"/>
            </a:xfrm>
            <a:custGeom>
              <a:avLst/>
              <a:gdLst/>
              <a:ahLst/>
              <a:cxnLst/>
              <a:rect l="l" t="t" r="r" b="b"/>
              <a:pathLst>
                <a:path w="1527" h="4179" extrusionOk="0">
                  <a:moveTo>
                    <a:pt x="764" y="0"/>
                  </a:moveTo>
                  <a:lnTo>
                    <a:pt x="623" y="20"/>
                  </a:lnTo>
                  <a:lnTo>
                    <a:pt x="482" y="61"/>
                  </a:lnTo>
                  <a:lnTo>
                    <a:pt x="342" y="141"/>
                  </a:lnTo>
                  <a:lnTo>
                    <a:pt x="241" y="241"/>
                  </a:lnTo>
                  <a:lnTo>
                    <a:pt x="141" y="342"/>
                  </a:lnTo>
                  <a:lnTo>
                    <a:pt x="61" y="482"/>
                  </a:lnTo>
                  <a:lnTo>
                    <a:pt x="20" y="623"/>
                  </a:lnTo>
                  <a:lnTo>
                    <a:pt x="0" y="764"/>
                  </a:lnTo>
                  <a:lnTo>
                    <a:pt x="0" y="3415"/>
                  </a:lnTo>
                  <a:lnTo>
                    <a:pt x="20" y="3576"/>
                  </a:lnTo>
                  <a:lnTo>
                    <a:pt x="61" y="3717"/>
                  </a:lnTo>
                  <a:lnTo>
                    <a:pt x="141" y="3837"/>
                  </a:lnTo>
                  <a:lnTo>
                    <a:pt x="241" y="3958"/>
                  </a:lnTo>
                  <a:lnTo>
                    <a:pt x="342" y="4038"/>
                  </a:lnTo>
                  <a:lnTo>
                    <a:pt x="482" y="4118"/>
                  </a:lnTo>
                  <a:lnTo>
                    <a:pt x="623" y="4158"/>
                  </a:lnTo>
                  <a:lnTo>
                    <a:pt x="764" y="4179"/>
                  </a:lnTo>
                  <a:lnTo>
                    <a:pt x="924" y="4158"/>
                  </a:lnTo>
                  <a:lnTo>
                    <a:pt x="1065" y="4118"/>
                  </a:lnTo>
                  <a:lnTo>
                    <a:pt x="1206" y="4038"/>
                  </a:lnTo>
                  <a:lnTo>
                    <a:pt x="1306" y="3958"/>
                  </a:lnTo>
                  <a:lnTo>
                    <a:pt x="1406" y="3837"/>
                  </a:lnTo>
                  <a:lnTo>
                    <a:pt x="1467" y="3717"/>
                  </a:lnTo>
                  <a:lnTo>
                    <a:pt x="1527" y="3576"/>
                  </a:lnTo>
                  <a:lnTo>
                    <a:pt x="1527" y="3415"/>
                  </a:lnTo>
                  <a:lnTo>
                    <a:pt x="1527" y="764"/>
                  </a:lnTo>
                  <a:lnTo>
                    <a:pt x="1527" y="623"/>
                  </a:lnTo>
                  <a:lnTo>
                    <a:pt x="1467" y="482"/>
                  </a:lnTo>
                  <a:lnTo>
                    <a:pt x="1406" y="342"/>
                  </a:lnTo>
                  <a:lnTo>
                    <a:pt x="1306" y="241"/>
                  </a:lnTo>
                  <a:lnTo>
                    <a:pt x="1206" y="141"/>
                  </a:lnTo>
                  <a:lnTo>
                    <a:pt x="1065" y="61"/>
                  </a:lnTo>
                  <a:lnTo>
                    <a:pt x="924" y="20"/>
                  </a:lnTo>
                  <a:lnTo>
                    <a:pt x="7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4"/>
            <p:cNvSpPr/>
            <p:nvPr/>
          </p:nvSpPr>
          <p:spPr>
            <a:xfrm>
              <a:off x="1760600" y="3063875"/>
              <a:ext cx="104475" cy="38200"/>
            </a:xfrm>
            <a:custGeom>
              <a:avLst/>
              <a:gdLst/>
              <a:ahLst/>
              <a:cxnLst/>
              <a:rect l="l" t="t" r="r" b="b"/>
              <a:pathLst>
                <a:path w="4179" h="1528" extrusionOk="0">
                  <a:moveTo>
                    <a:pt x="764" y="1"/>
                  </a:moveTo>
                  <a:lnTo>
                    <a:pt x="623" y="21"/>
                  </a:lnTo>
                  <a:lnTo>
                    <a:pt x="482" y="61"/>
                  </a:lnTo>
                  <a:lnTo>
                    <a:pt x="342" y="121"/>
                  </a:lnTo>
                  <a:lnTo>
                    <a:pt x="241" y="222"/>
                  </a:lnTo>
                  <a:lnTo>
                    <a:pt x="141" y="342"/>
                  </a:lnTo>
                  <a:lnTo>
                    <a:pt x="60" y="463"/>
                  </a:lnTo>
                  <a:lnTo>
                    <a:pt x="20" y="603"/>
                  </a:lnTo>
                  <a:lnTo>
                    <a:pt x="0" y="764"/>
                  </a:lnTo>
                  <a:lnTo>
                    <a:pt x="20" y="925"/>
                  </a:lnTo>
                  <a:lnTo>
                    <a:pt x="60" y="1065"/>
                  </a:lnTo>
                  <a:lnTo>
                    <a:pt x="141" y="1186"/>
                  </a:lnTo>
                  <a:lnTo>
                    <a:pt x="241" y="1307"/>
                  </a:lnTo>
                  <a:lnTo>
                    <a:pt x="342" y="1387"/>
                  </a:lnTo>
                  <a:lnTo>
                    <a:pt x="482" y="1467"/>
                  </a:lnTo>
                  <a:lnTo>
                    <a:pt x="623" y="1507"/>
                  </a:lnTo>
                  <a:lnTo>
                    <a:pt x="764" y="1527"/>
                  </a:lnTo>
                  <a:lnTo>
                    <a:pt x="3415" y="1527"/>
                  </a:lnTo>
                  <a:lnTo>
                    <a:pt x="3576" y="1507"/>
                  </a:lnTo>
                  <a:lnTo>
                    <a:pt x="3716" y="1467"/>
                  </a:lnTo>
                  <a:lnTo>
                    <a:pt x="3837" y="1387"/>
                  </a:lnTo>
                  <a:lnTo>
                    <a:pt x="3957" y="1307"/>
                  </a:lnTo>
                  <a:lnTo>
                    <a:pt x="4038" y="1186"/>
                  </a:lnTo>
                  <a:lnTo>
                    <a:pt x="4118" y="1065"/>
                  </a:lnTo>
                  <a:lnTo>
                    <a:pt x="4158" y="925"/>
                  </a:lnTo>
                  <a:lnTo>
                    <a:pt x="4178" y="764"/>
                  </a:lnTo>
                  <a:lnTo>
                    <a:pt x="4158" y="603"/>
                  </a:lnTo>
                  <a:lnTo>
                    <a:pt x="4118" y="463"/>
                  </a:lnTo>
                  <a:lnTo>
                    <a:pt x="4038" y="342"/>
                  </a:lnTo>
                  <a:lnTo>
                    <a:pt x="3957" y="222"/>
                  </a:lnTo>
                  <a:lnTo>
                    <a:pt x="3837" y="121"/>
                  </a:lnTo>
                  <a:lnTo>
                    <a:pt x="3716" y="61"/>
                  </a:lnTo>
                  <a:lnTo>
                    <a:pt x="3576" y="21"/>
                  </a:lnTo>
                  <a:lnTo>
                    <a:pt x="3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4"/>
            <p:cNvSpPr/>
            <p:nvPr/>
          </p:nvSpPr>
          <p:spPr>
            <a:xfrm>
              <a:off x="1568250" y="2649075"/>
              <a:ext cx="54275" cy="74350"/>
            </a:xfrm>
            <a:custGeom>
              <a:avLst/>
              <a:gdLst/>
              <a:ahLst/>
              <a:cxnLst/>
              <a:rect l="l" t="t" r="r" b="b"/>
              <a:pathLst>
                <a:path w="2171" h="2974" extrusionOk="0">
                  <a:moveTo>
                    <a:pt x="1708" y="1"/>
                  </a:moveTo>
                  <a:lnTo>
                    <a:pt x="1648" y="21"/>
                  </a:lnTo>
                  <a:lnTo>
                    <a:pt x="1568" y="61"/>
                  </a:lnTo>
                  <a:lnTo>
                    <a:pt x="1527" y="101"/>
                  </a:lnTo>
                  <a:lnTo>
                    <a:pt x="1467" y="162"/>
                  </a:lnTo>
                  <a:lnTo>
                    <a:pt x="61" y="2391"/>
                  </a:lnTo>
                  <a:lnTo>
                    <a:pt x="21" y="2472"/>
                  </a:lnTo>
                  <a:lnTo>
                    <a:pt x="1" y="2532"/>
                  </a:lnTo>
                  <a:lnTo>
                    <a:pt x="1" y="2612"/>
                  </a:lnTo>
                  <a:lnTo>
                    <a:pt x="1" y="2692"/>
                  </a:lnTo>
                  <a:lnTo>
                    <a:pt x="21" y="2753"/>
                  </a:lnTo>
                  <a:lnTo>
                    <a:pt x="61" y="2813"/>
                  </a:lnTo>
                  <a:lnTo>
                    <a:pt x="101" y="2873"/>
                  </a:lnTo>
                  <a:lnTo>
                    <a:pt x="162" y="2913"/>
                  </a:lnTo>
                  <a:lnTo>
                    <a:pt x="262" y="2974"/>
                  </a:lnTo>
                  <a:lnTo>
                    <a:pt x="463" y="2974"/>
                  </a:lnTo>
                  <a:lnTo>
                    <a:pt x="563" y="2934"/>
                  </a:lnTo>
                  <a:lnTo>
                    <a:pt x="624" y="2873"/>
                  </a:lnTo>
                  <a:lnTo>
                    <a:pt x="704" y="2813"/>
                  </a:lnTo>
                  <a:lnTo>
                    <a:pt x="2110" y="583"/>
                  </a:lnTo>
                  <a:lnTo>
                    <a:pt x="2150" y="503"/>
                  </a:lnTo>
                  <a:lnTo>
                    <a:pt x="2170" y="443"/>
                  </a:lnTo>
                  <a:lnTo>
                    <a:pt x="2170" y="362"/>
                  </a:lnTo>
                  <a:lnTo>
                    <a:pt x="2170" y="282"/>
                  </a:lnTo>
                  <a:lnTo>
                    <a:pt x="2150" y="222"/>
                  </a:lnTo>
                  <a:lnTo>
                    <a:pt x="2110" y="162"/>
                  </a:lnTo>
                  <a:lnTo>
                    <a:pt x="2050" y="101"/>
                  </a:lnTo>
                  <a:lnTo>
                    <a:pt x="1989" y="61"/>
                  </a:lnTo>
                  <a:lnTo>
                    <a:pt x="1929" y="21"/>
                  </a:lnTo>
                  <a:lnTo>
                    <a:pt x="18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4"/>
            <p:cNvSpPr/>
            <p:nvPr/>
          </p:nvSpPr>
          <p:spPr>
            <a:xfrm>
              <a:off x="1715900" y="2830375"/>
              <a:ext cx="76850" cy="50750"/>
            </a:xfrm>
            <a:custGeom>
              <a:avLst/>
              <a:gdLst/>
              <a:ahLst/>
              <a:cxnLst/>
              <a:rect l="l" t="t" r="r" b="b"/>
              <a:pathLst>
                <a:path w="3074" h="2030" extrusionOk="0">
                  <a:moveTo>
                    <a:pt x="2652" y="0"/>
                  </a:moveTo>
                  <a:lnTo>
                    <a:pt x="2592" y="20"/>
                  </a:lnTo>
                  <a:lnTo>
                    <a:pt x="2511" y="40"/>
                  </a:lnTo>
                  <a:lnTo>
                    <a:pt x="201" y="1326"/>
                  </a:lnTo>
                  <a:lnTo>
                    <a:pt x="141" y="1366"/>
                  </a:lnTo>
                  <a:lnTo>
                    <a:pt x="81" y="1426"/>
                  </a:lnTo>
                  <a:lnTo>
                    <a:pt x="41" y="1487"/>
                  </a:lnTo>
                  <a:lnTo>
                    <a:pt x="21" y="1547"/>
                  </a:lnTo>
                  <a:lnTo>
                    <a:pt x="0" y="1627"/>
                  </a:lnTo>
                  <a:lnTo>
                    <a:pt x="0" y="1688"/>
                  </a:lnTo>
                  <a:lnTo>
                    <a:pt x="21" y="1768"/>
                  </a:lnTo>
                  <a:lnTo>
                    <a:pt x="41" y="1828"/>
                  </a:lnTo>
                  <a:lnTo>
                    <a:pt x="121" y="1929"/>
                  </a:lnTo>
                  <a:lnTo>
                    <a:pt x="201" y="1989"/>
                  </a:lnTo>
                  <a:lnTo>
                    <a:pt x="282" y="2029"/>
                  </a:lnTo>
                  <a:lnTo>
                    <a:pt x="483" y="2029"/>
                  </a:lnTo>
                  <a:lnTo>
                    <a:pt x="563" y="1989"/>
                  </a:lnTo>
                  <a:lnTo>
                    <a:pt x="2873" y="703"/>
                  </a:lnTo>
                  <a:lnTo>
                    <a:pt x="2953" y="663"/>
                  </a:lnTo>
                  <a:lnTo>
                    <a:pt x="2993" y="603"/>
                  </a:lnTo>
                  <a:lnTo>
                    <a:pt x="3034" y="543"/>
                  </a:lnTo>
                  <a:lnTo>
                    <a:pt x="3054" y="482"/>
                  </a:lnTo>
                  <a:lnTo>
                    <a:pt x="3074" y="402"/>
                  </a:lnTo>
                  <a:lnTo>
                    <a:pt x="3074" y="342"/>
                  </a:lnTo>
                  <a:lnTo>
                    <a:pt x="3054" y="261"/>
                  </a:lnTo>
                  <a:lnTo>
                    <a:pt x="3034" y="201"/>
                  </a:lnTo>
                  <a:lnTo>
                    <a:pt x="2993" y="121"/>
                  </a:lnTo>
                  <a:lnTo>
                    <a:pt x="2933" y="81"/>
                  </a:lnTo>
                  <a:lnTo>
                    <a:pt x="2873" y="40"/>
                  </a:lnTo>
                  <a:lnTo>
                    <a:pt x="2813" y="20"/>
                  </a:lnTo>
                  <a:lnTo>
                    <a:pt x="2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4"/>
            <p:cNvSpPr/>
            <p:nvPr/>
          </p:nvSpPr>
          <p:spPr>
            <a:xfrm>
              <a:off x="1323200" y="3501275"/>
              <a:ext cx="38175" cy="103975"/>
            </a:xfrm>
            <a:custGeom>
              <a:avLst/>
              <a:gdLst/>
              <a:ahLst/>
              <a:cxnLst/>
              <a:rect l="l" t="t" r="r" b="b"/>
              <a:pathLst>
                <a:path w="1527" h="4159" extrusionOk="0">
                  <a:moveTo>
                    <a:pt x="764" y="1"/>
                  </a:moveTo>
                  <a:lnTo>
                    <a:pt x="623" y="21"/>
                  </a:lnTo>
                  <a:lnTo>
                    <a:pt x="482" y="61"/>
                  </a:lnTo>
                  <a:lnTo>
                    <a:pt x="342" y="121"/>
                  </a:lnTo>
                  <a:lnTo>
                    <a:pt x="241" y="222"/>
                  </a:lnTo>
                  <a:lnTo>
                    <a:pt x="141" y="342"/>
                  </a:lnTo>
                  <a:lnTo>
                    <a:pt x="61" y="463"/>
                  </a:lnTo>
                  <a:lnTo>
                    <a:pt x="20" y="603"/>
                  </a:lnTo>
                  <a:lnTo>
                    <a:pt x="0" y="764"/>
                  </a:lnTo>
                  <a:lnTo>
                    <a:pt x="0" y="3396"/>
                  </a:lnTo>
                  <a:lnTo>
                    <a:pt x="20" y="3556"/>
                  </a:lnTo>
                  <a:lnTo>
                    <a:pt x="61" y="3697"/>
                  </a:lnTo>
                  <a:lnTo>
                    <a:pt x="141" y="3837"/>
                  </a:lnTo>
                  <a:lnTo>
                    <a:pt x="241" y="3938"/>
                  </a:lnTo>
                  <a:lnTo>
                    <a:pt x="342" y="4038"/>
                  </a:lnTo>
                  <a:lnTo>
                    <a:pt x="482" y="4099"/>
                  </a:lnTo>
                  <a:lnTo>
                    <a:pt x="623" y="4159"/>
                  </a:lnTo>
                  <a:lnTo>
                    <a:pt x="924" y="4159"/>
                  </a:lnTo>
                  <a:lnTo>
                    <a:pt x="1065" y="4099"/>
                  </a:lnTo>
                  <a:lnTo>
                    <a:pt x="1206" y="4038"/>
                  </a:lnTo>
                  <a:lnTo>
                    <a:pt x="1306" y="3938"/>
                  </a:lnTo>
                  <a:lnTo>
                    <a:pt x="1406" y="3837"/>
                  </a:lnTo>
                  <a:lnTo>
                    <a:pt x="1467" y="3697"/>
                  </a:lnTo>
                  <a:lnTo>
                    <a:pt x="1527" y="3556"/>
                  </a:lnTo>
                  <a:lnTo>
                    <a:pt x="1527" y="3396"/>
                  </a:lnTo>
                  <a:lnTo>
                    <a:pt x="1527" y="764"/>
                  </a:lnTo>
                  <a:lnTo>
                    <a:pt x="1527" y="603"/>
                  </a:lnTo>
                  <a:lnTo>
                    <a:pt x="1467" y="463"/>
                  </a:lnTo>
                  <a:lnTo>
                    <a:pt x="1406" y="342"/>
                  </a:lnTo>
                  <a:lnTo>
                    <a:pt x="1306" y="222"/>
                  </a:lnTo>
                  <a:lnTo>
                    <a:pt x="1206" y="121"/>
                  </a:lnTo>
                  <a:lnTo>
                    <a:pt x="1065" y="61"/>
                  </a:lnTo>
                  <a:lnTo>
                    <a:pt x="924" y="21"/>
                  </a:lnTo>
                  <a:lnTo>
                    <a:pt x="7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4"/>
            <p:cNvSpPr/>
            <p:nvPr/>
          </p:nvSpPr>
          <p:spPr>
            <a:xfrm>
              <a:off x="1568250" y="3442025"/>
              <a:ext cx="54275" cy="74850"/>
            </a:xfrm>
            <a:custGeom>
              <a:avLst/>
              <a:gdLst/>
              <a:ahLst/>
              <a:cxnLst/>
              <a:rect l="l" t="t" r="r" b="b"/>
              <a:pathLst>
                <a:path w="2171" h="2994" extrusionOk="0">
                  <a:moveTo>
                    <a:pt x="382" y="1"/>
                  </a:moveTo>
                  <a:lnTo>
                    <a:pt x="302" y="21"/>
                  </a:lnTo>
                  <a:lnTo>
                    <a:pt x="242" y="41"/>
                  </a:lnTo>
                  <a:lnTo>
                    <a:pt x="162" y="61"/>
                  </a:lnTo>
                  <a:lnTo>
                    <a:pt x="101" y="121"/>
                  </a:lnTo>
                  <a:lnTo>
                    <a:pt x="61" y="181"/>
                  </a:lnTo>
                  <a:lnTo>
                    <a:pt x="21" y="242"/>
                  </a:lnTo>
                  <a:lnTo>
                    <a:pt x="1" y="302"/>
                  </a:lnTo>
                  <a:lnTo>
                    <a:pt x="1" y="382"/>
                  </a:lnTo>
                  <a:lnTo>
                    <a:pt x="1" y="463"/>
                  </a:lnTo>
                  <a:lnTo>
                    <a:pt x="21" y="523"/>
                  </a:lnTo>
                  <a:lnTo>
                    <a:pt x="61" y="603"/>
                  </a:lnTo>
                  <a:lnTo>
                    <a:pt x="1467" y="2833"/>
                  </a:lnTo>
                  <a:lnTo>
                    <a:pt x="1527" y="2893"/>
                  </a:lnTo>
                  <a:lnTo>
                    <a:pt x="1608" y="2953"/>
                  </a:lnTo>
                  <a:lnTo>
                    <a:pt x="1708" y="2994"/>
                  </a:lnTo>
                  <a:lnTo>
                    <a:pt x="1889" y="2994"/>
                  </a:lnTo>
                  <a:lnTo>
                    <a:pt x="1989" y="2933"/>
                  </a:lnTo>
                  <a:lnTo>
                    <a:pt x="2050" y="2893"/>
                  </a:lnTo>
                  <a:lnTo>
                    <a:pt x="2110" y="2833"/>
                  </a:lnTo>
                  <a:lnTo>
                    <a:pt x="2150" y="2773"/>
                  </a:lnTo>
                  <a:lnTo>
                    <a:pt x="2170" y="2692"/>
                  </a:lnTo>
                  <a:lnTo>
                    <a:pt x="2170" y="2632"/>
                  </a:lnTo>
                  <a:lnTo>
                    <a:pt x="2170" y="2552"/>
                  </a:lnTo>
                  <a:lnTo>
                    <a:pt x="2150" y="2491"/>
                  </a:lnTo>
                  <a:lnTo>
                    <a:pt x="2110" y="2411"/>
                  </a:lnTo>
                  <a:lnTo>
                    <a:pt x="704" y="181"/>
                  </a:lnTo>
                  <a:lnTo>
                    <a:pt x="644" y="121"/>
                  </a:lnTo>
                  <a:lnTo>
                    <a:pt x="583" y="81"/>
                  </a:lnTo>
                  <a:lnTo>
                    <a:pt x="523" y="41"/>
                  </a:lnTo>
                  <a:lnTo>
                    <a:pt x="463" y="21"/>
                  </a:lnTo>
                  <a:lnTo>
                    <a:pt x="3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4"/>
            <p:cNvSpPr/>
            <p:nvPr/>
          </p:nvSpPr>
          <p:spPr>
            <a:xfrm>
              <a:off x="1715900" y="3284850"/>
              <a:ext cx="76850" cy="50750"/>
            </a:xfrm>
            <a:custGeom>
              <a:avLst/>
              <a:gdLst/>
              <a:ahLst/>
              <a:cxnLst/>
              <a:rect l="l" t="t" r="r" b="b"/>
              <a:pathLst>
                <a:path w="3074" h="2030" extrusionOk="0">
                  <a:moveTo>
                    <a:pt x="282" y="0"/>
                  </a:moveTo>
                  <a:lnTo>
                    <a:pt x="201" y="40"/>
                  </a:lnTo>
                  <a:lnTo>
                    <a:pt x="141" y="81"/>
                  </a:lnTo>
                  <a:lnTo>
                    <a:pt x="101" y="121"/>
                  </a:lnTo>
                  <a:lnTo>
                    <a:pt x="41" y="181"/>
                  </a:lnTo>
                  <a:lnTo>
                    <a:pt x="21" y="261"/>
                  </a:lnTo>
                  <a:lnTo>
                    <a:pt x="0" y="342"/>
                  </a:lnTo>
                  <a:lnTo>
                    <a:pt x="0" y="402"/>
                  </a:lnTo>
                  <a:lnTo>
                    <a:pt x="21" y="482"/>
                  </a:lnTo>
                  <a:lnTo>
                    <a:pt x="41" y="543"/>
                  </a:lnTo>
                  <a:lnTo>
                    <a:pt x="81" y="603"/>
                  </a:lnTo>
                  <a:lnTo>
                    <a:pt x="141" y="663"/>
                  </a:lnTo>
                  <a:lnTo>
                    <a:pt x="201" y="703"/>
                  </a:lnTo>
                  <a:lnTo>
                    <a:pt x="2511" y="1989"/>
                  </a:lnTo>
                  <a:lnTo>
                    <a:pt x="2612" y="2009"/>
                  </a:lnTo>
                  <a:lnTo>
                    <a:pt x="2692" y="2029"/>
                  </a:lnTo>
                  <a:lnTo>
                    <a:pt x="2793" y="2009"/>
                  </a:lnTo>
                  <a:lnTo>
                    <a:pt x="2893" y="1969"/>
                  </a:lnTo>
                  <a:lnTo>
                    <a:pt x="2973" y="1909"/>
                  </a:lnTo>
                  <a:lnTo>
                    <a:pt x="3034" y="1828"/>
                  </a:lnTo>
                  <a:lnTo>
                    <a:pt x="3054" y="1768"/>
                  </a:lnTo>
                  <a:lnTo>
                    <a:pt x="3074" y="1688"/>
                  </a:lnTo>
                  <a:lnTo>
                    <a:pt x="3074" y="1607"/>
                  </a:lnTo>
                  <a:lnTo>
                    <a:pt x="3054" y="1547"/>
                  </a:lnTo>
                  <a:lnTo>
                    <a:pt x="3034" y="1467"/>
                  </a:lnTo>
                  <a:lnTo>
                    <a:pt x="2993" y="1406"/>
                  </a:lnTo>
                  <a:lnTo>
                    <a:pt x="2953" y="1366"/>
                  </a:lnTo>
                  <a:lnTo>
                    <a:pt x="2873" y="1306"/>
                  </a:lnTo>
                  <a:lnTo>
                    <a:pt x="563" y="40"/>
                  </a:lnTo>
                  <a:lnTo>
                    <a:pt x="5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4"/>
            <p:cNvSpPr/>
            <p:nvPr/>
          </p:nvSpPr>
          <p:spPr>
            <a:xfrm>
              <a:off x="820000" y="3063875"/>
              <a:ext cx="103975" cy="38200"/>
            </a:xfrm>
            <a:custGeom>
              <a:avLst/>
              <a:gdLst/>
              <a:ahLst/>
              <a:cxnLst/>
              <a:rect l="l" t="t" r="r" b="b"/>
              <a:pathLst>
                <a:path w="4159" h="1528" extrusionOk="0">
                  <a:moveTo>
                    <a:pt x="764" y="1"/>
                  </a:moveTo>
                  <a:lnTo>
                    <a:pt x="604" y="21"/>
                  </a:lnTo>
                  <a:lnTo>
                    <a:pt x="463" y="61"/>
                  </a:lnTo>
                  <a:lnTo>
                    <a:pt x="342" y="121"/>
                  </a:lnTo>
                  <a:lnTo>
                    <a:pt x="222" y="222"/>
                  </a:lnTo>
                  <a:lnTo>
                    <a:pt x="121" y="342"/>
                  </a:lnTo>
                  <a:lnTo>
                    <a:pt x="61" y="463"/>
                  </a:lnTo>
                  <a:lnTo>
                    <a:pt x="21" y="603"/>
                  </a:lnTo>
                  <a:lnTo>
                    <a:pt x="1" y="764"/>
                  </a:lnTo>
                  <a:lnTo>
                    <a:pt x="21" y="925"/>
                  </a:lnTo>
                  <a:lnTo>
                    <a:pt x="61" y="1065"/>
                  </a:lnTo>
                  <a:lnTo>
                    <a:pt x="121" y="1186"/>
                  </a:lnTo>
                  <a:lnTo>
                    <a:pt x="222" y="1307"/>
                  </a:lnTo>
                  <a:lnTo>
                    <a:pt x="342" y="1387"/>
                  </a:lnTo>
                  <a:lnTo>
                    <a:pt x="463" y="1467"/>
                  </a:lnTo>
                  <a:lnTo>
                    <a:pt x="604" y="1507"/>
                  </a:lnTo>
                  <a:lnTo>
                    <a:pt x="764" y="1527"/>
                  </a:lnTo>
                  <a:lnTo>
                    <a:pt x="3396" y="1527"/>
                  </a:lnTo>
                  <a:lnTo>
                    <a:pt x="3556" y="1507"/>
                  </a:lnTo>
                  <a:lnTo>
                    <a:pt x="3697" y="1467"/>
                  </a:lnTo>
                  <a:lnTo>
                    <a:pt x="3838" y="1387"/>
                  </a:lnTo>
                  <a:lnTo>
                    <a:pt x="3938" y="1307"/>
                  </a:lnTo>
                  <a:lnTo>
                    <a:pt x="4038" y="1186"/>
                  </a:lnTo>
                  <a:lnTo>
                    <a:pt x="4099" y="1065"/>
                  </a:lnTo>
                  <a:lnTo>
                    <a:pt x="4159" y="925"/>
                  </a:lnTo>
                  <a:lnTo>
                    <a:pt x="4159" y="764"/>
                  </a:lnTo>
                  <a:lnTo>
                    <a:pt x="4159" y="603"/>
                  </a:lnTo>
                  <a:lnTo>
                    <a:pt x="4099" y="463"/>
                  </a:lnTo>
                  <a:lnTo>
                    <a:pt x="4038" y="342"/>
                  </a:lnTo>
                  <a:lnTo>
                    <a:pt x="3938" y="222"/>
                  </a:lnTo>
                  <a:lnTo>
                    <a:pt x="3838" y="121"/>
                  </a:lnTo>
                  <a:lnTo>
                    <a:pt x="3697" y="61"/>
                  </a:lnTo>
                  <a:lnTo>
                    <a:pt x="3556" y="21"/>
                  </a:lnTo>
                  <a:lnTo>
                    <a:pt x="3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4"/>
            <p:cNvSpPr/>
            <p:nvPr/>
          </p:nvSpPr>
          <p:spPr>
            <a:xfrm>
              <a:off x="1062575" y="2649075"/>
              <a:ext cx="54250" cy="74350"/>
            </a:xfrm>
            <a:custGeom>
              <a:avLst/>
              <a:gdLst/>
              <a:ahLst/>
              <a:cxnLst/>
              <a:rect l="l" t="t" r="r" b="b"/>
              <a:pathLst>
                <a:path w="2170" h="2974" extrusionOk="0">
                  <a:moveTo>
                    <a:pt x="301" y="1"/>
                  </a:moveTo>
                  <a:lnTo>
                    <a:pt x="241" y="21"/>
                  </a:lnTo>
                  <a:lnTo>
                    <a:pt x="161" y="61"/>
                  </a:lnTo>
                  <a:lnTo>
                    <a:pt x="100" y="101"/>
                  </a:lnTo>
                  <a:lnTo>
                    <a:pt x="60" y="162"/>
                  </a:lnTo>
                  <a:lnTo>
                    <a:pt x="20" y="222"/>
                  </a:lnTo>
                  <a:lnTo>
                    <a:pt x="0" y="282"/>
                  </a:lnTo>
                  <a:lnTo>
                    <a:pt x="0" y="362"/>
                  </a:lnTo>
                  <a:lnTo>
                    <a:pt x="0" y="443"/>
                  </a:lnTo>
                  <a:lnTo>
                    <a:pt x="20" y="503"/>
                  </a:lnTo>
                  <a:lnTo>
                    <a:pt x="60" y="583"/>
                  </a:lnTo>
                  <a:lnTo>
                    <a:pt x="1466" y="2813"/>
                  </a:lnTo>
                  <a:lnTo>
                    <a:pt x="1527" y="2873"/>
                  </a:lnTo>
                  <a:lnTo>
                    <a:pt x="1607" y="2934"/>
                  </a:lnTo>
                  <a:lnTo>
                    <a:pt x="1707" y="2974"/>
                  </a:lnTo>
                  <a:lnTo>
                    <a:pt x="1888" y="2974"/>
                  </a:lnTo>
                  <a:lnTo>
                    <a:pt x="1989" y="2913"/>
                  </a:lnTo>
                  <a:lnTo>
                    <a:pt x="2049" y="2873"/>
                  </a:lnTo>
                  <a:lnTo>
                    <a:pt x="2109" y="2813"/>
                  </a:lnTo>
                  <a:lnTo>
                    <a:pt x="2149" y="2753"/>
                  </a:lnTo>
                  <a:lnTo>
                    <a:pt x="2169" y="2692"/>
                  </a:lnTo>
                  <a:lnTo>
                    <a:pt x="2169" y="2612"/>
                  </a:lnTo>
                  <a:lnTo>
                    <a:pt x="2169" y="2532"/>
                  </a:lnTo>
                  <a:lnTo>
                    <a:pt x="2149" y="2472"/>
                  </a:lnTo>
                  <a:lnTo>
                    <a:pt x="2109" y="2391"/>
                  </a:lnTo>
                  <a:lnTo>
                    <a:pt x="703" y="162"/>
                  </a:lnTo>
                  <a:lnTo>
                    <a:pt x="643" y="101"/>
                  </a:lnTo>
                  <a:lnTo>
                    <a:pt x="583" y="61"/>
                  </a:lnTo>
                  <a:lnTo>
                    <a:pt x="522" y="21"/>
                  </a:lnTo>
                  <a:lnTo>
                    <a:pt x="4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4"/>
            <p:cNvSpPr/>
            <p:nvPr/>
          </p:nvSpPr>
          <p:spPr>
            <a:xfrm>
              <a:off x="892325" y="2830375"/>
              <a:ext cx="76850" cy="50750"/>
            </a:xfrm>
            <a:custGeom>
              <a:avLst/>
              <a:gdLst/>
              <a:ahLst/>
              <a:cxnLst/>
              <a:rect l="l" t="t" r="r" b="b"/>
              <a:pathLst>
                <a:path w="3074" h="2030" extrusionOk="0">
                  <a:moveTo>
                    <a:pt x="342" y="0"/>
                  </a:moveTo>
                  <a:lnTo>
                    <a:pt x="262" y="20"/>
                  </a:lnTo>
                  <a:lnTo>
                    <a:pt x="201" y="40"/>
                  </a:lnTo>
                  <a:lnTo>
                    <a:pt x="141" y="81"/>
                  </a:lnTo>
                  <a:lnTo>
                    <a:pt x="81" y="121"/>
                  </a:lnTo>
                  <a:lnTo>
                    <a:pt x="41" y="201"/>
                  </a:lnTo>
                  <a:lnTo>
                    <a:pt x="0" y="261"/>
                  </a:lnTo>
                  <a:lnTo>
                    <a:pt x="0" y="342"/>
                  </a:lnTo>
                  <a:lnTo>
                    <a:pt x="0" y="402"/>
                  </a:lnTo>
                  <a:lnTo>
                    <a:pt x="0" y="482"/>
                  </a:lnTo>
                  <a:lnTo>
                    <a:pt x="41" y="543"/>
                  </a:lnTo>
                  <a:lnTo>
                    <a:pt x="81" y="603"/>
                  </a:lnTo>
                  <a:lnTo>
                    <a:pt x="121" y="663"/>
                  </a:lnTo>
                  <a:lnTo>
                    <a:pt x="181" y="703"/>
                  </a:lnTo>
                  <a:lnTo>
                    <a:pt x="2511" y="1989"/>
                  </a:lnTo>
                  <a:lnTo>
                    <a:pt x="2592" y="2029"/>
                  </a:lnTo>
                  <a:lnTo>
                    <a:pt x="2793" y="2029"/>
                  </a:lnTo>
                  <a:lnTo>
                    <a:pt x="2873" y="1989"/>
                  </a:lnTo>
                  <a:lnTo>
                    <a:pt x="2953" y="1929"/>
                  </a:lnTo>
                  <a:lnTo>
                    <a:pt x="3014" y="1828"/>
                  </a:lnTo>
                  <a:lnTo>
                    <a:pt x="3054" y="1768"/>
                  </a:lnTo>
                  <a:lnTo>
                    <a:pt x="3074" y="1688"/>
                  </a:lnTo>
                  <a:lnTo>
                    <a:pt x="3074" y="1627"/>
                  </a:lnTo>
                  <a:lnTo>
                    <a:pt x="3054" y="1547"/>
                  </a:lnTo>
                  <a:lnTo>
                    <a:pt x="3034" y="1487"/>
                  </a:lnTo>
                  <a:lnTo>
                    <a:pt x="2993" y="1426"/>
                  </a:lnTo>
                  <a:lnTo>
                    <a:pt x="2933" y="1366"/>
                  </a:lnTo>
                  <a:lnTo>
                    <a:pt x="2873" y="1326"/>
                  </a:lnTo>
                  <a:lnTo>
                    <a:pt x="563" y="40"/>
                  </a:lnTo>
                  <a:lnTo>
                    <a:pt x="483" y="20"/>
                  </a:lnTo>
                  <a:lnTo>
                    <a:pt x="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4"/>
            <p:cNvSpPr/>
            <p:nvPr/>
          </p:nvSpPr>
          <p:spPr>
            <a:xfrm>
              <a:off x="1062575" y="3442025"/>
              <a:ext cx="54250" cy="74850"/>
            </a:xfrm>
            <a:custGeom>
              <a:avLst/>
              <a:gdLst/>
              <a:ahLst/>
              <a:cxnLst/>
              <a:rect l="l" t="t" r="r" b="b"/>
              <a:pathLst>
                <a:path w="2170" h="2994" extrusionOk="0">
                  <a:moveTo>
                    <a:pt x="1788" y="1"/>
                  </a:moveTo>
                  <a:lnTo>
                    <a:pt x="1707" y="21"/>
                  </a:lnTo>
                  <a:lnTo>
                    <a:pt x="1647" y="41"/>
                  </a:lnTo>
                  <a:lnTo>
                    <a:pt x="1567" y="81"/>
                  </a:lnTo>
                  <a:lnTo>
                    <a:pt x="1527" y="121"/>
                  </a:lnTo>
                  <a:lnTo>
                    <a:pt x="1466" y="181"/>
                  </a:lnTo>
                  <a:lnTo>
                    <a:pt x="60" y="2411"/>
                  </a:lnTo>
                  <a:lnTo>
                    <a:pt x="20" y="2491"/>
                  </a:lnTo>
                  <a:lnTo>
                    <a:pt x="0" y="2552"/>
                  </a:lnTo>
                  <a:lnTo>
                    <a:pt x="0" y="2632"/>
                  </a:lnTo>
                  <a:lnTo>
                    <a:pt x="0" y="2692"/>
                  </a:lnTo>
                  <a:lnTo>
                    <a:pt x="20" y="2773"/>
                  </a:lnTo>
                  <a:lnTo>
                    <a:pt x="60" y="2833"/>
                  </a:lnTo>
                  <a:lnTo>
                    <a:pt x="100" y="2893"/>
                  </a:lnTo>
                  <a:lnTo>
                    <a:pt x="161" y="2933"/>
                  </a:lnTo>
                  <a:lnTo>
                    <a:pt x="261" y="2994"/>
                  </a:lnTo>
                  <a:lnTo>
                    <a:pt x="462" y="2994"/>
                  </a:lnTo>
                  <a:lnTo>
                    <a:pt x="562" y="2953"/>
                  </a:lnTo>
                  <a:lnTo>
                    <a:pt x="623" y="2893"/>
                  </a:lnTo>
                  <a:lnTo>
                    <a:pt x="703" y="2833"/>
                  </a:lnTo>
                  <a:lnTo>
                    <a:pt x="2109" y="603"/>
                  </a:lnTo>
                  <a:lnTo>
                    <a:pt x="2149" y="523"/>
                  </a:lnTo>
                  <a:lnTo>
                    <a:pt x="2169" y="463"/>
                  </a:lnTo>
                  <a:lnTo>
                    <a:pt x="2169" y="382"/>
                  </a:lnTo>
                  <a:lnTo>
                    <a:pt x="2169" y="302"/>
                  </a:lnTo>
                  <a:lnTo>
                    <a:pt x="2149" y="242"/>
                  </a:lnTo>
                  <a:lnTo>
                    <a:pt x="2109" y="181"/>
                  </a:lnTo>
                  <a:lnTo>
                    <a:pt x="2049" y="121"/>
                  </a:lnTo>
                  <a:lnTo>
                    <a:pt x="1989" y="61"/>
                  </a:lnTo>
                  <a:lnTo>
                    <a:pt x="1928" y="41"/>
                  </a:lnTo>
                  <a:lnTo>
                    <a:pt x="1848" y="21"/>
                  </a:lnTo>
                  <a:lnTo>
                    <a:pt x="17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4"/>
            <p:cNvSpPr/>
            <p:nvPr/>
          </p:nvSpPr>
          <p:spPr>
            <a:xfrm>
              <a:off x="892325" y="3284850"/>
              <a:ext cx="76850" cy="50750"/>
            </a:xfrm>
            <a:custGeom>
              <a:avLst/>
              <a:gdLst/>
              <a:ahLst/>
              <a:cxnLst/>
              <a:rect l="l" t="t" r="r" b="b"/>
              <a:pathLst>
                <a:path w="3074" h="2030" extrusionOk="0">
                  <a:moveTo>
                    <a:pt x="2572" y="0"/>
                  </a:moveTo>
                  <a:lnTo>
                    <a:pt x="2511" y="40"/>
                  </a:lnTo>
                  <a:lnTo>
                    <a:pt x="181" y="1306"/>
                  </a:lnTo>
                  <a:lnTo>
                    <a:pt x="121" y="1366"/>
                  </a:lnTo>
                  <a:lnTo>
                    <a:pt x="81" y="1406"/>
                  </a:lnTo>
                  <a:lnTo>
                    <a:pt x="41" y="1467"/>
                  </a:lnTo>
                  <a:lnTo>
                    <a:pt x="0" y="1547"/>
                  </a:lnTo>
                  <a:lnTo>
                    <a:pt x="0" y="1607"/>
                  </a:lnTo>
                  <a:lnTo>
                    <a:pt x="0" y="1688"/>
                  </a:lnTo>
                  <a:lnTo>
                    <a:pt x="0" y="1768"/>
                  </a:lnTo>
                  <a:lnTo>
                    <a:pt x="41" y="1828"/>
                  </a:lnTo>
                  <a:lnTo>
                    <a:pt x="101" y="1909"/>
                  </a:lnTo>
                  <a:lnTo>
                    <a:pt x="181" y="1969"/>
                  </a:lnTo>
                  <a:lnTo>
                    <a:pt x="282" y="2009"/>
                  </a:lnTo>
                  <a:lnTo>
                    <a:pt x="382" y="2029"/>
                  </a:lnTo>
                  <a:lnTo>
                    <a:pt x="462" y="2009"/>
                  </a:lnTo>
                  <a:lnTo>
                    <a:pt x="563" y="1989"/>
                  </a:lnTo>
                  <a:lnTo>
                    <a:pt x="2873" y="703"/>
                  </a:lnTo>
                  <a:lnTo>
                    <a:pt x="2933" y="663"/>
                  </a:lnTo>
                  <a:lnTo>
                    <a:pt x="2993" y="603"/>
                  </a:lnTo>
                  <a:lnTo>
                    <a:pt x="3034" y="543"/>
                  </a:lnTo>
                  <a:lnTo>
                    <a:pt x="3054" y="482"/>
                  </a:lnTo>
                  <a:lnTo>
                    <a:pt x="3074" y="402"/>
                  </a:lnTo>
                  <a:lnTo>
                    <a:pt x="3074" y="342"/>
                  </a:lnTo>
                  <a:lnTo>
                    <a:pt x="3054" y="261"/>
                  </a:lnTo>
                  <a:lnTo>
                    <a:pt x="3014" y="181"/>
                  </a:lnTo>
                  <a:lnTo>
                    <a:pt x="2973" y="121"/>
                  </a:lnTo>
                  <a:lnTo>
                    <a:pt x="2913" y="81"/>
                  </a:lnTo>
                  <a:lnTo>
                    <a:pt x="2853" y="40"/>
                  </a:lnTo>
                  <a:lnTo>
                    <a:pt x="27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4"/>
            <p:cNvSpPr/>
            <p:nvPr/>
          </p:nvSpPr>
          <p:spPr>
            <a:xfrm>
              <a:off x="1323200" y="2722400"/>
              <a:ext cx="38175" cy="379675"/>
            </a:xfrm>
            <a:custGeom>
              <a:avLst/>
              <a:gdLst/>
              <a:ahLst/>
              <a:cxnLst/>
              <a:rect l="l" t="t" r="r" b="b"/>
              <a:pathLst>
                <a:path w="1527" h="15187" extrusionOk="0">
                  <a:moveTo>
                    <a:pt x="764" y="1"/>
                  </a:moveTo>
                  <a:lnTo>
                    <a:pt x="623" y="21"/>
                  </a:lnTo>
                  <a:lnTo>
                    <a:pt x="482" y="61"/>
                  </a:lnTo>
                  <a:lnTo>
                    <a:pt x="342" y="141"/>
                  </a:lnTo>
                  <a:lnTo>
                    <a:pt x="241" y="221"/>
                  </a:lnTo>
                  <a:lnTo>
                    <a:pt x="141" y="342"/>
                  </a:lnTo>
                  <a:lnTo>
                    <a:pt x="61" y="463"/>
                  </a:lnTo>
                  <a:lnTo>
                    <a:pt x="20" y="603"/>
                  </a:lnTo>
                  <a:lnTo>
                    <a:pt x="0" y="764"/>
                  </a:lnTo>
                  <a:lnTo>
                    <a:pt x="0" y="14423"/>
                  </a:lnTo>
                  <a:lnTo>
                    <a:pt x="20" y="14584"/>
                  </a:lnTo>
                  <a:lnTo>
                    <a:pt x="61" y="14724"/>
                  </a:lnTo>
                  <a:lnTo>
                    <a:pt x="141" y="14845"/>
                  </a:lnTo>
                  <a:lnTo>
                    <a:pt x="241" y="14966"/>
                  </a:lnTo>
                  <a:lnTo>
                    <a:pt x="342" y="15046"/>
                  </a:lnTo>
                  <a:lnTo>
                    <a:pt x="482" y="15126"/>
                  </a:lnTo>
                  <a:lnTo>
                    <a:pt x="623" y="15166"/>
                  </a:lnTo>
                  <a:lnTo>
                    <a:pt x="764" y="15186"/>
                  </a:lnTo>
                  <a:lnTo>
                    <a:pt x="924" y="15166"/>
                  </a:lnTo>
                  <a:lnTo>
                    <a:pt x="1065" y="15126"/>
                  </a:lnTo>
                  <a:lnTo>
                    <a:pt x="1206" y="15046"/>
                  </a:lnTo>
                  <a:lnTo>
                    <a:pt x="1306" y="14966"/>
                  </a:lnTo>
                  <a:lnTo>
                    <a:pt x="1406" y="14845"/>
                  </a:lnTo>
                  <a:lnTo>
                    <a:pt x="1467" y="14724"/>
                  </a:lnTo>
                  <a:lnTo>
                    <a:pt x="1527" y="14584"/>
                  </a:lnTo>
                  <a:lnTo>
                    <a:pt x="1527" y="14423"/>
                  </a:lnTo>
                  <a:lnTo>
                    <a:pt x="1527" y="764"/>
                  </a:lnTo>
                  <a:lnTo>
                    <a:pt x="1527" y="603"/>
                  </a:lnTo>
                  <a:lnTo>
                    <a:pt x="1467" y="463"/>
                  </a:lnTo>
                  <a:lnTo>
                    <a:pt x="1406" y="342"/>
                  </a:lnTo>
                  <a:lnTo>
                    <a:pt x="1306" y="221"/>
                  </a:lnTo>
                  <a:lnTo>
                    <a:pt x="1206" y="141"/>
                  </a:lnTo>
                  <a:lnTo>
                    <a:pt x="1065" y="61"/>
                  </a:lnTo>
                  <a:lnTo>
                    <a:pt x="924" y="21"/>
                  </a:lnTo>
                  <a:lnTo>
                    <a:pt x="7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4"/>
            <p:cNvSpPr/>
            <p:nvPr/>
          </p:nvSpPr>
          <p:spPr>
            <a:xfrm>
              <a:off x="1323700" y="3063875"/>
              <a:ext cx="220975" cy="127075"/>
            </a:xfrm>
            <a:custGeom>
              <a:avLst/>
              <a:gdLst/>
              <a:ahLst/>
              <a:cxnLst/>
              <a:rect l="l" t="t" r="r" b="b"/>
              <a:pathLst>
                <a:path w="8839" h="5083" extrusionOk="0">
                  <a:moveTo>
                    <a:pt x="643" y="1"/>
                  </a:moveTo>
                  <a:lnTo>
                    <a:pt x="503" y="41"/>
                  </a:lnTo>
                  <a:lnTo>
                    <a:pt x="362" y="101"/>
                  </a:lnTo>
                  <a:lnTo>
                    <a:pt x="241" y="182"/>
                  </a:lnTo>
                  <a:lnTo>
                    <a:pt x="141" y="302"/>
                  </a:lnTo>
                  <a:lnTo>
                    <a:pt x="61" y="423"/>
                  </a:lnTo>
                  <a:lnTo>
                    <a:pt x="20" y="583"/>
                  </a:lnTo>
                  <a:lnTo>
                    <a:pt x="0" y="724"/>
                  </a:lnTo>
                  <a:lnTo>
                    <a:pt x="0" y="865"/>
                  </a:lnTo>
                  <a:lnTo>
                    <a:pt x="41" y="1005"/>
                  </a:lnTo>
                  <a:lnTo>
                    <a:pt x="101" y="1146"/>
                  </a:lnTo>
                  <a:lnTo>
                    <a:pt x="181" y="1266"/>
                  </a:lnTo>
                  <a:lnTo>
                    <a:pt x="282" y="1367"/>
                  </a:lnTo>
                  <a:lnTo>
                    <a:pt x="422" y="1447"/>
                  </a:lnTo>
                  <a:lnTo>
                    <a:pt x="7734" y="5003"/>
                  </a:lnTo>
                  <a:lnTo>
                    <a:pt x="7895" y="5063"/>
                  </a:lnTo>
                  <a:lnTo>
                    <a:pt x="8075" y="5083"/>
                  </a:lnTo>
                  <a:lnTo>
                    <a:pt x="8176" y="5083"/>
                  </a:lnTo>
                  <a:lnTo>
                    <a:pt x="8276" y="5063"/>
                  </a:lnTo>
                  <a:lnTo>
                    <a:pt x="8377" y="5023"/>
                  </a:lnTo>
                  <a:lnTo>
                    <a:pt x="8477" y="4982"/>
                  </a:lnTo>
                  <a:lnTo>
                    <a:pt x="8558" y="4922"/>
                  </a:lnTo>
                  <a:lnTo>
                    <a:pt x="8638" y="4842"/>
                  </a:lnTo>
                  <a:lnTo>
                    <a:pt x="8698" y="4762"/>
                  </a:lnTo>
                  <a:lnTo>
                    <a:pt x="8758" y="4661"/>
                  </a:lnTo>
                  <a:lnTo>
                    <a:pt x="8819" y="4520"/>
                  </a:lnTo>
                  <a:lnTo>
                    <a:pt x="8839" y="4360"/>
                  </a:lnTo>
                  <a:lnTo>
                    <a:pt x="8819" y="4219"/>
                  </a:lnTo>
                  <a:lnTo>
                    <a:pt x="8799" y="4079"/>
                  </a:lnTo>
                  <a:lnTo>
                    <a:pt x="8738" y="3938"/>
                  </a:lnTo>
                  <a:lnTo>
                    <a:pt x="8638" y="3817"/>
                  </a:lnTo>
                  <a:lnTo>
                    <a:pt x="8537" y="3717"/>
                  </a:lnTo>
                  <a:lnTo>
                    <a:pt x="8397" y="3637"/>
                  </a:lnTo>
                  <a:lnTo>
                    <a:pt x="1085" y="81"/>
                  </a:lnTo>
                  <a:lnTo>
                    <a:pt x="944" y="21"/>
                  </a:lnTo>
                  <a:lnTo>
                    <a:pt x="7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5" name="chimes.wav"/>
          </p:stSnd>
        </p:sndAc>
      </p:transition>
    </mc:Choice>
    <mc:Fallback>
      <p:transition spd="slow">
        <p:sndAc>
          <p:stSnd>
            <p:snd r:embed="rId5" name="chimes.wav"/>
          </p:stSnd>
        </p:sndAc>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28"/>
        <p:cNvGrpSpPr/>
        <p:nvPr/>
      </p:nvGrpSpPr>
      <p:grpSpPr>
        <a:xfrm>
          <a:off x="0" y="0"/>
          <a:ext cx="0" cy="0"/>
          <a:chOff x="0" y="0"/>
          <a:chExt cx="0" cy="0"/>
        </a:xfrm>
      </p:grpSpPr>
      <p:grpSp>
        <p:nvGrpSpPr>
          <p:cNvPr id="129" name="Google Shape;129;p10"/>
          <p:cNvGrpSpPr/>
          <p:nvPr/>
        </p:nvGrpSpPr>
        <p:grpSpPr>
          <a:xfrm>
            <a:off x="95093" y="54363"/>
            <a:ext cx="12026305" cy="6667496"/>
            <a:chOff x="71319" y="40772"/>
            <a:chExt cx="9019729" cy="5000622"/>
          </a:xfrm>
        </p:grpSpPr>
        <p:sp>
          <p:nvSpPr>
            <p:cNvPr id="130" name="Google Shape;130;p10"/>
            <p:cNvSpPr/>
            <p:nvPr/>
          </p:nvSpPr>
          <p:spPr>
            <a:xfrm>
              <a:off x="4290573" y="40772"/>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10"/>
            <p:cNvSpPr/>
            <p:nvPr/>
          </p:nvSpPr>
          <p:spPr>
            <a:xfrm>
              <a:off x="71319" y="26022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10"/>
            <p:cNvSpPr/>
            <p:nvPr/>
          </p:nvSpPr>
          <p:spPr>
            <a:xfrm>
              <a:off x="8640474" y="46085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 name="Google Shape;133;p10"/>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134" name="Google Shape;134;p10"/>
          <p:cNvSpPr txBox="1">
            <a:spLocks noGrp="1"/>
          </p:cNvSpPr>
          <p:nvPr>
            <p:ph type="title"/>
          </p:nvPr>
        </p:nvSpPr>
        <p:spPr>
          <a:xfrm>
            <a:off x="960000" y="53810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75"/>
        <p:cNvGrpSpPr/>
        <p:nvPr/>
      </p:nvGrpSpPr>
      <p:grpSpPr>
        <a:xfrm>
          <a:off x="0" y="0"/>
          <a:ext cx="0" cy="0"/>
          <a:chOff x="0" y="0"/>
          <a:chExt cx="0" cy="0"/>
        </a:xfrm>
      </p:grpSpPr>
      <p:grpSp>
        <p:nvGrpSpPr>
          <p:cNvPr id="1276" name="Google Shape;1276;p25"/>
          <p:cNvGrpSpPr/>
          <p:nvPr/>
        </p:nvGrpSpPr>
        <p:grpSpPr>
          <a:xfrm>
            <a:off x="13367" y="-16399"/>
            <a:ext cx="12165236" cy="6916657"/>
            <a:chOff x="33197" y="-12175"/>
            <a:chExt cx="9123927" cy="5118900"/>
          </a:xfrm>
        </p:grpSpPr>
        <p:grpSp>
          <p:nvGrpSpPr>
            <p:cNvPr id="1277" name="Google Shape;1277;p25"/>
            <p:cNvGrpSpPr/>
            <p:nvPr/>
          </p:nvGrpSpPr>
          <p:grpSpPr>
            <a:xfrm>
              <a:off x="577902" y="-12175"/>
              <a:ext cx="7986672" cy="5118900"/>
              <a:chOff x="577902" y="-12175"/>
              <a:chExt cx="7986672" cy="5118900"/>
            </a:xfrm>
          </p:grpSpPr>
          <p:cxnSp>
            <p:nvCxnSpPr>
              <p:cNvPr id="1278" name="Google Shape;1278;p25"/>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79" name="Google Shape;1279;p25"/>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0" name="Google Shape;1280;p25"/>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1" name="Google Shape;1281;p25"/>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2" name="Google Shape;1282;p25"/>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3" name="Google Shape;1283;p25"/>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4" name="Google Shape;1284;p25"/>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5" name="Google Shape;1285;p25"/>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6" name="Google Shape;1286;p25"/>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7" name="Google Shape;1287;p25"/>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8" name="Google Shape;1288;p25"/>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89" name="Google Shape;1289;p25"/>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0" name="Google Shape;1290;p25"/>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1" name="Google Shape;1291;p25"/>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2" name="Google Shape;1292;p25"/>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1293" name="Google Shape;1293;p25"/>
            <p:cNvGrpSpPr/>
            <p:nvPr/>
          </p:nvGrpSpPr>
          <p:grpSpPr>
            <a:xfrm rot="5400000">
              <a:off x="2598493" y="-2006994"/>
              <a:ext cx="3993336" cy="9123927"/>
              <a:chOff x="577902" y="-12175"/>
              <a:chExt cx="3993336" cy="5118900"/>
            </a:xfrm>
          </p:grpSpPr>
          <p:cxnSp>
            <p:nvCxnSpPr>
              <p:cNvPr id="1294" name="Google Shape;1294;p25"/>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5" name="Google Shape;1295;p25"/>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6" name="Google Shape;1296;p25"/>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7" name="Google Shape;1297;p25"/>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8" name="Google Shape;1298;p25"/>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299" name="Google Shape;1299;p25"/>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00" name="Google Shape;1300;p25"/>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01" name="Google Shape;1301;p25"/>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1302" name="Google Shape;1302;p25"/>
          <p:cNvGrpSpPr/>
          <p:nvPr/>
        </p:nvGrpSpPr>
        <p:grpSpPr>
          <a:xfrm>
            <a:off x="57401" y="113868"/>
            <a:ext cx="1470433" cy="1961233"/>
            <a:chOff x="8269775" y="3716750"/>
            <a:chExt cx="1102825" cy="1470925"/>
          </a:xfrm>
        </p:grpSpPr>
        <p:sp>
          <p:nvSpPr>
            <p:cNvPr id="1303" name="Google Shape;1303;p25"/>
            <p:cNvSpPr/>
            <p:nvPr/>
          </p:nvSpPr>
          <p:spPr>
            <a:xfrm>
              <a:off x="8420425" y="3716750"/>
              <a:ext cx="813575" cy="1012425"/>
            </a:xfrm>
            <a:custGeom>
              <a:avLst/>
              <a:gdLst/>
              <a:ahLst/>
              <a:cxnLst/>
              <a:rect l="l" t="t" r="r" b="b"/>
              <a:pathLst>
                <a:path w="32543" h="40497" extrusionOk="0">
                  <a:moveTo>
                    <a:pt x="2251" y="1"/>
                  </a:moveTo>
                  <a:lnTo>
                    <a:pt x="2351" y="201"/>
                  </a:lnTo>
                  <a:lnTo>
                    <a:pt x="2431" y="422"/>
                  </a:lnTo>
                  <a:lnTo>
                    <a:pt x="2492" y="684"/>
                  </a:lnTo>
                  <a:lnTo>
                    <a:pt x="2512" y="985"/>
                  </a:lnTo>
                  <a:lnTo>
                    <a:pt x="2512" y="1286"/>
                  </a:lnTo>
                  <a:lnTo>
                    <a:pt x="2512" y="1608"/>
                  </a:lnTo>
                  <a:lnTo>
                    <a:pt x="2472" y="1949"/>
                  </a:lnTo>
                  <a:lnTo>
                    <a:pt x="2411" y="2291"/>
                  </a:lnTo>
                  <a:lnTo>
                    <a:pt x="2351" y="2632"/>
                  </a:lnTo>
                  <a:lnTo>
                    <a:pt x="2291" y="2973"/>
                  </a:lnTo>
                  <a:lnTo>
                    <a:pt x="2110" y="3616"/>
                  </a:lnTo>
                  <a:lnTo>
                    <a:pt x="1909" y="4179"/>
                  </a:lnTo>
                  <a:lnTo>
                    <a:pt x="1728" y="4661"/>
                  </a:lnTo>
                  <a:lnTo>
                    <a:pt x="1527" y="5042"/>
                  </a:lnTo>
                  <a:lnTo>
                    <a:pt x="1327" y="5444"/>
                  </a:lnTo>
                  <a:lnTo>
                    <a:pt x="885" y="6208"/>
                  </a:lnTo>
                  <a:lnTo>
                    <a:pt x="664" y="6589"/>
                  </a:lnTo>
                  <a:lnTo>
                    <a:pt x="483" y="6991"/>
                  </a:lnTo>
                  <a:lnTo>
                    <a:pt x="302" y="7393"/>
                  </a:lnTo>
                  <a:lnTo>
                    <a:pt x="162" y="7794"/>
                  </a:lnTo>
                  <a:lnTo>
                    <a:pt x="101" y="8015"/>
                  </a:lnTo>
                  <a:lnTo>
                    <a:pt x="61" y="8236"/>
                  </a:lnTo>
                  <a:lnTo>
                    <a:pt x="21" y="8457"/>
                  </a:lnTo>
                  <a:lnTo>
                    <a:pt x="1" y="8678"/>
                  </a:lnTo>
                  <a:lnTo>
                    <a:pt x="1" y="8899"/>
                  </a:lnTo>
                  <a:lnTo>
                    <a:pt x="1" y="9140"/>
                  </a:lnTo>
                  <a:lnTo>
                    <a:pt x="41" y="9361"/>
                  </a:lnTo>
                  <a:lnTo>
                    <a:pt x="81" y="9562"/>
                  </a:lnTo>
                  <a:lnTo>
                    <a:pt x="121" y="9783"/>
                  </a:lnTo>
                  <a:lnTo>
                    <a:pt x="202" y="9984"/>
                  </a:lnTo>
                  <a:lnTo>
                    <a:pt x="282" y="10185"/>
                  </a:lnTo>
                  <a:lnTo>
                    <a:pt x="403" y="10366"/>
                  </a:lnTo>
                  <a:lnTo>
                    <a:pt x="523" y="10546"/>
                  </a:lnTo>
                  <a:lnTo>
                    <a:pt x="664" y="10687"/>
                  </a:lnTo>
                  <a:lnTo>
                    <a:pt x="824" y="10828"/>
                  </a:lnTo>
                  <a:lnTo>
                    <a:pt x="1005" y="10968"/>
                  </a:lnTo>
                  <a:lnTo>
                    <a:pt x="1246" y="11089"/>
                  </a:lnTo>
                  <a:lnTo>
                    <a:pt x="1487" y="11189"/>
                  </a:lnTo>
                  <a:lnTo>
                    <a:pt x="1748" y="11270"/>
                  </a:lnTo>
                  <a:lnTo>
                    <a:pt x="2030" y="11350"/>
                  </a:lnTo>
                  <a:lnTo>
                    <a:pt x="2291" y="11430"/>
                  </a:lnTo>
                  <a:lnTo>
                    <a:pt x="2552" y="11511"/>
                  </a:lnTo>
                  <a:lnTo>
                    <a:pt x="2793" y="11611"/>
                  </a:lnTo>
                  <a:lnTo>
                    <a:pt x="3034" y="11752"/>
                  </a:lnTo>
                  <a:lnTo>
                    <a:pt x="3235" y="11932"/>
                  </a:lnTo>
                  <a:lnTo>
                    <a:pt x="3416" y="12113"/>
                  </a:lnTo>
                  <a:lnTo>
                    <a:pt x="3556" y="12314"/>
                  </a:lnTo>
                  <a:lnTo>
                    <a:pt x="3677" y="12555"/>
                  </a:lnTo>
                  <a:lnTo>
                    <a:pt x="3757" y="12796"/>
                  </a:lnTo>
                  <a:lnTo>
                    <a:pt x="3817" y="13037"/>
                  </a:lnTo>
                  <a:lnTo>
                    <a:pt x="3858" y="13318"/>
                  </a:lnTo>
                  <a:lnTo>
                    <a:pt x="3878" y="13580"/>
                  </a:lnTo>
                  <a:lnTo>
                    <a:pt x="3858" y="13861"/>
                  </a:lnTo>
                  <a:lnTo>
                    <a:pt x="3837" y="14142"/>
                  </a:lnTo>
                  <a:lnTo>
                    <a:pt x="3797" y="14423"/>
                  </a:lnTo>
                  <a:lnTo>
                    <a:pt x="3737" y="14725"/>
                  </a:lnTo>
                  <a:lnTo>
                    <a:pt x="3596" y="15287"/>
                  </a:lnTo>
                  <a:lnTo>
                    <a:pt x="3396" y="15809"/>
                  </a:lnTo>
                  <a:lnTo>
                    <a:pt x="3215" y="16352"/>
                  </a:lnTo>
                  <a:lnTo>
                    <a:pt x="3034" y="16894"/>
                  </a:lnTo>
                  <a:lnTo>
                    <a:pt x="2893" y="17456"/>
                  </a:lnTo>
                  <a:lnTo>
                    <a:pt x="2833" y="17738"/>
                  </a:lnTo>
                  <a:lnTo>
                    <a:pt x="2793" y="18019"/>
                  </a:lnTo>
                  <a:lnTo>
                    <a:pt x="2773" y="18280"/>
                  </a:lnTo>
                  <a:lnTo>
                    <a:pt x="2773" y="18561"/>
                  </a:lnTo>
                  <a:lnTo>
                    <a:pt x="2793" y="18822"/>
                  </a:lnTo>
                  <a:lnTo>
                    <a:pt x="2853" y="19063"/>
                  </a:lnTo>
                  <a:lnTo>
                    <a:pt x="2934" y="19324"/>
                  </a:lnTo>
                  <a:lnTo>
                    <a:pt x="3034" y="19545"/>
                  </a:lnTo>
                  <a:lnTo>
                    <a:pt x="3175" y="19766"/>
                  </a:lnTo>
                  <a:lnTo>
                    <a:pt x="3335" y="19987"/>
                  </a:lnTo>
                  <a:lnTo>
                    <a:pt x="3456" y="20108"/>
                  </a:lnTo>
                  <a:lnTo>
                    <a:pt x="3596" y="20208"/>
                  </a:lnTo>
                  <a:lnTo>
                    <a:pt x="3737" y="20309"/>
                  </a:lnTo>
                  <a:lnTo>
                    <a:pt x="3878" y="20389"/>
                  </a:lnTo>
                  <a:lnTo>
                    <a:pt x="4199" y="20550"/>
                  </a:lnTo>
                  <a:lnTo>
                    <a:pt x="4541" y="20670"/>
                  </a:lnTo>
                  <a:lnTo>
                    <a:pt x="4882" y="20751"/>
                  </a:lnTo>
                  <a:lnTo>
                    <a:pt x="5244" y="20831"/>
                  </a:lnTo>
                  <a:lnTo>
                    <a:pt x="5967" y="20952"/>
                  </a:lnTo>
                  <a:lnTo>
                    <a:pt x="6328" y="21032"/>
                  </a:lnTo>
                  <a:lnTo>
                    <a:pt x="6690" y="21092"/>
                  </a:lnTo>
                  <a:lnTo>
                    <a:pt x="7011" y="21193"/>
                  </a:lnTo>
                  <a:lnTo>
                    <a:pt x="7333" y="21313"/>
                  </a:lnTo>
                  <a:lnTo>
                    <a:pt x="7634" y="21454"/>
                  </a:lnTo>
                  <a:lnTo>
                    <a:pt x="7754" y="21554"/>
                  </a:lnTo>
                  <a:lnTo>
                    <a:pt x="7875" y="21635"/>
                  </a:lnTo>
                  <a:lnTo>
                    <a:pt x="7996" y="21755"/>
                  </a:lnTo>
                  <a:lnTo>
                    <a:pt x="8096" y="21876"/>
                  </a:lnTo>
                  <a:lnTo>
                    <a:pt x="8196" y="22016"/>
                  </a:lnTo>
                  <a:lnTo>
                    <a:pt x="8277" y="22157"/>
                  </a:lnTo>
                  <a:lnTo>
                    <a:pt x="8337" y="22297"/>
                  </a:lnTo>
                  <a:lnTo>
                    <a:pt x="8397" y="22438"/>
                  </a:lnTo>
                  <a:lnTo>
                    <a:pt x="8437" y="22579"/>
                  </a:lnTo>
                  <a:lnTo>
                    <a:pt x="8458" y="22699"/>
                  </a:lnTo>
                  <a:lnTo>
                    <a:pt x="8478" y="22980"/>
                  </a:lnTo>
                  <a:lnTo>
                    <a:pt x="8437" y="23282"/>
                  </a:lnTo>
                  <a:lnTo>
                    <a:pt x="8397" y="23563"/>
                  </a:lnTo>
                  <a:lnTo>
                    <a:pt x="8317" y="23844"/>
                  </a:lnTo>
                  <a:lnTo>
                    <a:pt x="8196" y="24145"/>
                  </a:lnTo>
                  <a:lnTo>
                    <a:pt x="8096" y="24427"/>
                  </a:lnTo>
                  <a:lnTo>
                    <a:pt x="7855" y="25029"/>
                  </a:lnTo>
                  <a:lnTo>
                    <a:pt x="7734" y="25331"/>
                  </a:lnTo>
                  <a:lnTo>
                    <a:pt x="7614" y="25632"/>
                  </a:lnTo>
                  <a:lnTo>
                    <a:pt x="7534" y="25933"/>
                  </a:lnTo>
                  <a:lnTo>
                    <a:pt x="7473" y="26235"/>
                  </a:lnTo>
                  <a:lnTo>
                    <a:pt x="7433" y="26536"/>
                  </a:lnTo>
                  <a:lnTo>
                    <a:pt x="7433" y="26837"/>
                  </a:lnTo>
                  <a:lnTo>
                    <a:pt x="7473" y="27118"/>
                  </a:lnTo>
                  <a:lnTo>
                    <a:pt x="7554" y="27379"/>
                  </a:lnTo>
                  <a:lnTo>
                    <a:pt x="7654" y="27641"/>
                  </a:lnTo>
                  <a:lnTo>
                    <a:pt x="7795" y="27882"/>
                  </a:lnTo>
                  <a:lnTo>
                    <a:pt x="7955" y="28103"/>
                  </a:lnTo>
                  <a:lnTo>
                    <a:pt x="8136" y="28303"/>
                  </a:lnTo>
                  <a:lnTo>
                    <a:pt x="8337" y="28504"/>
                  </a:lnTo>
                  <a:lnTo>
                    <a:pt x="8558" y="28705"/>
                  </a:lnTo>
                  <a:lnTo>
                    <a:pt x="8779" y="28886"/>
                  </a:lnTo>
                  <a:lnTo>
                    <a:pt x="9040" y="29047"/>
                  </a:lnTo>
                  <a:lnTo>
                    <a:pt x="9281" y="29207"/>
                  </a:lnTo>
                  <a:lnTo>
                    <a:pt x="9562" y="29348"/>
                  </a:lnTo>
                  <a:lnTo>
                    <a:pt x="10105" y="29609"/>
                  </a:lnTo>
                  <a:lnTo>
                    <a:pt x="10647" y="29830"/>
                  </a:lnTo>
                  <a:lnTo>
                    <a:pt x="11189" y="30071"/>
                  </a:lnTo>
                  <a:lnTo>
                    <a:pt x="11752" y="30312"/>
                  </a:lnTo>
                  <a:lnTo>
                    <a:pt x="12274" y="30614"/>
                  </a:lnTo>
                  <a:lnTo>
                    <a:pt x="12535" y="30754"/>
                  </a:lnTo>
                  <a:lnTo>
                    <a:pt x="12776" y="30935"/>
                  </a:lnTo>
                  <a:lnTo>
                    <a:pt x="12997" y="31116"/>
                  </a:lnTo>
                  <a:lnTo>
                    <a:pt x="13198" y="31296"/>
                  </a:lnTo>
                  <a:lnTo>
                    <a:pt x="13399" y="31517"/>
                  </a:lnTo>
                  <a:lnTo>
                    <a:pt x="13560" y="31718"/>
                  </a:lnTo>
                  <a:lnTo>
                    <a:pt x="13700" y="31959"/>
                  </a:lnTo>
                  <a:lnTo>
                    <a:pt x="13821" y="32200"/>
                  </a:lnTo>
                  <a:lnTo>
                    <a:pt x="13921" y="32462"/>
                  </a:lnTo>
                  <a:lnTo>
                    <a:pt x="13982" y="32743"/>
                  </a:lnTo>
                  <a:lnTo>
                    <a:pt x="14002" y="33024"/>
                  </a:lnTo>
                  <a:lnTo>
                    <a:pt x="14002" y="33325"/>
                  </a:lnTo>
                  <a:lnTo>
                    <a:pt x="13961" y="33607"/>
                  </a:lnTo>
                  <a:lnTo>
                    <a:pt x="13921" y="33888"/>
                  </a:lnTo>
                  <a:lnTo>
                    <a:pt x="13841" y="34470"/>
                  </a:lnTo>
                  <a:lnTo>
                    <a:pt x="13801" y="34751"/>
                  </a:lnTo>
                  <a:lnTo>
                    <a:pt x="13801" y="35053"/>
                  </a:lnTo>
                  <a:lnTo>
                    <a:pt x="13801" y="35254"/>
                  </a:lnTo>
                  <a:lnTo>
                    <a:pt x="13821" y="35434"/>
                  </a:lnTo>
                  <a:lnTo>
                    <a:pt x="13861" y="35635"/>
                  </a:lnTo>
                  <a:lnTo>
                    <a:pt x="13901" y="35816"/>
                  </a:lnTo>
                  <a:lnTo>
                    <a:pt x="13961" y="35997"/>
                  </a:lnTo>
                  <a:lnTo>
                    <a:pt x="14022" y="36178"/>
                  </a:lnTo>
                  <a:lnTo>
                    <a:pt x="14202" y="36519"/>
                  </a:lnTo>
                  <a:lnTo>
                    <a:pt x="14403" y="36841"/>
                  </a:lnTo>
                  <a:lnTo>
                    <a:pt x="14644" y="37142"/>
                  </a:lnTo>
                  <a:lnTo>
                    <a:pt x="14926" y="37423"/>
                  </a:lnTo>
                  <a:lnTo>
                    <a:pt x="15227" y="37684"/>
                  </a:lnTo>
                  <a:lnTo>
                    <a:pt x="15568" y="37925"/>
                  </a:lnTo>
                  <a:lnTo>
                    <a:pt x="15910" y="38126"/>
                  </a:lnTo>
                  <a:lnTo>
                    <a:pt x="16292" y="38327"/>
                  </a:lnTo>
                  <a:lnTo>
                    <a:pt x="16673" y="38488"/>
                  </a:lnTo>
                  <a:lnTo>
                    <a:pt x="17075" y="38608"/>
                  </a:lnTo>
                  <a:lnTo>
                    <a:pt x="17477" y="38709"/>
                  </a:lnTo>
                  <a:lnTo>
                    <a:pt x="17878" y="38789"/>
                  </a:lnTo>
                  <a:lnTo>
                    <a:pt x="18280" y="38829"/>
                  </a:lnTo>
                  <a:lnTo>
                    <a:pt x="18682" y="38849"/>
                  </a:lnTo>
                  <a:lnTo>
                    <a:pt x="19084" y="38849"/>
                  </a:lnTo>
                  <a:lnTo>
                    <a:pt x="19485" y="38829"/>
                  </a:lnTo>
                  <a:lnTo>
                    <a:pt x="19887" y="38789"/>
                  </a:lnTo>
                  <a:lnTo>
                    <a:pt x="20691" y="38709"/>
                  </a:lnTo>
                  <a:lnTo>
                    <a:pt x="21494" y="38568"/>
                  </a:lnTo>
                  <a:lnTo>
                    <a:pt x="23081" y="38287"/>
                  </a:lnTo>
                  <a:lnTo>
                    <a:pt x="23884" y="38166"/>
                  </a:lnTo>
                  <a:lnTo>
                    <a:pt x="24688" y="38066"/>
                  </a:lnTo>
                  <a:lnTo>
                    <a:pt x="25090" y="38046"/>
                  </a:lnTo>
                  <a:lnTo>
                    <a:pt x="25512" y="38046"/>
                  </a:lnTo>
                  <a:lnTo>
                    <a:pt x="25913" y="38066"/>
                  </a:lnTo>
                  <a:lnTo>
                    <a:pt x="26335" y="38106"/>
                  </a:lnTo>
                  <a:lnTo>
                    <a:pt x="26757" y="38166"/>
                  </a:lnTo>
                  <a:lnTo>
                    <a:pt x="27159" y="38247"/>
                  </a:lnTo>
                  <a:lnTo>
                    <a:pt x="27540" y="38367"/>
                  </a:lnTo>
                  <a:lnTo>
                    <a:pt x="27942" y="38488"/>
                  </a:lnTo>
                  <a:lnTo>
                    <a:pt x="28304" y="38648"/>
                  </a:lnTo>
                  <a:lnTo>
                    <a:pt x="28665" y="38829"/>
                  </a:lnTo>
                  <a:lnTo>
                    <a:pt x="28987" y="39050"/>
                  </a:lnTo>
                  <a:lnTo>
                    <a:pt x="29308" y="39271"/>
                  </a:lnTo>
                  <a:lnTo>
                    <a:pt x="29589" y="39532"/>
                  </a:lnTo>
                  <a:lnTo>
                    <a:pt x="29850" y="39834"/>
                  </a:lnTo>
                  <a:lnTo>
                    <a:pt x="30071" y="40155"/>
                  </a:lnTo>
                  <a:lnTo>
                    <a:pt x="30252" y="40496"/>
                  </a:lnTo>
                  <a:lnTo>
                    <a:pt x="30152" y="39813"/>
                  </a:lnTo>
                  <a:lnTo>
                    <a:pt x="30071" y="39110"/>
                  </a:lnTo>
                  <a:lnTo>
                    <a:pt x="30011" y="38407"/>
                  </a:lnTo>
                  <a:lnTo>
                    <a:pt x="29971" y="37724"/>
                  </a:lnTo>
                  <a:lnTo>
                    <a:pt x="29971" y="37021"/>
                  </a:lnTo>
                  <a:lnTo>
                    <a:pt x="29991" y="36318"/>
                  </a:lnTo>
                  <a:lnTo>
                    <a:pt x="30051" y="35615"/>
                  </a:lnTo>
                  <a:lnTo>
                    <a:pt x="30112" y="34932"/>
                  </a:lnTo>
                  <a:lnTo>
                    <a:pt x="30212" y="34229"/>
                  </a:lnTo>
                  <a:lnTo>
                    <a:pt x="30332" y="33546"/>
                  </a:lnTo>
                  <a:lnTo>
                    <a:pt x="30473" y="32863"/>
                  </a:lnTo>
                  <a:lnTo>
                    <a:pt x="30654" y="32180"/>
                  </a:lnTo>
                  <a:lnTo>
                    <a:pt x="30855" y="31497"/>
                  </a:lnTo>
                  <a:lnTo>
                    <a:pt x="31076" y="30834"/>
                  </a:lnTo>
                  <a:lnTo>
                    <a:pt x="31317" y="30192"/>
                  </a:lnTo>
                  <a:lnTo>
                    <a:pt x="31598" y="29549"/>
                  </a:lnTo>
                  <a:lnTo>
                    <a:pt x="31839" y="28986"/>
                  </a:lnTo>
                  <a:lnTo>
                    <a:pt x="32060" y="28424"/>
                  </a:lnTo>
                  <a:lnTo>
                    <a:pt x="32281" y="27841"/>
                  </a:lnTo>
                  <a:lnTo>
                    <a:pt x="32361" y="27540"/>
                  </a:lnTo>
                  <a:lnTo>
                    <a:pt x="32442" y="27259"/>
                  </a:lnTo>
                  <a:lnTo>
                    <a:pt x="32502" y="26958"/>
                  </a:lnTo>
                  <a:lnTo>
                    <a:pt x="32542" y="26676"/>
                  </a:lnTo>
                  <a:lnTo>
                    <a:pt x="32542" y="26395"/>
                  </a:lnTo>
                  <a:lnTo>
                    <a:pt x="32542" y="26114"/>
                  </a:lnTo>
                  <a:lnTo>
                    <a:pt x="32482" y="25833"/>
                  </a:lnTo>
                  <a:lnTo>
                    <a:pt x="32422" y="25572"/>
                  </a:lnTo>
                  <a:lnTo>
                    <a:pt x="32321" y="25310"/>
                  </a:lnTo>
                  <a:lnTo>
                    <a:pt x="32160" y="25069"/>
                  </a:lnTo>
                  <a:lnTo>
                    <a:pt x="32080" y="24929"/>
                  </a:lnTo>
                  <a:lnTo>
                    <a:pt x="31980" y="24808"/>
                  </a:lnTo>
                  <a:lnTo>
                    <a:pt x="31739" y="24567"/>
                  </a:lnTo>
                  <a:lnTo>
                    <a:pt x="31498" y="24386"/>
                  </a:lnTo>
                  <a:lnTo>
                    <a:pt x="31216" y="24206"/>
                  </a:lnTo>
                  <a:lnTo>
                    <a:pt x="30915" y="24065"/>
                  </a:lnTo>
                  <a:lnTo>
                    <a:pt x="30614" y="23924"/>
                  </a:lnTo>
                  <a:lnTo>
                    <a:pt x="29971" y="23683"/>
                  </a:lnTo>
                  <a:lnTo>
                    <a:pt x="29328" y="23442"/>
                  </a:lnTo>
                  <a:lnTo>
                    <a:pt x="29007" y="23322"/>
                  </a:lnTo>
                  <a:lnTo>
                    <a:pt x="28705" y="23181"/>
                  </a:lnTo>
                  <a:lnTo>
                    <a:pt x="28404" y="23021"/>
                  </a:lnTo>
                  <a:lnTo>
                    <a:pt x="28143" y="22840"/>
                  </a:lnTo>
                  <a:lnTo>
                    <a:pt x="27882" y="22619"/>
                  </a:lnTo>
                  <a:lnTo>
                    <a:pt x="27661" y="22378"/>
                  </a:lnTo>
                  <a:lnTo>
                    <a:pt x="27520" y="22197"/>
                  </a:lnTo>
                  <a:lnTo>
                    <a:pt x="27420" y="21996"/>
                  </a:lnTo>
                  <a:lnTo>
                    <a:pt x="27319" y="21795"/>
                  </a:lnTo>
                  <a:lnTo>
                    <a:pt x="27219" y="21594"/>
                  </a:lnTo>
                  <a:lnTo>
                    <a:pt x="27159" y="21373"/>
                  </a:lnTo>
                  <a:lnTo>
                    <a:pt x="27119" y="21152"/>
                  </a:lnTo>
                  <a:lnTo>
                    <a:pt x="27078" y="20911"/>
                  </a:lnTo>
                  <a:lnTo>
                    <a:pt x="27038" y="20690"/>
                  </a:lnTo>
                  <a:lnTo>
                    <a:pt x="27018" y="20208"/>
                  </a:lnTo>
                  <a:lnTo>
                    <a:pt x="27018" y="19706"/>
                  </a:lnTo>
                  <a:lnTo>
                    <a:pt x="27058" y="18702"/>
                  </a:lnTo>
                  <a:lnTo>
                    <a:pt x="27098" y="18220"/>
                  </a:lnTo>
                  <a:lnTo>
                    <a:pt x="27098" y="17718"/>
                  </a:lnTo>
                  <a:lnTo>
                    <a:pt x="27078" y="17256"/>
                  </a:lnTo>
                  <a:lnTo>
                    <a:pt x="27018" y="16794"/>
                  </a:lnTo>
                  <a:lnTo>
                    <a:pt x="26978" y="16593"/>
                  </a:lnTo>
                  <a:lnTo>
                    <a:pt x="26918" y="16372"/>
                  </a:lnTo>
                  <a:lnTo>
                    <a:pt x="26837" y="16171"/>
                  </a:lnTo>
                  <a:lnTo>
                    <a:pt x="26757" y="15970"/>
                  </a:lnTo>
                  <a:lnTo>
                    <a:pt x="26657" y="15789"/>
                  </a:lnTo>
                  <a:lnTo>
                    <a:pt x="26516" y="15608"/>
                  </a:lnTo>
                  <a:lnTo>
                    <a:pt x="26375" y="15448"/>
                  </a:lnTo>
                  <a:lnTo>
                    <a:pt x="26215" y="15287"/>
                  </a:lnTo>
                  <a:lnTo>
                    <a:pt x="26054" y="15187"/>
                  </a:lnTo>
                  <a:lnTo>
                    <a:pt x="25913" y="15086"/>
                  </a:lnTo>
                  <a:lnTo>
                    <a:pt x="25753" y="15006"/>
                  </a:lnTo>
                  <a:lnTo>
                    <a:pt x="25592" y="14925"/>
                  </a:lnTo>
                  <a:lnTo>
                    <a:pt x="25250" y="14805"/>
                  </a:lnTo>
                  <a:lnTo>
                    <a:pt x="24889" y="14725"/>
                  </a:lnTo>
                  <a:lnTo>
                    <a:pt x="24507" y="14664"/>
                  </a:lnTo>
                  <a:lnTo>
                    <a:pt x="24126" y="14624"/>
                  </a:lnTo>
                  <a:lnTo>
                    <a:pt x="23342" y="14544"/>
                  </a:lnTo>
                  <a:lnTo>
                    <a:pt x="22960" y="14524"/>
                  </a:lnTo>
                  <a:lnTo>
                    <a:pt x="22599" y="14463"/>
                  </a:lnTo>
                  <a:lnTo>
                    <a:pt x="22237" y="14403"/>
                  </a:lnTo>
                  <a:lnTo>
                    <a:pt x="21896" y="14303"/>
                  </a:lnTo>
                  <a:lnTo>
                    <a:pt x="21595" y="14182"/>
                  </a:lnTo>
                  <a:lnTo>
                    <a:pt x="21434" y="14102"/>
                  </a:lnTo>
                  <a:lnTo>
                    <a:pt x="21293" y="14001"/>
                  </a:lnTo>
                  <a:lnTo>
                    <a:pt x="21173" y="13901"/>
                  </a:lnTo>
                  <a:lnTo>
                    <a:pt x="21052" y="13780"/>
                  </a:lnTo>
                  <a:lnTo>
                    <a:pt x="20932" y="13660"/>
                  </a:lnTo>
                  <a:lnTo>
                    <a:pt x="20831" y="13519"/>
                  </a:lnTo>
                  <a:lnTo>
                    <a:pt x="20751" y="13379"/>
                  </a:lnTo>
                  <a:lnTo>
                    <a:pt x="20691" y="13258"/>
                  </a:lnTo>
                  <a:lnTo>
                    <a:pt x="20610" y="12977"/>
                  </a:lnTo>
                  <a:lnTo>
                    <a:pt x="20550" y="12696"/>
                  </a:lnTo>
                  <a:lnTo>
                    <a:pt x="20530" y="12394"/>
                  </a:lnTo>
                  <a:lnTo>
                    <a:pt x="20550" y="12093"/>
                  </a:lnTo>
                  <a:lnTo>
                    <a:pt x="20570" y="11792"/>
                  </a:lnTo>
                  <a:lnTo>
                    <a:pt x="20671" y="11169"/>
                  </a:lnTo>
                  <a:lnTo>
                    <a:pt x="20771" y="10546"/>
                  </a:lnTo>
                  <a:lnTo>
                    <a:pt x="20811" y="10245"/>
                  </a:lnTo>
                  <a:lnTo>
                    <a:pt x="20851" y="9924"/>
                  </a:lnTo>
                  <a:lnTo>
                    <a:pt x="20851" y="9622"/>
                  </a:lnTo>
                  <a:lnTo>
                    <a:pt x="20811" y="9321"/>
                  </a:lnTo>
                  <a:lnTo>
                    <a:pt x="20751" y="9040"/>
                  </a:lnTo>
                  <a:lnTo>
                    <a:pt x="20650" y="8759"/>
                  </a:lnTo>
                  <a:lnTo>
                    <a:pt x="20550" y="8558"/>
                  </a:lnTo>
                  <a:lnTo>
                    <a:pt x="20429" y="8377"/>
                  </a:lnTo>
                  <a:lnTo>
                    <a:pt x="20269" y="8196"/>
                  </a:lnTo>
                  <a:lnTo>
                    <a:pt x="20108" y="8056"/>
                  </a:lnTo>
                  <a:lnTo>
                    <a:pt x="19947" y="7915"/>
                  </a:lnTo>
                  <a:lnTo>
                    <a:pt x="19747" y="7794"/>
                  </a:lnTo>
                  <a:lnTo>
                    <a:pt x="19546" y="7694"/>
                  </a:lnTo>
                  <a:lnTo>
                    <a:pt x="19345" y="7594"/>
                  </a:lnTo>
                  <a:lnTo>
                    <a:pt x="19124" y="7513"/>
                  </a:lnTo>
                  <a:lnTo>
                    <a:pt x="18903" y="7453"/>
                  </a:lnTo>
                  <a:lnTo>
                    <a:pt x="18441" y="7332"/>
                  </a:lnTo>
                  <a:lnTo>
                    <a:pt x="17959" y="7272"/>
                  </a:lnTo>
                  <a:lnTo>
                    <a:pt x="17497" y="7232"/>
                  </a:lnTo>
                  <a:lnTo>
                    <a:pt x="16553" y="7172"/>
                  </a:lnTo>
                  <a:lnTo>
                    <a:pt x="16091" y="7111"/>
                  </a:lnTo>
                  <a:lnTo>
                    <a:pt x="15629" y="7051"/>
                  </a:lnTo>
                  <a:lnTo>
                    <a:pt x="15167" y="6931"/>
                  </a:lnTo>
                  <a:lnTo>
                    <a:pt x="14966" y="6870"/>
                  </a:lnTo>
                  <a:lnTo>
                    <a:pt x="14745" y="6770"/>
                  </a:lnTo>
                  <a:lnTo>
                    <a:pt x="14544" y="6670"/>
                  </a:lnTo>
                  <a:lnTo>
                    <a:pt x="14363" y="6569"/>
                  </a:lnTo>
                  <a:lnTo>
                    <a:pt x="14182" y="6428"/>
                  </a:lnTo>
                  <a:lnTo>
                    <a:pt x="14002" y="6268"/>
                  </a:lnTo>
                  <a:lnTo>
                    <a:pt x="13781" y="6027"/>
                  </a:lnTo>
                  <a:lnTo>
                    <a:pt x="13600" y="5746"/>
                  </a:lnTo>
                  <a:lnTo>
                    <a:pt x="13459" y="5464"/>
                  </a:lnTo>
                  <a:lnTo>
                    <a:pt x="13319" y="5143"/>
                  </a:lnTo>
                  <a:lnTo>
                    <a:pt x="13218" y="4822"/>
                  </a:lnTo>
                  <a:lnTo>
                    <a:pt x="13118" y="4500"/>
                  </a:lnTo>
                  <a:lnTo>
                    <a:pt x="12957" y="3817"/>
                  </a:lnTo>
                  <a:lnTo>
                    <a:pt x="12796" y="3154"/>
                  </a:lnTo>
                  <a:lnTo>
                    <a:pt x="12696" y="2813"/>
                  </a:lnTo>
                  <a:lnTo>
                    <a:pt x="12575" y="2511"/>
                  </a:lnTo>
                  <a:lnTo>
                    <a:pt x="12435" y="2210"/>
                  </a:lnTo>
                  <a:lnTo>
                    <a:pt x="12274" y="1929"/>
                  </a:lnTo>
                  <a:lnTo>
                    <a:pt x="12073" y="1668"/>
                  </a:lnTo>
                  <a:lnTo>
                    <a:pt x="11852" y="1427"/>
                  </a:lnTo>
                  <a:lnTo>
                    <a:pt x="11631" y="1266"/>
                  </a:lnTo>
                  <a:lnTo>
                    <a:pt x="11410" y="1125"/>
                  </a:lnTo>
                  <a:lnTo>
                    <a:pt x="11169" y="1005"/>
                  </a:lnTo>
                  <a:lnTo>
                    <a:pt x="10928" y="925"/>
                  </a:lnTo>
                  <a:lnTo>
                    <a:pt x="10667" y="864"/>
                  </a:lnTo>
                  <a:lnTo>
                    <a:pt x="10406" y="824"/>
                  </a:lnTo>
                  <a:lnTo>
                    <a:pt x="10145" y="784"/>
                  </a:lnTo>
                  <a:lnTo>
                    <a:pt x="9582" y="784"/>
                  </a:lnTo>
                  <a:lnTo>
                    <a:pt x="9301" y="804"/>
                  </a:lnTo>
                  <a:lnTo>
                    <a:pt x="8739" y="884"/>
                  </a:lnTo>
                  <a:lnTo>
                    <a:pt x="8176" y="985"/>
                  </a:lnTo>
                  <a:lnTo>
                    <a:pt x="7634" y="1105"/>
                  </a:lnTo>
                  <a:lnTo>
                    <a:pt x="7353" y="1166"/>
                  </a:lnTo>
                  <a:lnTo>
                    <a:pt x="7031" y="1186"/>
                  </a:lnTo>
                  <a:lnTo>
                    <a:pt x="6670" y="1226"/>
                  </a:lnTo>
                  <a:lnTo>
                    <a:pt x="5906" y="1226"/>
                  </a:lnTo>
                  <a:lnTo>
                    <a:pt x="5505" y="1206"/>
                  </a:lnTo>
                  <a:lnTo>
                    <a:pt x="5103" y="1166"/>
                  </a:lnTo>
                  <a:lnTo>
                    <a:pt x="4701" y="1125"/>
                  </a:lnTo>
                  <a:lnTo>
                    <a:pt x="4320" y="1045"/>
                  </a:lnTo>
                  <a:lnTo>
                    <a:pt x="3938" y="965"/>
                  </a:lnTo>
                  <a:lnTo>
                    <a:pt x="3576" y="864"/>
                  </a:lnTo>
                  <a:lnTo>
                    <a:pt x="3235" y="724"/>
                  </a:lnTo>
                  <a:lnTo>
                    <a:pt x="2934" y="583"/>
                  </a:lnTo>
                  <a:lnTo>
                    <a:pt x="2652" y="402"/>
                  </a:lnTo>
                  <a:lnTo>
                    <a:pt x="2431" y="201"/>
                  </a:lnTo>
                  <a:lnTo>
                    <a:pt x="2331" y="101"/>
                  </a:lnTo>
                  <a:lnTo>
                    <a:pt x="2251"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5"/>
            <p:cNvSpPr/>
            <p:nvPr/>
          </p:nvSpPr>
          <p:spPr>
            <a:xfrm>
              <a:off x="8508325" y="3788575"/>
              <a:ext cx="676450" cy="932050"/>
            </a:xfrm>
            <a:custGeom>
              <a:avLst/>
              <a:gdLst/>
              <a:ahLst/>
              <a:cxnLst/>
              <a:rect l="l" t="t" r="r" b="b"/>
              <a:pathLst>
                <a:path w="27058" h="37282" extrusionOk="0">
                  <a:moveTo>
                    <a:pt x="201" y="0"/>
                  </a:moveTo>
                  <a:lnTo>
                    <a:pt x="121" y="20"/>
                  </a:lnTo>
                  <a:lnTo>
                    <a:pt x="60" y="60"/>
                  </a:lnTo>
                  <a:lnTo>
                    <a:pt x="20" y="141"/>
                  </a:lnTo>
                  <a:lnTo>
                    <a:pt x="0" y="201"/>
                  </a:lnTo>
                  <a:lnTo>
                    <a:pt x="20" y="281"/>
                  </a:lnTo>
                  <a:lnTo>
                    <a:pt x="60" y="342"/>
                  </a:lnTo>
                  <a:lnTo>
                    <a:pt x="141" y="382"/>
                  </a:lnTo>
                  <a:lnTo>
                    <a:pt x="342" y="462"/>
                  </a:lnTo>
                  <a:lnTo>
                    <a:pt x="522" y="583"/>
                  </a:lnTo>
                  <a:lnTo>
                    <a:pt x="723" y="703"/>
                  </a:lnTo>
                  <a:lnTo>
                    <a:pt x="884" y="844"/>
                  </a:lnTo>
                  <a:lnTo>
                    <a:pt x="1045" y="1004"/>
                  </a:lnTo>
                  <a:lnTo>
                    <a:pt x="1205" y="1185"/>
                  </a:lnTo>
                  <a:lnTo>
                    <a:pt x="1346" y="1386"/>
                  </a:lnTo>
                  <a:lnTo>
                    <a:pt x="1487" y="1607"/>
                  </a:lnTo>
                  <a:lnTo>
                    <a:pt x="1607" y="1848"/>
                  </a:lnTo>
                  <a:lnTo>
                    <a:pt x="1728" y="2129"/>
                  </a:lnTo>
                  <a:lnTo>
                    <a:pt x="1828" y="2411"/>
                  </a:lnTo>
                  <a:lnTo>
                    <a:pt x="1928" y="2712"/>
                  </a:lnTo>
                  <a:lnTo>
                    <a:pt x="2009" y="3033"/>
                  </a:lnTo>
                  <a:lnTo>
                    <a:pt x="2089" y="3395"/>
                  </a:lnTo>
                  <a:lnTo>
                    <a:pt x="2170" y="3756"/>
                  </a:lnTo>
                  <a:lnTo>
                    <a:pt x="2230" y="4158"/>
                  </a:lnTo>
                  <a:lnTo>
                    <a:pt x="2310" y="4721"/>
                  </a:lnTo>
                  <a:lnTo>
                    <a:pt x="2411" y="5323"/>
                  </a:lnTo>
                  <a:lnTo>
                    <a:pt x="2551" y="5926"/>
                  </a:lnTo>
                  <a:lnTo>
                    <a:pt x="2632" y="6227"/>
                  </a:lnTo>
                  <a:lnTo>
                    <a:pt x="2732" y="6528"/>
                  </a:lnTo>
                  <a:lnTo>
                    <a:pt x="2832" y="6830"/>
                  </a:lnTo>
                  <a:lnTo>
                    <a:pt x="2973" y="7111"/>
                  </a:lnTo>
                  <a:lnTo>
                    <a:pt x="3114" y="7372"/>
                  </a:lnTo>
                  <a:lnTo>
                    <a:pt x="3294" y="7633"/>
                  </a:lnTo>
                  <a:lnTo>
                    <a:pt x="3475" y="7874"/>
                  </a:lnTo>
                  <a:lnTo>
                    <a:pt x="3696" y="8095"/>
                  </a:lnTo>
                  <a:lnTo>
                    <a:pt x="3917" y="8296"/>
                  </a:lnTo>
                  <a:lnTo>
                    <a:pt x="4198" y="8477"/>
                  </a:lnTo>
                  <a:lnTo>
                    <a:pt x="4439" y="8617"/>
                  </a:lnTo>
                  <a:lnTo>
                    <a:pt x="4700" y="8718"/>
                  </a:lnTo>
                  <a:lnTo>
                    <a:pt x="4982" y="8798"/>
                  </a:lnTo>
                  <a:lnTo>
                    <a:pt x="5243" y="8879"/>
                  </a:lnTo>
                  <a:lnTo>
                    <a:pt x="5524" y="8939"/>
                  </a:lnTo>
                  <a:lnTo>
                    <a:pt x="5805" y="8979"/>
                  </a:lnTo>
                  <a:lnTo>
                    <a:pt x="6368" y="9039"/>
                  </a:lnTo>
                  <a:lnTo>
                    <a:pt x="7011" y="9120"/>
                  </a:lnTo>
                  <a:lnTo>
                    <a:pt x="7312" y="9180"/>
                  </a:lnTo>
                  <a:lnTo>
                    <a:pt x="7613" y="9240"/>
                  </a:lnTo>
                  <a:lnTo>
                    <a:pt x="7894" y="9321"/>
                  </a:lnTo>
                  <a:lnTo>
                    <a:pt x="8176" y="9441"/>
                  </a:lnTo>
                  <a:lnTo>
                    <a:pt x="8417" y="9582"/>
                  </a:lnTo>
                  <a:lnTo>
                    <a:pt x="8658" y="9762"/>
                  </a:lnTo>
                  <a:lnTo>
                    <a:pt x="8818" y="9923"/>
                  </a:lnTo>
                  <a:lnTo>
                    <a:pt x="8939" y="10084"/>
                  </a:lnTo>
                  <a:lnTo>
                    <a:pt x="9059" y="10265"/>
                  </a:lnTo>
                  <a:lnTo>
                    <a:pt x="9160" y="10465"/>
                  </a:lnTo>
                  <a:lnTo>
                    <a:pt x="9260" y="10666"/>
                  </a:lnTo>
                  <a:lnTo>
                    <a:pt x="9321" y="10887"/>
                  </a:lnTo>
                  <a:lnTo>
                    <a:pt x="9381" y="11108"/>
                  </a:lnTo>
                  <a:lnTo>
                    <a:pt x="9421" y="11329"/>
                  </a:lnTo>
                  <a:lnTo>
                    <a:pt x="9461" y="11791"/>
                  </a:lnTo>
                  <a:lnTo>
                    <a:pt x="9461" y="12253"/>
                  </a:lnTo>
                  <a:lnTo>
                    <a:pt x="9441" y="12735"/>
                  </a:lnTo>
                  <a:lnTo>
                    <a:pt x="9401" y="13197"/>
                  </a:lnTo>
                  <a:lnTo>
                    <a:pt x="9341" y="13679"/>
                  </a:lnTo>
                  <a:lnTo>
                    <a:pt x="9300" y="14182"/>
                  </a:lnTo>
                  <a:lnTo>
                    <a:pt x="9280" y="14664"/>
                  </a:lnTo>
                  <a:lnTo>
                    <a:pt x="9300" y="15166"/>
                  </a:lnTo>
                  <a:lnTo>
                    <a:pt x="9321" y="15407"/>
                  </a:lnTo>
                  <a:lnTo>
                    <a:pt x="9361" y="15648"/>
                  </a:lnTo>
                  <a:lnTo>
                    <a:pt x="9401" y="15889"/>
                  </a:lnTo>
                  <a:lnTo>
                    <a:pt x="9461" y="16110"/>
                  </a:lnTo>
                  <a:lnTo>
                    <a:pt x="9541" y="16351"/>
                  </a:lnTo>
                  <a:lnTo>
                    <a:pt x="9642" y="16572"/>
                  </a:lnTo>
                  <a:lnTo>
                    <a:pt x="9762" y="16773"/>
                  </a:lnTo>
                  <a:lnTo>
                    <a:pt x="9903" y="16974"/>
                  </a:lnTo>
                  <a:lnTo>
                    <a:pt x="10044" y="17155"/>
                  </a:lnTo>
                  <a:lnTo>
                    <a:pt x="10204" y="17315"/>
                  </a:lnTo>
                  <a:lnTo>
                    <a:pt x="10365" y="17456"/>
                  </a:lnTo>
                  <a:lnTo>
                    <a:pt x="10546" y="17576"/>
                  </a:lnTo>
                  <a:lnTo>
                    <a:pt x="10727" y="17697"/>
                  </a:lnTo>
                  <a:lnTo>
                    <a:pt x="10907" y="17797"/>
                  </a:lnTo>
                  <a:lnTo>
                    <a:pt x="11309" y="17978"/>
                  </a:lnTo>
                  <a:lnTo>
                    <a:pt x="11731" y="18119"/>
                  </a:lnTo>
                  <a:lnTo>
                    <a:pt x="12173" y="18239"/>
                  </a:lnTo>
                  <a:lnTo>
                    <a:pt x="12615" y="18340"/>
                  </a:lnTo>
                  <a:lnTo>
                    <a:pt x="13057" y="18440"/>
                  </a:lnTo>
                  <a:lnTo>
                    <a:pt x="13860" y="18601"/>
                  </a:lnTo>
                  <a:lnTo>
                    <a:pt x="14242" y="18701"/>
                  </a:lnTo>
                  <a:lnTo>
                    <a:pt x="14624" y="18822"/>
                  </a:lnTo>
                  <a:lnTo>
                    <a:pt x="14965" y="18962"/>
                  </a:lnTo>
                  <a:lnTo>
                    <a:pt x="15307" y="19143"/>
                  </a:lnTo>
                  <a:lnTo>
                    <a:pt x="15447" y="19244"/>
                  </a:lnTo>
                  <a:lnTo>
                    <a:pt x="15608" y="19344"/>
                  </a:lnTo>
                  <a:lnTo>
                    <a:pt x="15748" y="19465"/>
                  </a:lnTo>
                  <a:lnTo>
                    <a:pt x="15869" y="19605"/>
                  </a:lnTo>
                  <a:lnTo>
                    <a:pt x="16030" y="19786"/>
                  </a:lnTo>
                  <a:lnTo>
                    <a:pt x="16150" y="19967"/>
                  </a:lnTo>
                  <a:lnTo>
                    <a:pt x="16271" y="20168"/>
                  </a:lnTo>
                  <a:lnTo>
                    <a:pt x="16371" y="20369"/>
                  </a:lnTo>
                  <a:lnTo>
                    <a:pt x="16451" y="20569"/>
                  </a:lnTo>
                  <a:lnTo>
                    <a:pt x="16512" y="20790"/>
                  </a:lnTo>
                  <a:lnTo>
                    <a:pt x="16572" y="21011"/>
                  </a:lnTo>
                  <a:lnTo>
                    <a:pt x="16632" y="21252"/>
                  </a:lnTo>
                  <a:lnTo>
                    <a:pt x="16693" y="21714"/>
                  </a:lnTo>
                  <a:lnTo>
                    <a:pt x="16713" y="22217"/>
                  </a:lnTo>
                  <a:lnTo>
                    <a:pt x="16733" y="22719"/>
                  </a:lnTo>
                  <a:lnTo>
                    <a:pt x="16733" y="23201"/>
                  </a:lnTo>
                  <a:lnTo>
                    <a:pt x="16733" y="23623"/>
                  </a:lnTo>
                  <a:lnTo>
                    <a:pt x="16753" y="24044"/>
                  </a:lnTo>
                  <a:lnTo>
                    <a:pt x="16813" y="24567"/>
                  </a:lnTo>
                  <a:lnTo>
                    <a:pt x="16853" y="24828"/>
                  </a:lnTo>
                  <a:lnTo>
                    <a:pt x="16913" y="25109"/>
                  </a:lnTo>
                  <a:lnTo>
                    <a:pt x="16974" y="25410"/>
                  </a:lnTo>
                  <a:lnTo>
                    <a:pt x="17074" y="25692"/>
                  </a:lnTo>
                  <a:lnTo>
                    <a:pt x="17175" y="25993"/>
                  </a:lnTo>
                  <a:lnTo>
                    <a:pt x="17315" y="26254"/>
                  </a:lnTo>
                  <a:lnTo>
                    <a:pt x="17476" y="26515"/>
                  </a:lnTo>
                  <a:lnTo>
                    <a:pt x="17657" y="26776"/>
                  </a:lnTo>
                  <a:lnTo>
                    <a:pt x="17858" y="26997"/>
                  </a:lnTo>
                  <a:lnTo>
                    <a:pt x="18099" y="27198"/>
                  </a:lnTo>
                  <a:lnTo>
                    <a:pt x="18380" y="27359"/>
                  </a:lnTo>
                  <a:lnTo>
                    <a:pt x="18520" y="27419"/>
                  </a:lnTo>
                  <a:lnTo>
                    <a:pt x="18681" y="27479"/>
                  </a:lnTo>
                  <a:lnTo>
                    <a:pt x="18862" y="27540"/>
                  </a:lnTo>
                  <a:lnTo>
                    <a:pt x="19043" y="27580"/>
                  </a:lnTo>
                  <a:lnTo>
                    <a:pt x="19404" y="27620"/>
                  </a:lnTo>
                  <a:lnTo>
                    <a:pt x="19766" y="27640"/>
                  </a:lnTo>
                  <a:lnTo>
                    <a:pt x="20107" y="27620"/>
                  </a:lnTo>
                  <a:lnTo>
                    <a:pt x="20710" y="27620"/>
                  </a:lnTo>
                  <a:lnTo>
                    <a:pt x="20991" y="27660"/>
                  </a:lnTo>
                  <a:lnTo>
                    <a:pt x="21272" y="27700"/>
                  </a:lnTo>
                  <a:lnTo>
                    <a:pt x="21453" y="27761"/>
                  </a:lnTo>
                  <a:lnTo>
                    <a:pt x="21634" y="27841"/>
                  </a:lnTo>
                  <a:lnTo>
                    <a:pt x="21795" y="27921"/>
                  </a:lnTo>
                  <a:lnTo>
                    <a:pt x="21955" y="28022"/>
                  </a:lnTo>
                  <a:lnTo>
                    <a:pt x="22116" y="28122"/>
                  </a:lnTo>
                  <a:lnTo>
                    <a:pt x="22257" y="28243"/>
                  </a:lnTo>
                  <a:lnTo>
                    <a:pt x="22538" y="28524"/>
                  </a:lnTo>
                  <a:lnTo>
                    <a:pt x="22799" y="28825"/>
                  </a:lnTo>
                  <a:lnTo>
                    <a:pt x="23040" y="29147"/>
                  </a:lnTo>
                  <a:lnTo>
                    <a:pt x="23261" y="29468"/>
                  </a:lnTo>
                  <a:lnTo>
                    <a:pt x="23462" y="29810"/>
                  </a:lnTo>
                  <a:lnTo>
                    <a:pt x="23964" y="30673"/>
                  </a:lnTo>
                  <a:lnTo>
                    <a:pt x="24446" y="31557"/>
                  </a:lnTo>
                  <a:lnTo>
                    <a:pt x="24888" y="32461"/>
                  </a:lnTo>
                  <a:lnTo>
                    <a:pt x="25290" y="33385"/>
                  </a:lnTo>
                  <a:lnTo>
                    <a:pt x="25672" y="34309"/>
                  </a:lnTo>
                  <a:lnTo>
                    <a:pt x="26033" y="35233"/>
                  </a:lnTo>
                  <a:lnTo>
                    <a:pt x="26354" y="36177"/>
                  </a:lnTo>
                  <a:lnTo>
                    <a:pt x="26656" y="37141"/>
                  </a:lnTo>
                  <a:lnTo>
                    <a:pt x="26696" y="37202"/>
                  </a:lnTo>
                  <a:lnTo>
                    <a:pt x="26736" y="37242"/>
                  </a:lnTo>
                  <a:lnTo>
                    <a:pt x="26796" y="37282"/>
                  </a:lnTo>
                  <a:lnTo>
                    <a:pt x="26897" y="37282"/>
                  </a:lnTo>
                  <a:lnTo>
                    <a:pt x="26977" y="37242"/>
                  </a:lnTo>
                  <a:lnTo>
                    <a:pt x="27017" y="37182"/>
                  </a:lnTo>
                  <a:lnTo>
                    <a:pt x="27058" y="37101"/>
                  </a:lnTo>
                  <a:lnTo>
                    <a:pt x="27037" y="37021"/>
                  </a:lnTo>
                  <a:lnTo>
                    <a:pt x="26736" y="36057"/>
                  </a:lnTo>
                  <a:lnTo>
                    <a:pt x="26415" y="35092"/>
                  </a:lnTo>
                  <a:lnTo>
                    <a:pt x="26053" y="34148"/>
                  </a:lnTo>
                  <a:lnTo>
                    <a:pt x="25651" y="33224"/>
                  </a:lnTo>
                  <a:lnTo>
                    <a:pt x="25250" y="32300"/>
                  </a:lnTo>
                  <a:lnTo>
                    <a:pt x="24788" y="31376"/>
                  </a:lnTo>
                  <a:lnTo>
                    <a:pt x="24326" y="30492"/>
                  </a:lnTo>
                  <a:lnTo>
                    <a:pt x="23803" y="29609"/>
                  </a:lnTo>
                  <a:lnTo>
                    <a:pt x="23582" y="29247"/>
                  </a:lnTo>
                  <a:lnTo>
                    <a:pt x="23341" y="28885"/>
                  </a:lnTo>
                  <a:lnTo>
                    <a:pt x="23080" y="28544"/>
                  </a:lnTo>
                  <a:lnTo>
                    <a:pt x="22799" y="28203"/>
                  </a:lnTo>
                  <a:lnTo>
                    <a:pt x="22498" y="27921"/>
                  </a:lnTo>
                  <a:lnTo>
                    <a:pt x="22317" y="27781"/>
                  </a:lnTo>
                  <a:lnTo>
                    <a:pt x="22156" y="27660"/>
                  </a:lnTo>
                  <a:lnTo>
                    <a:pt x="21975" y="27560"/>
                  </a:lnTo>
                  <a:lnTo>
                    <a:pt x="21775" y="27459"/>
                  </a:lnTo>
                  <a:lnTo>
                    <a:pt x="21574" y="27379"/>
                  </a:lnTo>
                  <a:lnTo>
                    <a:pt x="21373" y="27319"/>
                  </a:lnTo>
                  <a:lnTo>
                    <a:pt x="21051" y="27258"/>
                  </a:lnTo>
                  <a:lnTo>
                    <a:pt x="20750" y="27238"/>
                  </a:lnTo>
                  <a:lnTo>
                    <a:pt x="20429" y="27218"/>
                  </a:lnTo>
                  <a:lnTo>
                    <a:pt x="20107" y="27238"/>
                  </a:lnTo>
                  <a:lnTo>
                    <a:pt x="19766" y="27238"/>
                  </a:lnTo>
                  <a:lnTo>
                    <a:pt x="19444" y="27218"/>
                  </a:lnTo>
                  <a:lnTo>
                    <a:pt x="19123" y="27178"/>
                  </a:lnTo>
                  <a:lnTo>
                    <a:pt x="18962" y="27158"/>
                  </a:lnTo>
                  <a:lnTo>
                    <a:pt x="18822" y="27098"/>
                  </a:lnTo>
                  <a:lnTo>
                    <a:pt x="18541" y="26997"/>
                  </a:lnTo>
                  <a:lnTo>
                    <a:pt x="18320" y="26857"/>
                  </a:lnTo>
                  <a:lnTo>
                    <a:pt x="18119" y="26676"/>
                  </a:lnTo>
                  <a:lnTo>
                    <a:pt x="17938" y="26475"/>
                  </a:lnTo>
                  <a:lnTo>
                    <a:pt x="17777" y="26254"/>
                  </a:lnTo>
                  <a:lnTo>
                    <a:pt x="17637" y="26013"/>
                  </a:lnTo>
                  <a:lnTo>
                    <a:pt x="17516" y="25772"/>
                  </a:lnTo>
                  <a:lnTo>
                    <a:pt x="17416" y="25511"/>
                  </a:lnTo>
                  <a:lnTo>
                    <a:pt x="17355" y="25250"/>
                  </a:lnTo>
                  <a:lnTo>
                    <a:pt x="17275" y="24989"/>
                  </a:lnTo>
                  <a:lnTo>
                    <a:pt x="17195" y="24466"/>
                  </a:lnTo>
                  <a:lnTo>
                    <a:pt x="17155" y="24004"/>
                  </a:lnTo>
                  <a:lnTo>
                    <a:pt x="17134" y="23623"/>
                  </a:lnTo>
                  <a:lnTo>
                    <a:pt x="17134" y="23201"/>
                  </a:lnTo>
                  <a:lnTo>
                    <a:pt x="17134" y="22699"/>
                  </a:lnTo>
                  <a:lnTo>
                    <a:pt x="17114" y="22176"/>
                  </a:lnTo>
                  <a:lnTo>
                    <a:pt x="17074" y="21654"/>
                  </a:lnTo>
                  <a:lnTo>
                    <a:pt x="17014" y="21152"/>
                  </a:lnTo>
                  <a:lnTo>
                    <a:pt x="16954" y="20891"/>
                  </a:lnTo>
                  <a:lnTo>
                    <a:pt x="16893" y="20650"/>
                  </a:lnTo>
                  <a:lnTo>
                    <a:pt x="16813" y="20409"/>
                  </a:lnTo>
                  <a:lnTo>
                    <a:pt x="16713" y="20188"/>
                  </a:lnTo>
                  <a:lnTo>
                    <a:pt x="16612" y="19947"/>
                  </a:lnTo>
                  <a:lnTo>
                    <a:pt x="16492" y="19746"/>
                  </a:lnTo>
                  <a:lnTo>
                    <a:pt x="16331" y="19525"/>
                  </a:lnTo>
                  <a:lnTo>
                    <a:pt x="16170" y="19324"/>
                  </a:lnTo>
                  <a:lnTo>
                    <a:pt x="16030" y="19183"/>
                  </a:lnTo>
                  <a:lnTo>
                    <a:pt x="15869" y="19043"/>
                  </a:lnTo>
                  <a:lnTo>
                    <a:pt x="15688" y="18922"/>
                  </a:lnTo>
                  <a:lnTo>
                    <a:pt x="15527" y="18822"/>
                  </a:lnTo>
                  <a:lnTo>
                    <a:pt x="15166" y="18621"/>
                  </a:lnTo>
                  <a:lnTo>
                    <a:pt x="14784" y="18460"/>
                  </a:lnTo>
                  <a:lnTo>
                    <a:pt x="14383" y="18340"/>
                  </a:lnTo>
                  <a:lnTo>
                    <a:pt x="13961" y="18219"/>
                  </a:lnTo>
                  <a:lnTo>
                    <a:pt x="13137" y="18038"/>
                  </a:lnTo>
                  <a:lnTo>
                    <a:pt x="12273" y="17858"/>
                  </a:lnTo>
                  <a:lnTo>
                    <a:pt x="11872" y="17757"/>
                  </a:lnTo>
                  <a:lnTo>
                    <a:pt x="11490" y="17617"/>
                  </a:lnTo>
                  <a:lnTo>
                    <a:pt x="11128" y="17456"/>
                  </a:lnTo>
                  <a:lnTo>
                    <a:pt x="10948" y="17376"/>
                  </a:lnTo>
                  <a:lnTo>
                    <a:pt x="10787" y="17275"/>
                  </a:lnTo>
                  <a:lnTo>
                    <a:pt x="10626" y="17155"/>
                  </a:lnTo>
                  <a:lnTo>
                    <a:pt x="10486" y="17034"/>
                  </a:lnTo>
                  <a:lnTo>
                    <a:pt x="10345" y="16893"/>
                  </a:lnTo>
                  <a:lnTo>
                    <a:pt x="10224" y="16733"/>
                  </a:lnTo>
                  <a:lnTo>
                    <a:pt x="10104" y="16552"/>
                  </a:lnTo>
                  <a:lnTo>
                    <a:pt x="10004" y="16371"/>
                  </a:lnTo>
                  <a:lnTo>
                    <a:pt x="9903" y="16170"/>
                  </a:lnTo>
                  <a:lnTo>
                    <a:pt x="9843" y="15969"/>
                  </a:lnTo>
                  <a:lnTo>
                    <a:pt x="9783" y="15748"/>
                  </a:lnTo>
                  <a:lnTo>
                    <a:pt x="9742" y="15527"/>
                  </a:lnTo>
                  <a:lnTo>
                    <a:pt x="9702" y="15307"/>
                  </a:lnTo>
                  <a:lnTo>
                    <a:pt x="9682" y="15086"/>
                  </a:lnTo>
                  <a:lnTo>
                    <a:pt x="9682" y="14624"/>
                  </a:lnTo>
                  <a:lnTo>
                    <a:pt x="9702" y="14141"/>
                  </a:lnTo>
                  <a:lnTo>
                    <a:pt x="9742" y="13659"/>
                  </a:lnTo>
                  <a:lnTo>
                    <a:pt x="9803" y="13197"/>
                  </a:lnTo>
                  <a:lnTo>
                    <a:pt x="9843" y="12715"/>
                  </a:lnTo>
                  <a:lnTo>
                    <a:pt x="9863" y="12213"/>
                  </a:lnTo>
                  <a:lnTo>
                    <a:pt x="9843" y="11711"/>
                  </a:lnTo>
                  <a:lnTo>
                    <a:pt x="9823" y="11450"/>
                  </a:lnTo>
                  <a:lnTo>
                    <a:pt x="9803" y="11209"/>
                  </a:lnTo>
                  <a:lnTo>
                    <a:pt x="9742" y="10948"/>
                  </a:lnTo>
                  <a:lnTo>
                    <a:pt x="9682" y="10707"/>
                  </a:lnTo>
                  <a:lnTo>
                    <a:pt x="9602" y="10486"/>
                  </a:lnTo>
                  <a:lnTo>
                    <a:pt x="9521" y="10265"/>
                  </a:lnTo>
                  <a:lnTo>
                    <a:pt x="9401" y="10044"/>
                  </a:lnTo>
                  <a:lnTo>
                    <a:pt x="9260" y="9843"/>
                  </a:lnTo>
                  <a:lnTo>
                    <a:pt x="9100" y="9642"/>
                  </a:lnTo>
                  <a:lnTo>
                    <a:pt x="8919" y="9461"/>
                  </a:lnTo>
                  <a:lnTo>
                    <a:pt x="8638" y="9260"/>
                  </a:lnTo>
                  <a:lnTo>
                    <a:pt x="8356" y="9100"/>
                  </a:lnTo>
                  <a:lnTo>
                    <a:pt x="8055" y="8959"/>
                  </a:lnTo>
                  <a:lnTo>
                    <a:pt x="7734" y="8859"/>
                  </a:lnTo>
                  <a:lnTo>
                    <a:pt x="7412" y="8798"/>
                  </a:lnTo>
                  <a:lnTo>
                    <a:pt x="7091" y="8738"/>
                  </a:lnTo>
                  <a:lnTo>
                    <a:pt x="6428" y="8638"/>
                  </a:lnTo>
                  <a:lnTo>
                    <a:pt x="5886" y="8577"/>
                  </a:lnTo>
                  <a:lnTo>
                    <a:pt x="5363" y="8497"/>
                  </a:lnTo>
                  <a:lnTo>
                    <a:pt x="5102" y="8437"/>
                  </a:lnTo>
                  <a:lnTo>
                    <a:pt x="4861" y="8356"/>
                  </a:lnTo>
                  <a:lnTo>
                    <a:pt x="4620" y="8256"/>
                  </a:lnTo>
                  <a:lnTo>
                    <a:pt x="4399" y="8135"/>
                  </a:lnTo>
                  <a:lnTo>
                    <a:pt x="4158" y="7975"/>
                  </a:lnTo>
                  <a:lnTo>
                    <a:pt x="3957" y="7794"/>
                  </a:lnTo>
                  <a:lnTo>
                    <a:pt x="3756" y="7593"/>
                  </a:lnTo>
                  <a:lnTo>
                    <a:pt x="3596" y="7372"/>
                  </a:lnTo>
                  <a:lnTo>
                    <a:pt x="3435" y="7151"/>
                  </a:lnTo>
                  <a:lnTo>
                    <a:pt x="3314" y="6890"/>
                  </a:lnTo>
                  <a:lnTo>
                    <a:pt x="3194" y="6629"/>
                  </a:lnTo>
                  <a:lnTo>
                    <a:pt x="3094" y="6368"/>
                  </a:lnTo>
                  <a:lnTo>
                    <a:pt x="2993" y="6086"/>
                  </a:lnTo>
                  <a:lnTo>
                    <a:pt x="2933" y="5805"/>
                  </a:lnTo>
                  <a:lnTo>
                    <a:pt x="2792" y="5223"/>
                  </a:lnTo>
                  <a:lnTo>
                    <a:pt x="2712" y="4660"/>
                  </a:lnTo>
                  <a:lnTo>
                    <a:pt x="2632" y="4098"/>
                  </a:lnTo>
                  <a:lnTo>
                    <a:pt x="2551" y="3676"/>
                  </a:lnTo>
                  <a:lnTo>
                    <a:pt x="2471" y="3274"/>
                  </a:lnTo>
                  <a:lnTo>
                    <a:pt x="2390" y="2893"/>
                  </a:lnTo>
                  <a:lnTo>
                    <a:pt x="2290" y="2551"/>
                  </a:lnTo>
                  <a:lnTo>
                    <a:pt x="2190" y="2210"/>
                  </a:lnTo>
                  <a:lnTo>
                    <a:pt x="2069" y="1908"/>
                  </a:lnTo>
                  <a:lnTo>
                    <a:pt x="1949" y="1627"/>
                  </a:lnTo>
                  <a:lnTo>
                    <a:pt x="1808" y="1366"/>
                  </a:lnTo>
                  <a:lnTo>
                    <a:pt x="1647" y="1105"/>
                  </a:lnTo>
                  <a:lnTo>
                    <a:pt x="1487" y="884"/>
                  </a:lnTo>
                  <a:lnTo>
                    <a:pt x="1306" y="683"/>
                  </a:lnTo>
                  <a:lnTo>
                    <a:pt x="1125" y="522"/>
                  </a:lnTo>
                  <a:lnTo>
                    <a:pt x="924" y="362"/>
                  </a:lnTo>
                  <a:lnTo>
                    <a:pt x="723" y="221"/>
                  </a:lnTo>
                  <a:lnTo>
                    <a:pt x="502" y="100"/>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5"/>
            <p:cNvSpPr/>
            <p:nvPr/>
          </p:nvSpPr>
          <p:spPr>
            <a:xfrm>
              <a:off x="8269775" y="4266150"/>
              <a:ext cx="1102825" cy="921525"/>
            </a:xfrm>
            <a:custGeom>
              <a:avLst/>
              <a:gdLst/>
              <a:ahLst/>
              <a:cxnLst/>
              <a:rect l="l" t="t" r="r" b="b"/>
              <a:pathLst>
                <a:path w="44113" h="36861" extrusionOk="0">
                  <a:moveTo>
                    <a:pt x="4842" y="0"/>
                  </a:moveTo>
                  <a:lnTo>
                    <a:pt x="4500" y="40"/>
                  </a:lnTo>
                  <a:lnTo>
                    <a:pt x="4159" y="80"/>
                  </a:lnTo>
                  <a:lnTo>
                    <a:pt x="3817" y="161"/>
                  </a:lnTo>
                  <a:lnTo>
                    <a:pt x="3476" y="241"/>
                  </a:lnTo>
                  <a:lnTo>
                    <a:pt x="3154" y="341"/>
                  </a:lnTo>
                  <a:lnTo>
                    <a:pt x="2833" y="462"/>
                  </a:lnTo>
                  <a:lnTo>
                    <a:pt x="2512" y="603"/>
                  </a:lnTo>
                  <a:lnTo>
                    <a:pt x="2210" y="763"/>
                  </a:lnTo>
                  <a:lnTo>
                    <a:pt x="1929" y="944"/>
                  </a:lnTo>
                  <a:lnTo>
                    <a:pt x="1648" y="1145"/>
                  </a:lnTo>
                  <a:lnTo>
                    <a:pt x="1387" y="1346"/>
                  </a:lnTo>
                  <a:lnTo>
                    <a:pt x="1146" y="1587"/>
                  </a:lnTo>
                  <a:lnTo>
                    <a:pt x="925" y="1828"/>
                  </a:lnTo>
                  <a:lnTo>
                    <a:pt x="724" y="2109"/>
                  </a:lnTo>
                  <a:lnTo>
                    <a:pt x="543" y="2390"/>
                  </a:lnTo>
                  <a:lnTo>
                    <a:pt x="382" y="2692"/>
                  </a:lnTo>
                  <a:lnTo>
                    <a:pt x="262" y="2973"/>
                  </a:lnTo>
                  <a:lnTo>
                    <a:pt x="161" y="3294"/>
                  </a:lnTo>
                  <a:lnTo>
                    <a:pt x="101" y="3596"/>
                  </a:lnTo>
                  <a:lnTo>
                    <a:pt x="41" y="3917"/>
                  </a:lnTo>
                  <a:lnTo>
                    <a:pt x="1" y="4238"/>
                  </a:lnTo>
                  <a:lnTo>
                    <a:pt x="1" y="4560"/>
                  </a:lnTo>
                  <a:lnTo>
                    <a:pt x="1" y="4881"/>
                  </a:lnTo>
                  <a:lnTo>
                    <a:pt x="41" y="5203"/>
                  </a:lnTo>
                  <a:lnTo>
                    <a:pt x="81" y="5544"/>
                  </a:lnTo>
                  <a:lnTo>
                    <a:pt x="141" y="5865"/>
                  </a:lnTo>
                  <a:lnTo>
                    <a:pt x="222" y="6187"/>
                  </a:lnTo>
                  <a:lnTo>
                    <a:pt x="302" y="6488"/>
                  </a:lnTo>
                  <a:lnTo>
                    <a:pt x="423" y="6810"/>
                  </a:lnTo>
                  <a:lnTo>
                    <a:pt x="543" y="7111"/>
                  </a:lnTo>
                  <a:lnTo>
                    <a:pt x="664" y="7412"/>
                  </a:lnTo>
                  <a:lnTo>
                    <a:pt x="965" y="7995"/>
                  </a:lnTo>
                  <a:lnTo>
                    <a:pt x="1306" y="8557"/>
                  </a:lnTo>
                  <a:lnTo>
                    <a:pt x="1668" y="9100"/>
                  </a:lnTo>
                  <a:lnTo>
                    <a:pt x="2050" y="9622"/>
                  </a:lnTo>
                  <a:lnTo>
                    <a:pt x="2451" y="10144"/>
                  </a:lnTo>
                  <a:lnTo>
                    <a:pt x="2853" y="10666"/>
                  </a:lnTo>
                  <a:lnTo>
                    <a:pt x="3657" y="11691"/>
                  </a:lnTo>
                  <a:lnTo>
                    <a:pt x="4078" y="12233"/>
                  </a:lnTo>
                  <a:lnTo>
                    <a:pt x="4480" y="12796"/>
                  </a:lnTo>
                  <a:lnTo>
                    <a:pt x="5264" y="13941"/>
                  </a:lnTo>
                  <a:lnTo>
                    <a:pt x="6007" y="15106"/>
                  </a:lnTo>
                  <a:lnTo>
                    <a:pt x="6730" y="16271"/>
                  </a:lnTo>
                  <a:lnTo>
                    <a:pt x="7433" y="17476"/>
                  </a:lnTo>
                  <a:lnTo>
                    <a:pt x="8116" y="18681"/>
                  </a:lnTo>
                  <a:lnTo>
                    <a:pt x="9482" y="21092"/>
                  </a:lnTo>
                  <a:lnTo>
                    <a:pt x="10185" y="22277"/>
                  </a:lnTo>
                  <a:lnTo>
                    <a:pt x="10888" y="23462"/>
                  </a:lnTo>
                  <a:lnTo>
                    <a:pt x="11611" y="24627"/>
                  </a:lnTo>
                  <a:lnTo>
                    <a:pt x="12374" y="25772"/>
                  </a:lnTo>
                  <a:lnTo>
                    <a:pt x="12776" y="26334"/>
                  </a:lnTo>
                  <a:lnTo>
                    <a:pt x="13178" y="26897"/>
                  </a:lnTo>
                  <a:lnTo>
                    <a:pt x="13580" y="27439"/>
                  </a:lnTo>
                  <a:lnTo>
                    <a:pt x="14001" y="27982"/>
                  </a:lnTo>
                  <a:lnTo>
                    <a:pt x="14443" y="28524"/>
                  </a:lnTo>
                  <a:lnTo>
                    <a:pt x="14885" y="29046"/>
                  </a:lnTo>
                  <a:lnTo>
                    <a:pt x="15347" y="29548"/>
                  </a:lnTo>
                  <a:lnTo>
                    <a:pt x="15829" y="30051"/>
                  </a:lnTo>
                  <a:lnTo>
                    <a:pt x="16432" y="30633"/>
                  </a:lnTo>
                  <a:lnTo>
                    <a:pt x="17095" y="31216"/>
                  </a:lnTo>
                  <a:lnTo>
                    <a:pt x="17778" y="31738"/>
                  </a:lnTo>
                  <a:lnTo>
                    <a:pt x="18501" y="32260"/>
                  </a:lnTo>
                  <a:lnTo>
                    <a:pt x="19264" y="32742"/>
                  </a:lnTo>
                  <a:lnTo>
                    <a:pt x="20048" y="33204"/>
                  </a:lnTo>
                  <a:lnTo>
                    <a:pt x="20851" y="33646"/>
                  </a:lnTo>
                  <a:lnTo>
                    <a:pt x="21695" y="34048"/>
                  </a:lnTo>
                  <a:lnTo>
                    <a:pt x="22559" y="34430"/>
                  </a:lnTo>
                  <a:lnTo>
                    <a:pt x="23442" y="34771"/>
                  </a:lnTo>
                  <a:lnTo>
                    <a:pt x="24346" y="35092"/>
                  </a:lnTo>
                  <a:lnTo>
                    <a:pt x="25270" y="35394"/>
                  </a:lnTo>
                  <a:lnTo>
                    <a:pt x="26194" y="35655"/>
                  </a:lnTo>
                  <a:lnTo>
                    <a:pt x="27159" y="35896"/>
                  </a:lnTo>
                  <a:lnTo>
                    <a:pt x="28103" y="36117"/>
                  </a:lnTo>
                  <a:lnTo>
                    <a:pt x="29087" y="36298"/>
                  </a:lnTo>
                  <a:lnTo>
                    <a:pt x="30051" y="36458"/>
                  </a:lnTo>
                  <a:lnTo>
                    <a:pt x="31035" y="36599"/>
                  </a:lnTo>
                  <a:lnTo>
                    <a:pt x="32020" y="36699"/>
                  </a:lnTo>
                  <a:lnTo>
                    <a:pt x="33004" y="36780"/>
                  </a:lnTo>
                  <a:lnTo>
                    <a:pt x="33968" y="36840"/>
                  </a:lnTo>
                  <a:lnTo>
                    <a:pt x="34952" y="36860"/>
                  </a:lnTo>
                  <a:lnTo>
                    <a:pt x="35917" y="36860"/>
                  </a:lnTo>
                  <a:lnTo>
                    <a:pt x="36881" y="36820"/>
                  </a:lnTo>
                  <a:lnTo>
                    <a:pt x="37845" y="36760"/>
                  </a:lnTo>
                  <a:lnTo>
                    <a:pt x="38769" y="36679"/>
                  </a:lnTo>
                  <a:lnTo>
                    <a:pt x="39693" y="36559"/>
                  </a:lnTo>
                  <a:lnTo>
                    <a:pt x="40617" y="36418"/>
                  </a:lnTo>
                  <a:lnTo>
                    <a:pt x="41501" y="36257"/>
                  </a:lnTo>
                  <a:lnTo>
                    <a:pt x="42365" y="36057"/>
                  </a:lnTo>
                  <a:lnTo>
                    <a:pt x="43208" y="35836"/>
                  </a:lnTo>
                  <a:lnTo>
                    <a:pt x="44032" y="35574"/>
                  </a:lnTo>
                  <a:lnTo>
                    <a:pt x="44092" y="34791"/>
                  </a:lnTo>
                  <a:lnTo>
                    <a:pt x="44112" y="33988"/>
                  </a:lnTo>
                  <a:lnTo>
                    <a:pt x="44092" y="33164"/>
                  </a:lnTo>
                  <a:lnTo>
                    <a:pt x="44052" y="32361"/>
                  </a:lnTo>
                  <a:lnTo>
                    <a:pt x="43972" y="31537"/>
                  </a:lnTo>
                  <a:lnTo>
                    <a:pt x="43871" y="30713"/>
                  </a:lnTo>
                  <a:lnTo>
                    <a:pt x="43751" y="29890"/>
                  </a:lnTo>
                  <a:lnTo>
                    <a:pt x="43590" y="29066"/>
                  </a:lnTo>
                  <a:lnTo>
                    <a:pt x="43409" y="28263"/>
                  </a:lnTo>
                  <a:lnTo>
                    <a:pt x="43188" y="27439"/>
                  </a:lnTo>
                  <a:lnTo>
                    <a:pt x="42967" y="26616"/>
                  </a:lnTo>
                  <a:lnTo>
                    <a:pt x="42706" y="25792"/>
                  </a:lnTo>
                  <a:lnTo>
                    <a:pt x="42425" y="24989"/>
                  </a:lnTo>
                  <a:lnTo>
                    <a:pt x="42103" y="24185"/>
                  </a:lnTo>
                  <a:lnTo>
                    <a:pt x="41782" y="23382"/>
                  </a:lnTo>
                  <a:lnTo>
                    <a:pt x="41420" y="22598"/>
                  </a:lnTo>
                  <a:lnTo>
                    <a:pt x="41059" y="21815"/>
                  </a:lnTo>
                  <a:lnTo>
                    <a:pt x="40657" y="21051"/>
                  </a:lnTo>
                  <a:lnTo>
                    <a:pt x="40235" y="20288"/>
                  </a:lnTo>
                  <a:lnTo>
                    <a:pt x="39813" y="19545"/>
                  </a:lnTo>
                  <a:lnTo>
                    <a:pt x="39351" y="18822"/>
                  </a:lnTo>
                  <a:lnTo>
                    <a:pt x="38889" y="18099"/>
                  </a:lnTo>
                  <a:lnTo>
                    <a:pt x="38387" y="17416"/>
                  </a:lnTo>
                  <a:lnTo>
                    <a:pt x="37885" y="16733"/>
                  </a:lnTo>
                  <a:lnTo>
                    <a:pt x="37363" y="16070"/>
                  </a:lnTo>
                  <a:lnTo>
                    <a:pt x="36820" y="15427"/>
                  </a:lnTo>
                  <a:lnTo>
                    <a:pt x="36278" y="14804"/>
                  </a:lnTo>
                  <a:lnTo>
                    <a:pt x="35716" y="14202"/>
                  </a:lnTo>
                  <a:lnTo>
                    <a:pt x="35133" y="13619"/>
                  </a:lnTo>
                  <a:lnTo>
                    <a:pt x="34531" y="13057"/>
                  </a:lnTo>
                  <a:lnTo>
                    <a:pt x="33928" y="12534"/>
                  </a:lnTo>
                  <a:lnTo>
                    <a:pt x="33305" y="12032"/>
                  </a:lnTo>
                  <a:lnTo>
                    <a:pt x="32683" y="11550"/>
                  </a:lnTo>
                  <a:lnTo>
                    <a:pt x="32040" y="11088"/>
                  </a:lnTo>
                  <a:lnTo>
                    <a:pt x="31397" y="10626"/>
                  </a:lnTo>
                  <a:lnTo>
                    <a:pt x="30754" y="10184"/>
                  </a:lnTo>
                  <a:lnTo>
                    <a:pt x="30091" y="9762"/>
                  </a:lnTo>
                  <a:lnTo>
                    <a:pt x="29408" y="9341"/>
                  </a:lnTo>
                  <a:lnTo>
                    <a:pt x="28745" y="8919"/>
                  </a:lnTo>
                  <a:lnTo>
                    <a:pt x="28062" y="8537"/>
                  </a:lnTo>
                  <a:lnTo>
                    <a:pt x="26676" y="7774"/>
                  </a:lnTo>
                  <a:lnTo>
                    <a:pt x="25270" y="7051"/>
                  </a:lnTo>
                  <a:lnTo>
                    <a:pt x="23844" y="6348"/>
                  </a:lnTo>
                  <a:lnTo>
                    <a:pt x="22418" y="5705"/>
                  </a:lnTo>
                  <a:lnTo>
                    <a:pt x="20952" y="5062"/>
                  </a:lnTo>
                  <a:lnTo>
                    <a:pt x="19485" y="4459"/>
                  </a:lnTo>
                  <a:lnTo>
                    <a:pt x="17999" y="3877"/>
                  </a:lnTo>
                  <a:lnTo>
                    <a:pt x="16512" y="3314"/>
                  </a:lnTo>
                  <a:lnTo>
                    <a:pt x="15026" y="2772"/>
                  </a:lnTo>
                  <a:lnTo>
                    <a:pt x="13519" y="2230"/>
                  </a:lnTo>
                  <a:lnTo>
                    <a:pt x="10526" y="1185"/>
                  </a:lnTo>
                  <a:lnTo>
                    <a:pt x="9221" y="743"/>
                  </a:lnTo>
                  <a:lnTo>
                    <a:pt x="8558" y="542"/>
                  </a:lnTo>
                  <a:lnTo>
                    <a:pt x="7895" y="341"/>
                  </a:lnTo>
                  <a:lnTo>
                    <a:pt x="7232" y="201"/>
                  </a:lnTo>
                  <a:lnTo>
                    <a:pt x="6549" y="80"/>
                  </a:lnTo>
                  <a:lnTo>
                    <a:pt x="6208" y="40"/>
                  </a:lnTo>
                  <a:lnTo>
                    <a:pt x="5886" y="20"/>
                  </a:lnTo>
                  <a:lnTo>
                    <a:pt x="55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5"/>
            <p:cNvSpPr/>
            <p:nvPr/>
          </p:nvSpPr>
          <p:spPr>
            <a:xfrm>
              <a:off x="8356650" y="4365575"/>
              <a:ext cx="1005400" cy="778400"/>
            </a:xfrm>
            <a:custGeom>
              <a:avLst/>
              <a:gdLst/>
              <a:ahLst/>
              <a:cxnLst/>
              <a:rect l="l" t="t" r="r" b="b"/>
              <a:pathLst>
                <a:path w="40216" h="31136" extrusionOk="0">
                  <a:moveTo>
                    <a:pt x="141" y="0"/>
                  </a:moveTo>
                  <a:lnTo>
                    <a:pt x="61" y="40"/>
                  </a:lnTo>
                  <a:lnTo>
                    <a:pt x="21" y="101"/>
                  </a:lnTo>
                  <a:lnTo>
                    <a:pt x="1" y="181"/>
                  </a:lnTo>
                  <a:lnTo>
                    <a:pt x="1" y="261"/>
                  </a:lnTo>
                  <a:lnTo>
                    <a:pt x="41" y="322"/>
                  </a:lnTo>
                  <a:lnTo>
                    <a:pt x="101" y="382"/>
                  </a:lnTo>
                  <a:lnTo>
                    <a:pt x="1065" y="864"/>
                  </a:lnTo>
                  <a:lnTo>
                    <a:pt x="1989" y="1366"/>
                  </a:lnTo>
                  <a:lnTo>
                    <a:pt x="2913" y="1909"/>
                  </a:lnTo>
                  <a:lnTo>
                    <a:pt x="3837" y="2451"/>
                  </a:lnTo>
                  <a:lnTo>
                    <a:pt x="4741" y="3013"/>
                  </a:lnTo>
                  <a:lnTo>
                    <a:pt x="5625" y="3616"/>
                  </a:lnTo>
                  <a:lnTo>
                    <a:pt x="6509" y="4199"/>
                  </a:lnTo>
                  <a:lnTo>
                    <a:pt x="7393" y="4821"/>
                  </a:lnTo>
                  <a:lnTo>
                    <a:pt x="8257" y="5444"/>
                  </a:lnTo>
                  <a:lnTo>
                    <a:pt x="9100" y="6067"/>
                  </a:lnTo>
                  <a:lnTo>
                    <a:pt x="10808" y="7352"/>
                  </a:lnTo>
                  <a:lnTo>
                    <a:pt x="12475" y="8658"/>
                  </a:lnTo>
                  <a:lnTo>
                    <a:pt x="14142" y="9964"/>
                  </a:lnTo>
                  <a:lnTo>
                    <a:pt x="15870" y="11329"/>
                  </a:lnTo>
                  <a:lnTo>
                    <a:pt x="17758" y="12836"/>
                  </a:lnTo>
                  <a:lnTo>
                    <a:pt x="21836" y="16150"/>
                  </a:lnTo>
                  <a:lnTo>
                    <a:pt x="26094" y="19646"/>
                  </a:lnTo>
                  <a:lnTo>
                    <a:pt x="30232" y="23060"/>
                  </a:lnTo>
                  <a:lnTo>
                    <a:pt x="37021" y="28705"/>
                  </a:lnTo>
                  <a:lnTo>
                    <a:pt x="39874" y="31095"/>
                  </a:lnTo>
                  <a:lnTo>
                    <a:pt x="39934" y="31135"/>
                  </a:lnTo>
                  <a:lnTo>
                    <a:pt x="40014" y="31135"/>
                  </a:lnTo>
                  <a:lnTo>
                    <a:pt x="40095" y="31115"/>
                  </a:lnTo>
                  <a:lnTo>
                    <a:pt x="40155" y="31075"/>
                  </a:lnTo>
                  <a:lnTo>
                    <a:pt x="40195" y="30995"/>
                  </a:lnTo>
                  <a:lnTo>
                    <a:pt x="40215" y="30915"/>
                  </a:lnTo>
                  <a:lnTo>
                    <a:pt x="40175" y="30854"/>
                  </a:lnTo>
                  <a:lnTo>
                    <a:pt x="40135" y="30794"/>
                  </a:lnTo>
                  <a:lnTo>
                    <a:pt x="37262" y="28404"/>
                  </a:lnTo>
                  <a:lnTo>
                    <a:pt x="30473" y="22759"/>
                  </a:lnTo>
                  <a:lnTo>
                    <a:pt x="26335" y="19324"/>
                  </a:lnTo>
                  <a:lnTo>
                    <a:pt x="22077" y="15849"/>
                  </a:lnTo>
                  <a:lnTo>
                    <a:pt x="17999" y="12535"/>
                  </a:lnTo>
                  <a:lnTo>
                    <a:pt x="16111" y="11008"/>
                  </a:lnTo>
                  <a:lnTo>
                    <a:pt x="14383" y="9642"/>
                  </a:lnTo>
                  <a:lnTo>
                    <a:pt x="12716" y="8336"/>
                  </a:lnTo>
                  <a:lnTo>
                    <a:pt x="11049" y="7031"/>
                  </a:lnTo>
                  <a:lnTo>
                    <a:pt x="9341" y="5745"/>
                  </a:lnTo>
                  <a:lnTo>
                    <a:pt x="8478" y="5102"/>
                  </a:lnTo>
                  <a:lnTo>
                    <a:pt x="7614" y="4480"/>
                  </a:lnTo>
                  <a:lnTo>
                    <a:pt x="6730" y="3877"/>
                  </a:lnTo>
                  <a:lnTo>
                    <a:pt x="5846" y="3274"/>
                  </a:lnTo>
                  <a:lnTo>
                    <a:pt x="4942" y="2672"/>
                  </a:lnTo>
                  <a:lnTo>
                    <a:pt x="4038" y="2109"/>
                  </a:lnTo>
                  <a:lnTo>
                    <a:pt x="3114" y="1547"/>
                  </a:lnTo>
                  <a:lnTo>
                    <a:pt x="2190" y="1025"/>
                  </a:lnTo>
                  <a:lnTo>
                    <a:pt x="1246" y="502"/>
                  </a:lnTo>
                  <a:lnTo>
                    <a:pt x="282" y="20"/>
                  </a:lnTo>
                  <a:lnTo>
                    <a:pt x="20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5"/>
            <p:cNvSpPr/>
            <p:nvPr/>
          </p:nvSpPr>
          <p:spPr>
            <a:xfrm>
              <a:off x="8383275" y="4350000"/>
              <a:ext cx="84400" cy="98950"/>
            </a:xfrm>
            <a:custGeom>
              <a:avLst/>
              <a:gdLst/>
              <a:ahLst/>
              <a:cxnLst/>
              <a:rect l="l" t="t" r="r" b="b"/>
              <a:pathLst>
                <a:path w="3376" h="3958" extrusionOk="0">
                  <a:moveTo>
                    <a:pt x="2491" y="1"/>
                  </a:moveTo>
                  <a:lnTo>
                    <a:pt x="2411" y="41"/>
                  </a:lnTo>
                  <a:lnTo>
                    <a:pt x="2351" y="101"/>
                  </a:lnTo>
                  <a:lnTo>
                    <a:pt x="2330" y="161"/>
                  </a:lnTo>
                  <a:lnTo>
                    <a:pt x="2330" y="242"/>
                  </a:lnTo>
                  <a:lnTo>
                    <a:pt x="2933" y="2953"/>
                  </a:lnTo>
                  <a:lnTo>
                    <a:pt x="141" y="3576"/>
                  </a:lnTo>
                  <a:lnTo>
                    <a:pt x="81" y="3596"/>
                  </a:lnTo>
                  <a:lnTo>
                    <a:pt x="20" y="3656"/>
                  </a:lnTo>
                  <a:lnTo>
                    <a:pt x="0" y="3737"/>
                  </a:lnTo>
                  <a:lnTo>
                    <a:pt x="0" y="3817"/>
                  </a:lnTo>
                  <a:lnTo>
                    <a:pt x="20" y="3877"/>
                  </a:lnTo>
                  <a:lnTo>
                    <a:pt x="61" y="3918"/>
                  </a:lnTo>
                  <a:lnTo>
                    <a:pt x="121" y="3958"/>
                  </a:lnTo>
                  <a:lnTo>
                    <a:pt x="241" y="3958"/>
                  </a:lnTo>
                  <a:lnTo>
                    <a:pt x="3214" y="3295"/>
                  </a:lnTo>
                  <a:lnTo>
                    <a:pt x="3295" y="3255"/>
                  </a:lnTo>
                  <a:lnTo>
                    <a:pt x="3335" y="3194"/>
                  </a:lnTo>
                  <a:lnTo>
                    <a:pt x="3375" y="3134"/>
                  </a:lnTo>
                  <a:lnTo>
                    <a:pt x="3375" y="3054"/>
                  </a:lnTo>
                  <a:lnTo>
                    <a:pt x="2712" y="161"/>
                  </a:lnTo>
                  <a:lnTo>
                    <a:pt x="2692" y="81"/>
                  </a:lnTo>
                  <a:lnTo>
                    <a:pt x="2632" y="41"/>
                  </a:lnTo>
                  <a:lnTo>
                    <a:pt x="257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5"/>
            <p:cNvSpPr/>
            <p:nvPr/>
          </p:nvSpPr>
          <p:spPr>
            <a:xfrm>
              <a:off x="8473675" y="4370600"/>
              <a:ext cx="194350" cy="247100"/>
            </a:xfrm>
            <a:custGeom>
              <a:avLst/>
              <a:gdLst/>
              <a:ahLst/>
              <a:cxnLst/>
              <a:rect l="l" t="t" r="r" b="b"/>
              <a:pathLst>
                <a:path w="7774" h="9884" extrusionOk="0">
                  <a:moveTo>
                    <a:pt x="5765" y="0"/>
                  </a:moveTo>
                  <a:lnTo>
                    <a:pt x="5705" y="20"/>
                  </a:lnTo>
                  <a:lnTo>
                    <a:pt x="5645" y="81"/>
                  </a:lnTo>
                  <a:lnTo>
                    <a:pt x="5624" y="161"/>
                  </a:lnTo>
                  <a:lnTo>
                    <a:pt x="5624" y="241"/>
                  </a:lnTo>
                  <a:lnTo>
                    <a:pt x="7332" y="7874"/>
                  </a:lnTo>
                  <a:lnTo>
                    <a:pt x="161" y="9481"/>
                  </a:lnTo>
                  <a:lnTo>
                    <a:pt x="80" y="9521"/>
                  </a:lnTo>
                  <a:lnTo>
                    <a:pt x="20" y="9582"/>
                  </a:lnTo>
                  <a:lnTo>
                    <a:pt x="0" y="9642"/>
                  </a:lnTo>
                  <a:lnTo>
                    <a:pt x="0" y="9722"/>
                  </a:lnTo>
                  <a:lnTo>
                    <a:pt x="20" y="9783"/>
                  </a:lnTo>
                  <a:lnTo>
                    <a:pt x="80" y="9843"/>
                  </a:lnTo>
                  <a:lnTo>
                    <a:pt x="121" y="9863"/>
                  </a:lnTo>
                  <a:lnTo>
                    <a:pt x="201" y="9883"/>
                  </a:lnTo>
                  <a:lnTo>
                    <a:pt x="241" y="9883"/>
                  </a:lnTo>
                  <a:lnTo>
                    <a:pt x="7613" y="8216"/>
                  </a:lnTo>
                  <a:lnTo>
                    <a:pt x="7693" y="8196"/>
                  </a:lnTo>
                  <a:lnTo>
                    <a:pt x="7754" y="8135"/>
                  </a:lnTo>
                  <a:lnTo>
                    <a:pt x="7774" y="8055"/>
                  </a:lnTo>
                  <a:lnTo>
                    <a:pt x="7774" y="7975"/>
                  </a:lnTo>
                  <a:lnTo>
                    <a:pt x="6006" y="141"/>
                  </a:lnTo>
                  <a:lnTo>
                    <a:pt x="5986" y="81"/>
                  </a:lnTo>
                  <a:lnTo>
                    <a:pt x="5926" y="20"/>
                  </a:lnTo>
                  <a:lnTo>
                    <a:pt x="5845"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5"/>
            <p:cNvSpPr/>
            <p:nvPr/>
          </p:nvSpPr>
          <p:spPr>
            <a:xfrm>
              <a:off x="8655450" y="4474050"/>
              <a:ext cx="247100" cy="368125"/>
            </a:xfrm>
            <a:custGeom>
              <a:avLst/>
              <a:gdLst/>
              <a:ahLst/>
              <a:cxnLst/>
              <a:rect l="l" t="t" r="r" b="b"/>
              <a:pathLst>
                <a:path w="9884" h="14725" extrusionOk="0">
                  <a:moveTo>
                    <a:pt x="9622" y="0"/>
                  </a:moveTo>
                  <a:lnTo>
                    <a:pt x="9542" y="20"/>
                  </a:lnTo>
                  <a:lnTo>
                    <a:pt x="9482" y="60"/>
                  </a:lnTo>
                  <a:lnTo>
                    <a:pt x="9442" y="121"/>
                  </a:lnTo>
                  <a:lnTo>
                    <a:pt x="9422" y="201"/>
                  </a:lnTo>
                  <a:lnTo>
                    <a:pt x="9502" y="11149"/>
                  </a:lnTo>
                  <a:lnTo>
                    <a:pt x="141" y="14322"/>
                  </a:lnTo>
                  <a:lnTo>
                    <a:pt x="61" y="14362"/>
                  </a:lnTo>
                  <a:lnTo>
                    <a:pt x="21" y="14423"/>
                  </a:lnTo>
                  <a:lnTo>
                    <a:pt x="1" y="14503"/>
                  </a:lnTo>
                  <a:lnTo>
                    <a:pt x="21" y="14583"/>
                  </a:lnTo>
                  <a:lnTo>
                    <a:pt x="41" y="14644"/>
                  </a:lnTo>
                  <a:lnTo>
                    <a:pt x="81" y="14684"/>
                  </a:lnTo>
                  <a:lnTo>
                    <a:pt x="141" y="14704"/>
                  </a:lnTo>
                  <a:lnTo>
                    <a:pt x="202" y="14724"/>
                  </a:lnTo>
                  <a:lnTo>
                    <a:pt x="262" y="14704"/>
                  </a:lnTo>
                  <a:lnTo>
                    <a:pt x="9763" y="11470"/>
                  </a:lnTo>
                  <a:lnTo>
                    <a:pt x="9803" y="11450"/>
                  </a:lnTo>
                  <a:lnTo>
                    <a:pt x="9863" y="11410"/>
                  </a:lnTo>
                  <a:lnTo>
                    <a:pt x="9884" y="11349"/>
                  </a:lnTo>
                  <a:lnTo>
                    <a:pt x="9884" y="11289"/>
                  </a:lnTo>
                  <a:lnTo>
                    <a:pt x="9823" y="201"/>
                  </a:lnTo>
                  <a:lnTo>
                    <a:pt x="9803" y="121"/>
                  </a:lnTo>
                  <a:lnTo>
                    <a:pt x="9763" y="60"/>
                  </a:lnTo>
                  <a:lnTo>
                    <a:pt x="9703" y="20"/>
                  </a:lnTo>
                  <a:lnTo>
                    <a:pt x="962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5"/>
            <p:cNvSpPr/>
            <p:nvPr/>
          </p:nvSpPr>
          <p:spPr>
            <a:xfrm>
              <a:off x="8875900" y="4683450"/>
              <a:ext cx="282750" cy="361100"/>
            </a:xfrm>
            <a:custGeom>
              <a:avLst/>
              <a:gdLst/>
              <a:ahLst/>
              <a:cxnLst/>
              <a:rect l="l" t="t" r="r" b="b"/>
              <a:pathLst>
                <a:path w="11310" h="14444" extrusionOk="0">
                  <a:moveTo>
                    <a:pt x="11129" y="0"/>
                  </a:moveTo>
                  <a:lnTo>
                    <a:pt x="11049" y="21"/>
                  </a:lnTo>
                  <a:lnTo>
                    <a:pt x="10989" y="61"/>
                  </a:lnTo>
                  <a:lnTo>
                    <a:pt x="10928" y="121"/>
                  </a:lnTo>
                  <a:lnTo>
                    <a:pt x="10908" y="201"/>
                  </a:lnTo>
                  <a:lnTo>
                    <a:pt x="10647" y="10968"/>
                  </a:lnTo>
                  <a:lnTo>
                    <a:pt x="142" y="14062"/>
                  </a:lnTo>
                  <a:lnTo>
                    <a:pt x="61" y="14082"/>
                  </a:lnTo>
                  <a:lnTo>
                    <a:pt x="21" y="14142"/>
                  </a:lnTo>
                  <a:lnTo>
                    <a:pt x="1" y="14222"/>
                  </a:lnTo>
                  <a:lnTo>
                    <a:pt x="1" y="14303"/>
                  </a:lnTo>
                  <a:lnTo>
                    <a:pt x="21" y="14363"/>
                  </a:lnTo>
                  <a:lnTo>
                    <a:pt x="81" y="14403"/>
                  </a:lnTo>
                  <a:lnTo>
                    <a:pt x="121" y="14443"/>
                  </a:lnTo>
                  <a:lnTo>
                    <a:pt x="242" y="14443"/>
                  </a:lnTo>
                  <a:lnTo>
                    <a:pt x="10888" y="11310"/>
                  </a:lnTo>
                  <a:lnTo>
                    <a:pt x="10948" y="11269"/>
                  </a:lnTo>
                  <a:lnTo>
                    <a:pt x="10989" y="11229"/>
                  </a:lnTo>
                  <a:lnTo>
                    <a:pt x="11029" y="11189"/>
                  </a:lnTo>
                  <a:lnTo>
                    <a:pt x="11029" y="11109"/>
                  </a:lnTo>
                  <a:lnTo>
                    <a:pt x="11310" y="221"/>
                  </a:lnTo>
                  <a:lnTo>
                    <a:pt x="11310" y="141"/>
                  </a:lnTo>
                  <a:lnTo>
                    <a:pt x="11250" y="81"/>
                  </a:lnTo>
                  <a:lnTo>
                    <a:pt x="11189" y="21"/>
                  </a:lnTo>
                  <a:lnTo>
                    <a:pt x="11129"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1" name="Google Shape;1311;p25"/>
          <p:cNvGrpSpPr/>
          <p:nvPr/>
        </p:nvGrpSpPr>
        <p:grpSpPr>
          <a:xfrm>
            <a:off x="57400" y="504200"/>
            <a:ext cx="12077200" cy="6112467"/>
            <a:chOff x="43050" y="378150"/>
            <a:chExt cx="9057900" cy="4584350"/>
          </a:xfrm>
        </p:grpSpPr>
        <p:grpSp>
          <p:nvGrpSpPr>
            <p:cNvPr id="1312" name="Google Shape;1312;p25"/>
            <p:cNvGrpSpPr/>
            <p:nvPr/>
          </p:nvGrpSpPr>
          <p:grpSpPr>
            <a:xfrm>
              <a:off x="125517" y="1054571"/>
              <a:ext cx="8878403" cy="3722222"/>
              <a:chOff x="125517" y="1054571"/>
              <a:chExt cx="8878403" cy="3722222"/>
            </a:xfrm>
          </p:grpSpPr>
          <p:sp>
            <p:nvSpPr>
              <p:cNvPr id="1313" name="Google Shape;1313;p25"/>
              <p:cNvSpPr/>
              <p:nvPr/>
            </p:nvSpPr>
            <p:spPr>
              <a:xfrm>
                <a:off x="276025" y="36824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5"/>
              <p:cNvSpPr/>
              <p:nvPr/>
            </p:nvSpPr>
            <p:spPr>
              <a:xfrm>
                <a:off x="276025" y="1853625"/>
                <a:ext cx="8615100" cy="33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15" name="Google Shape;1315;p25"/>
              <p:cNvGrpSpPr/>
              <p:nvPr/>
            </p:nvGrpSpPr>
            <p:grpSpPr>
              <a:xfrm>
                <a:off x="8710521" y="1054571"/>
                <a:ext cx="293400" cy="3722222"/>
                <a:chOff x="8710521" y="1196850"/>
                <a:chExt cx="293400" cy="3722222"/>
              </a:xfrm>
            </p:grpSpPr>
            <p:sp>
              <p:nvSpPr>
                <p:cNvPr id="1316" name="Google Shape;1316;p25"/>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5"/>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8" name="Google Shape;1318;p25"/>
              <p:cNvGrpSpPr/>
              <p:nvPr/>
            </p:nvGrpSpPr>
            <p:grpSpPr>
              <a:xfrm>
                <a:off x="125517" y="1054571"/>
                <a:ext cx="293400" cy="3722222"/>
                <a:chOff x="8710521" y="1196850"/>
                <a:chExt cx="293400" cy="3722222"/>
              </a:xfrm>
            </p:grpSpPr>
            <p:sp>
              <p:nvSpPr>
                <p:cNvPr id="1319" name="Google Shape;1319;p25"/>
                <p:cNvSpPr/>
                <p:nvPr/>
              </p:nvSpPr>
              <p:spPr>
                <a:xfrm>
                  <a:off x="8838600" y="1196850"/>
                  <a:ext cx="77400" cy="3595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5"/>
                <p:cNvSpPr/>
                <p:nvPr/>
              </p:nvSpPr>
              <p:spPr>
                <a:xfrm>
                  <a:off x="8710521" y="4746872"/>
                  <a:ext cx="293400" cy="17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21" name="Google Shape;1321;p25"/>
            <p:cNvGrpSpPr/>
            <p:nvPr/>
          </p:nvGrpSpPr>
          <p:grpSpPr>
            <a:xfrm>
              <a:off x="43050" y="378150"/>
              <a:ext cx="9057900" cy="4584350"/>
              <a:chOff x="35650" y="378150"/>
              <a:chExt cx="9057900" cy="4584350"/>
            </a:xfrm>
          </p:grpSpPr>
          <p:sp>
            <p:nvSpPr>
              <p:cNvPr id="1322" name="Google Shape;1322;p25"/>
              <p:cNvSpPr/>
              <p:nvPr/>
            </p:nvSpPr>
            <p:spPr>
              <a:xfrm>
                <a:off x="35650" y="4587200"/>
                <a:ext cx="90579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5"/>
              <p:cNvSpPr/>
              <p:nvPr/>
            </p:nvSpPr>
            <p:spPr>
              <a:xfrm>
                <a:off x="499650" y="378150"/>
                <a:ext cx="8144700" cy="4387200"/>
              </a:xfrm>
              <a:prstGeom prst="roundRect">
                <a:avLst>
                  <a:gd name="adj" fmla="val 5321"/>
                </a:avLst>
              </a:prstGeom>
              <a:solidFill>
                <a:schemeClr val="lt1"/>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24" name="Google Shape;1324;p25"/>
          <p:cNvGrpSpPr/>
          <p:nvPr/>
        </p:nvGrpSpPr>
        <p:grpSpPr>
          <a:xfrm>
            <a:off x="10014737" y="4879279"/>
            <a:ext cx="1226297" cy="1210891"/>
            <a:chOff x="1756600" y="-1013525"/>
            <a:chExt cx="1158050" cy="1143500"/>
          </a:xfrm>
        </p:grpSpPr>
        <p:sp>
          <p:nvSpPr>
            <p:cNvPr id="1325" name="Google Shape;1325;p25"/>
            <p:cNvSpPr/>
            <p:nvPr/>
          </p:nvSpPr>
          <p:spPr>
            <a:xfrm>
              <a:off x="1933875" y="-950250"/>
              <a:ext cx="945125" cy="1072175"/>
            </a:xfrm>
            <a:custGeom>
              <a:avLst/>
              <a:gdLst/>
              <a:ahLst/>
              <a:cxnLst/>
              <a:rect l="l" t="t" r="r" b="b"/>
              <a:pathLst>
                <a:path w="37805" h="42887" extrusionOk="0">
                  <a:moveTo>
                    <a:pt x="36117" y="1"/>
                  </a:moveTo>
                  <a:lnTo>
                    <a:pt x="35957" y="21"/>
                  </a:lnTo>
                  <a:lnTo>
                    <a:pt x="35816" y="41"/>
                  </a:lnTo>
                  <a:lnTo>
                    <a:pt x="35675" y="101"/>
                  </a:lnTo>
                  <a:lnTo>
                    <a:pt x="35535" y="141"/>
                  </a:lnTo>
                  <a:lnTo>
                    <a:pt x="35394" y="221"/>
                  </a:lnTo>
                  <a:lnTo>
                    <a:pt x="35253" y="302"/>
                  </a:lnTo>
                  <a:lnTo>
                    <a:pt x="35133" y="402"/>
                  </a:lnTo>
                  <a:lnTo>
                    <a:pt x="35033" y="523"/>
                  </a:lnTo>
                  <a:lnTo>
                    <a:pt x="34932" y="643"/>
                  </a:lnTo>
                  <a:lnTo>
                    <a:pt x="34832" y="784"/>
                  </a:lnTo>
                  <a:lnTo>
                    <a:pt x="23402" y="19967"/>
                  </a:lnTo>
                  <a:lnTo>
                    <a:pt x="18320" y="11410"/>
                  </a:lnTo>
                  <a:lnTo>
                    <a:pt x="18199" y="11229"/>
                  </a:lnTo>
                  <a:lnTo>
                    <a:pt x="18059" y="11069"/>
                  </a:lnTo>
                  <a:lnTo>
                    <a:pt x="17898" y="10948"/>
                  </a:lnTo>
                  <a:lnTo>
                    <a:pt x="17717" y="10828"/>
                  </a:lnTo>
                  <a:lnTo>
                    <a:pt x="17537" y="10747"/>
                  </a:lnTo>
                  <a:lnTo>
                    <a:pt x="17336" y="10667"/>
                  </a:lnTo>
                  <a:lnTo>
                    <a:pt x="17115" y="10647"/>
                  </a:lnTo>
                  <a:lnTo>
                    <a:pt x="16914" y="10627"/>
                  </a:lnTo>
                  <a:lnTo>
                    <a:pt x="16693" y="10647"/>
                  </a:lnTo>
                  <a:lnTo>
                    <a:pt x="16492" y="10687"/>
                  </a:lnTo>
                  <a:lnTo>
                    <a:pt x="16291" y="10767"/>
                  </a:lnTo>
                  <a:lnTo>
                    <a:pt x="16110" y="10868"/>
                  </a:lnTo>
                  <a:lnTo>
                    <a:pt x="15930" y="10988"/>
                  </a:lnTo>
                  <a:lnTo>
                    <a:pt x="15789" y="11129"/>
                  </a:lnTo>
                  <a:lnTo>
                    <a:pt x="15648" y="11290"/>
                  </a:lnTo>
                  <a:lnTo>
                    <a:pt x="15528" y="11470"/>
                  </a:lnTo>
                  <a:lnTo>
                    <a:pt x="181" y="40537"/>
                  </a:lnTo>
                  <a:lnTo>
                    <a:pt x="121" y="40697"/>
                  </a:lnTo>
                  <a:lnTo>
                    <a:pt x="61" y="40838"/>
                  </a:lnTo>
                  <a:lnTo>
                    <a:pt x="21" y="40999"/>
                  </a:lnTo>
                  <a:lnTo>
                    <a:pt x="0" y="41159"/>
                  </a:lnTo>
                  <a:lnTo>
                    <a:pt x="0" y="41300"/>
                  </a:lnTo>
                  <a:lnTo>
                    <a:pt x="21" y="41461"/>
                  </a:lnTo>
                  <a:lnTo>
                    <a:pt x="41" y="41601"/>
                  </a:lnTo>
                  <a:lnTo>
                    <a:pt x="81" y="41762"/>
                  </a:lnTo>
                  <a:lnTo>
                    <a:pt x="121" y="41902"/>
                  </a:lnTo>
                  <a:lnTo>
                    <a:pt x="201" y="42043"/>
                  </a:lnTo>
                  <a:lnTo>
                    <a:pt x="282" y="42184"/>
                  </a:lnTo>
                  <a:lnTo>
                    <a:pt x="362" y="42304"/>
                  </a:lnTo>
                  <a:lnTo>
                    <a:pt x="462" y="42425"/>
                  </a:lnTo>
                  <a:lnTo>
                    <a:pt x="583" y="42525"/>
                  </a:lnTo>
                  <a:lnTo>
                    <a:pt x="724" y="42626"/>
                  </a:lnTo>
                  <a:lnTo>
                    <a:pt x="864" y="42706"/>
                  </a:lnTo>
                  <a:lnTo>
                    <a:pt x="1045" y="42786"/>
                  </a:lnTo>
                  <a:lnTo>
                    <a:pt x="1226" y="42847"/>
                  </a:lnTo>
                  <a:lnTo>
                    <a:pt x="1407" y="42867"/>
                  </a:lnTo>
                  <a:lnTo>
                    <a:pt x="1607" y="42887"/>
                  </a:lnTo>
                  <a:lnTo>
                    <a:pt x="1808" y="42867"/>
                  </a:lnTo>
                  <a:lnTo>
                    <a:pt x="2029" y="42826"/>
                  </a:lnTo>
                  <a:lnTo>
                    <a:pt x="2230" y="42766"/>
                  </a:lnTo>
                  <a:lnTo>
                    <a:pt x="2411" y="42666"/>
                  </a:lnTo>
                  <a:lnTo>
                    <a:pt x="2592" y="42545"/>
                  </a:lnTo>
                  <a:lnTo>
                    <a:pt x="2752" y="42405"/>
                  </a:lnTo>
                  <a:lnTo>
                    <a:pt x="2893" y="42224"/>
                  </a:lnTo>
                  <a:lnTo>
                    <a:pt x="3014" y="42043"/>
                  </a:lnTo>
                  <a:lnTo>
                    <a:pt x="17034" y="15488"/>
                  </a:lnTo>
                  <a:lnTo>
                    <a:pt x="22036" y="23924"/>
                  </a:lnTo>
                  <a:lnTo>
                    <a:pt x="22157" y="24085"/>
                  </a:lnTo>
                  <a:lnTo>
                    <a:pt x="22277" y="24246"/>
                  </a:lnTo>
                  <a:lnTo>
                    <a:pt x="22438" y="24386"/>
                  </a:lnTo>
                  <a:lnTo>
                    <a:pt x="22619" y="24487"/>
                  </a:lnTo>
                  <a:lnTo>
                    <a:pt x="22799" y="24587"/>
                  </a:lnTo>
                  <a:lnTo>
                    <a:pt x="23000" y="24648"/>
                  </a:lnTo>
                  <a:lnTo>
                    <a:pt x="23201" y="24688"/>
                  </a:lnTo>
                  <a:lnTo>
                    <a:pt x="23402" y="24708"/>
                  </a:lnTo>
                  <a:lnTo>
                    <a:pt x="23603" y="24688"/>
                  </a:lnTo>
                  <a:lnTo>
                    <a:pt x="23824" y="24648"/>
                  </a:lnTo>
                  <a:lnTo>
                    <a:pt x="24005" y="24587"/>
                  </a:lnTo>
                  <a:lnTo>
                    <a:pt x="24185" y="24487"/>
                  </a:lnTo>
                  <a:lnTo>
                    <a:pt x="24366" y="24386"/>
                  </a:lnTo>
                  <a:lnTo>
                    <a:pt x="24527" y="24246"/>
                  </a:lnTo>
                  <a:lnTo>
                    <a:pt x="24668" y="24085"/>
                  </a:lnTo>
                  <a:lnTo>
                    <a:pt x="24768" y="23924"/>
                  </a:lnTo>
                  <a:lnTo>
                    <a:pt x="37584" y="2411"/>
                  </a:lnTo>
                  <a:lnTo>
                    <a:pt x="37664" y="2270"/>
                  </a:lnTo>
                  <a:lnTo>
                    <a:pt x="37724" y="2130"/>
                  </a:lnTo>
                  <a:lnTo>
                    <a:pt x="37764" y="1969"/>
                  </a:lnTo>
                  <a:lnTo>
                    <a:pt x="37784" y="1808"/>
                  </a:lnTo>
                  <a:lnTo>
                    <a:pt x="37805" y="1668"/>
                  </a:lnTo>
                  <a:lnTo>
                    <a:pt x="37805" y="1507"/>
                  </a:lnTo>
                  <a:lnTo>
                    <a:pt x="37784" y="1346"/>
                  </a:lnTo>
                  <a:lnTo>
                    <a:pt x="37764" y="1206"/>
                  </a:lnTo>
                  <a:lnTo>
                    <a:pt x="37704" y="1065"/>
                  </a:lnTo>
                  <a:lnTo>
                    <a:pt x="37644" y="925"/>
                  </a:lnTo>
                  <a:lnTo>
                    <a:pt x="37584" y="784"/>
                  </a:lnTo>
                  <a:lnTo>
                    <a:pt x="37503" y="643"/>
                  </a:lnTo>
                  <a:lnTo>
                    <a:pt x="37403" y="523"/>
                  </a:lnTo>
                  <a:lnTo>
                    <a:pt x="37282" y="422"/>
                  </a:lnTo>
                  <a:lnTo>
                    <a:pt x="37162" y="322"/>
                  </a:lnTo>
                  <a:lnTo>
                    <a:pt x="37021" y="221"/>
                  </a:lnTo>
                  <a:lnTo>
                    <a:pt x="36881" y="141"/>
                  </a:lnTo>
                  <a:lnTo>
                    <a:pt x="36740" y="81"/>
                  </a:lnTo>
                  <a:lnTo>
                    <a:pt x="36579" y="41"/>
                  </a:lnTo>
                  <a:lnTo>
                    <a:pt x="36419" y="21"/>
                  </a:lnTo>
                  <a:lnTo>
                    <a:pt x="3627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5"/>
            <p:cNvSpPr/>
            <p:nvPr/>
          </p:nvSpPr>
          <p:spPr>
            <a:xfrm>
              <a:off x="2754950" y="-1013525"/>
              <a:ext cx="159700" cy="152700"/>
            </a:xfrm>
            <a:custGeom>
              <a:avLst/>
              <a:gdLst/>
              <a:ahLst/>
              <a:cxnLst/>
              <a:rect l="l" t="t" r="r" b="b"/>
              <a:pathLst>
                <a:path w="6388" h="6108" extrusionOk="0">
                  <a:moveTo>
                    <a:pt x="5022" y="1"/>
                  </a:moveTo>
                  <a:lnTo>
                    <a:pt x="4861" y="21"/>
                  </a:lnTo>
                  <a:lnTo>
                    <a:pt x="4721" y="81"/>
                  </a:lnTo>
                  <a:lnTo>
                    <a:pt x="362" y="2250"/>
                  </a:lnTo>
                  <a:lnTo>
                    <a:pt x="261" y="2311"/>
                  </a:lnTo>
                  <a:lnTo>
                    <a:pt x="201" y="2371"/>
                  </a:lnTo>
                  <a:lnTo>
                    <a:pt x="141" y="2431"/>
                  </a:lnTo>
                  <a:lnTo>
                    <a:pt x="80" y="2491"/>
                  </a:lnTo>
                  <a:lnTo>
                    <a:pt x="20" y="2652"/>
                  </a:lnTo>
                  <a:lnTo>
                    <a:pt x="0" y="2833"/>
                  </a:lnTo>
                  <a:lnTo>
                    <a:pt x="20" y="2994"/>
                  </a:lnTo>
                  <a:lnTo>
                    <a:pt x="80" y="3154"/>
                  </a:lnTo>
                  <a:lnTo>
                    <a:pt x="141" y="3214"/>
                  </a:lnTo>
                  <a:lnTo>
                    <a:pt x="201" y="3295"/>
                  </a:lnTo>
                  <a:lnTo>
                    <a:pt x="261" y="3355"/>
                  </a:lnTo>
                  <a:lnTo>
                    <a:pt x="342" y="3395"/>
                  </a:lnTo>
                  <a:lnTo>
                    <a:pt x="2893" y="4721"/>
                  </a:lnTo>
                  <a:lnTo>
                    <a:pt x="5444" y="6047"/>
                  </a:lnTo>
                  <a:lnTo>
                    <a:pt x="5544" y="6067"/>
                  </a:lnTo>
                  <a:lnTo>
                    <a:pt x="5624" y="6107"/>
                  </a:lnTo>
                  <a:lnTo>
                    <a:pt x="5805" y="6107"/>
                  </a:lnTo>
                  <a:lnTo>
                    <a:pt x="5966" y="6067"/>
                  </a:lnTo>
                  <a:lnTo>
                    <a:pt x="6107" y="5987"/>
                  </a:lnTo>
                  <a:lnTo>
                    <a:pt x="6247" y="5866"/>
                  </a:lnTo>
                  <a:lnTo>
                    <a:pt x="6327" y="5725"/>
                  </a:lnTo>
                  <a:lnTo>
                    <a:pt x="6368" y="5645"/>
                  </a:lnTo>
                  <a:lnTo>
                    <a:pt x="6368" y="5565"/>
                  </a:lnTo>
                  <a:lnTo>
                    <a:pt x="6388" y="5464"/>
                  </a:lnTo>
                  <a:lnTo>
                    <a:pt x="6368" y="5384"/>
                  </a:lnTo>
                  <a:lnTo>
                    <a:pt x="5645" y="543"/>
                  </a:lnTo>
                  <a:lnTo>
                    <a:pt x="5584" y="402"/>
                  </a:lnTo>
                  <a:lnTo>
                    <a:pt x="5524" y="262"/>
                  </a:lnTo>
                  <a:lnTo>
                    <a:pt x="5424" y="161"/>
                  </a:lnTo>
                  <a:lnTo>
                    <a:pt x="5303" y="81"/>
                  </a:lnTo>
                  <a:lnTo>
                    <a:pt x="5162" y="21"/>
                  </a:lnTo>
                  <a:lnTo>
                    <a:pt x="50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5"/>
            <p:cNvSpPr/>
            <p:nvPr/>
          </p:nvSpPr>
          <p:spPr>
            <a:xfrm>
              <a:off x="1756600" y="-478700"/>
              <a:ext cx="1022475" cy="608675"/>
            </a:xfrm>
            <a:custGeom>
              <a:avLst/>
              <a:gdLst/>
              <a:ahLst/>
              <a:cxnLst/>
              <a:rect l="l" t="t" r="r" b="b"/>
              <a:pathLst>
                <a:path w="40899" h="24347" extrusionOk="0">
                  <a:moveTo>
                    <a:pt x="35796" y="0"/>
                  </a:moveTo>
                  <a:lnTo>
                    <a:pt x="35615" y="21"/>
                  </a:lnTo>
                  <a:lnTo>
                    <a:pt x="35414" y="41"/>
                  </a:lnTo>
                  <a:lnTo>
                    <a:pt x="35234" y="101"/>
                  </a:lnTo>
                  <a:lnTo>
                    <a:pt x="35073" y="161"/>
                  </a:lnTo>
                  <a:lnTo>
                    <a:pt x="34912" y="262"/>
                  </a:lnTo>
                  <a:lnTo>
                    <a:pt x="34752" y="382"/>
                  </a:lnTo>
                  <a:lnTo>
                    <a:pt x="34631" y="503"/>
                  </a:lnTo>
                  <a:lnTo>
                    <a:pt x="34510" y="643"/>
                  </a:lnTo>
                  <a:lnTo>
                    <a:pt x="34390" y="804"/>
                  </a:lnTo>
                  <a:lnTo>
                    <a:pt x="23623" y="19405"/>
                  </a:lnTo>
                  <a:lnTo>
                    <a:pt x="13339" y="3998"/>
                  </a:lnTo>
                  <a:lnTo>
                    <a:pt x="13218" y="3837"/>
                  </a:lnTo>
                  <a:lnTo>
                    <a:pt x="13077" y="3696"/>
                  </a:lnTo>
                  <a:lnTo>
                    <a:pt x="12917" y="3556"/>
                  </a:lnTo>
                  <a:lnTo>
                    <a:pt x="12736" y="3455"/>
                  </a:lnTo>
                  <a:lnTo>
                    <a:pt x="12555" y="3375"/>
                  </a:lnTo>
                  <a:lnTo>
                    <a:pt x="12374" y="3335"/>
                  </a:lnTo>
                  <a:lnTo>
                    <a:pt x="12174" y="3295"/>
                  </a:lnTo>
                  <a:lnTo>
                    <a:pt x="11953" y="3295"/>
                  </a:lnTo>
                  <a:lnTo>
                    <a:pt x="11752" y="3315"/>
                  </a:lnTo>
                  <a:lnTo>
                    <a:pt x="11571" y="3355"/>
                  </a:lnTo>
                  <a:lnTo>
                    <a:pt x="11370" y="3415"/>
                  </a:lnTo>
                  <a:lnTo>
                    <a:pt x="11189" y="3516"/>
                  </a:lnTo>
                  <a:lnTo>
                    <a:pt x="11029" y="3616"/>
                  </a:lnTo>
                  <a:lnTo>
                    <a:pt x="10888" y="3757"/>
                  </a:lnTo>
                  <a:lnTo>
                    <a:pt x="10747" y="3917"/>
                  </a:lnTo>
                  <a:lnTo>
                    <a:pt x="10627" y="4078"/>
                  </a:lnTo>
                  <a:lnTo>
                    <a:pt x="222" y="21936"/>
                  </a:lnTo>
                  <a:lnTo>
                    <a:pt x="141" y="22076"/>
                  </a:lnTo>
                  <a:lnTo>
                    <a:pt x="81" y="22237"/>
                  </a:lnTo>
                  <a:lnTo>
                    <a:pt x="41" y="22378"/>
                  </a:lnTo>
                  <a:lnTo>
                    <a:pt x="1" y="22538"/>
                  </a:lnTo>
                  <a:lnTo>
                    <a:pt x="1" y="22699"/>
                  </a:lnTo>
                  <a:lnTo>
                    <a:pt x="1" y="22840"/>
                  </a:lnTo>
                  <a:lnTo>
                    <a:pt x="21" y="23000"/>
                  </a:lnTo>
                  <a:lnTo>
                    <a:pt x="41" y="23141"/>
                  </a:lnTo>
                  <a:lnTo>
                    <a:pt x="101" y="23302"/>
                  </a:lnTo>
                  <a:lnTo>
                    <a:pt x="161" y="23442"/>
                  </a:lnTo>
                  <a:lnTo>
                    <a:pt x="222" y="23563"/>
                  </a:lnTo>
                  <a:lnTo>
                    <a:pt x="322" y="23703"/>
                  </a:lnTo>
                  <a:lnTo>
                    <a:pt x="423" y="23824"/>
                  </a:lnTo>
                  <a:lnTo>
                    <a:pt x="523" y="23924"/>
                  </a:lnTo>
                  <a:lnTo>
                    <a:pt x="643" y="24025"/>
                  </a:lnTo>
                  <a:lnTo>
                    <a:pt x="784" y="24125"/>
                  </a:lnTo>
                  <a:lnTo>
                    <a:pt x="985" y="24226"/>
                  </a:lnTo>
                  <a:lnTo>
                    <a:pt x="1186" y="24286"/>
                  </a:lnTo>
                  <a:lnTo>
                    <a:pt x="1387" y="24326"/>
                  </a:lnTo>
                  <a:lnTo>
                    <a:pt x="1588" y="24346"/>
                  </a:lnTo>
                  <a:lnTo>
                    <a:pt x="1788" y="24326"/>
                  </a:lnTo>
                  <a:lnTo>
                    <a:pt x="1989" y="24286"/>
                  </a:lnTo>
                  <a:lnTo>
                    <a:pt x="2190" y="24226"/>
                  </a:lnTo>
                  <a:lnTo>
                    <a:pt x="2371" y="24125"/>
                  </a:lnTo>
                  <a:lnTo>
                    <a:pt x="2552" y="24025"/>
                  </a:lnTo>
                  <a:lnTo>
                    <a:pt x="2712" y="23884"/>
                  </a:lnTo>
                  <a:lnTo>
                    <a:pt x="2853" y="23723"/>
                  </a:lnTo>
                  <a:lnTo>
                    <a:pt x="2974" y="23543"/>
                  </a:lnTo>
                  <a:lnTo>
                    <a:pt x="12093" y="7895"/>
                  </a:lnTo>
                  <a:lnTo>
                    <a:pt x="22398" y="23322"/>
                  </a:lnTo>
                  <a:lnTo>
                    <a:pt x="22518" y="23482"/>
                  </a:lnTo>
                  <a:lnTo>
                    <a:pt x="22659" y="23623"/>
                  </a:lnTo>
                  <a:lnTo>
                    <a:pt x="22820" y="23744"/>
                  </a:lnTo>
                  <a:lnTo>
                    <a:pt x="23001" y="23844"/>
                  </a:lnTo>
                  <a:lnTo>
                    <a:pt x="23181" y="23924"/>
                  </a:lnTo>
                  <a:lnTo>
                    <a:pt x="23382" y="23985"/>
                  </a:lnTo>
                  <a:lnTo>
                    <a:pt x="23583" y="24025"/>
                  </a:lnTo>
                  <a:lnTo>
                    <a:pt x="23784" y="24025"/>
                  </a:lnTo>
                  <a:lnTo>
                    <a:pt x="23985" y="24005"/>
                  </a:lnTo>
                  <a:lnTo>
                    <a:pt x="24186" y="23964"/>
                  </a:lnTo>
                  <a:lnTo>
                    <a:pt x="24366" y="23884"/>
                  </a:lnTo>
                  <a:lnTo>
                    <a:pt x="24547" y="23804"/>
                  </a:lnTo>
                  <a:lnTo>
                    <a:pt x="24708" y="23683"/>
                  </a:lnTo>
                  <a:lnTo>
                    <a:pt x="24869" y="23543"/>
                  </a:lnTo>
                  <a:lnTo>
                    <a:pt x="24989" y="23402"/>
                  </a:lnTo>
                  <a:lnTo>
                    <a:pt x="25110" y="23221"/>
                  </a:lnTo>
                  <a:lnTo>
                    <a:pt x="36077" y="4299"/>
                  </a:lnTo>
                  <a:lnTo>
                    <a:pt x="38126" y="6549"/>
                  </a:lnTo>
                  <a:lnTo>
                    <a:pt x="38247" y="6669"/>
                  </a:lnTo>
                  <a:lnTo>
                    <a:pt x="38367" y="6770"/>
                  </a:lnTo>
                  <a:lnTo>
                    <a:pt x="38488" y="6850"/>
                  </a:lnTo>
                  <a:lnTo>
                    <a:pt x="38628" y="6931"/>
                  </a:lnTo>
                  <a:lnTo>
                    <a:pt x="38769" y="6991"/>
                  </a:lnTo>
                  <a:lnTo>
                    <a:pt x="38930" y="7031"/>
                  </a:lnTo>
                  <a:lnTo>
                    <a:pt x="39070" y="7051"/>
                  </a:lnTo>
                  <a:lnTo>
                    <a:pt x="39231" y="7071"/>
                  </a:lnTo>
                  <a:lnTo>
                    <a:pt x="39392" y="7071"/>
                  </a:lnTo>
                  <a:lnTo>
                    <a:pt x="39532" y="7051"/>
                  </a:lnTo>
                  <a:lnTo>
                    <a:pt x="39693" y="7031"/>
                  </a:lnTo>
                  <a:lnTo>
                    <a:pt x="39834" y="6991"/>
                  </a:lnTo>
                  <a:lnTo>
                    <a:pt x="39974" y="6931"/>
                  </a:lnTo>
                  <a:lnTo>
                    <a:pt x="40115" y="6850"/>
                  </a:lnTo>
                  <a:lnTo>
                    <a:pt x="40255" y="6750"/>
                  </a:lnTo>
                  <a:lnTo>
                    <a:pt x="40376" y="6649"/>
                  </a:lnTo>
                  <a:lnTo>
                    <a:pt x="40496" y="6549"/>
                  </a:lnTo>
                  <a:lnTo>
                    <a:pt x="40597" y="6408"/>
                  </a:lnTo>
                  <a:lnTo>
                    <a:pt x="40677" y="6288"/>
                  </a:lnTo>
                  <a:lnTo>
                    <a:pt x="40758" y="6147"/>
                  </a:lnTo>
                  <a:lnTo>
                    <a:pt x="40818" y="6006"/>
                  </a:lnTo>
                  <a:lnTo>
                    <a:pt x="40858" y="5846"/>
                  </a:lnTo>
                  <a:lnTo>
                    <a:pt x="40878" y="5705"/>
                  </a:lnTo>
                  <a:lnTo>
                    <a:pt x="40898" y="5544"/>
                  </a:lnTo>
                  <a:lnTo>
                    <a:pt x="40898" y="5404"/>
                  </a:lnTo>
                  <a:lnTo>
                    <a:pt x="40878" y="5243"/>
                  </a:lnTo>
                  <a:lnTo>
                    <a:pt x="40858" y="5082"/>
                  </a:lnTo>
                  <a:lnTo>
                    <a:pt x="40818" y="4942"/>
                  </a:lnTo>
                  <a:lnTo>
                    <a:pt x="40758" y="4801"/>
                  </a:lnTo>
                  <a:lnTo>
                    <a:pt x="40677" y="4661"/>
                  </a:lnTo>
                  <a:lnTo>
                    <a:pt x="40597" y="4520"/>
                  </a:lnTo>
                  <a:lnTo>
                    <a:pt x="40476" y="4400"/>
                  </a:lnTo>
                  <a:lnTo>
                    <a:pt x="36961" y="523"/>
                  </a:lnTo>
                  <a:lnTo>
                    <a:pt x="36821" y="402"/>
                  </a:lnTo>
                  <a:lnTo>
                    <a:pt x="36680" y="282"/>
                  </a:lnTo>
                  <a:lnTo>
                    <a:pt x="36519" y="181"/>
                  </a:lnTo>
                  <a:lnTo>
                    <a:pt x="36338" y="101"/>
                  </a:lnTo>
                  <a:lnTo>
                    <a:pt x="36178" y="61"/>
                  </a:lnTo>
                  <a:lnTo>
                    <a:pt x="35977" y="21"/>
                  </a:lnTo>
                  <a:lnTo>
                    <a:pt x="35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5"/>
            <p:cNvSpPr/>
            <p:nvPr/>
          </p:nvSpPr>
          <p:spPr>
            <a:xfrm>
              <a:off x="2672575" y="-393825"/>
              <a:ext cx="149675" cy="153675"/>
            </a:xfrm>
            <a:custGeom>
              <a:avLst/>
              <a:gdLst/>
              <a:ahLst/>
              <a:cxnLst/>
              <a:rect l="l" t="t" r="r" b="b"/>
              <a:pathLst>
                <a:path w="5987" h="6147" extrusionOk="0">
                  <a:moveTo>
                    <a:pt x="5063" y="0"/>
                  </a:moveTo>
                  <a:lnTo>
                    <a:pt x="4982" y="20"/>
                  </a:lnTo>
                  <a:lnTo>
                    <a:pt x="4902" y="40"/>
                  </a:lnTo>
                  <a:lnTo>
                    <a:pt x="4822" y="81"/>
                  </a:lnTo>
                  <a:lnTo>
                    <a:pt x="4741" y="141"/>
                  </a:lnTo>
                  <a:lnTo>
                    <a:pt x="2492" y="1929"/>
                  </a:lnTo>
                  <a:lnTo>
                    <a:pt x="242" y="3716"/>
                  </a:lnTo>
                  <a:lnTo>
                    <a:pt x="182" y="3777"/>
                  </a:lnTo>
                  <a:lnTo>
                    <a:pt x="121" y="3857"/>
                  </a:lnTo>
                  <a:lnTo>
                    <a:pt x="61" y="3937"/>
                  </a:lnTo>
                  <a:lnTo>
                    <a:pt x="41" y="4018"/>
                  </a:lnTo>
                  <a:lnTo>
                    <a:pt x="1" y="4178"/>
                  </a:lnTo>
                  <a:lnTo>
                    <a:pt x="21" y="4339"/>
                  </a:lnTo>
                  <a:lnTo>
                    <a:pt x="61" y="4500"/>
                  </a:lnTo>
                  <a:lnTo>
                    <a:pt x="161" y="4640"/>
                  </a:lnTo>
                  <a:lnTo>
                    <a:pt x="222" y="4701"/>
                  </a:lnTo>
                  <a:lnTo>
                    <a:pt x="302" y="4761"/>
                  </a:lnTo>
                  <a:lnTo>
                    <a:pt x="382" y="4801"/>
                  </a:lnTo>
                  <a:lnTo>
                    <a:pt x="463" y="4841"/>
                  </a:lnTo>
                  <a:lnTo>
                    <a:pt x="5183" y="6127"/>
                  </a:lnTo>
                  <a:lnTo>
                    <a:pt x="5324" y="6147"/>
                  </a:lnTo>
                  <a:lnTo>
                    <a:pt x="5485" y="6147"/>
                  </a:lnTo>
                  <a:lnTo>
                    <a:pt x="5625" y="6087"/>
                  </a:lnTo>
                  <a:lnTo>
                    <a:pt x="5746" y="6006"/>
                  </a:lnTo>
                  <a:lnTo>
                    <a:pt x="5846" y="5906"/>
                  </a:lnTo>
                  <a:lnTo>
                    <a:pt x="5926" y="5785"/>
                  </a:lnTo>
                  <a:lnTo>
                    <a:pt x="5967" y="5645"/>
                  </a:lnTo>
                  <a:lnTo>
                    <a:pt x="5987" y="5484"/>
                  </a:lnTo>
                  <a:lnTo>
                    <a:pt x="5786" y="603"/>
                  </a:lnTo>
                  <a:lnTo>
                    <a:pt x="5766" y="522"/>
                  </a:lnTo>
                  <a:lnTo>
                    <a:pt x="5746" y="422"/>
                  </a:lnTo>
                  <a:lnTo>
                    <a:pt x="5705" y="342"/>
                  </a:lnTo>
                  <a:lnTo>
                    <a:pt x="5665" y="261"/>
                  </a:lnTo>
                  <a:lnTo>
                    <a:pt x="5545" y="141"/>
                  </a:lnTo>
                  <a:lnTo>
                    <a:pt x="5404" y="60"/>
                  </a:lnTo>
                  <a:lnTo>
                    <a:pt x="52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9" name="Google Shape;1329;p25"/>
          <p:cNvGrpSpPr/>
          <p:nvPr/>
        </p:nvGrpSpPr>
        <p:grpSpPr>
          <a:xfrm>
            <a:off x="1043334" y="719333"/>
            <a:ext cx="1522633" cy="1360600"/>
            <a:chOff x="2851325" y="4297250"/>
            <a:chExt cx="1141975" cy="1020450"/>
          </a:xfrm>
        </p:grpSpPr>
        <p:sp>
          <p:nvSpPr>
            <p:cNvPr id="1330" name="Google Shape;1330;p25"/>
            <p:cNvSpPr/>
            <p:nvPr/>
          </p:nvSpPr>
          <p:spPr>
            <a:xfrm>
              <a:off x="2851325" y="4297250"/>
              <a:ext cx="740750" cy="757300"/>
            </a:xfrm>
            <a:custGeom>
              <a:avLst/>
              <a:gdLst/>
              <a:ahLst/>
              <a:cxnLst/>
              <a:rect l="l" t="t" r="r" b="b"/>
              <a:pathLst>
                <a:path w="29630" h="30292" extrusionOk="0">
                  <a:moveTo>
                    <a:pt x="15066" y="8738"/>
                  </a:moveTo>
                  <a:lnTo>
                    <a:pt x="15387" y="8758"/>
                  </a:lnTo>
                  <a:lnTo>
                    <a:pt x="15689" y="8798"/>
                  </a:lnTo>
                  <a:lnTo>
                    <a:pt x="15990" y="8838"/>
                  </a:lnTo>
                  <a:lnTo>
                    <a:pt x="16291" y="8919"/>
                  </a:lnTo>
                  <a:lnTo>
                    <a:pt x="16613" y="8999"/>
                  </a:lnTo>
                  <a:lnTo>
                    <a:pt x="16894" y="9080"/>
                  </a:lnTo>
                  <a:lnTo>
                    <a:pt x="17195" y="9200"/>
                  </a:lnTo>
                  <a:lnTo>
                    <a:pt x="17497" y="9321"/>
                  </a:lnTo>
                  <a:lnTo>
                    <a:pt x="17778" y="9461"/>
                  </a:lnTo>
                  <a:lnTo>
                    <a:pt x="18059" y="9622"/>
                  </a:lnTo>
                  <a:lnTo>
                    <a:pt x="18340" y="9783"/>
                  </a:lnTo>
                  <a:lnTo>
                    <a:pt x="18601" y="9983"/>
                  </a:lnTo>
                  <a:lnTo>
                    <a:pt x="18862" y="10184"/>
                  </a:lnTo>
                  <a:lnTo>
                    <a:pt x="19124" y="10405"/>
                  </a:lnTo>
                  <a:lnTo>
                    <a:pt x="19365" y="10626"/>
                  </a:lnTo>
                  <a:lnTo>
                    <a:pt x="19586" y="10847"/>
                  </a:lnTo>
                  <a:lnTo>
                    <a:pt x="19786" y="11088"/>
                  </a:lnTo>
                  <a:lnTo>
                    <a:pt x="19987" y="11349"/>
                  </a:lnTo>
                  <a:lnTo>
                    <a:pt x="20168" y="11590"/>
                  </a:lnTo>
                  <a:lnTo>
                    <a:pt x="20329" y="11872"/>
                  </a:lnTo>
                  <a:lnTo>
                    <a:pt x="20469" y="12133"/>
                  </a:lnTo>
                  <a:lnTo>
                    <a:pt x="20610" y="12414"/>
                  </a:lnTo>
                  <a:lnTo>
                    <a:pt x="20751" y="12695"/>
                  </a:lnTo>
                  <a:lnTo>
                    <a:pt x="20851" y="12976"/>
                  </a:lnTo>
                  <a:lnTo>
                    <a:pt x="20952" y="13278"/>
                  </a:lnTo>
                  <a:lnTo>
                    <a:pt x="21032" y="13579"/>
                  </a:lnTo>
                  <a:lnTo>
                    <a:pt x="21092" y="13880"/>
                  </a:lnTo>
                  <a:lnTo>
                    <a:pt x="21152" y="14182"/>
                  </a:lnTo>
                  <a:lnTo>
                    <a:pt x="21193" y="14483"/>
                  </a:lnTo>
                  <a:lnTo>
                    <a:pt x="21213" y="14784"/>
                  </a:lnTo>
                  <a:lnTo>
                    <a:pt x="21233" y="15106"/>
                  </a:lnTo>
                  <a:lnTo>
                    <a:pt x="21233" y="15407"/>
                  </a:lnTo>
                  <a:lnTo>
                    <a:pt x="21213" y="15708"/>
                  </a:lnTo>
                  <a:lnTo>
                    <a:pt x="21172" y="16030"/>
                  </a:lnTo>
                  <a:lnTo>
                    <a:pt x="21112" y="16331"/>
                  </a:lnTo>
                  <a:lnTo>
                    <a:pt x="21052" y="16632"/>
                  </a:lnTo>
                  <a:lnTo>
                    <a:pt x="20972" y="16934"/>
                  </a:lnTo>
                  <a:lnTo>
                    <a:pt x="20891" y="17235"/>
                  </a:lnTo>
                  <a:lnTo>
                    <a:pt x="20771" y="17536"/>
                  </a:lnTo>
                  <a:lnTo>
                    <a:pt x="20650" y="17817"/>
                  </a:lnTo>
                  <a:lnTo>
                    <a:pt x="20510" y="18119"/>
                  </a:lnTo>
                  <a:lnTo>
                    <a:pt x="20349" y="18400"/>
                  </a:lnTo>
                  <a:lnTo>
                    <a:pt x="20168" y="18681"/>
                  </a:lnTo>
                  <a:lnTo>
                    <a:pt x="19987" y="18942"/>
                  </a:lnTo>
                  <a:lnTo>
                    <a:pt x="19786" y="19203"/>
                  </a:lnTo>
                  <a:lnTo>
                    <a:pt x="19565" y="19445"/>
                  </a:lnTo>
                  <a:lnTo>
                    <a:pt x="19345" y="19686"/>
                  </a:lnTo>
                  <a:lnTo>
                    <a:pt x="19124" y="19907"/>
                  </a:lnTo>
                  <a:lnTo>
                    <a:pt x="18883" y="20107"/>
                  </a:lnTo>
                  <a:lnTo>
                    <a:pt x="18621" y="20308"/>
                  </a:lnTo>
                  <a:lnTo>
                    <a:pt x="18360" y="20489"/>
                  </a:lnTo>
                  <a:lnTo>
                    <a:pt x="18099" y="20650"/>
                  </a:lnTo>
                  <a:lnTo>
                    <a:pt x="17838" y="20810"/>
                  </a:lnTo>
                  <a:lnTo>
                    <a:pt x="17557" y="20951"/>
                  </a:lnTo>
                  <a:lnTo>
                    <a:pt x="17276" y="21072"/>
                  </a:lnTo>
                  <a:lnTo>
                    <a:pt x="16974" y="21192"/>
                  </a:lnTo>
                  <a:lnTo>
                    <a:pt x="16693" y="21293"/>
                  </a:lnTo>
                  <a:lnTo>
                    <a:pt x="16392" y="21373"/>
                  </a:lnTo>
                  <a:lnTo>
                    <a:pt x="16090" y="21433"/>
                  </a:lnTo>
                  <a:lnTo>
                    <a:pt x="15789" y="21493"/>
                  </a:lnTo>
                  <a:lnTo>
                    <a:pt x="15488" y="21534"/>
                  </a:lnTo>
                  <a:lnTo>
                    <a:pt x="15166" y="21554"/>
                  </a:lnTo>
                  <a:lnTo>
                    <a:pt x="14564" y="21554"/>
                  </a:lnTo>
                  <a:lnTo>
                    <a:pt x="14242" y="21534"/>
                  </a:lnTo>
                  <a:lnTo>
                    <a:pt x="13941" y="21514"/>
                  </a:lnTo>
                  <a:lnTo>
                    <a:pt x="13640" y="21453"/>
                  </a:lnTo>
                  <a:lnTo>
                    <a:pt x="13338" y="21393"/>
                  </a:lnTo>
                  <a:lnTo>
                    <a:pt x="13037" y="21313"/>
                  </a:lnTo>
                  <a:lnTo>
                    <a:pt x="12736" y="21212"/>
                  </a:lnTo>
                  <a:lnTo>
                    <a:pt x="12435" y="21112"/>
                  </a:lnTo>
                  <a:lnTo>
                    <a:pt x="12133" y="20971"/>
                  </a:lnTo>
                  <a:lnTo>
                    <a:pt x="11852" y="20831"/>
                  </a:lnTo>
                  <a:lnTo>
                    <a:pt x="11571" y="20670"/>
                  </a:lnTo>
                  <a:lnTo>
                    <a:pt x="11290" y="20509"/>
                  </a:lnTo>
                  <a:lnTo>
                    <a:pt x="11028" y="20328"/>
                  </a:lnTo>
                  <a:lnTo>
                    <a:pt x="10767" y="20107"/>
                  </a:lnTo>
                  <a:lnTo>
                    <a:pt x="10506" y="19907"/>
                  </a:lnTo>
                  <a:lnTo>
                    <a:pt x="10285" y="19686"/>
                  </a:lnTo>
                  <a:lnTo>
                    <a:pt x="10064" y="19445"/>
                  </a:lnTo>
                  <a:lnTo>
                    <a:pt x="9843" y="19203"/>
                  </a:lnTo>
                  <a:lnTo>
                    <a:pt x="9663" y="18962"/>
                  </a:lnTo>
                  <a:lnTo>
                    <a:pt x="9482" y="18701"/>
                  </a:lnTo>
                  <a:lnTo>
                    <a:pt x="9301" y="18440"/>
                  </a:lnTo>
                  <a:lnTo>
                    <a:pt x="9160" y="18159"/>
                  </a:lnTo>
                  <a:lnTo>
                    <a:pt x="9020" y="17878"/>
                  </a:lnTo>
                  <a:lnTo>
                    <a:pt x="8899" y="17597"/>
                  </a:lnTo>
                  <a:lnTo>
                    <a:pt x="8779" y="17315"/>
                  </a:lnTo>
                  <a:lnTo>
                    <a:pt x="8678" y="17014"/>
                  </a:lnTo>
                  <a:lnTo>
                    <a:pt x="8598" y="16733"/>
                  </a:lnTo>
                  <a:lnTo>
                    <a:pt x="8538" y="16431"/>
                  </a:lnTo>
                  <a:lnTo>
                    <a:pt x="8477" y="16130"/>
                  </a:lnTo>
                  <a:lnTo>
                    <a:pt x="8437" y="15809"/>
                  </a:lnTo>
                  <a:lnTo>
                    <a:pt x="8417" y="15507"/>
                  </a:lnTo>
                  <a:lnTo>
                    <a:pt x="8397" y="15206"/>
                  </a:lnTo>
                  <a:lnTo>
                    <a:pt x="8417" y="14885"/>
                  </a:lnTo>
                  <a:lnTo>
                    <a:pt x="8437" y="14583"/>
                  </a:lnTo>
                  <a:lnTo>
                    <a:pt x="8457" y="14282"/>
                  </a:lnTo>
                  <a:lnTo>
                    <a:pt x="8518" y="13961"/>
                  </a:lnTo>
                  <a:lnTo>
                    <a:pt x="8578" y="13659"/>
                  </a:lnTo>
                  <a:lnTo>
                    <a:pt x="8658" y="13358"/>
                  </a:lnTo>
                  <a:lnTo>
                    <a:pt x="8759" y="13057"/>
                  </a:lnTo>
                  <a:lnTo>
                    <a:pt x="8859" y="12755"/>
                  </a:lnTo>
                  <a:lnTo>
                    <a:pt x="8980" y="12474"/>
                  </a:lnTo>
                  <a:lnTo>
                    <a:pt x="9120" y="12193"/>
                  </a:lnTo>
                  <a:lnTo>
                    <a:pt x="9281" y="11912"/>
                  </a:lnTo>
                  <a:lnTo>
                    <a:pt x="9462" y="11631"/>
                  </a:lnTo>
                  <a:lnTo>
                    <a:pt x="9642" y="11349"/>
                  </a:lnTo>
                  <a:lnTo>
                    <a:pt x="9843" y="11088"/>
                  </a:lnTo>
                  <a:lnTo>
                    <a:pt x="10064" y="10847"/>
                  </a:lnTo>
                  <a:lnTo>
                    <a:pt x="10285" y="10606"/>
                  </a:lnTo>
                  <a:lnTo>
                    <a:pt x="10526" y="10385"/>
                  </a:lnTo>
                  <a:lnTo>
                    <a:pt x="10767" y="10184"/>
                  </a:lnTo>
                  <a:lnTo>
                    <a:pt x="11008" y="9983"/>
                  </a:lnTo>
                  <a:lnTo>
                    <a:pt x="11269" y="9803"/>
                  </a:lnTo>
                  <a:lnTo>
                    <a:pt x="11531" y="9642"/>
                  </a:lnTo>
                  <a:lnTo>
                    <a:pt x="11812" y="9481"/>
                  </a:lnTo>
                  <a:lnTo>
                    <a:pt x="12073" y="9341"/>
                  </a:lnTo>
                  <a:lnTo>
                    <a:pt x="12354" y="9220"/>
                  </a:lnTo>
                  <a:lnTo>
                    <a:pt x="12656" y="9120"/>
                  </a:lnTo>
                  <a:lnTo>
                    <a:pt x="12937" y="9019"/>
                  </a:lnTo>
                  <a:lnTo>
                    <a:pt x="13238" y="8939"/>
                  </a:lnTo>
                  <a:lnTo>
                    <a:pt x="13539" y="8859"/>
                  </a:lnTo>
                  <a:lnTo>
                    <a:pt x="13841" y="8818"/>
                  </a:lnTo>
                  <a:lnTo>
                    <a:pt x="14142" y="8778"/>
                  </a:lnTo>
                  <a:lnTo>
                    <a:pt x="14463" y="8738"/>
                  </a:lnTo>
                  <a:close/>
                  <a:moveTo>
                    <a:pt x="14885" y="0"/>
                  </a:moveTo>
                  <a:lnTo>
                    <a:pt x="14142" y="20"/>
                  </a:lnTo>
                  <a:lnTo>
                    <a:pt x="13399" y="80"/>
                  </a:lnTo>
                  <a:lnTo>
                    <a:pt x="12133" y="2491"/>
                  </a:lnTo>
                  <a:lnTo>
                    <a:pt x="11511" y="2652"/>
                  </a:lnTo>
                  <a:lnTo>
                    <a:pt x="10888" y="2832"/>
                  </a:lnTo>
                  <a:lnTo>
                    <a:pt x="10265" y="3033"/>
                  </a:lnTo>
                  <a:lnTo>
                    <a:pt x="9642" y="3294"/>
                  </a:lnTo>
                  <a:lnTo>
                    <a:pt x="7212" y="2029"/>
                  </a:lnTo>
                  <a:lnTo>
                    <a:pt x="6589" y="2411"/>
                  </a:lnTo>
                  <a:lnTo>
                    <a:pt x="5966" y="2832"/>
                  </a:lnTo>
                  <a:lnTo>
                    <a:pt x="5384" y="3294"/>
                  </a:lnTo>
                  <a:lnTo>
                    <a:pt x="4801" y="3777"/>
                  </a:lnTo>
                  <a:lnTo>
                    <a:pt x="5203" y="6468"/>
                  </a:lnTo>
                  <a:lnTo>
                    <a:pt x="4781" y="6970"/>
                  </a:lnTo>
                  <a:lnTo>
                    <a:pt x="4380" y="7493"/>
                  </a:lnTo>
                  <a:lnTo>
                    <a:pt x="3998" y="8035"/>
                  </a:lnTo>
                  <a:lnTo>
                    <a:pt x="3656" y="8597"/>
                  </a:lnTo>
                  <a:lnTo>
                    <a:pt x="965" y="8999"/>
                  </a:lnTo>
                  <a:lnTo>
                    <a:pt x="684" y="9702"/>
                  </a:lnTo>
                  <a:lnTo>
                    <a:pt x="422" y="10405"/>
                  </a:lnTo>
                  <a:lnTo>
                    <a:pt x="201" y="11108"/>
                  </a:lnTo>
                  <a:lnTo>
                    <a:pt x="21" y="11831"/>
                  </a:lnTo>
                  <a:lnTo>
                    <a:pt x="1949" y="13780"/>
                  </a:lnTo>
                  <a:lnTo>
                    <a:pt x="1909" y="14423"/>
                  </a:lnTo>
                  <a:lnTo>
                    <a:pt x="1889" y="15086"/>
                  </a:lnTo>
                  <a:lnTo>
                    <a:pt x="1889" y="15728"/>
                  </a:lnTo>
                  <a:lnTo>
                    <a:pt x="1949" y="16391"/>
                  </a:lnTo>
                  <a:lnTo>
                    <a:pt x="1" y="18300"/>
                  </a:lnTo>
                  <a:lnTo>
                    <a:pt x="181" y="19043"/>
                  </a:lnTo>
                  <a:lnTo>
                    <a:pt x="382" y="19746"/>
                  </a:lnTo>
                  <a:lnTo>
                    <a:pt x="623" y="20469"/>
                  </a:lnTo>
                  <a:lnTo>
                    <a:pt x="905" y="21152"/>
                  </a:lnTo>
                  <a:lnTo>
                    <a:pt x="3596" y="21594"/>
                  </a:lnTo>
                  <a:lnTo>
                    <a:pt x="3938" y="22156"/>
                  </a:lnTo>
                  <a:lnTo>
                    <a:pt x="4299" y="22699"/>
                  </a:lnTo>
                  <a:lnTo>
                    <a:pt x="4701" y="23221"/>
                  </a:lnTo>
                  <a:lnTo>
                    <a:pt x="5123" y="23743"/>
                  </a:lnTo>
                  <a:lnTo>
                    <a:pt x="4681" y="26435"/>
                  </a:lnTo>
                  <a:lnTo>
                    <a:pt x="5243" y="26917"/>
                  </a:lnTo>
                  <a:lnTo>
                    <a:pt x="5846" y="27379"/>
                  </a:lnTo>
                  <a:lnTo>
                    <a:pt x="6469" y="27801"/>
                  </a:lnTo>
                  <a:lnTo>
                    <a:pt x="7091" y="28182"/>
                  </a:lnTo>
                  <a:lnTo>
                    <a:pt x="9522" y="26957"/>
                  </a:lnTo>
                  <a:lnTo>
                    <a:pt x="10145" y="27218"/>
                  </a:lnTo>
                  <a:lnTo>
                    <a:pt x="10767" y="27439"/>
                  </a:lnTo>
                  <a:lnTo>
                    <a:pt x="11390" y="27640"/>
                  </a:lnTo>
                  <a:lnTo>
                    <a:pt x="12013" y="27781"/>
                  </a:lnTo>
                  <a:lnTo>
                    <a:pt x="13238" y="30211"/>
                  </a:lnTo>
                  <a:lnTo>
                    <a:pt x="14001" y="30272"/>
                  </a:lnTo>
                  <a:lnTo>
                    <a:pt x="14745" y="30292"/>
                  </a:lnTo>
                  <a:lnTo>
                    <a:pt x="15488" y="30272"/>
                  </a:lnTo>
                  <a:lnTo>
                    <a:pt x="16231" y="30231"/>
                  </a:lnTo>
                  <a:lnTo>
                    <a:pt x="17497" y="27801"/>
                  </a:lnTo>
                  <a:lnTo>
                    <a:pt x="18119" y="27660"/>
                  </a:lnTo>
                  <a:lnTo>
                    <a:pt x="18762" y="27479"/>
                  </a:lnTo>
                  <a:lnTo>
                    <a:pt x="19365" y="27258"/>
                  </a:lnTo>
                  <a:lnTo>
                    <a:pt x="19987" y="27017"/>
                  </a:lnTo>
                  <a:lnTo>
                    <a:pt x="22418" y="28263"/>
                  </a:lnTo>
                  <a:lnTo>
                    <a:pt x="23041" y="27881"/>
                  </a:lnTo>
                  <a:lnTo>
                    <a:pt x="23663" y="27459"/>
                  </a:lnTo>
                  <a:lnTo>
                    <a:pt x="24246" y="27017"/>
                  </a:lnTo>
                  <a:lnTo>
                    <a:pt x="24828" y="26535"/>
                  </a:lnTo>
                  <a:lnTo>
                    <a:pt x="24427" y="23844"/>
                  </a:lnTo>
                  <a:lnTo>
                    <a:pt x="24848" y="23341"/>
                  </a:lnTo>
                  <a:lnTo>
                    <a:pt x="25250" y="22819"/>
                  </a:lnTo>
                  <a:lnTo>
                    <a:pt x="25632" y="22277"/>
                  </a:lnTo>
                  <a:lnTo>
                    <a:pt x="25973" y="21714"/>
                  </a:lnTo>
                  <a:lnTo>
                    <a:pt x="28665" y="21293"/>
                  </a:lnTo>
                  <a:lnTo>
                    <a:pt x="28966" y="20610"/>
                  </a:lnTo>
                  <a:lnTo>
                    <a:pt x="29207" y="19907"/>
                  </a:lnTo>
                  <a:lnTo>
                    <a:pt x="29428" y="19183"/>
                  </a:lnTo>
                  <a:lnTo>
                    <a:pt x="29609" y="18460"/>
                  </a:lnTo>
                  <a:lnTo>
                    <a:pt x="27681" y="16532"/>
                  </a:lnTo>
                  <a:lnTo>
                    <a:pt x="27741" y="15869"/>
                  </a:lnTo>
                  <a:lnTo>
                    <a:pt x="27761" y="15206"/>
                  </a:lnTo>
                  <a:lnTo>
                    <a:pt x="27741" y="14563"/>
                  </a:lnTo>
                  <a:lnTo>
                    <a:pt x="27701" y="13921"/>
                  </a:lnTo>
                  <a:lnTo>
                    <a:pt x="29629" y="11992"/>
                  </a:lnTo>
                  <a:lnTo>
                    <a:pt x="29448" y="11269"/>
                  </a:lnTo>
                  <a:lnTo>
                    <a:pt x="29248" y="10546"/>
                  </a:lnTo>
                  <a:lnTo>
                    <a:pt x="29006" y="9843"/>
                  </a:lnTo>
                  <a:lnTo>
                    <a:pt x="28725" y="9140"/>
                  </a:lnTo>
                  <a:lnTo>
                    <a:pt x="26034" y="8698"/>
                  </a:lnTo>
                  <a:lnTo>
                    <a:pt x="25692" y="8135"/>
                  </a:lnTo>
                  <a:lnTo>
                    <a:pt x="25331" y="7593"/>
                  </a:lnTo>
                  <a:lnTo>
                    <a:pt x="24929" y="7071"/>
                  </a:lnTo>
                  <a:lnTo>
                    <a:pt x="24507" y="6569"/>
                  </a:lnTo>
                  <a:lnTo>
                    <a:pt x="24949" y="3877"/>
                  </a:lnTo>
                  <a:lnTo>
                    <a:pt x="24386" y="3395"/>
                  </a:lnTo>
                  <a:lnTo>
                    <a:pt x="23784" y="2933"/>
                  </a:lnTo>
                  <a:lnTo>
                    <a:pt x="23181" y="2511"/>
                  </a:lnTo>
                  <a:lnTo>
                    <a:pt x="22538" y="2109"/>
                  </a:lnTo>
                  <a:lnTo>
                    <a:pt x="20108" y="3335"/>
                  </a:lnTo>
                  <a:lnTo>
                    <a:pt x="19485" y="3073"/>
                  </a:lnTo>
                  <a:lnTo>
                    <a:pt x="18862" y="2852"/>
                  </a:lnTo>
                  <a:lnTo>
                    <a:pt x="18240" y="2672"/>
                  </a:lnTo>
                  <a:lnTo>
                    <a:pt x="17617" y="2511"/>
                  </a:lnTo>
                  <a:lnTo>
                    <a:pt x="16392" y="80"/>
                  </a:lnTo>
                  <a:lnTo>
                    <a:pt x="15628" y="20"/>
                  </a:lnTo>
                  <a:lnTo>
                    <a:pt x="1488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5"/>
            <p:cNvSpPr/>
            <p:nvPr/>
          </p:nvSpPr>
          <p:spPr>
            <a:xfrm>
              <a:off x="3005500" y="4459950"/>
              <a:ext cx="432400" cy="432400"/>
            </a:xfrm>
            <a:custGeom>
              <a:avLst/>
              <a:gdLst/>
              <a:ahLst/>
              <a:cxnLst/>
              <a:rect l="l" t="t" r="r" b="b"/>
              <a:pathLst>
                <a:path w="17296" h="17296" extrusionOk="0">
                  <a:moveTo>
                    <a:pt x="8578" y="442"/>
                  </a:moveTo>
                  <a:lnTo>
                    <a:pt x="8979" y="462"/>
                  </a:lnTo>
                  <a:lnTo>
                    <a:pt x="9381" y="482"/>
                  </a:lnTo>
                  <a:lnTo>
                    <a:pt x="9763" y="523"/>
                  </a:lnTo>
                  <a:lnTo>
                    <a:pt x="10164" y="583"/>
                  </a:lnTo>
                  <a:lnTo>
                    <a:pt x="10546" y="663"/>
                  </a:lnTo>
                  <a:lnTo>
                    <a:pt x="10928" y="764"/>
                  </a:lnTo>
                  <a:lnTo>
                    <a:pt x="11330" y="884"/>
                  </a:lnTo>
                  <a:lnTo>
                    <a:pt x="11691" y="1025"/>
                  </a:lnTo>
                  <a:lnTo>
                    <a:pt x="12073" y="1186"/>
                  </a:lnTo>
                  <a:lnTo>
                    <a:pt x="12434" y="1366"/>
                  </a:lnTo>
                  <a:lnTo>
                    <a:pt x="12796" y="1567"/>
                  </a:lnTo>
                  <a:lnTo>
                    <a:pt x="13157" y="1788"/>
                  </a:lnTo>
                  <a:lnTo>
                    <a:pt x="13499" y="2029"/>
                  </a:lnTo>
                  <a:lnTo>
                    <a:pt x="13820" y="2290"/>
                  </a:lnTo>
                  <a:lnTo>
                    <a:pt x="14142" y="2551"/>
                  </a:lnTo>
                  <a:lnTo>
                    <a:pt x="14423" y="2833"/>
                  </a:lnTo>
                  <a:lnTo>
                    <a:pt x="14704" y="3114"/>
                  </a:lnTo>
                  <a:lnTo>
                    <a:pt x="14965" y="3415"/>
                  </a:lnTo>
                  <a:lnTo>
                    <a:pt x="15226" y="3737"/>
                  </a:lnTo>
                  <a:lnTo>
                    <a:pt x="15447" y="4058"/>
                  </a:lnTo>
                  <a:lnTo>
                    <a:pt x="15668" y="4399"/>
                  </a:lnTo>
                  <a:lnTo>
                    <a:pt x="15869" y="4741"/>
                  </a:lnTo>
                  <a:lnTo>
                    <a:pt x="16050" y="5103"/>
                  </a:lnTo>
                  <a:lnTo>
                    <a:pt x="16211" y="5464"/>
                  </a:lnTo>
                  <a:lnTo>
                    <a:pt x="16351" y="5826"/>
                  </a:lnTo>
                  <a:lnTo>
                    <a:pt x="16472" y="6207"/>
                  </a:lnTo>
                  <a:lnTo>
                    <a:pt x="16592" y="6609"/>
                  </a:lnTo>
                  <a:lnTo>
                    <a:pt x="16673" y="6991"/>
                  </a:lnTo>
                  <a:lnTo>
                    <a:pt x="16753" y="7392"/>
                  </a:lnTo>
                  <a:lnTo>
                    <a:pt x="16813" y="7814"/>
                  </a:lnTo>
                  <a:lnTo>
                    <a:pt x="16833" y="8216"/>
                  </a:lnTo>
                  <a:lnTo>
                    <a:pt x="16853" y="8618"/>
                  </a:lnTo>
                  <a:lnTo>
                    <a:pt x="16833" y="9020"/>
                  </a:lnTo>
                  <a:lnTo>
                    <a:pt x="16813" y="9421"/>
                  </a:lnTo>
                  <a:lnTo>
                    <a:pt x="16773" y="9823"/>
                  </a:lnTo>
                  <a:lnTo>
                    <a:pt x="16693" y="10205"/>
                  </a:lnTo>
                  <a:lnTo>
                    <a:pt x="16612" y="10586"/>
                  </a:lnTo>
                  <a:lnTo>
                    <a:pt x="16512" y="10988"/>
                  </a:lnTo>
                  <a:lnTo>
                    <a:pt x="16391" y="11370"/>
                  </a:lnTo>
                  <a:lnTo>
                    <a:pt x="16251" y="11731"/>
                  </a:lnTo>
                  <a:lnTo>
                    <a:pt x="16090" y="12093"/>
                  </a:lnTo>
                  <a:lnTo>
                    <a:pt x="15909" y="12454"/>
                  </a:lnTo>
                  <a:lnTo>
                    <a:pt x="15709" y="12816"/>
                  </a:lnTo>
                  <a:lnTo>
                    <a:pt x="15488" y="13158"/>
                  </a:lnTo>
                  <a:lnTo>
                    <a:pt x="15247" y="13499"/>
                  </a:lnTo>
                  <a:lnTo>
                    <a:pt x="15005" y="13820"/>
                  </a:lnTo>
                  <a:lnTo>
                    <a:pt x="14744" y="14122"/>
                  </a:lnTo>
                  <a:lnTo>
                    <a:pt x="14463" y="14423"/>
                  </a:lnTo>
                  <a:lnTo>
                    <a:pt x="14182" y="14704"/>
                  </a:lnTo>
                  <a:lnTo>
                    <a:pt x="13881" y="14965"/>
                  </a:lnTo>
                  <a:lnTo>
                    <a:pt x="13559" y="15206"/>
                  </a:lnTo>
                  <a:lnTo>
                    <a:pt x="13238" y="15447"/>
                  </a:lnTo>
                  <a:lnTo>
                    <a:pt x="12896" y="15648"/>
                  </a:lnTo>
                  <a:lnTo>
                    <a:pt x="12555" y="15849"/>
                  </a:lnTo>
                  <a:lnTo>
                    <a:pt x="12193" y="16030"/>
                  </a:lnTo>
                  <a:lnTo>
                    <a:pt x="11832" y="16191"/>
                  </a:lnTo>
                  <a:lnTo>
                    <a:pt x="11450" y="16351"/>
                  </a:lnTo>
                  <a:lnTo>
                    <a:pt x="11088" y="16472"/>
                  </a:lnTo>
                  <a:lnTo>
                    <a:pt x="10687" y="16572"/>
                  </a:lnTo>
                  <a:lnTo>
                    <a:pt x="10285" y="16673"/>
                  </a:lnTo>
                  <a:lnTo>
                    <a:pt x="9883" y="16753"/>
                  </a:lnTo>
                  <a:lnTo>
                    <a:pt x="9481" y="16793"/>
                  </a:lnTo>
                  <a:lnTo>
                    <a:pt x="9080" y="16833"/>
                  </a:lnTo>
                  <a:lnTo>
                    <a:pt x="8276" y="16833"/>
                  </a:lnTo>
                  <a:lnTo>
                    <a:pt x="7875" y="16813"/>
                  </a:lnTo>
                  <a:lnTo>
                    <a:pt x="7473" y="16753"/>
                  </a:lnTo>
                  <a:lnTo>
                    <a:pt x="7091" y="16693"/>
                  </a:lnTo>
                  <a:lnTo>
                    <a:pt x="6689" y="16613"/>
                  </a:lnTo>
                  <a:lnTo>
                    <a:pt x="6308" y="16512"/>
                  </a:lnTo>
                  <a:lnTo>
                    <a:pt x="5926" y="16371"/>
                  </a:lnTo>
                  <a:lnTo>
                    <a:pt x="5564" y="16231"/>
                  </a:lnTo>
                  <a:lnTo>
                    <a:pt x="5183" y="16070"/>
                  </a:lnTo>
                  <a:lnTo>
                    <a:pt x="4821" y="15889"/>
                  </a:lnTo>
                  <a:lnTo>
                    <a:pt x="4480" y="15709"/>
                  </a:lnTo>
                  <a:lnTo>
                    <a:pt x="4138" y="15488"/>
                  </a:lnTo>
                  <a:lnTo>
                    <a:pt x="3797" y="15247"/>
                  </a:lnTo>
                  <a:lnTo>
                    <a:pt x="3455" y="14985"/>
                  </a:lnTo>
                  <a:lnTo>
                    <a:pt x="3154" y="14724"/>
                  </a:lnTo>
                  <a:lnTo>
                    <a:pt x="2853" y="14443"/>
                  </a:lnTo>
                  <a:lnTo>
                    <a:pt x="2572" y="14142"/>
                  </a:lnTo>
                  <a:lnTo>
                    <a:pt x="2310" y="13820"/>
                  </a:lnTo>
                  <a:lnTo>
                    <a:pt x="2049" y="13519"/>
                  </a:lnTo>
                  <a:lnTo>
                    <a:pt x="1828" y="13178"/>
                  </a:lnTo>
                  <a:lnTo>
                    <a:pt x="1607" y="12836"/>
                  </a:lnTo>
                  <a:lnTo>
                    <a:pt x="1406" y="12495"/>
                  </a:lnTo>
                  <a:lnTo>
                    <a:pt x="1246" y="12133"/>
                  </a:lnTo>
                  <a:lnTo>
                    <a:pt x="1085" y="11771"/>
                  </a:lnTo>
                  <a:lnTo>
                    <a:pt x="944" y="11410"/>
                  </a:lnTo>
                  <a:lnTo>
                    <a:pt x="804" y="11028"/>
                  </a:lnTo>
                  <a:lnTo>
                    <a:pt x="703" y="10647"/>
                  </a:lnTo>
                  <a:lnTo>
                    <a:pt x="623" y="10265"/>
                  </a:lnTo>
                  <a:lnTo>
                    <a:pt x="543" y="9883"/>
                  </a:lnTo>
                  <a:lnTo>
                    <a:pt x="503" y="9502"/>
                  </a:lnTo>
                  <a:lnTo>
                    <a:pt x="462" y="9100"/>
                  </a:lnTo>
                  <a:lnTo>
                    <a:pt x="462" y="8698"/>
                  </a:lnTo>
                  <a:lnTo>
                    <a:pt x="462" y="8316"/>
                  </a:lnTo>
                  <a:lnTo>
                    <a:pt x="482" y="7915"/>
                  </a:lnTo>
                  <a:lnTo>
                    <a:pt x="523" y="7533"/>
                  </a:lnTo>
                  <a:lnTo>
                    <a:pt x="603" y="7131"/>
                  </a:lnTo>
                  <a:lnTo>
                    <a:pt x="683" y="6750"/>
                  </a:lnTo>
                  <a:lnTo>
                    <a:pt x="784" y="6348"/>
                  </a:lnTo>
                  <a:lnTo>
                    <a:pt x="904" y="5966"/>
                  </a:lnTo>
                  <a:lnTo>
                    <a:pt x="1045" y="5585"/>
                  </a:lnTo>
                  <a:lnTo>
                    <a:pt x="1206" y="5223"/>
                  </a:lnTo>
                  <a:lnTo>
                    <a:pt x="1386" y="4841"/>
                  </a:lnTo>
                  <a:lnTo>
                    <a:pt x="1587" y="4500"/>
                  </a:lnTo>
                  <a:lnTo>
                    <a:pt x="1808" y="4138"/>
                  </a:lnTo>
                  <a:lnTo>
                    <a:pt x="2049" y="3797"/>
                  </a:lnTo>
                  <a:lnTo>
                    <a:pt x="2290" y="3455"/>
                  </a:lnTo>
                  <a:lnTo>
                    <a:pt x="2572" y="3134"/>
                  </a:lnTo>
                  <a:lnTo>
                    <a:pt x="2853" y="2833"/>
                  </a:lnTo>
                  <a:lnTo>
                    <a:pt x="3154" y="2551"/>
                  </a:lnTo>
                  <a:lnTo>
                    <a:pt x="3455" y="2290"/>
                  </a:lnTo>
                  <a:lnTo>
                    <a:pt x="3777" y="2049"/>
                  </a:lnTo>
                  <a:lnTo>
                    <a:pt x="4118" y="1808"/>
                  </a:lnTo>
                  <a:lnTo>
                    <a:pt x="4440" y="1607"/>
                  </a:lnTo>
                  <a:lnTo>
                    <a:pt x="4801" y="1406"/>
                  </a:lnTo>
                  <a:lnTo>
                    <a:pt x="5143" y="1226"/>
                  </a:lnTo>
                  <a:lnTo>
                    <a:pt x="5504" y="1065"/>
                  </a:lnTo>
                  <a:lnTo>
                    <a:pt x="5886" y="924"/>
                  </a:lnTo>
                  <a:lnTo>
                    <a:pt x="6247" y="804"/>
                  </a:lnTo>
                  <a:lnTo>
                    <a:pt x="6629" y="703"/>
                  </a:lnTo>
                  <a:lnTo>
                    <a:pt x="7031" y="603"/>
                  </a:lnTo>
                  <a:lnTo>
                    <a:pt x="7413" y="543"/>
                  </a:lnTo>
                  <a:lnTo>
                    <a:pt x="7794" y="503"/>
                  </a:lnTo>
                  <a:lnTo>
                    <a:pt x="8196" y="462"/>
                  </a:lnTo>
                  <a:lnTo>
                    <a:pt x="8578" y="442"/>
                  </a:lnTo>
                  <a:close/>
                  <a:moveTo>
                    <a:pt x="8156" y="0"/>
                  </a:moveTo>
                  <a:lnTo>
                    <a:pt x="7754" y="41"/>
                  </a:lnTo>
                  <a:lnTo>
                    <a:pt x="7332" y="101"/>
                  </a:lnTo>
                  <a:lnTo>
                    <a:pt x="6930" y="161"/>
                  </a:lnTo>
                  <a:lnTo>
                    <a:pt x="6529" y="261"/>
                  </a:lnTo>
                  <a:lnTo>
                    <a:pt x="6127" y="362"/>
                  </a:lnTo>
                  <a:lnTo>
                    <a:pt x="5725" y="503"/>
                  </a:lnTo>
                  <a:lnTo>
                    <a:pt x="5344" y="643"/>
                  </a:lnTo>
                  <a:lnTo>
                    <a:pt x="4962" y="824"/>
                  </a:lnTo>
                  <a:lnTo>
                    <a:pt x="4580" y="1005"/>
                  </a:lnTo>
                  <a:lnTo>
                    <a:pt x="4219" y="1206"/>
                  </a:lnTo>
                  <a:lnTo>
                    <a:pt x="3857" y="1447"/>
                  </a:lnTo>
                  <a:lnTo>
                    <a:pt x="3516" y="1688"/>
                  </a:lnTo>
                  <a:lnTo>
                    <a:pt x="3174" y="1949"/>
                  </a:lnTo>
                  <a:lnTo>
                    <a:pt x="2853" y="2230"/>
                  </a:lnTo>
                  <a:lnTo>
                    <a:pt x="2531" y="2511"/>
                  </a:lnTo>
                  <a:lnTo>
                    <a:pt x="2230" y="2833"/>
                  </a:lnTo>
                  <a:lnTo>
                    <a:pt x="1949" y="3174"/>
                  </a:lnTo>
                  <a:lnTo>
                    <a:pt x="1668" y="3516"/>
                  </a:lnTo>
                  <a:lnTo>
                    <a:pt x="1427" y="3877"/>
                  </a:lnTo>
                  <a:lnTo>
                    <a:pt x="1185" y="4259"/>
                  </a:lnTo>
                  <a:lnTo>
                    <a:pt x="985" y="4641"/>
                  </a:lnTo>
                  <a:lnTo>
                    <a:pt x="784" y="5022"/>
                  </a:lnTo>
                  <a:lnTo>
                    <a:pt x="623" y="5424"/>
                  </a:lnTo>
                  <a:lnTo>
                    <a:pt x="462" y="5826"/>
                  </a:lnTo>
                  <a:lnTo>
                    <a:pt x="342" y="6227"/>
                  </a:lnTo>
                  <a:lnTo>
                    <a:pt x="241" y="6629"/>
                  </a:lnTo>
                  <a:lnTo>
                    <a:pt x="141" y="7051"/>
                  </a:lnTo>
                  <a:lnTo>
                    <a:pt x="81" y="7453"/>
                  </a:lnTo>
                  <a:lnTo>
                    <a:pt x="41" y="7875"/>
                  </a:lnTo>
                  <a:lnTo>
                    <a:pt x="0" y="8296"/>
                  </a:lnTo>
                  <a:lnTo>
                    <a:pt x="0" y="8718"/>
                  </a:lnTo>
                  <a:lnTo>
                    <a:pt x="20" y="9120"/>
                  </a:lnTo>
                  <a:lnTo>
                    <a:pt x="41" y="9542"/>
                  </a:lnTo>
                  <a:lnTo>
                    <a:pt x="101" y="9944"/>
                  </a:lnTo>
                  <a:lnTo>
                    <a:pt x="181" y="10365"/>
                  </a:lnTo>
                  <a:lnTo>
                    <a:pt x="261" y="10767"/>
                  </a:lnTo>
                  <a:lnTo>
                    <a:pt x="382" y="11169"/>
                  </a:lnTo>
                  <a:lnTo>
                    <a:pt x="503" y="11571"/>
                  </a:lnTo>
                  <a:lnTo>
                    <a:pt x="663" y="11952"/>
                  </a:lnTo>
                  <a:lnTo>
                    <a:pt x="824" y="12334"/>
                  </a:lnTo>
                  <a:lnTo>
                    <a:pt x="1025" y="12716"/>
                  </a:lnTo>
                  <a:lnTo>
                    <a:pt x="1226" y="13077"/>
                  </a:lnTo>
                  <a:lnTo>
                    <a:pt x="1447" y="13439"/>
                  </a:lnTo>
                  <a:lnTo>
                    <a:pt x="1688" y="13780"/>
                  </a:lnTo>
                  <a:lnTo>
                    <a:pt x="1949" y="14122"/>
                  </a:lnTo>
                  <a:lnTo>
                    <a:pt x="2230" y="14443"/>
                  </a:lnTo>
                  <a:lnTo>
                    <a:pt x="2531" y="14764"/>
                  </a:lnTo>
                  <a:lnTo>
                    <a:pt x="2853" y="15046"/>
                  </a:lnTo>
                  <a:lnTo>
                    <a:pt x="3174" y="15347"/>
                  </a:lnTo>
                  <a:lnTo>
                    <a:pt x="3536" y="15608"/>
                  </a:lnTo>
                  <a:lnTo>
                    <a:pt x="3817" y="15809"/>
                  </a:lnTo>
                  <a:lnTo>
                    <a:pt x="4098" y="16010"/>
                  </a:lnTo>
                  <a:lnTo>
                    <a:pt x="4399" y="16171"/>
                  </a:lnTo>
                  <a:lnTo>
                    <a:pt x="4701" y="16351"/>
                  </a:lnTo>
                  <a:lnTo>
                    <a:pt x="5002" y="16492"/>
                  </a:lnTo>
                  <a:lnTo>
                    <a:pt x="5323" y="16633"/>
                  </a:lnTo>
                  <a:lnTo>
                    <a:pt x="5645" y="16753"/>
                  </a:lnTo>
                  <a:lnTo>
                    <a:pt x="5966" y="16874"/>
                  </a:lnTo>
                  <a:lnTo>
                    <a:pt x="6288" y="16974"/>
                  </a:lnTo>
                  <a:lnTo>
                    <a:pt x="6609" y="17054"/>
                  </a:lnTo>
                  <a:lnTo>
                    <a:pt x="6930" y="17135"/>
                  </a:lnTo>
                  <a:lnTo>
                    <a:pt x="7272" y="17195"/>
                  </a:lnTo>
                  <a:lnTo>
                    <a:pt x="7613" y="17235"/>
                  </a:lnTo>
                  <a:lnTo>
                    <a:pt x="7955" y="17275"/>
                  </a:lnTo>
                  <a:lnTo>
                    <a:pt x="8296" y="17295"/>
                  </a:lnTo>
                  <a:lnTo>
                    <a:pt x="8959" y="17295"/>
                  </a:lnTo>
                  <a:lnTo>
                    <a:pt x="9301" y="17275"/>
                  </a:lnTo>
                  <a:lnTo>
                    <a:pt x="9622" y="17235"/>
                  </a:lnTo>
                  <a:lnTo>
                    <a:pt x="9964" y="17195"/>
                  </a:lnTo>
                  <a:lnTo>
                    <a:pt x="10385" y="17115"/>
                  </a:lnTo>
                  <a:lnTo>
                    <a:pt x="10807" y="17014"/>
                  </a:lnTo>
                  <a:lnTo>
                    <a:pt x="11209" y="16914"/>
                  </a:lnTo>
                  <a:lnTo>
                    <a:pt x="11611" y="16773"/>
                  </a:lnTo>
                  <a:lnTo>
                    <a:pt x="12012" y="16613"/>
                  </a:lnTo>
                  <a:lnTo>
                    <a:pt x="12394" y="16452"/>
                  </a:lnTo>
                  <a:lnTo>
                    <a:pt x="12776" y="16251"/>
                  </a:lnTo>
                  <a:lnTo>
                    <a:pt x="13137" y="16050"/>
                  </a:lnTo>
                  <a:lnTo>
                    <a:pt x="13479" y="15809"/>
                  </a:lnTo>
                  <a:lnTo>
                    <a:pt x="13840" y="15568"/>
                  </a:lnTo>
                  <a:lnTo>
                    <a:pt x="14162" y="15307"/>
                  </a:lnTo>
                  <a:lnTo>
                    <a:pt x="14483" y="15026"/>
                  </a:lnTo>
                  <a:lnTo>
                    <a:pt x="14785" y="14744"/>
                  </a:lnTo>
                  <a:lnTo>
                    <a:pt x="15086" y="14423"/>
                  </a:lnTo>
                  <a:lnTo>
                    <a:pt x="15367" y="14102"/>
                  </a:lnTo>
                  <a:lnTo>
                    <a:pt x="15628" y="13760"/>
                  </a:lnTo>
                  <a:lnTo>
                    <a:pt x="15869" y="13399"/>
                  </a:lnTo>
                  <a:lnTo>
                    <a:pt x="16090" y="13037"/>
                  </a:lnTo>
                  <a:lnTo>
                    <a:pt x="16311" y="12675"/>
                  </a:lnTo>
                  <a:lnTo>
                    <a:pt x="16492" y="12294"/>
                  </a:lnTo>
                  <a:lnTo>
                    <a:pt x="16673" y="11912"/>
                  </a:lnTo>
                  <a:lnTo>
                    <a:pt x="16813" y="11510"/>
                  </a:lnTo>
                  <a:lnTo>
                    <a:pt x="16954" y="11109"/>
                  </a:lnTo>
                  <a:lnTo>
                    <a:pt x="17054" y="10707"/>
                  </a:lnTo>
                  <a:lnTo>
                    <a:pt x="17155" y="10285"/>
                  </a:lnTo>
                  <a:lnTo>
                    <a:pt x="17215" y="9883"/>
                  </a:lnTo>
                  <a:lnTo>
                    <a:pt x="17255" y="9461"/>
                  </a:lnTo>
                  <a:lnTo>
                    <a:pt x="17295" y="9040"/>
                  </a:lnTo>
                  <a:lnTo>
                    <a:pt x="17295" y="8618"/>
                  </a:lnTo>
                  <a:lnTo>
                    <a:pt x="17295" y="8196"/>
                  </a:lnTo>
                  <a:lnTo>
                    <a:pt x="17255" y="7754"/>
                  </a:lnTo>
                  <a:lnTo>
                    <a:pt x="17195" y="7332"/>
                  </a:lnTo>
                  <a:lnTo>
                    <a:pt x="17115" y="6910"/>
                  </a:lnTo>
                  <a:lnTo>
                    <a:pt x="17034" y="6489"/>
                  </a:lnTo>
                  <a:lnTo>
                    <a:pt x="16914" y="6087"/>
                  </a:lnTo>
                  <a:lnTo>
                    <a:pt x="16773" y="5685"/>
                  </a:lnTo>
                  <a:lnTo>
                    <a:pt x="16633" y="5283"/>
                  </a:lnTo>
                  <a:lnTo>
                    <a:pt x="16452" y="4902"/>
                  </a:lnTo>
                  <a:lnTo>
                    <a:pt x="16251" y="4520"/>
                  </a:lnTo>
                  <a:lnTo>
                    <a:pt x="16050" y="4158"/>
                  </a:lnTo>
                  <a:lnTo>
                    <a:pt x="15829" y="3797"/>
                  </a:lnTo>
                  <a:lnTo>
                    <a:pt x="15588" y="3455"/>
                  </a:lnTo>
                  <a:lnTo>
                    <a:pt x="15327" y="3134"/>
                  </a:lnTo>
                  <a:lnTo>
                    <a:pt x="15046" y="2813"/>
                  </a:lnTo>
                  <a:lnTo>
                    <a:pt x="14744" y="2511"/>
                  </a:lnTo>
                  <a:lnTo>
                    <a:pt x="14443" y="2210"/>
                  </a:lnTo>
                  <a:lnTo>
                    <a:pt x="14102" y="1929"/>
                  </a:lnTo>
                  <a:lnTo>
                    <a:pt x="13760" y="1668"/>
                  </a:lnTo>
                  <a:lnTo>
                    <a:pt x="13398" y="1406"/>
                  </a:lnTo>
                  <a:lnTo>
                    <a:pt x="13037" y="1186"/>
                  </a:lnTo>
                  <a:lnTo>
                    <a:pt x="12655" y="965"/>
                  </a:lnTo>
                  <a:lnTo>
                    <a:pt x="12254" y="784"/>
                  </a:lnTo>
                  <a:lnTo>
                    <a:pt x="11872" y="603"/>
                  </a:lnTo>
                  <a:lnTo>
                    <a:pt x="11470" y="462"/>
                  </a:lnTo>
                  <a:lnTo>
                    <a:pt x="11068" y="342"/>
                  </a:lnTo>
                  <a:lnTo>
                    <a:pt x="10647" y="221"/>
                  </a:lnTo>
                  <a:lnTo>
                    <a:pt x="10245" y="141"/>
                  </a:lnTo>
                  <a:lnTo>
                    <a:pt x="9823" y="81"/>
                  </a:lnTo>
                  <a:lnTo>
                    <a:pt x="9421" y="20"/>
                  </a:lnTo>
                  <a:lnTo>
                    <a:pt x="8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5"/>
            <p:cNvSpPr/>
            <p:nvPr/>
          </p:nvSpPr>
          <p:spPr>
            <a:xfrm>
              <a:off x="3460475" y="4792900"/>
              <a:ext cx="532825" cy="524800"/>
            </a:xfrm>
            <a:custGeom>
              <a:avLst/>
              <a:gdLst/>
              <a:ahLst/>
              <a:cxnLst/>
              <a:rect l="l" t="t" r="r" b="b"/>
              <a:pathLst>
                <a:path w="21313" h="20992" extrusionOk="0">
                  <a:moveTo>
                    <a:pt x="10707" y="5986"/>
                  </a:moveTo>
                  <a:lnTo>
                    <a:pt x="11129" y="6006"/>
                  </a:lnTo>
                  <a:lnTo>
                    <a:pt x="11550" y="6087"/>
                  </a:lnTo>
                  <a:lnTo>
                    <a:pt x="11972" y="6187"/>
                  </a:lnTo>
                  <a:lnTo>
                    <a:pt x="12394" y="6328"/>
                  </a:lnTo>
                  <a:lnTo>
                    <a:pt x="12776" y="6529"/>
                  </a:lnTo>
                  <a:lnTo>
                    <a:pt x="13157" y="6750"/>
                  </a:lnTo>
                  <a:lnTo>
                    <a:pt x="13519" y="7011"/>
                  </a:lnTo>
                  <a:lnTo>
                    <a:pt x="13840" y="7312"/>
                  </a:lnTo>
                  <a:lnTo>
                    <a:pt x="14142" y="7633"/>
                  </a:lnTo>
                  <a:lnTo>
                    <a:pt x="14423" y="8015"/>
                  </a:lnTo>
                  <a:lnTo>
                    <a:pt x="14664" y="8417"/>
                  </a:lnTo>
                  <a:lnTo>
                    <a:pt x="14845" y="8818"/>
                  </a:lnTo>
                  <a:lnTo>
                    <a:pt x="14985" y="9240"/>
                  </a:lnTo>
                  <a:lnTo>
                    <a:pt x="15086" y="9662"/>
                  </a:lnTo>
                  <a:lnTo>
                    <a:pt x="15146" y="10104"/>
                  </a:lnTo>
                  <a:lnTo>
                    <a:pt x="15166" y="10546"/>
                  </a:lnTo>
                  <a:lnTo>
                    <a:pt x="15146" y="10968"/>
                  </a:lnTo>
                  <a:lnTo>
                    <a:pt x="15086" y="11410"/>
                  </a:lnTo>
                  <a:lnTo>
                    <a:pt x="14965" y="11811"/>
                  </a:lnTo>
                  <a:lnTo>
                    <a:pt x="14825" y="12233"/>
                  </a:lnTo>
                  <a:lnTo>
                    <a:pt x="14644" y="12615"/>
                  </a:lnTo>
                  <a:lnTo>
                    <a:pt x="14423" y="12997"/>
                  </a:lnTo>
                  <a:lnTo>
                    <a:pt x="14162" y="13358"/>
                  </a:lnTo>
                  <a:lnTo>
                    <a:pt x="13860" y="13680"/>
                  </a:lnTo>
                  <a:lnTo>
                    <a:pt x="13519" y="13981"/>
                  </a:lnTo>
                  <a:lnTo>
                    <a:pt x="13137" y="14262"/>
                  </a:lnTo>
                  <a:lnTo>
                    <a:pt x="12756" y="14503"/>
                  </a:lnTo>
                  <a:lnTo>
                    <a:pt x="12334" y="14684"/>
                  </a:lnTo>
                  <a:lnTo>
                    <a:pt x="11912" y="14825"/>
                  </a:lnTo>
                  <a:lnTo>
                    <a:pt x="11490" y="14925"/>
                  </a:lnTo>
                  <a:lnTo>
                    <a:pt x="11048" y="14985"/>
                  </a:lnTo>
                  <a:lnTo>
                    <a:pt x="10626" y="15005"/>
                  </a:lnTo>
                  <a:lnTo>
                    <a:pt x="10185" y="14985"/>
                  </a:lnTo>
                  <a:lnTo>
                    <a:pt x="9763" y="14925"/>
                  </a:lnTo>
                  <a:lnTo>
                    <a:pt x="9341" y="14804"/>
                  </a:lnTo>
                  <a:lnTo>
                    <a:pt x="8939" y="14664"/>
                  </a:lnTo>
                  <a:lnTo>
                    <a:pt x="8537" y="14483"/>
                  </a:lnTo>
                  <a:lnTo>
                    <a:pt x="8156" y="14262"/>
                  </a:lnTo>
                  <a:lnTo>
                    <a:pt x="7814" y="14001"/>
                  </a:lnTo>
                  <a:lnTo>
                    <a:pt x="7473" y="13700"/>
                  </a:lnTo>
                  <a:lnTo>
                    <a:pt x="7171" y="13358"/>
                  </a:lnTo>
                  <a:lnTo>
                    <a:pt x="6890" y="12977"/>
                  </a:lnTo>
                  <a:lnTo>
                    <a:pt x="6669" y="12595"/>
                  </a:lnTo>
                  <a:lnTo>
                    <a:pt x="6468" y="12173"/>
                  </a:lnTo>
                  <a:lnTo>
                    <a:pt x="6328" y="11751"/>
                  </a:lnTo>
                  <a:lnTo>
                    <a:pt x="6227" y="11329"/>
                  </a:lnTo>
                  <a:lnTo>
                    <a:pt x="6167" y="10887"/>
                  </a:lnTo>
                  <a:lnTo>
                    <a:pt x="6147" y="10466"/>
                  </a:lnTo>
                  <a:lnTo>
                    <a:pt x="6167" y="10024"/>
                  </a:lnTo>
                  <a:lnTo>
                    <a:pt x="6247" y="9602"/>
                  </a:lnTo>
                  <a:lnTo>
                    <a:pt x="6348" y="9180"/>
                  </a:lnTo>
                  <a:lnTo>
                    <a:pt x="6488" y="8778"/>
                  </a:lnTo>
                  <a:lnTo>
                    <a:pt x="6689" y="8377"/>
                  </a:lnTo>
                  <a:lnTo>
                    <a:pt x="6910" y="7995"/>
                  </a:lnTo>
                  <a:lnTo>
                    <a:pt x="7171" y="7653"/>
                  </a:lnTo>
                  <a:lnTo>
                    <a:pt x="7473" y="7312"/>
                  </a:lnTo>
                  <a:lnTo>
                    <a:pt x="7794" y="7011"/>
                  </a:lnTo>
                  <a:lnTo>
                    <a:pt x="8176" y="6729"/>
                  </a:lnTo>
                  <a:lnTo>
                    <a:pt x="8578" y="6508"/>
                  </a:lnTo>
                  <a:lnTo>
                    <a:pt x="8979" y="6308"/>
                  </a:lnTo>
                  <a:lnTo>
                    <a:pt x="9401" y="6167"/>
                  </a:lnTo>
                  <a:lnTo>
                    <a:pt x="9823" y="6067"/>
                  </a:lnTo>
                  <a:lnTo>
                    <a:pt x="10265" y="6006"/>
                  </a:lnTo>
                  <a:lnTo>
                    <a:pt x="10707" y="5986"/>
                  </a:lnTo>
                  <a:close/>
                  <a:moveTo>
                    <a:pt x="8839" y="0"/>
                  </a:moveTo>
                  <a:lnTo>
                    <a:pt x="8337" y="101"/>
                  </a:lnTo>
                  <a:lnTo>
                    <a:pt x="7814" y="221"/>
                  </a:lnTo>
                  <a:lnTo>
                    <a:pt x="7312" y="382"/>
                  </a:lnTo>
                  <a:lnTo>
                    <a:pt x="6830" y="563"/>
                  </a:lnTo>
                  <a:lnTo>
                    <a:pt x="6428" y="2431"/>
                  </a:lnTo>
                  <a:lnTo>
                    <a:pt x="6026" y="2652"/>
                  </a:lnTo>
                  <a:lnTo>
                    <a:pt x="5645" y="2913"/>
                  </a:lnTo>
                  <a:lnTo>
                    <a:pt x="5263" y="3174"/>
                  </a:lnTo>
                  <a:lnTo>
                    <a:pt x="4882" y="3455"/>
                  </a:lnTo>
                  <a:lnTo>
                    <a:pt x="3013" y="3074"/>
                  </a:lnTo>
                  <a:lnTo>
                    <a:pt x="2652" y="3455"/>
                  </a:lnTo>
                  <a:lnTo>
                    <a:pt x="2310" y="3857"/>
                  </a:lnTo>
                  <a:lnTo>
                    <a:pt x="2009" y="4279"/>
                  </a:lnTo>
                  <a:lnTo>
                    <a:pt x="1708" y="4721"/>
                  </a:lnTo>
                  <a:lnTo>
                    <a:pt x="2511" y="6468"/>
                  </a:lnTo>
                  <a:lnTo>
                    <a:pt x="2310" y="6890"/>
                  </a:lnTo>
                  <a:lnTo>
                    <a:pt x="2150" y="7312"/>
                  </a:lnTo>
                  <a:lnTo>
                    <a:pt x="1989" y="7734"/>
                  </a:lnTo>
                  <a:lnTo>
                    <a:pt x="1868" y="8176"/>
                  </a:lnTo>
                  <a:lnTo>
                    <a:pt x="121" y="8979"/>
                  </a:lnTo>
                  <a:lnTo>
                    <a:pt x="61" y="9501"/>
                  </a:lnTo>
                  <a:lnTo>
                    <a:pt x="20" y="10024"/>
                  </a:lnTo>
                  <a:lnTo>
                    <a:pt x="0" y="10546"/>
                  </a:lnTo>
                  <a:lnTo>
                    <a:pt x="20" y="11088"/>
                  </a:lnTo>
                  <a:lnTo>
                    <a:pt x="1688" y="12032"/>
                  </a:lnTo>
                  <a:lnTo>
                    <a:pt x="1768" y="12474"/>
                  </a:lnTo>
                  <a:lnTo>
                    <a:pt x="1889" y="12916"/>
                  </a:lnTo>
                  <a:lnTo>
                    <a:pt x="2029" y="13358"/>
                  </a:lnTo>
                  <a:lnTo>
                    <a:pt x="2170" y="13800"/>
                  </a:lnTo>
                  <a:lnTo>
                    <a:pt x="1226" y="15467"/>
                  </a:lnTo>
                  <a:lnTo>
                    <a:pt x="1487" y="15929"/>
                  </a:lnTo>
                  <a:lnTo>
                    <a:pt x="1768" y="16371"/>
                  </a:lnTo>
                  <a:lnTo>
                    <a:pt x="2069" y="16813"/>
                  </a:lnTo>
                  <a:lnTo>
                    <a:pt x="2391" y="17215"/>
                  </a:lnTo>
                  <a:lnTo>
                    <a:pt x="4299" y="17014"/>
                  </a:lnTo>
                  <a:lnTo>
                    <a:pt x="4640" y="17315"/>
                  </a:lnTo>
                  <a:lnTo>
                    <a:pt x="5002" y="17617"/>
                  </a:lnTo>
                  <a:lnTo>
                    <a:pt x="5364" y="17898"/>
                  </a:lnTo>
                  <a:lnTo>
                    <a:pt x="5745" y="18159"/>
                  </a:lnTo>
                  <a:lnTo>
                    <a:pt x="5966" y="20047"/>
                  </a:lnTo>
                  <a:lnTo>
                    <a:pt x="6428" y="20268"/>
                  </a:lnTo>
                  <a:lnTo>
                    <a:pt x="6930" y="20469"/>
                  </a:lnTo>
                  <a:lnTo>
                    <a:pt x="7433" y="20650"/>
                  </a:lnTo>
                  <a:lnTo>
                    <a:pt x="7935" y="20790"/>
                  </a:lnTo>
                  <a:lnTo>
                    <a:pt x="9341" y="19505"/>
                  </a:lnTo>
                  <a:lnTo>
                    <a:pt x="9803" y="19545"/>
                  </a:lnTo>
                  <a:lnTo>
                    <a:pt x="10265" y="19585"/>
                  </a:lnTo>
                  <a:lnTo>
                    <a:pt x="11189" y="19585"/>
                  </a:lnTo>
                  <a:lnTo>
                    <a:pt x="12474" y="20991"/>
                  </a:lnTo>
                  <a:lnTo>
                    <a:pt x="12997" y="20891"/>
                  </a:lnTo>
                  <a:lnTo>
                    <a:pt x="13499" y="20770"/>
                  </a:lnTo>
                  <a:lnTo>
                    <a:pt x="14001" y="20610"/>
                  </a:lnTo>
                  <a:lnTo>
                    <a:pt x="14503" y="20449"/>
                  </a:lnTo>
                  <a:lnTo>
                    <a:pt x="14885" y="18561"/>
                  </a:lnTo>
                  <a:lnTo>
                    <a:pt x="15287" y="18340"/>
                  </a:lnTo>
                  <a:lnTo>
                    <a:pt x="15688" y="18099"/>
                  </a:lnTo>
                  <a:lnTo>
                    <a:pt x="16070" y="17818"/>
                  </a:lnTo>
                  <a:lnTo>
                    <a:pt x="16432" y="17536"/>
                  </a:lnTo>
                  <a:lnTo>
                    <a:pt x="18300" y="17918"/>
                  </a:lnTo>
                  <a:lnTo>
                    <a:pt x="18661" y="17536"/>
                  </a:lnTo>
                  <a:lnTo>
                    <a:pt x="19003" y="17135"/>
                  </a:lnTo>
                  <a:lnTo>
                    <a:pt x="19324" y="16713"/>
                  </a:lnTo>
                  <a:lnTo>
                    <a:pt x="19605" y="16291"/>
                  </a:lnTo>
                  <a:lnTo>
                    <a:pt x="18802" y="14543"/>
                  </a:lnTo>
                  <a:lnTo>
                    <a:pt x="19003" y="14122"/>
                  </a:lnTo>
                  <a:lnTo>
                    <a:pt x="19184" y="13700"/>
                  </a:lnTo>
                  <a:lnTo>
                    <a:pt x="19324" y="13258"/>
                  </a:lnTo>
                  <a:lnTo>
                    <a:pt x="19445" y="12816"/>
                  </a:lnTo>
                  <a:lnTo>
                    <a:pt x="21192" y="12012"/>
                  </a:lnTo>
                  <a:lnTo>
                    <a:pt x="21253" y="11490"/>
                  </a:lnTo>
                  <a:lnTo>
                    <a:pt x="21293" y="10968"/>
                  </a:lnTo>
                  <a:lnTo>
                    <a:pt x="21313" y="10446"/>
                  </a:lnTo>
                  <a:lnTo>
                    <a:pt x="21293" y="9923"/>
                  </a:lnTo>
                  <a:lnTo>
                    <a:pt x="19626" y="8979"/>
                  </a:lnTo>
                  <a:lnTo>
                    <a:pt x="19545" y="8517"/>
                  </a:lnTo>
                  <a:lnTo>
                    <a:pt x="19425" y="8075"/>
                  </a:lnTo>
                  <a:lnTo>
                    <a:pt x="19304" y="7633"/>
                  </a:lnTo>
                  <a:lnTo>
                    <a:pt x="19143" y="7191"/>
                  </a:lnTo>
                  <a:lnTo>
                    <a:pt x="20088" y="5524"/>
                  </a:lnTo>
                  <a:lnTo>
                    <a:pt x="19826" y="5062"/>
                  </a:lnTo>
                  <a:lnTo>
                    <a:pt x="19545" y="4620"/>
                  </a:lnTo>
                  <a:lnTo>
                    <a:pt x="19244" y="4178"/>
                  </a:lnTo>
                  <a:lnTo>
                    <a:pt x="18922" y="3777"/>
                  </a:lnTo>
                  <a:lnTo>
                    <a:pt x="17014" y="3998"/>
                  </a:lnTo>
                  <a:lnTo>
                    <a:pt x="16673" y="3676"/>
                  </a:lnTo>
                  <a:lnTo>
                    <a:pt x="16331" y="3375"/>
                  </a:lnTo>
                  <a:lnTo>
                    <a:pt x="15950" y="3094"/>
                  </a:lnTo>
                  <a:lnTo>
                    <a:pt x="15568" y="2832"/>
                  </a:lnTo>
                  <a:lnTo>
                    <a:pt x="15367" y="944"/>
                  </a:lnTo>
                  <a:lnTo>
                    <a:pt x="14885" y="723"/>
                  </a:lnTo>
                  <a:lnTo>
                    <a:pt x="14383" y="522"/>
                  </a:lnTo>
                  <a:lnTo>
                    <a:pt x="13901" y="362"/>
                  </a:lnTo>
                  <a:lnTo>
                    <a:pt x="13398" y="201"/>
                  </a:lnTo>
                  <a:lnTo>
                    <a:pt x="11972" y="1507"/>
                  </a:lnTo>
                  <a:lnTo>
                    <a:pt x="11510" y="1446"/>
                  </a:lnTo>
                  <a:lnTo>
                    <a:pt x="11068" y="1406"/>
                  </a:lnTo>
                  <a:lnTo>
                    <a:pt x="10606" y="1406"/>
                  </a:lnTo>
                  <a:lnTo>
                    <a:pt x="10144" y="1426"/>
                  </a:lnTo>
                  <a:lnTo>
                    <a:pt x="88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5"/>
            <p:cNvSpPr/>
            <p:nvPr/>
          </p:nvSpPr>
          <p:spPr>
            <a:xfrm>
              <a:off x="3572950" y="4901375"/>
              <a:ext cx="307875" cy="307850"/>
            </a:xfrm>
            <a:custGeom>
              <a:avLst/>
              <a:gdLst/>
              <a:ahLst/>
              <a:cxnLst/>
              <a:rect l="l" t="t" r="r" b="b"/>
              <a:pathLst>
                <a:path w="12315" h="12314" extrusionOk="0">
                  <a:moveTo>
                    <a:pt x="6429" y="462"/>
                  </a:moveTo>
                  <a:lnTo>
                    <a:pt x="6730" y="482"/>
                  </a:lnTo>
                  <a:lnTo>
                    <a:pt x="7011" y="522"/>
                  </a:lnTo>
                  <a:lnTo>
                    <a:pt x="7293" y="583"/>
                  </a:lnTo>
                  <a:lnTo>
                    <a:pt x="7574" y="643"/>
                  </a:lnTo>
                  <a:lnTo>
                    <a:pt x="7855" y="723"/>
                  </a:lnTo>
                  <a:lnTo>
                    <a:pt x="8116" y="804"/>
                  </a:lnTo>
                  <a:lnTo>
                    <a:pt x="8377" y="904"/>
                  </a:lnTo>
                  <a:lnTo>
                    <a:pt x="8618" y="1024"/>
                  </a:lnTo>
                  <a:lnTo>
                    <a:pt x="8879" y="1145"/>
                  </a:lnTo>
                  <a:lnTo>
                    <a:pt x="9120" y="1286"/>
                  </a:lnTo>
                  <a:lnTo>
                    <a:pt x="9341" y="1446"/>
                  </a:lnTo>
                  <a:lnTo>
                    <a:pt x="9582" y="1607"/>
                  </a:lnTo>
                  <a:lnTo>
                    <a:pt x="9783" y="1768"/>
                  </a:lnTo>
                  <a:lnTo>
                    <a:pt x="10004" y="1949"/>
                  </a:lnTo>
                  <a:lnTo>
                    <a:pt x="10205" y="2149"/>
                  </a:lnTo>
                  <a:lnTo>
                    <a:pt x="10386" y="2350"/>
                  </a:lnTo>
                  <a:lnTo>
                    <a:pt x="10567" y="2571"/>
                  </a:lnTo>
                  <a:lnTo>
                    <a:pt x="10748" y="2792"/>
                  </a:lnTo>
                  <a:lnTo>
                    <a:pt x="10908" y="3013"/>
                  </a:lnTo>
                  <a:lnTo>
                    <a:pt x="11069" y="3254"/>
                  </a:lnTo>
                  <a:lnTo>
                    <a:pt x="11210" y="3515"/>
                  </a:lnTo>
                  <a:lnTo>
                    <a:pt x="11330" y="3756"/>
                  </a:lnTo>
                  <a:lnTo>
                    <a:pt x="11430" y="4017"/>
                  </a:lnTo>
                  <a:lnTo>
                    <a:pt x="11531" y="4279"/>
                  </a:lnTo>
                  <a:lnTo>
                    <a:pt x="11631" y="4540"/>
                  </a:lnTo>
                  <a:lnTo>
                    <a:pt x="11692" y="4801"/>
                  </a:lnTo>
                  <a:lnTo>
                    <a:pt x="11752" y="5082"/>
                  </a:lnTo>
                  <a:lnTo>
                    <a:pt x="11792" y="5343"/>
                  </a:lnTo>
                  <a:lnTo>
                    <a:pt x="11832" y="5624"/>
                  </a:lnTo>
                  <a:lnTo>
                    <a:pt x="11852" y="5906"/>
                  </a:lnTo>
                  <a:lnTo>
                    <a:pt x="11852" y="6187"/>
                  </a:lnTo>
                  <a:lnTo>
                    <a:pt x="11852" y="6468"/>
                  </a:lnTo>
                  <a:lnTo>
                    <a:pt x="11832" y="6729"/>
                  </a:lnTo>
                  <a:lnTo>
                    <a:pt x="11792" y="7010"/>
                  </a:lnTo>
                  <a:lnTo>
                    <a:pt x="11732" y="7292"/>
                  </a:lnTo>
                  <a:lnTo>
                    <a:pt x="11672" y="7573"/>
                  </a:lnTo>
                  <a:lnTo>
                    <a:pt x="11591" y="7854"/>
                  </a:lnTo>
                  <a:lnTo>
                    <a:pt x="11511" y="8115"/>
                  </a:lnTo>
                  <a:lnTo>
                    <a:pt x="11410" y="8376"/>
                  </a:lnTo>
                  <a:lnTo>
                    <a:pt x="11290" y="8638"/>
                  </a:lnTo>
                  <a:lnTo>
                    <a:pt x="11169" y="8879"/>
                  </a:lnTo>
                  <a:lnTo>
                    <a:pt x="11029" y="9120"/>
                  </a:lnTo>
                  <a:lnTo>
                    <a:pt x="10888" y="9341"/>
                  </a:lnTo>
                  <a:lnTo>
                    <a:pt x="10727" y="9582"/>
                  </a:lnTo>
                  <a:lnTo>
                    <a:pt x="10547" y="9803"/>
                  </a:lnTo>
                  <a:lnTo>
                    <a:pt x="10366" y="10003"/>
                  </a:lnTo>
                  <a:lnTo>
                    <a:pt x="10185" y="10204"/>
                  </a:lnTo>
                  <a:lnTo>
                    <a:pt x="9964" y="10385"/>
                  </a:lnTo>
                  <a:lnTo>
                    <a:pt x="9763" y="10586"/>
                  </a:lnTo>
                  <a:lnTo>
                    <a:pt x="9542" y="10747"/>
                  </a:lnTo>
                  <a:lnTo>
                    <a:pt x="9301" y="10907"/>
                  </a:lnTo>
                  <a:lnTo>
                    <a:pt x="9060" y="11068"/>
                  </a:lnTo>
                  <a:lnTo>
                    <a:pt x="8799" y="11209"/>
                  </a:lnTo>
                  <a:lnTo>
                    <a:pt x="8538" y="11329"/>
                  </a:lnTo>
                  <a:lnTo>
                    <a:pt x="8277" y="11450"/>
                  </a:lnTo>
                  <a:lnTo>
                    <a:pt x="8016" y="11550"/>
                  </a:lnTo>
                  <a:lnTo>
                    <a:pt x="7755" y="11631"/>
                  </a:lnTo>
                  <a:lnTo>
                    <a:pt x="7473" y="11711"/>
                  </a:lnTo>
                  <a:lnTo>
                    <a:pt x="7212" y="11751"/>
                  </a:lnTo>
                  <a:lnTo>
                    <a:pt x="6931" y="11811"/>
                  </a:lnTo>
                  <a:lnTo>
                    <a:pt x="6650" y="11831"/>
                  </a:lnTo>
                  <a:lnTo>
                    <a:pt x="6389" y="11852"/>
                  </a:lnTo>
                  <a:lnTo>
                    <a:pt x="5826" y="11852"/>
                  </a:lnTo>
                  <a:lnTo>
                    <a:pt x="5565" y="11831"/>
                  </a:lnTo>
                  <a:lnTo>
                    <a:pt x="5284" y="11791"/>
                  </a:lnTo>
                  <a:lnTo>
                    <a:pt x="5023" y="11731"/>
                  </a:lnTo>
                  <a:lnTo>
                    <a:pt x="4762" y="11671"/>
                  </a:lnTo>
                  <a:lnTo>
                    <a:pt x="4500" y="11610"/>
                  </a:lnTo>
                  <a:lnTo>
                    <a:pt x="4239" y="11510"/>
                  </a:lnTo>
                  <a:lnTo>
                    <a:pt x="3978" y="11410"/>
                  </a:lnTo>
                  <a:lnTo>
                    <a:pt x="3717" y="11309"/>
                  </a:lnTo>
                  <a:lnTo>
                    <a:pt x="3476" y="11189"/>
                  </a:lnTo>
                  <a:lnTo>
                    <a:pt x="3235" y="11048"/>
                  </a:lnTo>
                  <a:lnTo>
                    <a:pt x="2994" y="10907"/>
                  </a:lnTo>
                  <a:lnTo>
                    <a:pt x="2773" y="10747"/>
                  </a:lnTo>
                  <a:lnTo>
                    <a:pt x="2552" y="10566"/>
                  </a:lnTo>
                  <a:lnTo>
                    <a:pt x="2351" y="10385"/>
                  </a:lnTo>
                  <a:lnTo>
                    <a:pt x="2130" y="10184"/>
                  </a:lnTo>
                  <a:lnTo>
                    <a:pt x="1949" y="9983"/>
                  </a:lnTo>
                  <a:lnTo>
                    <a:pt x="1748" y="9762"/>
                  </a:lnTo>
                  <a:lnTo>
                    <a:pt x="1568" y="9541"/>
                  </a:lnTo>
                  <a:lnTo>
                    <a:pt x="1407" y="9300"/>
                  </a:lnTo>
                  <a:lnTo>
                    <a:pt x="1266" y="9059"/>
                  </a:lnTo>
                  <a:lnTo>
                    <a:pt x="1126" y="8818"/>
                  </a:lnTo>
                  <a:lnTo>
                    <a:pt x="985" y="8557"/>
                  </a:lnTo>
                  <a:lnTo>
                    <a:pt x="885" y="8316"/>
                  </a:lnTo>
                  <a:lnTo>
                    <a:pt x="784" y="8055"/>
                  </a:lnTo>
                  <a:lnTo>
                    <a:pt x="704" y="7774"/>
                  </a:lnTo>
                  <a:lnTo>
                    <a:pt x="624" y="7513"/>
                  </a:lnTo>
                  <a:lnTo>
                    <a:pt x="563" y="7252"/>
                  </a:lnTo>
                  <a:lnTo>
                    <a:pt x="523" y="6970"/>
                  </a:lnTo>
                  <a:lnTo>
                    <a:pt x="483" y="6689"/>
                  </a:lnTo>
                  <a:lnTo>
                    <a:pt x="463" y="6428"/>
                  </a:lnTo>
                  <a:lnTo>
                    <a:pt x="463" y="6147"/>
                  </a:lnTo>
                  <a:lnTo>
                    <a:pt x="463" y="5866"/>
                  </a:lnTo>
                  <a:lnTo>
                    <a:pt x="483" y="5584"/>
                  </a:lnTo>
                  <a:lnTo>
                    <a:pt x="523" y="5303"/>
                  </a:lnTo>
                  <a:lnTo>
                    <a:pt x="583" y="5022"/>
                  </a:lnTo>
                  <a:lnTo>
                    <a:pt x="644" y="4741"/>
                  </a:lnTo>
                  <a:lnTo>
                    <a:pt x="724" y="4479"/>
                  </a:lnTo>
                  <a:lnTo>
                    <a:pt x="804" y="4198"/>
                  </a:lnTo>
                  <a:lnTo>
                    <a:pt x="905" y="3937"/>
                  </a:lnTo>
                  <a:lnTo>
                    <a:pt x="1025" y="3696"/>
                  </a:lnTo>
                  <a:lnTo>
                    <a:pt x="1146" y="3435"/>
                  </a:lnTo>
                  <a:lnTo>
                    <a:pt x="1286" y="3194"/>
                  </a:lnTo>
                  <a:lnTo>
                    <a:pt x="1427" y="2973"/>
                  </a:lnTo>
                  <a:lnTo>
                    <a:pt x="1588" y="2752"/>
                  </a:lnTo>
                  <a:lnTo>
                    <a:pt x="1769" y="2531"/>
                  </a:lnTo>
                  <a:lnTo>
                    <a:pt x="1949" y="2310"/>
                  </a:lnTo>
                  <a:lnTo>
                    <a:pt x="2150" y="2109"/>
                  </a:lnTo>
                  <a:lnTo>
                    <a:pt x="2351" y="1928"/>
                  </a:lnTo>
                  <a:lnTo>
                    <a:pt x="2552" y="1748"/>
                  </a:lnTo>
                  <a:lnTo>
                    <a:pt x="2793" y="1567"/>
                  </a:lnTo>
                  <a:lnTo>
                    <a:pt x="3014" y="1406"/>
                  </a:lnTo>
                  <a:lnTo>
                    <a:pt x="3376" y="1185"/>
                  </a:lnTo>
                  <a:lnTo>
                    <a:pt x="3757" y="1004"/>
                  </a:lnTo>
                  <a:lnTo>
                    <a:pt x="4139" y="844"/>
                  </a:lnTo>
                  <a:lnTo>
                    <a:pt x="4520" y="703"/>
                  </a:lnTo>
                  <a:lnTo>
                    <a:pt x="4922" y="603"/>
                  </a:lnTo>
                  <a:lnTo>
                    <a:pt x="5324" y="522"/>
                  </a:lnTo>
                  <a:lnTo>
                    <a:pt x="5726" y="482"/>
                  </a:lnTo>
                  <a:lnTo>
                    <a:pt x="6148" y="462"/>
                  </a:lnTo>
                  <a:close/>
                  <a:moveTo>
                    <a:pt x="6188" y="0"/>
                  </a:moveTo>
                  <a:lnTo>
                    <a:pt x="5886" y="20"/>
                  </a:lnTo>
                  <a:lnTo>
                    <a:pt x="5585" y="40"/>
                  </a:lnTo>
                  <a:lnTo>
                    <a:pt x="5284" y="60"/>
                  </a:lnTo>
                  <a:lnTo>
                    <a:pt x="4982" y="121"/>
                  </a:lnTo>
                  <a:lnTo>
                    <a:pt x="4701" y="181"/>
                  </a:lnTo>
                  <a:lnTo>
                    <a:pt x="4400" y="261"/>
                  </a:lnTo>
                  <a:lnTo>
                    <a:pt x="4119" y="362"/>
                  </a:lnTo>
                  <a:lnTo>
                    <a:pt x="3838" y="462"/>
                  </a:lnTo>
                  <a:lnTo>
                    <a:pt x="3556" y="583"/>
                  </a:lnTo>
                  <a:lnTo>
                    <a:pt x="3295" y="723"/>
                  </a:lnTo>
                  <a:lnTo>
                    <a:pt x="3034" y="864"/>
                  </a:lnTo>
                  <a:lnTo>
                    <a:pt x="2773" y="1024"/>
                  </a:lnTo>
                  <a:lnTo>
                    <a:pt x="2512" y="1205"/>
                  </a:lnTo>
                  <a:lnTo>
                    <a:pt x="2271" y="1386"/>
                  </a:lnTo>
                  <a:lnTo>
                    <a:pt x="2050" y="1587"/>
                  </a:lnTo>
                  <a:lnTo>
                    <a:pt x="1829" y="1788"/>
                  </a:lnTo>
                  <a:lnTo>
                    <a:pt x="1608" y="2009"/>
                  </a:lnTo>
                  <a:lnTo>
                    <a:pt x="1427" y="2230"/>
                  </a:lnTo>
                  <a:lnTo>
                    <a:pt x="1226" y="2471"/>
                  </a:lnTo>
                  <a:lnTo>
                    <a:pt x="1065" y="2712"/>
                  </a:lnTo>
                  <a:lnTo>
                    <a:pt x="905" y="2973"/>
                  </a:lnTo>
                  <a:lnTo>
                    <a:pt x="744" y="3234"/>
                  </a:lnTo>
                  <a:lnTo>
                    <a:pt x="624" y="3495"/>
                  </a:lnTo>
                  <a:lnTo>
                    <a:pt x="483" y="3776"/>
                  </a:lnTo>
                  <a:lnTo>
                    <a:pt x="383" y="4058"/>
                  </a:lnTo>
                  <a:lnTo>
                    <a:pt x="282" y="4339"/>
                  </a:lnTo>
                  <a:lnTo>
                    <a:pt x="202" y="4640"/>
                  </a:lnTo>
                  <a:lnTo>
                    <a:pt x="141" y="4921"/>
                  </a:lnTo>
                  <a:lnTo>
                    <a:pt x="81" y="5223"/>
                  </a:lnTo>
                  <a:lnTo>
                    <a:pt x="41" y="5544"/>
                  </a:lnTo>
                  <a:lnTo>
                    <a:pt x="21" y="5845"/>
                  </a:lnTo>
                  <a:lnTo>
                    <a:pt x="1" y="6147"/>
                  </a:lnTo>
                  <a:lnTo>
                    <a:pt x="21" y="6448"/>
                  </a:lnTo>
                  <a:lnTo>
                    <a:pt x="41" y="6729"/>
                  </a:lnTo>
                  <a:lnTo>
                    <a:pt x="61" y="7031"/>
                  </a:lnTo>
                  <a:lnTo>
                    <a:pt x="121" y="7332"/>
                  </a:lnTo>
                  <a:lnTo>
                    <a:pt x="182" y="7613"/>
                  </a:lnTo>
                  <a:lnTo>
                    <a:pt x="262" y="7914"/>
                  </a:lnTo>
                  <a:lnTo>
                    <a:pt x="362" y="8196"/>
                  </a:lnTo>
                  <a:lnTo>
                    <a:pt x="463" y="8477"/>
                  </a:lnTo>
                  <a:lnTo>
                    <a:pt x="583" y="8758"/>
                  </a:lnTo>
                  <a:lnTo>
                    <a:pt x="724" y="9019"/>
                  </a:lnTo>
                  <a:lnTo>
                    <a:pt x="865" y="9300"/>
                  </a:lnTo>
                  <a:lnTo>
                    <a:pt x="1025" y="9541"/>
                  </a:lnTo>
                  <a:lnTo>
                    <a:pt x="1266" y="9883"/>
                  </a:lnTo>
                  <a:lnTo>
                    <a:pt x="1507" y="10184"/>
                  </a:lnTo>
                  <a:lnTo>
                    <a:pt x="1769" y="10465"/>
                  </a:lnTo>
                  <a:lnTo>
                    <a:pt x="2050" y="10727"/>
                  </a:lnTo>
                  <a:lnTo>
                    <a:pt x="2351" y="10988"/>
                  </a:lnTo>
                  <a:lnTo>
                    <a:pt x="2652" y="11209"/>
                  </a:lnTo>
                  <a:lnTo>
                    <a:pt x="2974" y="11410"/>
                  </a:lnTo>
                  <a:lnTo>
                    <a:pt x="3295" y="11590"/>
                  </a:lnTo>
                  <a:lnTo>
                    <a:pt x="3637" y="11771"/>
                  </a:lnTo>
                  <a:lnTo>
                    <a:pt x="3978" y="11912"/>
                  </a:lnTo>
                  <a:lnTo>
                    <a:pt x="4340" y="12032"/>
                  </a:lnTo>
                  <a:lnTo>
                    <a:pt x="4681" y="12133"/>
                  </a:lnTo>
                  <a:lnTo>
                    <a:pt x="5063" y="12213"/>
                  </a:lnTo>
                  <a:lnTo>
                    <a:pt x="5424" y="12253"/>
                  </a:lnTo>
                  <a:lnTo>
                    <a:pt x="5786" y="12293"/>
                  </a:lnTo>
                  <a:lnTo>
                    <a:pt x="6168" y="12314"/>
                  </a:lnTo>
                  <a:lnTo>
                    <a:pt x="6610" y="12293"/>
                  </a:lnTo>
                  <a:lnTo>
                    <a:pt x="7051" y="12253"/>
                  </a:lnTo>
                  <a:lnTo>
                    <a:pt x="7473" y="12173"/>
                  </a:lnTo>
                  <a:lnTo>
                    <a:pt x="7915" y="12052"/>
                  </a:lnTo>
                  <a:lnTo>
                    <a:pt x="8337" y="11912"/>
                  </a:lnTo>
                  <a:lnTo>
                    <a:pt x="8739" y="11731"/>
                  </a:lnTo>
                  <a:lnTo>
                    <a:pt x="9161" y="11530"/>
                  </a:lnTo>
                  <a:lnTo>
                    <a:pt x="9542" y="11289"/>
                  </a:lnTo>
                  <a:lnTo>
                    <a:pt x="9803" y="11108"/>
                  </a:lnTo>
                  <a:lnTo>
                    <a:pt x="10044" y="10927"/>
                  </a:lnTo>
                  <a:lnTo>
                    <a:pt x="10265" y="10727"/>
                  </a:lnTo>
                  <a:lnTo>
                    <a:pt x="10486" y="10526"/>
                  </a:lnTo>
                  <a:lnTo>
                    <a:pt x="10707" y="10305"/>
                  </a:lnTo>
                  <a:lnTo>
                    <a:pt x="10908" y="10084"/>
                  </a:lnTo>
                  <a:lnTo>
                    <a:pt x="11089" y="9843"/>
                  </a:lnTo>
                  <a:lnTo>
                    <a:pt x="11250" y="9602"/>
                  </a:lnTo>
                  <a:lnTo>
                    <a:pt x="11410" y="9361"/>
                  </a:lnTo>
                  <a:lnTo>
                    <a:pt x="11571" y="9100"/>
                  </a:lnTo>
                  <a:lnTo>
                    <a:pt x="11712" y="8818"/>
                  </a:lnTo>
                  <a:lnTo>
                    <a:pt x="11832" y="8557"/>
                  </a:lnTo>
                  <a:lnTo>
                    <a:pt x="11933" y="8276"/>
                  </a:lnTo>
                  <a:lnTo>
                    <a:pt x="12033" y="7975"/>
                  </a:lnTo>
                  <a:lnTo>
                    <a:pt x="12113" y="7693"/>
                  </a:lnTo>
                  <a:lnTo>
                    <a:pt x="12194" y="7392"/>
                  </a:lnTo>
                  <a:lnTo>
                    <a:pt x="12234" y="7091"/>
                  </a:lnTo>
                  <a:lnTo>
                    <a:pt x="12274" y="6790"/>
                  </a:lnTo>
                  <a:lnTo>
                    <a:pt x="12294" y="6488"/>
                  </a:lnTo>
                  <a:lnTo>
                    <a:pt x="12314" y="6187"/>
                  </a:lnTo>
                  <a:lnTo>
                    <a:pt x="12314" y="5886"/>
                  </a:lnTo>
                  <a:lnTo>
                    <a:pt x="12294" y="5584"/>
                  </a:lnTo>
                  <a:lnTo>
                    <a:pt x="12254" y="5283"/>
                  </a:lnTo>
                  <a:lnTo>
                    <a:pt x="12194" y="4982"/>
                  </a:lnTo>
                  <a:lnTo>
                    <a:pt x="12134" y="4700"/>
                  </a:lnTo>
                  <a:lnTo>
                    <a:pt x="12053" y="4399"/>
                  </a:lnTo>
                  <a:lnTo>
                    <a:pt x="11973" y="4118"/>
                  </a:lnTo>
                  <a:lnTo>
                    <a:pt x="11852" y="3837"/>
                  </a:lnTo>
                  <a:lnTo>
                    <a:pt x="11732" y="3576"/>
                  </a:lnTo>
                  <a:lnTo>
                    <a:pt x="11611" y="3294"/>
                  </a:lnTo>
                  <a:lnTo>
                    <a:pt x="11451" y="3033"/>
                  </a:lnTo>
                  <a:lnTo>
                    <a:pt x="11290" y="2772"/>
                  </a:lnTo>
                  <a:lnTo>
                    <a:pt x="11109" y="2511"/>
                  </a:lnTo>
                  <a:lnTo>
                    <a:pt x="10928" y="2270"/>
                  </a:lnTo>
                  <a:lnTo>
                    <a:pt x="10727" y="2049"/>
                  </a:lnTo>
                  <a:lnTo>
                    <a:pt x="10527" y="1828"/>
                  </a:lnTo>
                  <a:lnTo>
                    <a:pt x="10306" y="1607"/>
                  </a:lnTo>
                  <a:lnTo>
                    <a:pt x="10085" y="1426"/>
                  </a:lnTo>
                  <a:lnTo>
                    <a:pt x="9844" y="1225"/>
                  </a:lnTo>
                  <a:lnTo>
                    <a:pt x="9603" y="1065"/>
                  </a:lnTo>
                  <a:lnTo>
                    <a:pt x="9341" y="904"/>
                  </a:lnTo>
                  <a:lnTo>
                    <a:pt x="9100" y="743"/>
                  </a:lnTo>
                  <a:lnTo>
                    <a:pt x="8819" y="623"/>
                  </a:lnTo>
                  <a:lnTo>
                    <a:pt x="8558" y="482"/>
                  </a:lnTo>
                  <a:lnTo>
                    <a:pt x="8277" y="382"/>
                  </a:lnTo>
                  <a:lnTo>
                    <a:pt x="7975" y="281"/>
                  </a:lnTo>
                  <a:lnTo>
                    <a:pt x="7694" y="201"/>
                  </a:lnTo>
                  <a:lnTo>
                    <a:pt x="7393" y="141"/>
                  </a:lnTo>
                  <a:lnTo>
                    <a:pt x="7092" y="80"/>
                  </a:lnTo>
                  <a:lnTo>
                    <a:pt x="6790" y="40"/>
                  </a:lnTo>
                  <a:lnTo>
                    <a:pt x="6489" y="20"/>
                  </a:lnTo>
                  <a:lnTo>
                    <a:pt x="61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5"/>
            <p:cNvSpPr/>
            <p:nvPr/>
          </p:nvSpPr>
          <p:spPr>
            <a:xfrm>
              <a:off x="3592050" y="4463975"/>
              <a:ext cx="329950" cy="326425"/>
            </a:xfrm>
            <a:custGeom>
              <a:avLst/>
              <a:gdLst/>
              <a:ahLst/>
              <a:cxnLst/>
              <a:rect l="l" t="t" r="r" b="b"/>
              <a:pathLst>
                <a:path w="13198" h="13057" extrusionOk="0">
                  <a:moveTo>
                    <a:pt x="6649" y="3736"/>
                  </a:moveTo>
                  <a:lnTo>
                    <a:pt x="6930" y="3756"/>
                  </a:lnTo>
                  <a:lnTo>
                    <a:pt x="7211" y="3797"/>
                  </a:lnTo>
                  <a:lnTo>
                    <a:pt x="7473" y="3877"/>
                  </a:lnTo>
                  <a:lnTo>
                    <a:pt x="7714" y="3977"/>
                  </a:lnTo>
                  <a:lnTo>
                    <a:pt x="7955" y="4098"/>
                  </a:lnTo>
                  <a:lnTo>
                    <a:pt x="8196" y="4238"/>
                  </a:lnTo>
                  <a:lnTo>
                    <a:pt x="8397" y="4399"/>
                  </a:lnTo>
                  <a:lnTo>
                    <a:pt x="8597" y="4580"/>
                  </a:lnTo>
                  <a:lnTo>
                    <a:pt x="8778" y="4781"/>
                  </a:lnTo>
                  <a:lnTo>
                    <a:pt x="8939" y="5002"/>
                  </a:lnTo>
                  <a:lnTo>
                    <a:pt x="9080" y="5243"/>
                  </a:lnTo>
                  <a:lnTo>
                    <a:pt x="9180" y="5484"/>
                  </a:lnTo>
                  <a:lnTo>
                    <a:pt x="9280" y="5745"/>
                  </a:lnTo>
                  <a:lnTo>
                    <a:pt x="9341" y="6026"/>
                  </a:lnTo>
                  <a:lnTo>
                    <a:pt x="9381" y="6307"/>
                  </a:lnTo>
                  <a:lnTo>
                    <a:pt x="9381" y="6589"/>
                  </a:lnTo>
                  <a:lnTo>
                    <a:pt x="9361" y="6870"/>
                  </a:lnTo>
                  <a:lnTo>
                    <a:pt x="9321" y="7131"/>
                  </a:lnTo>
                  <a:lnTo>
                    <a:pt x="9240" y="7392"/>
                  </a:lnTo>
                  <a:lnTo>
                    <a:pt x="9160" y="7653"/>
                  </a:lnTo>
                  <a:lnTo>
                    <a:pt x="9039" y="7894"/>
                  </a:lnTo>
                  <a:lnTo>
                    <a:pt x="8899" y="8115"/>
                  </a:lnTo>
                  <a:lnTo>
                    <a:pt x="8718" y="8336"/>
                  </a:lnTo>
                  <a:lnTo>
                    <a:pt x="8537" y="8537"/>
                  </a:lnTo>
                  <a:lnTo>
                    <a:pt x="8336" y="8698"/>
                  </a:lnTo>
                  <a:lnTo>
                    <a:pt x="8115" y="8859"/>
                  </a:lnTo>
                  <a:lnTo>
                    <a:pt x="7894" y="8999"/>
                  </a:lnTo>
                  <a:lnTo>
                    <a:pt x="7653" y="9120"/>
                  </a:lnTo>
                  <a:lnTo>
                    <a:pt x="7392" y="9200"/>
                  </a:lnTo>
                  <a:lnTo>
                    <a:pt x="7111" y="9280"/>
                  </a:lnTo>
                  <a:lnTo>
                    <a:pt x="6830" y="9300"/>
                  </a:lnTo>
                  <a:lnTo>
                    <a:pt x="6549" y="9321"/>
                  </a:lnTo>
                  <a:lnTo>
                    <a:pt x="6267" y="9300"/>
                  </a:lnTo>
                  <a:lnTo>
                    <a:pt x="5986" y="9260"/>
                  </a:lnTo>
                  <a:lnTo>
                    <a:pt x="5725" y="9180"/>
                  </a:lnTo>
                  <a:lnTo>
                    <a:pt x="5484" y="9079"/>
                  </a:lnTo>
                  <a:lnTo>
                    <a:pt x="5243" y="8959"/>
                  </a:lnTo>
                  <a:lnTo>
                    <a:pt x="5002" y="8818"/>
                  </a:lnTo>
                  <a:lnTo>
                    <a:pt x="4801" y="8658"/>
                  </a:lnTo>
                  <a:lnTo>
                    <a:pt x="4600" y="8477"/>
                  </a:lnTo>
                  <a:lnTo>
                    <a:pt x="4419" y="8276"/>
                  </a:lnTo>
                  <a:lnTo>
                    <a:pt x="4259" y="8055"/>
                  </a:lnTo>
                  <a:lnTo>
                    <a:pt x="4118" y="7814"/>
                  </a:lnTo>
                  <a:lnTo>
                    <a:pt x="4018" y="7573"/>
                  </a:lnTo>
                  <a:lnTo>
                    <a:pt x="3917" y="7312"/>
                  </a:lnTo>
                  <a:lnTo>
                    <a:pt x="3857" y="7051"/>
                  </a:lnTo>
                  <a:lnTo>
                    <a:pt x="3817" y="6749"/>
                  </a:lnTo>
                  <a:lnTo>
                    <a:pt x="3817" y="6468"/>
                  </a:lnTo>
                  <a:lnTo>
                    <a:pt x="3837" y="6187"/>
                  </a:lnTo>
                  <a:lnTo>
                    <a:pt x="3877" y="5926"/>
                  </a:lnTo>
                  <a:lnTo>
                    <a:pt x="3957" y="5665"/>
                  </a:lnTo>
                  <a:lnTo>
                    <a:pt x="4038" y="5404"/>
                  </a:lnTo>
                  <a:lnTo>
                    <a:pt x="4158" y="5162"/>
                  </a:lnTo>
                  <a:lnTo>
                    <a:pt x="4299" y="4942"/>
                  </a:lnTo>
                  <a:lnTo>
                    <a:pt x="4480" y="4721"/>
                  </a:lnTo>
                  <a:lnTo>
                    <a:pt x="4660" y="4540"/>
                  </a:lnTo>
                  <a:lnTo>
                    <a:pt x="4861" y="4359"/>
                  </a:lnTo>
                  <a:lnTo>
                    <a:pt x="5062" y="4198"/>
                  </a:lnTo>
                  <a:lnTo>
                    <a:pt x="5303" y="4058"/>
                  </a:lnTo>
                  <a:lnTo>
                    <a:pt x="5544" y="3937"/>
                  </a:lnTo>
                  <a:lnTo>
                    <a:pt x="5805" y="3857"/>
                  </a:lnTo>
                  <a:lnTo>
                    <a:pt x="6087" y="3797"/>
                  </a:lnTo>
                  <a:lnTo>
                    <a:pt x="6368" y="3756"/>
                  </a:lnTo>
                  <a:lnTo>
                    <a:pt x="6649" y="3736"/>
                  </a:lnTo>
                  <a:close/>
                  <a:moveTo>
                    <a:pt x="7473" y="0"/>
                  </a:moveTo>
                  <a:lnTo>
                    <a:pt x="6709" y="904"/>
                  </a:lnTo>
                  <a:lnTo>
                    <a:pt x="6428" y="904"/>
                  </a:lnTo>
                  <a:lnTo>
                    <a:pt x="6127" y="924"/>
                  </a:lnTo>
                  <a:lnTo>
                    <a:pt x="5846" y="944"/>
                  </a:lnTo>
                  <a:lnTo>
                    <a:pt x="5564" y="984"/>
                  </a:lnTo>
                  <a:lnTo>
                    <a:pt x="4660" y="221"/>
                  </a:lnTo>
                  <a:lnTo>
                    <a:pt x="4359" y="342"/>
                  </a:lnTo>
                  <a:lnTo>
                    <a:pt x="4058" y="442"/>
                  </a:lnTo>
                  <a:lnTo>
                    <a:pt x="3756" y="583"/>
                  </a:lnTo>
                  <a:lnTo>
                    <a:pt x="3475" y="723"/>
                  </a:lnTo>
                  <a:lnTo>
                    <a:pt x="3375" y="1908"/>
                  </a:lnTo>
                  <a:lnTo>
                    <a:pt x="3154" y="2089"/>
                  </a:lnTo>
                  <a:lnTo>
                    <a:pt x="2933" y="2270"/>
                  </a:lnTo>
                  <a:lnTo>
                    <a:pt x="2712" y="2451"/>
                  </a:lnTo>
                  <a:lnTo>
                    <a:pt x="2511" y="2652"/>
                  </a:lnTo>
                  <a:lnTo>
                    <a:pt x="1326" y="2571"/>
                  </a:lnTo>
                  <a:lnTo>
                    <a:pt x="1145" y="2832"/>
                  </a:lnTo>
                  <a:lnTo>
                    <a:pt x="964" y="3114"/>
                  </a:lnTo>
                  <a:lnTo>
                    <a:pt x="804" y="3395"/>
                  </a:lnTo>
                  <a:lnTo>
                    <a:pt x="663" y="3676"/>
                  </a:lnTo>
                  <a:lnTo>
                    <a:pt x="1286" y="4680"/>
                  </a:lnTo>
                  <a:lnTo>
                    <a:pt x="1185" y="4962"/>
                  </a:lnTo>
                  <a:lnTo>
                    <a:pt x="1125" y="5243"/>
                  </a:lnTo>
                  <a:lnTo>
                    <a:pt x="1065" y="5504"/>
                  </a:lnTo>
                  <a:lnTo>
                    <a:pt x="1025" y="5805"/>
                  </a:lnTo>
                  <a:lnTo>
                    <a:pt x="0" y="6428"/>
                  </a:lnTo>
                  <a:lnTo>
                    <a:pt x="0" y="6749"/>
                  </a:lnTo>
                  <a:lnTo>
                    <a:pt x="20" y="7071"/>
                  </a:lnTo>
                  <a:lnTo>
                    <a:pt x="60" y="7392"/>
                  </a:lnTo>
                  <a:lnTo>
                    <a:pt x="121" y="7714"/>
                  </a:lnTo>
                  <a:lnTo>
                    <a:pt x="1205" y="8176"/>
                  </a:lnTo>
                  <a:lnTo>
                    <a:pt x="1306" y="8437"/>
                  </a:lnTo>
                  <a:lnTo>
                    <a:pt x="1406" y="8698"/>
                  </a:lnTo>
                  <a:lnTo>
                    <a:pt x="1527" y="8959"/>
                  </a:lnTo>
                  <a:lnTo>
                    <a:pt x="1647" y="9220"/>
                  </a:lnTo>
                  <a:lnTo>
                    <a:pt x="1205" y="10305"/>
                  </a:lnTo>
                  <a:lnTo>
                    <a:pt x="1406" y="10586"/>
                  </a:lnTo>
                  <a:lnTo>
                    <a:pt x="1607" y="10827"/>
                  </a:lnTo>
                  <a:lnTo>
                    <a:pt x="1828" y="11068"/>
                  </a:lnTo>
                  <a:lnTo>
                    <a:pt x="2049" y="11289"/>
                  </a:lnTo>
                  <a:lnTo>
                    <a:pt x="3214" y="11028"/>
                  </a:lnTo>
                  <a:lnTo>
                    <a:pt x="3435" y="11189"/>
                  </a:lnTo>
                  <a:lnTo>
                    <a:pt x="3676" y="11329"/>
                  </a:lnTo>
                  <a:lnTo>
                    <a:pt x="3917" y="11470"/>
                  </a:lnTo>
                  <a:lnTo>
                    <a:pt x="4178" y="11610"/>
                  </a:lnTo>
                  <a:lnTo>
                    <a:pt x="4460" y="12755"/>
                  </a:lnTo>
                  <a:lnTo>
                    <a:pt x="4761" y="12856"/>
                  </a:lnTo>
                  <a:lnTo>
                    <a:pt x="5082" y="12936"/>
                  </a:lnTo>
                  <a:lnTo>
                    <a:pt x="5404" y="13017"/>
                  </a:lnTo>
                  <a:lnTo>
                    <a:pt x="5725" y="13057"/>
                  </a:lnTo>
                  <a:lnTo>
                    <a:pt x="6488" y="12153"/>
                  </a:lnTo>
                  <a:lnTo>
                    <a:pt x="6770" y="12153"/>
                  </a:lnTo>
                  <a:lnTo>
                    <a:pt x="7071" y="12133"/>
                  </a:lnTo>
                  <a:lnTo>
                    <a:pt x="7352" y="12113"/>
                  </a:lnTo>
                  <a:lnTo>
                    <a:pt x="7633" y="12072"/>
                  </a:lnTo>
                  <a:lnTo>
                    <a:pt x="8537" y="12836"/>
                  </a:lnTo>
                  <a:lnTo>
                    <a:pt x="8839" y="12735"/>
                  </a:lnTo>
                  <a:lnTo>
                    <a:pt x="9140" y="12615"/>
                  </a:lnTo>
                  <a:lnTo>
                    <a:pt x="9441" y="12474"/>
                  </a:lnTo>
                  <a:lnTo>
                    <a:pt x="9722" y="12334"/>
                  </a:lnTo>
                  <a:lnTo>
                    <a:pt x="9823" y="11148"/>
                  </a:lnTo>
                  <a:lnTo>
                    <a:pt x="10044" y="10968"/>
                  </a:lnTo>
                  <a:lnTo>
                    <a:pt x="10265" y="10787"/>
                  </a:lnTo>
                  <a:lnTo>
                    <a:pt x="10486" y="10606"/>
                  </a:lnTo>
                  <a:lnTo>
                    <a:pt x="10687" y="10405"/>
                  </a:lnTo>
                  <a:lnTo>
                    <a:pt x="11872" y="10486"/>
                  </a:lnTo>
                  <a:lnTo>
                    <a:pt x="12052" y="10224"/>
                  </a:lnTo>
                  <a:lnTo>
                    <a:pt x="12233" y="9943"/>
                  </a:lnTo>
                  <a:lnTo>
                    <a:pt x="12394" y="9662"/>
                  </a:lnTo>
                  <a:lnTo>
                    <a:pt x="12535" y="9381"/>
                  </a:lnTo>
                  <a:lnTo>
                    <a:pt x="11912" y="8376"/>
                  </a:lnTo>
                  <a:lnTo>
                    <a:pt x="12012" y="8095"/>
                  </a:lnTo>
                  <a:lnTo>
                    <a:pt x="12073" y="7834"/>
                  </a:lnTo>
                  <a:lnTo>
                    <a:pt x="12133" y="7553"/>
                  </a:lnTo>
                  <a:lnTo>
                    <a:pt x="12173" y="7252"/>
                  </a:lnTo>
                  <a:lnTo>
                    <a:pt x="13197" y="6629"/>
                  </a:lnTo>
                  <a:lnTo>
                    <a:pt x="13197" y="6307"/>
                  </a:lnTo>
                  <a:lnTo>
                    <a:pt x="13177" y="5986"/>
                  </a:lnTo>
                  <a:lnTo>
                    <a:pt x="13137" y="5665"/>
                  </a:lnTo>
                  <a:lnTo>
                    <a:pt x="13077" y="5343"/>
                  </a:lnTo>
                  <a:lnTo>
                    <a:pt x="11992" y="4901"/>
                  </a:lnTo>
                  <a:lnTo>
                    <a:pt x="11892" y="4620"/>
                  </a:lnTo>
                  <a:lnTo>
                    <a:pt x="11791" y="4359"/>
                  </a:lnTo>
                  <a:lnTo>
                    <a:pt x="11671" y="4098"/>
                  </a:lnTo>
                  <a:lnTo>
                    <a:pt x="11550" y="3837"/>
                  </a:lnTo>
                  <a:lnTo>
                    <a:pt x="11992" y="2752"/>
                  </a:lnTo>
                  <a:lnTo>
                    <a:pt x="11791" y="2491"/>
                  </a:lnTo>
                  <a:lnTo>
                    <a:pt x="11590" y="2230"/>
                  </a:lnTo>
                  <a:lnTo>
                    <a:pt x="11370" y="1989"/>
                  </a:lnTo>
                  <a:lnTo>
                    <a:pt x="11149" y="1768"/>
                  </a:lnTo>
                  <a:lnTo>
                    <a:pt x="9984" y="2049"/>
                  </a:lnTo>
                  <a:lnTo>
                    <a:pt x="9763" y="1868"/>
                  </a:lnTo>
                  <a:lnTo>
                    <a:pt x="9521" y="1728"/>
                  </a:lnTo>
                  <a:lnTo>
                    <a:pt x="9280" y="1587"/>
                  </a:lnTo>
                  <a:lnTo>
                    <a:pt x="9019" y="1446"/>
                  </a:lnTo>
                  <a:lnTo>
                    <a:pt x="8738" y="301"/>
                  </a:lnTo>
                  <a:lnTo>
                    <a:pt x="8437" y="201"/>
                  </a:lnTo>
                  <a:lnTo>
                    <a:pt x="8115" y="121"/>
                  </a:lnTo>
                  <a:lnTo>
                    <a:pt x="7794" y="40"/>
                  </a:lnTo>
                  <a:lnTo>
                    <a:pt x="74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5"/>
            <p:cNvSpPr/>
            <p:nvPr/>
          </p:nvSpPr>
          <p:spPr>
            <a:xfrm>
              <a:off x="3659825" y="4529750"/>
              <a:ext cx="194375" cy="194875"/>
            </a:xfrm>
            <a:custGeom>
              <a:avLst/>
              <a:gdLst/>
              <a:ahLst/>
              <a:cxnLst/>
              <a:rect l="l" t="t" r="r" b="b"/>
              <a:pathLst>
                <a:path w="7775" h="7795" extrusionOk="0">
                  <a:moveTo>
                    <a:pt x="3938" y="462"/>
                  </a:moveTo>
                  <a:lnTo>
                    <a:pt x="4280" y="483"/>
                  </a:lnTo>
                  <a:lnTo>
                    <a:pt x="4621" y="543"/>
                  </a:lnTo>
                  <a:lnTo>
                    <a:pt x="4942" y="623"/>
                  </a:lnTo>
                  <a:lnTo>
                    <a:pt x="5244" y="744"/>
                  </a:lnTo>
                  <a:lnTo>
                    <a:pt x="5545" y="884"/>
                  </a:lnTo>
                  <a:lnTo>
                    <a:pt x="5846" y="1065"/>
                  </a:lnTo>
                  <a:lnTo>
                    <a:pt x="6107" y="1286"/>
                  </a:lnTo>
                  <a:lnTo>
                    <a:pt x="6369" y="1507"/>
                  </a:lnTo>
                  <a:lnTo>
                    <a:pt x="6590" y="1768"/>
                  </a:lnTo>
                  <a:lnTo>
                    <a:pt x="6770" y="2029"/>
                  </a:lnTo>
                  <a:lnTo>
                    <a:pt x="6951" y="2331"/>
                  </a:lnTo>
                  <a:lnTo>
                    <a:pt x="7092" y="2632"/>
                  </a:lnTo>
                  <a:lnTo>
                    <a:pt x="7192" y="2953"/>
                  </a:lnTo>
                  <a:lnTo>
                    <a:pt x="7273" y="3275"/>
                  </a:lnTo>
                  <a:lnTo>
                    <a:pt x="7313" y="3616"/>
                  </a:lnTo>
                  <a:lnTo>
                    <a:pt x="7333" y="3958"/>
                  </a:lnTo>
                  <a:lnTo>
                    <a:pt x="7293" y="4299"/>
                  </a:lnTo>
                  <a:lnTo>
                    <a:pt x="7252" y="4621"/>
                  </a:lnTo>
                  <a:lnTo>
                    <a:pt x="7172" y="4942"/>
                  </a:lnTo>
                  <a:lnTo>
                    <a:pt x="7052" y="5263"/>
                  </a:lnTo>
                  <a:lnTo>
                    <a:pt x="6891" y="5565"/>
                  </a:lnTo>
                  <a:lnTo>
                    <a:pt x="6710" y="5846"/>
                  </a:lnTo>
                  <a:lnTo>
                    <a:pt x="6509" y="6127"/>
                  </a:lnTo>
                  <a:lnTo>
                    <a:pt x="6268" y="6368"/>
                  </a:lnTo>
                  <a:lnTo>
                    <a:pt x="6027" y="6589"/>
                  </a:lnTo>
                  <a:lnTo>
                    <a:pt x="5746" y="6790"/>
                  </a:lnTo>
                  <a:lnTo>
                    <a:pt x="5465" y="6951"/>
                  </a:lnTo>
                  <a:lnTo>
                    <a:pt x="5163" y="7091"/>
                  </a:lnTo>
                  <a:lnTo>
                    <a:pt x="4842" y="7212"/>
                  </a:lnTo>
                  <a:lnTo>
                    <a:pt x="4500" y="7272"/>
                  </a:lnTo>
                  <a:lnTo>
                    <a:pt x="4179" y="7332"/>
                  </a:lnTo>
                  <a:lnTo>
                    <a:pt x="3838" y="7332"/>
                  </a:lnTo>
                  <a:lnTo>
                    <a:pt x="3496" y="7312"/>
                  </a:lnTo>
                  <a:lnTo>
                    <a:pt x="3155" y="7252"/>
                  </a:lnTo>
                  <a:lnTo>
                    <a:pt x="2833" y="7172"/>
                  </a:lnTo>
                  <a:lnTo>
                    <a:pt x="2532" y="7051"/>
                  </a:lnTo>
                  <a:lnTo>
                    <a:pt x="2231" y="6910"/>
                  </a:lnTo>
                  <a:lnTo>
                    <a:pt x="1929" y="6730"/>
                  </a:lnTo>
                  <a:lnTo>
                    <a:pt x="1668" y="6529"/>
                  </a:lnTo>
                  <a:lnTo>
                    <a:pt x="1407" y="6288"/>
                  </a:lnTo>
                  <a:lnTo>
                    <a:pt x="1186" y="6027"/>
                  </a:lnTo>
                  <a:lnTo>
                    <a:pt x="1005" y="5766"/>
                  </a:lnTo>
                  <a:lnTo>
                    <a:pt x="825" y="5464"/>
                  </a:lnTo>
                  <a:lnTo>
                    <a:pt x="684" y="5163"/>
                  </a:lnTo>
                  <a:lnTo>
                    <a:pt x="583" y="4842"/>
                  </a:lnTo>
                  <a:lnTo>
                    <a:pt x="503" y="4520"/>
                  </a:lnTo>
                  <a:lnTo>
                    <a:pt x="463" y="4179"/>
                  </a:lnTo>
                  <a:lnTo>
                    <a:pt x="443" y="3837"/>
                  </a:lnTo>
                  <a:lnTo>
                    <a:pt x="463" y="3496"/>
                  </a:lnTo>
                  <a:lnTo>
                    <a:pt x="523" y="3174"/>
                  </a:lnTo>
                  <a:lnTo>
                    <a:pt x="604" y="2853"/>
                  </a:lnTo>
                  <a:lnTo>
                    <a:pt x="724" y="2531"/>
                  </a:lnTo>
                  <a:lnTo>
                    <a:pt x="885" y="2230"/>
                  </a:lnTo>
                  <a:lnTo>
                    <a:pt x="1066" y="1949"/>
                  </a:lnTo>
                  <a:lnTo>
                    <a:pt x="1266" y="1668"/>
                  </a:lnTo>
                  <a:lnTo>
                    <a:pt x="1507" y="1427"/>
                  </a:lnTo>
                  <a:lnTo>
                    <a:pt x="1749" y="1206"/>
                  </a:lnTo>
                  <a:lnTo>
                    <a:pt x="2030" y="1005"/>
                  </a:lnTo>
                  <a:lnTo>
                    <a:pt x="2311" y="844"/>
                  </a:lnTo>
                  <a:lnTo>
                    <a:pt x="2612" y="704"/>
                  </a:lnTo>
                  <a:lnTo>
                    <a:pt x="2934" y="603"/>
                  </a:lnTo>
                  <a:lnTo>
                    <a:pt x="3275" y="523"/>
                  </a:lnTo>
                  <a:lnTo>
                    <a:pt x="3597" y="483"/>
                  </a:lnTo>
                  <a:lnTo>
                    <a:pt x="3938" y="462"/>
                  </a:lnTo>
                  <a:close/>
                  <a:moveTo>
                    <a:pt x="3958" y="0"/>
                  </a:moveTo>
                  <a:lnTo>
                    <a:pt x="3576" y="21"/>
                  </a:lnTo>
                  <a:lnTo>
                    <a:pt x="3175" y="81"/>
                  </a:lnTo>
                  <a:lnTo>
                    <a:pt x="2813" y="161"/>
                  </a:lnTo>
                  <a:lnTo>
                    <a:pt x="2452" y="282"/>
                  </a:lnTo>
                  <a:lnTo>
                    <a:pt x="2110" y="442"/>
                  </a:lnTo>
                  <a:lnTo>
                    <a:pt x="1789" y="623"/>
                  </a:lnTo>
                  <a:lnTo>
                    <a:pt x="1467" y="844"/>
                  </a:lnTo>
                  <a:lnTo>
                    <a:pt x="1186" y="1105"/>
                  </a:lnTo>
                  <a:lnTo>
                    <a:pt x="925" y="1387"/>
                  </a:lnTo>
                  <a:lnTo>
                    <a:pt x="684" y="1688"/>
                  </a:lnTo>
                  <a:lnTo>
                    <a:pt x="483" y="2009"/>
                  </a:lnTo>
                  <a:lnTo>
                    <a:pt x="322" y="2351"/>
                  </a:lnTo>
                  <a:lnTo>
                    <a:pt x="182" y="2712"/>
                  </a:lnTo>
                  <a:lnTo>
                    <a:pt x="81" y="3074"/>
                  </a:lnTo>
                  <a:lnTo>
                    <a:pt x="21" y="3455"/>
                  </a:lnTo>
                  <a:lnTo>
                    <a:pt x="1" y="3837"/>
                  </a:lnTo>
                  <a:lnTo>
                    <a:pt x="1" y="4219"/>
                  </a:lnTo>
                  <a:lnTo>
                    <a:pt x="61" y="4600"/>
                  </a:lnTo>
                  <a:lnTo>
                    <a:pt x="142" y="4982"/>
                  </a:lnTo>
                  <a:lnTo>
                    <a:pt x="262" y="5344"/>
                  </a:lnTo>
                  <a:lnTo>
                    <a:pt x="423" y="5685"/>
                  </a:lnTo>
                  <a:lnTo>
                    <a:pt x="624" y="6007"/>
                  </a:lnTo>
                  <a:lnTo>
                    <a:pt x="845" y="6308"/>
                  </a:lnTo>
                  <a:lnTo>
                    <a:pt x="1086" y="6609"/>
                  </a:lnTo>
                  <a:lnTo>
                    <a:pt x="1367" y="6870"/>
                  </a:lnTo>
                  <a:lnTo>
                    <a:pt x="1648" y="7071"/>
                  </a:lnTo>
                  <a:lnTo>
                    <a:pt x="1929" y="7272"/>
                  </a:lnTo>
                  <a:lnTo>
                    <a:pt x="2231" y="7413"/>
                  </a:lnTo>
                  <a:lnTo>
                    <a:pt x="2552" y="7553"/>
                  </a:lnTo>
                  <a:lnTo>
                    <a:pt x="2873" y="7654"/>
                  </a:lnTo>
                  <a:lnTo>
                    <a:pt x="3195" y="7734"/>
                  </a:lnTo>
                  <a:lnTo>
                    <a:pt x="3536" y="7774"/>
                  </a:lnTo>
                  <a:lnTo>
                    <a:pt x="3878" y="7794"/>
                  </a:lnTo>
                  <a:lnTo>
                    <a:pt x="4199" y="7774"/>
                  </a:lnTo>
                  <a:lnTo>
                    <a:pt x="4601" y="7714"/>
                  </a:lnTo>
                  <a:lnTo>
                    <a:pt x="4983" y="7634"/>
                  </a:lnTo>
                  <a:lnTo>
                    <a:pt x="5344" y="7513"/>
                  </a:lnTo>
                  <a:lnTo>
                    <a:pt x="5686" y="7352"/>
                  </a:lnTo>
                  <a:lnTo>
                    <a:pt x="6007" y="7152"/>
                  </a:lnTo>
                  <a:lnTo>
                    <a:pt x="6328" y="6931"/>
                  </a:lnTo>
                  <a:lnTo>
                    <a:pt x="6590" y="6690"/>
                  </a:lnTo>
                  <a:lnTo>
                    <a:pt x="6851" y="6408"/>
                  </a:lnTo>
                  <a:lnTo>
                    <a:pt x="7092" y="6107"/>
                  </a:lnTo>
                  <a:lnTo>
                    <a:pt x="7273" y="5806"/>
                  </a:lnTo>
                  <a:lnTo>
                    <a:pt x="7453" y="5464"/>
                  </a:lnTo>
                  <a:lnTo>
                    <a:pt x="7594" y="5103"/>
                  </a:lnTo>
                  <a:lnTo>
                    <a:pt x="7694" y="4741"/>
                  </a:lnTo>
                  <a:lnTo>
                    <a:pt x="7755" y="4359"/>
                  </a:lnTo>
                  <a:lnTo>
                    <a:pt x="7775" y="3978"/>
                  </a:lnTo>
                  <a:lnTo>
                    <a:pt x="7755" y="3576"/>
                  </a:lnTo>
                  <a:lnTo>
                    <a:pt x="7714" y="3174"/>
                  </a:lnTo>
                  <a:lnTo>
                    <a:pt x="7614" y="2813"/>
                  </a:lnTo>
                  <a:lnTo>
                    <a:pt x="7493" y="2431"/>
                  </a:lnTo>
                  <a:lnTo>
                    <a:pt x="7333" y="2090"/>
                  </a:lnTo>
                  <a:lnTo>
                    <a:pt x="7152" y="1768"/>
                  </a:lnTo>
                  <a:lnTo>
                    <a:pt x="6931" y="1467"/>
                  </a:lnTo>
                  <a:lnTo>
                    <a:pt x="6670" y="1186"/>
                  </a:lnTo>
                  <a:lnTo>
                    <a:pt x="6409" y="925"/>
                  </a:lnTo>
                  <a:lnTo>
                    <a:pt x="6107" y="704"/>
                  </a:lnTo>
                  <a:lnTo>
                    <a:pt x="5786" y="503"/>
                  </a:lnTo>
                  <a:lnTo>
                    <a:pt x="5445" y="342"/>
                  </a:lnTo>
                  <a:lnTo>
                    <a:pt x="5103" y="201"/>
                  </a:lnTo>
                  <a:lnTo>
                    <a:pt x="4742" y="101"/>
                  </a:lnTo>
                  <a:lnTo>
                    <a:pt x="4360" y="41"/>
                  </a:lnTo>
                  <a:lnTo>
                    <a:pt x="39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36"/>
        <p:cNvGrpSpPr/>
        <p:nvPr/>
      </p:nvGrpSpPr>
      <p:grpSpPr>
        <a:xfrm>
          <a:off x="0" y="0"/>
          <a:ext cx="0" cy="0"/>
          <a:chOff x="0" y="0"/>
          <a:chExt cx="0" cy="0"/>
        </a:xfrm>
      </p:grpSpPr>
      <p:grpSp>
        <p:nvGrpSpPr>
          <p:cNvPr id="1337" name="Google Shape;1337;p26"/>
          <p:cNvGrpSpPr/>
          <p:nvPr/>
        </p:nvGrpSpPr>
        <p:grpSpPr>
          <a:xfrm>
            <a:off x="13367" y="-16399"/>
            <a:ext cx="12165236" cy="6916657"/>
            <a:chOff x="33197" y="-12175"/>
            <a:chExt cx="9123927" cy="5118900"/>
          </a:xfrm>
        </p:grpSpPr>
        <p:grpSp>
          <p:nvGrpSpPr>
            <p:cNvPr id="1338" name="Google Shape;1338;p26"/>
            <p:cNvGrpSpPr/>
            <p:nvPr/>
          </p:nvGrpSpPr>
          <p:grpSpPr>
            <a:xfrm>
              <a:off x="577902" y="-12175"/>
              <a:ext cx="7986672" cy="5118900"/>
              <a:chOff x="577902" y="-12175"/>
              <a:chExt cx="7986672" cy="5118900"/>
            </a:xfrm>
          </p:grpSpPr>
          <p:cxnSp>
            <p:nvCxnSpPr>
              <p:cNvPr id="1339" name="Google Shape;1339;p26"/>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0" name="Google Shape;1340;p26"/>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1" name="Google Shape;1341;p26"/>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2" name="Google Shape;1342;p26"/>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3" name="Google Shape;1343;p26"/>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4" name="Google Shape;1344;p26"/>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5" name="Google Shape;1345;p26"/>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6" name="Google Shape;1346;p26"/>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7" name="Google Shape;1347;p26"/>
              <p:cNvCxnSpPr/>
              <p:nvPr/>
            </p:nvCxnSpPr>
            <p:spPr>
              <a:xfrm>
                <a:off x="514171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8" name="Google Shape;1348;p26"/>
              <p:cNvCxnSpPr/>
              <p:nvPr/>
            </p:nvCxnSpPr>
            <p:spPr>
              <a:xfrm>
                <a:off x="571219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49" name="Google Shape;1349;p26"/>
              <p:cNvCxnSpPr/>
              <p:nvPr/>
            </p:nvCxnSpPr>
            <p:spPr>
              <a:xfrm>
                <a:off x="628266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0" name="Google Shape;1350;p26"/>
              <p:cNvCxnSpPr/>
              <p:nvPr/>
            </p:nvCxnSpPr>
            <p:spPr>
              <a:xfrm>
                <a:off x="685314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1" name="Google Shape;1351;p26"/>
              <p:cNvCxnSpPr/>
              <p:nvPr/>
            </p:nvCxnSpPr>
            <p:spPr>
              <a:xfrm>
                <a:off x="7423620"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2" name="Google Shape;1352;p26"/>
              <p:cNvCxnSpPr/>
              <p:nvPr/>
            </p:nvCxnSpPr>
            <p:spPr>
              <a:xfrm>
                <a:off x="7994097"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3" name="Google Shape;1353;p26"/>
              <p:cNvCxnSpPr/>
              <p:nvPr/>
            </p:nvCxnSpPr>
            <p:spPr>
              <a:xfrm>
                <a:off x="8564573" y="-12175"/>
                <a:ext cx="0" cy="5118900"/>
              </a:xfrm>
              <a:prstGeom prst="straightConnector1">
                <a:avLst/>
              </a:prstGeom>
              <a:noFill/>
              <a:ln w="9525" cap="flat" cmpd="sng">
                <a:solidFill>
                  <a:schemeClr val="accent6"/>
                </a:solidFill>
                <a:prstDash val="solid"/>
                <a:round/>
                <a:headEnd type="none" w="med" len="med"/>
                <a:tailEnd type="none" w="med" len="med"/>
              </a:ln>
            </p:spPr>
          </p:cxnSp>
        </p:grpSp>
        <p:grpSp>
          <p:nvGrpSpPr>
            <p:cNvPr id="1354" name="Google Shape;1354;p26"/>
            <p:cNvGrpSpPr/>
            <p:nvPr/>
          </p:nvGrpSpPr>
          <p:grpSpPr>
            <a:xfrm rot="5400000">
              <a:off x="2598493" y="-2006994"/>
              <a:ext cx="3993336" cy="9123927"/>
              <a:chOff x="577902" y="-12175"/>
              <a:chExt cx="3993336" cy="5118900"/>
            </a:xfrm>
          </p:grpSpPr>
          <p:cxnSp>
            <p:nvCxnSpPr>
              <p:cNvPr id="1355" name="Google Shape;1355;p26"/>
              <p:cNvCxnSpPr/>
              <p:nvPr/>
            </p:nvCxnSpPr>
            <p:spPr>
              <a:xfrm>
                <a:off x="577902"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6" name="Google Shape;1356;p26"/>
              <p:cNvCxnSpPr/>
              <p:nvPr/>
            </p:nvCxnSpPr>
            <p:spPr>
              <a:xfrm>
                <a:off x="114837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7" name="Google Shape;1357;p26"/>
              <p:cNvCxnSpPr/>
              <p:nvPr/>
            </p:nvCxnSpPr>
            <p:spPr>
              <a:xfrm>
                <a:off x="1718855"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8" name="Google Shape;1358;p26"/>
              <p:cNvCxnSpPr/>
              <p:nvPr/>
            </p:nvCxnSpPr>
            <p:spPr>
              <a:xfrm>
                <a:off x="228933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59" name="Google Shape;1359;p26"/>
              <p:cNvCxnSpPr/>
              <p:nvPr/>
            </p:nvCxnSpPr>
            <p:spPr>
              <a:xfrm>
                <a:off x="2859808"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60" name="Google Shape;1360;p26"/>
              <p:cNvCxnSpPr/>
              <p:nvPr/>
            </p:nvCxnSpPr>
            <p:spPr>
              <a:xfrm>
                <a:off x="3430284"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61" name="Google Shape;1361;p26"/>
              <p:cNvCxnSpPr/>
              <p:nvPr/>
            </p:nvCxnSpPr>
            <p:spPr>
              <a:xfrm>
                <a:off x="4000761" y="-12175"/>
                <a:ext cx="0" cy="5118900"/>
              </a:xfrm>
              <a:prstGeom prst="straightConnector1">
                <a:avLst/>
              </a:prstGeom>
              <a:noFill/>
              <a:ln w="9525" cap="flat" cmpd="sng">
                <a:solidFill>
                  <a:schemeClr val="accent6"/>
                </a:solidFill>
                <a:prstDash val="solid"/>
                <a:round/>
                <a:headEnd type="none" w="med" len="med"/>
                <a:tailEnd type="none" w="med" len="med"/>
              </a:ln>
            </p:spPr>
          </p:cxnSp>
          <p:cxnSp>
            <p:nvCxnSpPr>
              <p:cNvPr id="1362" name="Google Shape;1362;p26"/>
              <p:cNvCxnSpPr/>
              <p:nvPr/>
            </p:nvCxnSpPr>
            <p:spPr>
              <a:xfrm>
                <a:off x="4571238" y="-12175"/>
                <a:ext cx="0" cy="5118900"/>
              </a:xfrm>
              <a:prstGeom prst="straightConnector1">
                <a:avLst/>
              </a:prstGeom>
              <a:noFill/>
              <a:ln w="9525" cap="flat" cmpd="sng">
                <a:solidFill>
                  <a:schemeClr val="accent6"/>
                </a:solidFill>
                <a:prstDash val="solid"/>
                <a:round/>
                <a:headEnd type="none" w="med" len="med"/>
                <a:tailEnd type="none" w="med" len="med"/>
              </a:ln>
            </p:spPr>
          </p:cxnSp>
        </p:grpSp>
      </p:grpSp>
      <p:grpSp>
        <p:nvGrpSpPr>
          <p:cNvPr id="1363" name="Google Shape;1363;p26"/>
          <p:cNvGrpSpPr/>
          <p:nvPr/>
        </p:nvGrpSpPr>
        <p:grpSpPr>
          <a:xfrm>
            <a:off x="212510" y="315128"/>
            <a:ext cx="1292583" cy="1293147"/>
            <a:chOff x="769800" y="2509975"/>
            <a:chExt cx="1145500" cy="1146000"/>
          </a:xfrm>
        </p:grpSpPr>
        <p:sp>
          <p:nvSpPr>
            <p:cNvPr id="1364" name="Google Shape;1364;p26"/>
            <p:cNvSpPr/>
            <p:nvPr/>
          </p:nvSpPr>
          <p:spPr>
            <a:xfrm>
              <a:off x="769800" y="2509975"/>
              <a:ext cx="1145500" cy="1146000"/>
            </a:xfrm>
            <a:custGeom>
              <a:avLst/>
              <a:gdLst/>
              <a:ahLst/>
              <a:cxnLst/>
              <a:rect l="l" t="t" r="r" b="b"/>
              <a:pathLst>
                <a:path w="45820" h="45840" extrusionOk="0">
                  <a:moveTo>
                    <a:pt x="22317" y="1"/>
                  </a:moveTo>
                  <a:lnTo>
                    <a:pt x="21735" y="41"/>
                  </a:lnTo>
                  <a:lnTo>
                    <a:pt x="21152" y="61"/>
                  </a:lnTo>
                  <a:lnTo>
                    <a:pt x="20569" y="121"/>
                  </a:lnTo>
                  <a:lnTo>
                    <a:pt x="19987" y="181"/>
                  </a:lnTo>
                  <a:lnTo>
                    <a:pt x="19425" y="262"/>
                  </a:lnTo>
                  <a:lnTo>
                    <a:pt x="18842" y="362"/>
                  </a:lnTo>
                  <a:lnTo>
                    <a:pt x="18280" y="463"/>
                  </a:lnTo>
                  <a:lnTo>
                    <a:pt x="17737" y="583"/>
                  </a:lnTo>
                  <a:lnTo>
                    <a:pt x="17175" y="724"/>
                  </a:lnTo>
                  <a:lnTo>
                    <a:pt x="16632" y="864"/>
                  </a:lnTo>
                  <a:lnTo>
                    <a:pt x="16090" y="1025"/>
                  </a:lnTo>
                  <a:lnTo>
                    <a:pt x="15568" y="1206"/>
                  </a:lnTo>
                  <a:lnTo>
                    <a:pt x="15025" y="1387"/>
                  </a:lnTo>
                  <a:lnTo>
                    <a:pt x="14503" y="1588"/>
                  </a:lnTo>
                  <a:lnTo>
                    <a:pt x="13981" y="1808"/>
                  </a:lnTo>
                  <a:lnTo>
                    <a:pt x="13479" y="2029"/>
                  </a:lnTo>
                  <a:lnTo>
                    <a:pt x="12977" y="2270"/>
                  </a:lnTo>
                  <a:lnTo>
                    <a:pt x="12474" y="2512"/>
                  </a:lnTo>
                  <a:lnTo>
                    <a:pt x="11992" y="2773"/>
                  </a:lnTo>
                  <a:lnTo>
                    <a:pt x="11510" y="3034"/>
                  </a:lnTo>
                  <a:lnTo>
                    <a:pt x="11028" y="3315"/>
                  </a:lnTo>
                  <a:lnTo>
                    <a:pt x="10566" y="3616"/>
                  </a:lnTo>
                  <a:lnTo>
                    <a:pt x="10104" y="3918"/>
                  </a:lnTo>
                  <a:lnTo>
                    <a:pt x="9642" y="4239"/>
                  </a:lnTo>
                  <a:lnTo>
                    <a:pt x="9200" y="4560"/>
                  </a:lnTo>
                  <a:lnTo>
                    <a:pt x="8758" y="4882"/>
                  </a:lnTo>
                  <a:lnTo>
                    <a:pt x="8336" y="5243"/>
                  </a:lnTo>
                  <a:lnTo>
                    <a:pt x="7915" y="5585"/>
                  </a:lnTo>
                  <a:lnTo>
                    <a:pt x="7493" y="5946"/>
                  </a:lnTo>
                  <a:lnTo>
                    <a:pt x="7091" y="6328"/>
                  </a:lnTo>
                  <a:lnTo>
                    <a:pt x="6709" y="6710"/>
                  </a:lnTo>
                  <a:lnTo>
                    <a:pt x="6328" y="7112"/>
                  </a:lnTo>
                  <a:lnTo>
                    <a:pt x="5946" y="7513"/>
                  </a:lnTo>
                  <a:lnTo>
                    <a:pt x="5584" y="7915"/>
                  </a:lnTo>
                  <a:lnTo>
                    <a:pt x="5223" y="8337"/>
                  </a:lnTo>
                  <a:lnTo>
                    <a:pt x="4881" y="8779"/>
                  </a:lnTo>
                  <a:lnTo>
                    <a:pt x="4540" y="9201"/>
                  </a:lnTo>
                  <a:lnTo>
                    <a:pt x="4219" y="9663"/>
                  </a:lnTo>
                  <a:lnTo>
                    <a:pt x="3897" y="10105"/>
                  </a:lnTo>
                  <a:lnTo>
                    <a:pt x="3596" y="10567"/>
                  </a:lnTo>
                  <a:lnTo>
                    <a:pt x="3315" y="11029"/>
                  </a:lnTo>
                  <a:lnTo>
                    <a:pt x="3033" y="11511"/>
                  </a:lnTo>
                  <a:lnTo>
                    <a:pt x="2752" y="11993"/>
                  </a:lnTo>
                  <a:lnTo>
                    <a:pt x="2491" y="12495"/>
                  </a:lnTo>
                  <a:lnTo>
                    <a:pt x="2250" y="12977"/>
                  </a:lnTo>
                  <a:lnTo>
                    <a:pt x="2009" y="13479"/>
                  </a:lnTo>
                  <a:lnTo>
                    <a:pt x="1788" y="14001"/>
                  </a:lnTo>
                  <a:lnTo>
                    <a:pt x="1587" y="14524"/>
                  </a:lnTo>
                  <a:lnTo>
                    <a:pt x="1386" y="15046"/>
                  </a:lnTo>
                  <a:lnTo>
                    <a:pt x="1205" y="15568"/>
                  </a:lnTo>
                  <a:lnTo>
                    <a:pt x="1025" y="16111"/>
                  </a:lnTo>
                  <a:lnTo>
                    <a:pt x="864" y="16653"/>
                  </a:lnTo>
                  <a:lnTo>
                    <a:pt x="723" y="17195"/>
                  </a:lnTo>
                  <a:lnTo>
                    <a:pt x="583" y="17738"/>
                  </a:lnTo>
                  <a:lnTo>
                    <a:pt x="462" y="18300"/>
                  </a:lnTo>
                  <a:lnTo>
                    <a:pt x="342" y="18863"/>
                  </a:lnTo>
                  <a:lnTo>
                    <a:pt x="261" y="19425"/>
                  </a:lnTo>
                  <a:lnTo>
                    <a:pt x="181" y="20008"/>
                  </a:lnTo>
                  <a:lnTo>
                    <a:pt x="101" y="20570"/>
                  </a:lnTo>
                  <a:lnTo>
                    <a:pt x="60" y="21152"/>
                  </a:lnTo>
                  <a:lnTo>
                    <a:pt x="20" y="21735"/>
                  </a:lnTo>
                  <a:lnTo>
                    <a:pt x="0" y="22318"/>
                  </a:lnTo>
                  <a:lnTo>
                    <a:pt x="0" y="22920"/>
                  </a:lnTo>
                  <a:lnTo>
                    <a:pt x="0" y="23503"/>
                  </a:lnTo>
                  <a:lnTo>
                    <a:pt x="20" y="24105"/>
                  </a:lnTo>
                  <a:lnTo>
                    <a:pt x="60" y="24688"/>
                  </a:lnTo>
                  <a:lnTo>
                    <a:pt x="101" y="25270"/>
                  </a:lnTo>
                  <a:lnTo>
                    <a:pt x="181" y="25833"/>
                  </a:lnTo>
                  <a:lnTo>
                    <a:pt x="261" y="26415"/>
                  </a:lnTo>
                  <a:lnTo>
                    <a:pt x="342" y="26978"/>
                  </a:lnTo>
                  <a:lnTo>
                    <a:pt x="462" y="27540"/>
                  </a:lnTo>
                  <a:lnTo>
                    <a:pt x="583" y="28103"/>
                  </a:lnTo>
                  <a:lnTo>
                    <a:pt x="723" y="28645"/>
                  </a:lnTo>
                  <a:lnTo>
                    <a:pt x="864" y="29187"/>
                  </a:lnTo>
                  <a:lnTo>
                    <a:pt x="1025" y="29730"/>
                  </a:lnTo>
                  <a:lnTo>
                    <a:pt x="1205" y="30272"/>
                  </a:lnTo>
                  <a:lnTo>
                    <a:pt x="1386" y="30794"/>
                  </a:lnTo>
                  <a:lnTo>
                    <a:pt x="1587" y="31317"/>
                  </a:lnTo>
                  <a:lnTo>
                    <a:pt x="1788" y="31839"/>
                  </a:lnTo>
                  <a:lnTo>
                    <a:pt x="2009" y="32341"/>
                  </a:lnTo>
                  <a:lnTo>
                    <a:pt x="2250" y="32843"/>
                  </a:lnTo>
                  <a:lnTo>
                    <a:pt x="2491" y="33345"/>
                  </a:lnTo>
                  <a:lnTo>
                    <a:pt x="2752" y="33848"/>
                  </a:lnTo>
                  <a:lnTo>
                    <a:pt x="3033" y="34330"/>
                  </a:lnTo>
                  <a:lnTo>
                    <a:pt x="3315" y="34792"/>
                  </a:lnTo>
                  <a:lnTo>
                    <a:pt x="3596" y="35274"/>
                  </a:lnTo>
                  <a:lnTo>
                    <a:pt x="3897" y="35736"/>
                  </a:lnTo>
                  <a:lnTo>
                    <a:pt x="4219" y="36178"/>
                  </a:lnTo>
                  <a:lnTo>
                    <a:pt x="4540" y="36620"/>
                  </a:lnTo>
                  <a:lnTo>
                    <a:pt x="4881" y="37062"/>
                  </a:lnTo>
                  <a:lnTo>
                    <a:pt x="5223" y="37504"/>
                  </a:lnTo>
                  <a:lnTo>
                    <a:pt x="5584" y="37905"/>
                  </a:lnTo>
                  <a:lnTo>
                    <a:pt x="5946" y="38327"/>
                  </a:lnTo>
                  <a:lnTo>
                    <a:pt x="6328" y="38729"/>
                  </a:lnTo>
                  <a:lnTo>
                    <a:pt x="6709" y="39131"/>
                  </a:lnTo>
                  <a:lnTo>
                    <a:pt x="7091" y="39512"/>
                  </a:lnTo>
                  <a:lnTo>
                    <a:pt x="7493" y="39874"/>
                  </a:lnTo>
                  <a:lnTo>
                    <a:pt x="7915" y="40255"/>
                  </a:lnTo>
                  <a:lnTo>
                    <a:pt x="8336" y="40597"/>
                  </a:lnTo>
                  <a:lnTo>
                    <a:pt x="8758" y="40938"/>
                  </a:lnTo>
                  <a:lnTo>
                    <a:pt x="9200" y="41280"/>
                  </a:lnTo>
                  <a:lnTo>
                    <a:pt x="9642" y="41601"/>
                  </a:lnTo>
                  <a:lnTo>
                    <a:pt x="10104" y="41923"/>
                  </a:lnTo>
                  <a:lnTo>
                    <a:pt x="10566" y="42224"/>
                  </a:lnTo>
                  <a:lnTo>
                    <a:pt x="11028" y="42525"/>
                  </a:lnTo>
                  <a:lnTo>
                    <a:pt x="11510" y="42807"/>
                  </a:lnTo>
                  <a:lnTo>
                    <a:pt x="11992" y="43068"/>
                  </a:lnTo>
                  <a:lnTo>
                    <a:pt x="12474" y="43329"/>
                  </a:lnTo>
                  <a:lnTo>
                    <a:pt x="12977" y="43570"/>
                  </a:lnTo>
                  <a:lnTo>
                    <a:pt x="13479" y="43811"/>
                  </a:lnTo>
                  <a:lnTo>
                    <a:pt x="13981" y="44032"/>
                  </a:lnTo>
                  <a:lnTo>
                    <a:pt x="14503" y="44253"/>
                  </a:lnTo>
                  <a:lnTo>
                    <a:pt x="15025" y="44434"/>
                  </a:lnTo>
                  <a:lnTo>
                    <a:pt x="15568" y="44634"/>
                  </a:lnTo>
                  <a:lnTo>
                    <a:pt x="16090" y="44795"/>
                  </a:lnTo>
                  <a:lnTo>
                    <a:pt x="16632" y="44956"/>
                  </a:lnTo>
                  <a:lnTo>
                    <a:pt x="17175" y="45117"/>
                  </a:lnTo>
                  <a:lnTo>
                    <a:pt x="17737" y="45237"/>
                  </a:lnTo>
                  <a:lnTo>
                    <a:pt x="18280" y="45378"/>
                  </a:lnTo>
                  <a:lnTo>
                    <a:pt x="18842" y="45478"/>
                  </a:lnTo>
                  <a:lnTo>
                    <a:pt x="19425" y="45579"/>
                  </a:lnTo>
                  <a:lnTo>
                    <a:pt x="19987" y="45659"/>
                  </a:lnTo>
                  <a:lnTo>
                    <a:pt x="20569" y="45719"/>
                  </a:lnTo>
                  <a:lnTo>
                    <a:pt x="21152" y="45759"/>
                  </a:lnTo>
                  <a:lnTo>
                    <a:pt x="21735" y="45800"/>
                  </a:lnTo>
                  <a:lnTo>
                    <a:pt x="22317" y="45820"/>
                  </a:lnTo>
                  <a:lnTo>
                    <a:pt x="22900" y="45840"/>
                  </a:lnTo>
                  <a:lnTo>
                    <a:pt x="23502" y="45820"/>
                  </a:lnTo>
                  <a:lnTo>
                    <a:pt x="24085" y="45800"/>
                  </a:lnTo>
                  <a:lnTo>
                    <a:pt x="24667" y="45759"/>
                  </a:lnTo>
                  <a:lnTo>
                    <a:pt x="25250" y="45719"/>
                  </a:lnTo>
                  <a:lnTo>
                    <a:pt x="25832" y="45659"/>
                  </a:lnTo>
                  <a:lnTo>
                    <a:pt x="26395" y="45579"/>
                  </a:lnTo>
                  <a:lnTo>
                    <a:pt x="26957" y="45478"/>
                  </a:lnTo>
                  <a:lnTo>
                    <a:pt x="27520" y="45378"/>
                  </a:lnTo>
                  <a:lnTo>
                    <a:pt x="28082" y="45237"/>
                  </a:lnTo>
                  <a:lnTo>
                    <a:pt x="28645" y="45117"/>
                  </a:lnTo>
                  <a:lnTo>
                    <a:pt x="29187" y="44956"/>
                  </a:lnTo>
                  <a:lnTo>
                    <a:pt x="29729" y="44795"/>
                  </a:lnTo>
                  <a:lnTo>
                    <a:pt x="30252" y="44634"/>
                  </a:lnTo>
                  <a:lnTo>
                    <a:pt x="30794" y="44434"/>
                  </a:lnTo>
                  <a:lnTo>
                    <a:pt x="31316" y="44253"/>
                  </a:lnTo>
                  <a:lnTo>
                    <a:pt x="31818" y="44032"/>
                  </a:lnTo>
                  <a:lnTo>
                    <a:pt x="32341" y="43811"/>
                  </a:lnTo>
                  <a:lnTo>
                    <a:pt x="32843" y="43570"/>
                  </a:lnTo>
                  <a:lnTo>
                    <a:pt x="33345" y="43329"/>
                  </a:lnTo>
                  <a:lnTo>
                    <a:pt x="33827" y="43068"/>
                  </a:lnTo>
                  <a:lnTo>
                    <a:pt x="34309" y="42807"/>
                  </a:lnTo>
                  <a:lnTo>
                    <a:pt x="34791" y="42525"/>
                  </a:lnTo>
                  <a:lnTo>
                    <a:pt x="35253" y="42224"/>
                  </a:lnTo>
                  <a:lnTo>
                    <a:pt x="35715" y="41923"/>
                  </a:lnTo>
                  <a:lnTo>
                    <a:pt x="36177" y="41601"/>
                  </a:lnTo>
                  <a:lnTo>
                    <a:pt x="36619" y="41280"/>
                  </a:lnTo>
                  <a:lnTo>
                    <a:pt x="37061" y="40938"/>
                  </a:lnTo>
                  <a:lnTo>
                    <a:pt x="37483" y="40597"/>
                  </a:lnTo>
                  <a:lnTo>
                    <a:pt x="37905" y="40255"/>
                  </a:lnTo>
                  <a:lnTo>
                    <a:pt x="38306" y="39874"/>
                  </a:lnTo>
                  <a:lnTo>
                    <a:pt x="38708" y="39512"/>
                  </a:lnTo>
                  <a:lnTo>
                    <a:pt x="39110" y="39131"/>
                  </a:lnTo>
                  <a:lnTo>
                    <a:pt x="39492" y="38729"/>
                  </a:lnTo>
                  <a:lnTo>
                    <a:pt x="39873" y="38327"/>
                  </a:lnTo>
                  <a:lnTo>
                    <a:pt x="40235" y="37905"/>
                  </a:lnTo>
                  <a:lnTo>
                    <a:pt x="40596" y="37504"/>
                  </a:lnTo>
                  <a:lnTo>
                    <a:pt x="40938" y="37062"/>
                  </a:lnTo>
                  <a:lnTo>
                    <a:pt x="41279" y="36620"/>
                  </a:lnTo>
                  <a:lnTo>
                    <a:pt x="41601" y="36178"/>
                  </a:lnTo>
                  <a:lnTo>
                    <a:pt x="41902" y="35736"/>
                  </a:lnTo>
                  <a:lnTo>
                    <a:pt x="42203" y="35274"/>
                  </a:lnTo>
                  <a:lnTo>
                    <a:pt x="42505" y="34792"/>
                  </a:lnTo>
                  <a:lnTo>
                    <a:pt x="42786" y="34330"/>
                  </a:lnTo>
                  <a:lnTo>
                    <a:pt x="43067" y="33848"/>
                  </a:lnTo>
                  <a:lnTo>
                    <a:pt x="43308" y="33345"/>
                  </a:lnTo>
                  <a:lnTo>
                    <a:pt x="43569" y="32843"/>
                  </a:lnTo>
                  <a:lnTo>
                    <a:pt x="43790" y="32341"/>
                  </a:lnTo>
                  <a:lnTo>
                    <a:pt x="44031" y="31839"/>
                  </a:lnTo>
                  <a:lnTo>
                    <a:pt x="44232" y="31317"/>
                  </a:lnTo>
                  <a:lnTo>
                    <a:pt x="44433" y="30794"/>
                  </a:lnTo>
                  <a:lnTo>
                    <a:pt x="44614" y="30272"/>
                  </a:lnTo>
                  <a:lnTo>
                    <a:pt x="44795" y="29730"/>
                  </a:lnTo>
                  <a:lnTo>
                    <a:pt x="44955" y="29187"/>
                  </a:lnTo>
                  <a:lnTo>
                    <a:pt x="45096" y="28645"/>
                  </a:lnTo>
                  <a:lnTo>
                    <a:pt x="45237" y="28103"/>
                  </a:lnTo>
                  <a:lnTo>
                    <a:pt x="45357" y="27540"/>
                  </a:lnTo>
                  <a:lnTo>
                    <a:pt x="45458" y="26978"/>
                  </a:lnTo>
                  <a:lnTo>
                    <a:pt x="45558" y="26415"/>
                  </a:lnTo>
                  <a:lnTo>
                    <a:pt x="45638" y="25833"/>
                  </a:lnTo>
                  <a:lnTo>
                    <a:pt x="45699" y="25270"/>
                  </a:lnTo>
                  <a:lnTo>
                    <a:pt x="45759" y="24688"/>
                  </a:lnTo>
                  <a:lnTo>
                    <a:pt x="45799" y="24105"/>
                  </a:lnTo>
                  <a:lnTo>
                    <a:pt x="45819" y="23503"/>
                  </a:lnTo>
                  <a:lnTo>
                    <a:pt x="45819" y="22920"/>
                  </a:lnTo>
                  <a:lnTo>
                    <a:pt x="45819" y="22318"/>
                  </a:lnTo>
                  <a:lnTo>
                    <a:pt x="45799" y="21735"/>
                  </a:lnTo>
                  <a:lnTo>
                    <a:pt x="45759" y="21152"/>
                  </a:lnTo>
                  <a:lnTo>
                    <a:pt x="45699" y="20570"/>
                  </a:lnTo>
                  <a:lnTo>
                    <a:pt x="45638" y="20008"/>
                  </a:lnTo>
                  <a:lnTo>
                    <a:pt x="45558" y="19425"/>
                  </a:lnTo>
                  <a:lnTo>
                    <a:pt x="45458" y="18863"/>
                  </a:lnTo>
                  <a:lnTo>
                    <a:pt x="45357" y="18300"/>
                  </a:lnTo>
                  <a:lnTo>
                    <a:pt x="45237" y="17738"/>
                  </a:lnTo>
                  <a:lnTo>
                    <a:pt x="45096" y="17195"/>
                  </a:lnTo>
                  <a:lnTo>
                    <a:pt x="44955" y="16653"/>
                  </a:lnTo>
                  <a:lnTo>
                    <a:pt x="44795" y="16111"/>
                  </a:lnTo>
                  <a:lnTo>
                    <a:pt x="44614" y="15568"/>
                  </a:lnTo>
                  <a:lnTo>
                    <a:pt x="44433" y="15046"/>
                  </a:lnTo>
                  <a:lnTo>
                    <a:pt x="44232" y="14524"/>
                  </a:lnTo>
                  <a:lnTo>
                    <a:pt x="44031" y="14001"/>
                  </a:lnTo>
                  <a:lnTo>
                    <a:pt x="43790" y="13479"/>
                  </a:lnTo>
                  <a:lnTo>
                    <a:pt x="43569" y="12977"/>
                  </a:lnTo>
                  <a:lnTo>
                    <a:pt x="43308" y="12495"/>
                  </a:lnTo>
                  <a:lnTo>
                    <a:pt x="43067" y="11993"/>
                  </a:lnTo>
                  <a:lnTo>
                    <a:pt x="42786" y="11511"/>
                  </a:lnTo>
                  <a:lnTo>
                    <a:pt x="42505" y="11029"/>
                  </a:lnTo>
                  <a:lnTo>
                    <a:pt x="42203" y="10567"/>
                  </a:lnTo>
                  <a:lnTo>
                    <a:pt x="41902" y="10105"/>
                  </a:lnTo>
                  <a:lnTo>
                    <a:pt x="41601" y="9663"/>
                  </a:lnTo>
                  <a:lnTo>
                    <a:pt x="41279" y="9201"/>
                  </a:lnTo>
                  <a:lnTo>
                    <a:pt x="40938" y="8779"/>
                  </a:lnTo>
                  <a:lnTo>
                    <a:pt x="40596" y="8337"/>
                  </a:lnTo>
                  <a:lnTo>
                    <a:pt x="40235" y="7915"/>
                  </a:lnTo>
                  <a:lnTo>
                    <a:pt x="39873" y="7513"/>
                  </a:lnTo>
                  <a:lnTo>
                    <a:pt x="39492" y="7112"/>
                  </a:lnTo>
                  <a:lnTo>
                    <a:pt x="39110" y="6710"/>
                  </a:lnTo>
                  <a:lnTo>
                    <a:pt x="38708" y="6328"/>
                  </a:lnTo>
                  <a:lnTo>
                    <a:pt x="38306" y="5946"/>
                  </a:lnTo>
                  <a:lnTo>
                    <a:pt x="37905" y="5585"/>
                  </a:lnTo>
                  <a:lnTo>
                    <a:pt x="37483" y="5243"/>
                  </a:lnTo>
                  <a:lnTo>
                    <a:pt x="37061" y="4882"/>
                  </a:lnTo>
                  <a:lnTo>
                    <a:pt x="36619" y="4560"/>
                  </a:lnTo>
                  <a:lnTo>
                    <a:pt x="36177" y="4239"/>
                  </a:lnTo>
                  <a:lnTo>
                    <a:pt x="35715" y="3918"/>
                  </a:lnTo>
                  <a:lnTo>
                    <a:pt x="35253" y="3616"/>
                  </a:lnTo>
                  <a:lnTo>
                    <a:pt x="34791" y="3315"/>
                  </a:lnTo>
                  <a:lnTo>
                    <a:pt x="34309" y="3034"/>
                  </a:lnTo>
                  <a:lnTo>
                    <a:pt x="33827" y="2773"/>
                  </a:lnTo>
                  <a:lnTo>
                    <a:pt x="33345" y="2512"/>
                  </a:lnTo>
                  <a:lnTo>
                    <a:pt x="32843" y="2270"/>
                  </a:lnTo>
                  <a:lnTo>
                    <a:pt x="32341" y="2029"/>
                  </a:lnTo>
                  <a:lnTo>
                    <a:pt x="31818" y="1808"/>
                  </a:lnTo>
                  <a:lnTo>
                    <a:pt x="31316" y="1588"/>
                  </a:lnTo>
                  <a:lnTo>
                    <a:pt x="30794" y="1387"/>
                  </a:lnTo>
                  <a:lnTo>
                    <a:pt x="30252" y="1206"/>
                  </a:lnTo>
                  <a:lnTo>
                    <a:pt x="29729" y="1025"/>
                  </a:lnTo>
                  <a:lnTo>
                    <a:pt x="29187" y="864"/>
                  </a:lnTo>
                  <a:lnTo>
                    <a:pt x="28645" y="724"/>
                  </a:lnTo>
                  <a:lnTo>
                    <a:pt x="28082" y="583"/>
                  </a:lnTo>
                  <a:lnTo>
                    <a:pt x="27520" y="463"/>
                  </a:lnTo>
                  <a:lnTo>
                    <a:pt x="26957" y="362"/>
                  </a:lnTo>
                  <a:lnTo>
                    <a:pt x="26395" y="262"/>
                  </a:lnTo>
                  <a:lnTo>
                    <a:pt x="25832" y="181"/>
                  </a:lnTo>
                  <a:lnTo>
                    <a:pt x="25250" y="121"/>
                  </a:lnTo>
                  <a:lnTo>
                    <a:pt x="24667" y="61"/>
                  </a:lnTo>
                  <a:lnTo>
                    <a:pt x="24085" y="41"/>
                  </a:lnTo>
                  <a:lnTo>
                    <a:pt x="235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6"/>
            <p:cNvSpPr/>
            <p:nvPr/>
          </p:nvSpPr>
          <p:spPr>
            <a:xfrm>
              <a:off x="819500" y="2560200"/>
              <a:ext cx="1046075" cy="1045550"/>
            </a:xfrm>
            <a:custGeom>
              <a:avLst/>
              <a:gdLst/>
              <a:ahLst/>
              <a:cxnLst/>
              <a:rect l="l" t="t" r="r" b="b"/>
              <a:pathLst>
                <a:path w="41843" h="41822" extrusionOk="0">
                  <a:moveTo>
                    <a:pt x="20389" y="0"/>
                  </a:moveTo>
                  <a:lnTo>
                    <a:pt x="19847" y="20"/>
                  </a:lnTo>
                  <a:lnTo>
                    <a:pt x="19305" y="61"/>
                  </a:lnTo>
                  <a:lnTo>
                    <a:pt x="18782" y="101"/>
                  </a:lnTo>
                  <a:lnTo>
                    <a:pt x="18260" y="161"/>
                  </a:lnTo>
                  <a:lnTo>
                    <a:pt x="17738" y="241"/>
                  </a:lnTo>
                  <a:lnTo>
                    <a:pt x="17216" y="322"/>
                  </a:lnTo>
                  <a:lnTo>
                    <a:pt x="16713" y="422"/>
                  </a:lnTo>
                  <a:lnTo>
                    <a:pt x="16191" y="523"/>
                  </a:lnTo>
                  <a:lnTo>
                    <a:pt x="15689" y="643"/>
                  </a:lnTo>
                  <a:lnTo>
                    <a:pt x="15187" y="784"/>
                  </a:lnTo>
                  <a:lnTo>
                    <a:pt x="14705" y="924"/>
                  </a:lnTo>
                  <a:lnTo>
                    <a:pt x="14202" y="1085"/>
                  </a:lnTo>
                  <a:lnTo>
                    <a:pt x="13720" y="1266"/>
                  </a:lnTo>
                  <a:lnTo>
                    <a:pt x="13258" y="1447"/>
                  </a:lnTo>
                  <a:lnTo>
                    <a:pt x="12776" y="1627"/>
                  </a:lnTo>
                  <a:lnTo>
                    <a:pt x="12314" y="1848"/>
                  </a:lnTo>
                  <a:lnTo>
                    <a:pt x="11852" y="2049"/>
                  </a:lnTo>
                  <a:lnTo>
                    <a:pt x="11390" y="2290"/>
                  </a:lnTo>
                  <a:lnTo>
                    <a:pt x="10948" y="2511"/>
                  </a:lnTo>
                  <a:lnTo>
                    <a:pt x="10506" y="2772"/>
                  </a:lnTo>
                  <a:lnTo>
                    <a:pt x="10065" y="3013"/>
                  </a:lnTo>
                  <a:lnTo>
                    <a:pt x="9643" y="3295"/>
                  </a:lnTo>
                  <a:lnTo>
                    <a:pt x="9221" y="3556"/>
                  </a:lnTo>
                  <a:lnTo>
                    <a:pt x="8819" y="3857"/>
                  </a:lnTo>
                  <a:lnTo>
                    <a:pt x="8397" y="4138"/>
                  </a:lnTo>
                  <a:lnTo>
                    <a:pt x="7614" y="4761"/>
                  </a:lnTo>
                  <a:lnTo>
                    <a:pt x="6851" y="5424"/>
                  </a:lnTo>
                  <a:lnTo>
                    <a:pt x="6127" y="6127"/>
                  </a:lnTo>
                  <a:lnTo>
                    <a:pt x="5444" y="6850"/>
                  </a:lnTo>
                  <a:lnTo>
                    <a:pt x="4782" y="7613"/>
                  </a:lnTo>
                  <a:lnTo>
                    <a:pt x="4159" y="8397"/>
                  </a:lnTo>
                  <a:lnTo>
                    <a:pt x="3858" y="8799"/>
                  </a:lnTo>
                  <a:lnTo>
                    <a:pt x="3576" y="9220"/>
                  </a:lnTo>
                  <a:lnTo>
                    <a:pt x="3295" y="9642"/>
                  </a:lnTo>
                  <a:lnTo>
                    <a:pt x="3034" y="10064"/>
                  </a:lnTo>
                  <a:lnTo>
                    <a:pt x="2773" y="10506"/>
                  </a:lnTo>
                  <a:lnTo>
                    <a:pt x="2532" y="10948"/>
                  </a:lnTo>
                  <a:lnTo>
                    <a:pt x="2291" y="11390"/>
                  </a:lnTo>
                  <a:lnTo>
                    <a:pt x="2070" y="11832"/>
                  </a:lnTo>
                  <a:lnTo>
                    <a:pt x="1849" y="12294"/>
                  </a:lnTo>
                  <a:lnTo>
                    <a:pt x="1648" y="12776"/>
                  </a:lnTo>
                  <a:lnTo>
                    <a:pt x="1447" y="13238"/>
                  </a:lnTo>
                  <a:lnTo>
                    <a:pt x="1266" y="13720"/>
                  </a:lnTo>
                  <a:lnTo>
                    <a:pt x="1106" y="14202"/>
                  </a:lnTo>
                  <a:lnTo>
                    <a:pt x="945" y="14684"/>
                  </a:lnTo>
                  <a:lnTo>
                    <a:pt x="804" y="15186"/>
                  </a:lnTo>
                  <a:lnTo>
                    <a:pt x="664" y="15688"/>
                  </a:lnTo>
                  <a:lnTo>
                    <a:pt x="543" y="16191"/>
                  </a:lnTo>
                  <a:lnTo>
                    <a:pt x="423" y="16693"/>
                  </a:lnTo>
                  <a:lnTo>
                    <a:pt x="322" y="17215"/>
                  </a:lnTo>
                  <a:lnTo>
                    <a:pt x="242" y="17717"/>
                  </a:lnTo>
                  <a:lnTo>
                    <a:pt x="162" y="18240"/>
                  </a:lnTo>
                  <a:lnTo>
                    <a:pt x="101" y="18762"/>
                  </a:lnTo>
                  <a:lnTo>
                    <a:pt x="61" y="19304"/>
                  </a:lnTo>
                  <a:lnTo>
                    <a:pt x="21" y="19826"/>
                  </a:lnTo>
                  <a:lnTo>
                    <a:pt x="1" y="20369"/>
                  </a:lnTo>
                  <a:lnTo>
                    <a:pt x="1" y="20911"/>
                  </a:lnTo>
                  <a:lnTo>
                    <a:pt x="1" y="21454"/>
                  </a:lnTo>
                  <a:lnTo>
                    <a:pt x="21" y="21976"/>
                  </a:lnTo>
                  <a:lnTo>
                    <a:pt x="61" y="22518"/>
                  </a:lnTo>
                  <a:lnTo>
                    <a:pt x="101" y="23040"/>
                  </a:lnTo>
                  <a:lnTo>
                    <a:pt x="162" y="23583"/>
                  </a:lnTo>
                  <a:lnTo>
                    <a:pt x="242" y="24085"/>
                  </a:lnTo>
                  <a:lnTo>
                    <a:pt x="322" y="24607"/>
                  </a:lnTo>
                  <a:lnTo>
                    <a:pt x="423" y="25129"/>
                  </a:lnTo>
                  <a:lnTo>
                    <a:pt x="543" y="25632"/>
                  </a:lnTo>
                  <a:lnTo>
                    <a:pt x="664" y="26134"/>
                  </a:lnTo>
                  <a:lnTo>
                    <a:pt x="804" y="26636"/>
                  </a:lnTo>
                  <a:lnTo>
                    <a:pt x="945" y="27138"/>
                  </a:lnTo>
                  <a:lnTo>
                    <a:pt x="1106" y="27620"/>
                  </a:lnTo>
                  <a:lnTo>
                    <a:pt x="1266" y="28102"/>
                  </a:lnTo>
                  <a:lnTo>
                    <a:pt x="1447" y="28584"/>
                  </a:lnTo>
                  <a:lnTo>
                    <a:pt x="1648" y="29047"/>
                  </a:lnTo>
                  <a:lnTo>
                    <a:pt x="1849" y="29509"/>
                  </a:lnTo>
                  <a:lnTo>
                    <a:pt x="2070" y="29971"/>
                  </a:lnTo>
                  <a:lnTo>
                    <a:pt x="2291" y="30433"/>
                  </a:lnTo>
                  <a:lnTo>
                    <a:pt x="2532" y="30874"/>
                  </a:lnTo>
                  <a:lnTo>
                    <a:pt x="2773" y="31316"/>
                  </a:lnTo>
                  <a:lnTo>
                    <a:pt x="3034" y="31758"/>
                  </a:lnTo>
                  <a:lnTo>
                    <a:pt x="3295" y="32180"/>
                  </a:lnTo>
                  <a:lnTo>
                    <a:pt x="3576" y="32602"/>
                  </a:lnTo>
                  <a:lnTo>
                    <a:pt x="3858" y="33024"/>
                  </a:lnTo>
                  <a:lnTo>
                    <a:pt x="4159" y="33426"/>
                  </a:lnTo>
                  <a:lnTo>
                    <a:pt x="4782" y="34209"/>
                  </a:lnTo>
                  <a:lnTo>
                    <a:pt x="5444" y="34972"/>
                  </a:lnTo>
                  <a:lnTo>
                    <a:pt x="6127" y="35695"/>
                  </a:lnTo>
                  <a:lnTo>
                    <a:pt x="6851" y="36398"/>
                  </a:lnTo>
                  <a:lnTo>
                    <a:pt x="7614" y="37041"/>
                  </a:lnTo>
                  <a:lnTo>
                    <a:pt x="8397" y="37664"/>
                  </a:lnTo>
                  <a:lnTo>
                    <a:pt x="8819" y="37965"/>
                  </a:lnTo>
                  <a:lnTo>
                    <a:pt x="9221" y="38246"/>
                  </a:lnTo>
                  <a:lnTo>
                    <a:pt x="9643" y="38528"/>
                  </a:lnTo>
                  <a:lnTo>
                    <a:pt x="10065" y="38789"/>
                  </a:lnTo>
                  <a:lnTo>
                    <a:pt x="10506" y="39050"/>
                  </a:lnTo>
                  <a:lnTo>
                    <a:pt x="10948" y="39311"/>
                  </a:lnTo>
                  <a:lnTo>
                    <a:pt x="11390" y="39532"/>
                  </a:lnTo>
                  <a:lnTo>
                    <a:pt x="11852" y="39773"/>
                  </a:lnTo>
                  <a:lnTo>
                    <a:pt x="12314" y="39974"/>
                  </a:lnTo>
                  <a:lnTo>
                    <a:pt x="12776" y="40175"/>
                  </a:lnTo>
                  <a:lnTo>
                    <a:pt x="13258" y="40376"/>
                  </a:lnTo>
                  <a:lnTo>
                    <a:pt x="13720" y="40556"/>
                  </a:lnTo>
                  <a:lnTo>
                    <a:pt x="14202" y="40737"/>
                  </a:lnTo>
                  <a:lnTo>
                    <a:pt x="14705" y="40878"/>
                  </a:lnTo>
                  <a:lnTo>
                    <a:pt x="15187" y="41039"/>
                  </a:lnTo>
                  <a:lnTo>
                    <a:pt x="15689" y="41159"/>
                  </a:lnTo>
                  <a:lnTo>
                    <a:pt x="16191" y="41300"/>
                  </a:lnTo>
                  <a:lnTo>
                    <a:pt x="16713" y="41400"/>
                  </a:lnTo>
                  <a:lnTo>
                    <a:pt x="17216" y="41501"/>
                  </a:lnTo>
                  <a:lnTo>
                    <a:pt x="17738" y="41581"/>
                  </a:lnTo>
                  <a:lnTo>
                    <a:pt x="18260" y="41661"/>
                  </a:lnTo>
                  <a:lnTo>
                    <a:pt x="18782" y="41722"/>
                  </a:lnTo>
                  <a:lnTo>
                    <a:pt x="19305" y="41762"/>
                  </a:lnTo>
                  <a:lnTo>
                    <a:pt x="19847" y="41802"/>
                  </a:lnTo>
                  <a:lnTo>
                    <a:pt x="20389" y="41822"/>
                  </a:lnTo>
                  <a:lnTo>
                    <a:pt x="21454" y="41822"/>
                  </a:lnTo>
                  <a:lnTo>
                    <a:pt x="21996" y="41802"/>
                  </a:lnTo>
                  <a:lnTo>
                    <a:pt x="22539" y="41762"/>
                  </a:lnTo>
                  <a:lnTo>
                    <a:pt x="23061" y="41722"/>
                  </a:lnTo>
                  <a:lnTo>
                    <a:pt x="23583" y="41661"/>
                  </a:lnTo>
                  <a:lnTo>
                    <a:pt x="24105" y="41581"/>
                  </a:lnTo>
                  <a:lnTo>
                    <a:pt x="24628" y="41501"/>
                  </a:lnTo>
                  <a:lnTo>
                    <a:pt x="25130" y="41400"/>
                  </a:lnTo>
                  <a:lnTo>
                    <a:pt x="25652" y="41300"/>
                  </a:lnTo>
                  <a:lnTo>
                    <a:pt x="26154" y="41159"/>
                  </a:lnTo>
                  <a:lnTo>
                    <a:pt x="26636" y="41039"/>
                  </a:lnTo>
                  <a:lnTo>
                    <a:pt x="27139" y="40878"/>
                  </a:lnTo>
                  <a:lnTo>
                    <a:pt x="27621" y="40737"/>
                  </a:lnTo>
                  <a:lnTo>
                    <a:pt x="28103" y="40556"/>
                  </a:lnTo>
                  <a:lnTo>
                    <a:pt x="28585" y="40376"/>
                  </a:lnTo>
                  <a:lnTo>
                    <a:pt x="29067" y="40175"/>
                  </a:lnTo>
                  <a:lnTo>
                    <a:pt x="29529" y="39974"/>
                  </a:lnTo>
                  <a:lnTo>
                    <a:pt x="29991" y="39773"/>
                  </a:lnTo>
                  <a:lnTo>
                    <a:pt x="30433" y="39532"/>
                  </a:lnTo>
                  <a:lnTo>
                    <a:pt x="30895" y="39311"/>
                  </a:lnTo>
                  <a:lnTo>
                    <a:pt x="31337" y="39050"/>
                  </a:lnTo>
                  <a:lnTo>
                    <a:pt x="31759" y="38789"/>
                  </a:lnTo>
                  <a:lnTo>
                    <a:pt x="32201" y="38528"/>
                  </a:lnTo>
                  <a:lnTo>
                    <a:pt x="32622" y="38246"/>
                  </a:lnTo>
                  <a:lnTo>
                    <a:pt x="33024" y="37965"/>
                  </a:lnTo>
                  <a:lnTo>
                    <a:pt x="33426" y="37664"/>
                  </a:lnTo>
                  <a:lnTo>
                    <a:pt x="34229" y="37041"/>
                  </a:lnTo>
                  <a:lnTo>
                    <a:pt x="34993" y="36398"/>
                  </a:lnTo>
                  <a:lnTo>
                    <a:pt x="35716" y="35695"/>
                  </a:lnTo>
                  <a:lnTo>
                    <a:pt x="36399" y="34972"/>
                  </a:lnTo>
                  <a:lnTo>
                    <a:pt x="37062" y="34209"/>
                  </a:lnTo>
                  <a:lnTo>
                    <a:pt x="37684" y="33426"/>
                  </a:lnTo>
                  <a:lnTo>
                    <a:pt x="37986" y="33024"/>
                  </a:lnTo>
                  <a:lnTo>
                    <a:pt x="38267" y="32602"/>
                  </a:lnTo>
                  <a:lnTo>
                    <a:pt x="38548" y="32180"/>
                  </a:lnTo>
                  <a:lnTo>
                    <a:pt x="38809" y="31758"/>
                  </a:lnTo>
                  <a:lnTo>
                    <a:pt x="39070" y="31316"/>
                  </a:lnTo>
                  <a:lnTo>
                    <a:pt x="39311" y="30874"/>
                  </a:lnTo>
                  <a:lnTo>
                    <a:pt x="39553" y="30433"/>
                  </a:lnTo>
                  <a:lnTo>
                    <a:pt x="39773" y="29971"/>
                  </a:lnTo>
                  <a:lnTo>
                    <a:pt x="39994" y="29509"/>
                  </a:lnTo>
                  <a:lnTo>
                    <a:pt x="40195" y="29047"/>
                  </a:lnTo>
                  <a:lnTo>
                    <a:pt x="40376" y="28584"/>
                  </a:lnTo>
                  <a:lnTo>
                    <a:pt x="40577" y="28102"/>
                  </a:lnTo>
                  <a:lnTo>
                    <a:pt x="40738" y="27620"/>
                  </a:lnTo>
                  <a:lnTo>
                    <a:pt x="40898" y="27138"/>
                  </a:lnTo>
                  <a:lnTo>
                    <a:pt x="41039" y="26636"/>
                  </a:lnTo>
                  <a:lnTo>
                    <a:pt x="41180" y="26134"/>
                  </a:lnTo>
                  <a:lnTo>
                    <a:pt x="41300" y="25632"/>
                  </a:lnTo>
                  <a:lnTo>
                    <a:pt x="41421" y="25129"/>
                  </a:lnTo>
                  <a:lnTo>
                    <a:pt x="41501" y="24607"/>
                  </a:lnTo>
                  <a:lnTo>
                    <a:pt x="41601" y="24085"/>
                  </a:lnTo>
                  <a:lnTo>
                    <a:pt x="41662" y="23583"/>
                  </a:lnTo>
                  <a:lnTo>
                    <a:pt x="41722" y="23040"/>
                  </a:lnTo>
                  <a:lnTo>
                    <a:pt x="41782" y="22518"/>
                  </a:lnTo>
                  <a:lnTo>
                    <a:pt x="41802" y="21976"/>
                  </a:lnTo>
                  <a:lnTo>
                    <a:pt x="41822" y="21454"/>
                  </a:lnTo>
                  <a:lnTo>
                    <a:pt x="41842" y="20911"/>
                  </a:lnTo>
                  <a:lnTo>
                    <a:pt x="41822" y="20369"/>
                  </a:lnTo>
                  <a:lnTo>
                    <a:pt x="41802" y="19826"/>
                  </a:lnTo>
                  <a:lnTo>
                    <a:pt x="41782" y="19304"/>
                  </a:lnTo>
                  <a:lnTo>
                    <a:pt x="41722" y="18762"/>
                  </a:lnTo>
                  <a:lnTo>
                    <a:pt x="41662" y="18240"/>
                  </a:lnTo>
                  <a:lnTo>
                    <a:pt x="41601" y="17717"/>
                  </a:lnTo>
                  <a:lnTo>
                    <a:pt x="41501" y="17215"/>
                  </a:lnTo>
                  <a:lnTo>
                    <a:pt x="41421" y="16693"/>
                  </a:lnTo>
                  <a:lnTo>
                    <a:pt x="41300" y="16191"/>
                  </a:lnTo>
                  <a:lnTo>
                    <a:pt x="41180" y="15688"/>
                  </a:lnTo>
                  <a:lnTo>
                    <a:pt x="41039" y="15186"/>
                  </a:lnTo>
                  <a:lnTo>
                    <a:pt x="40898" y="14684"/>
                  </a:lnTo>
                  <a:lnTo>
                    <a:pt x="40738" y="14202"/>
                  </a:lnTo>
                  <a:lnTo>
                    <a:pt x="40577" y="13720"/>
                  </a:lnTo>
                  <a:lnTo>
                    <a:pt x="40376" y="13238"/>
                  </a:lnTo>
                  <a:lnTo>
                    <a:pt x="40195" y="12776"/>
                  </a:lnTo>
                  <a:lnTo>
                    <a:pt x="39994" y="12294"/>
                  </a:lnTo>
                  <a:lnTo>
                    <a:pt x="39773" y="11832"/>
                  </a:lnTo>
                  <a:lnTo>
                    <a:pt x="39553" y="11390"/>
                  </a:lnTo>
                  <a:lnTo>
                    <a:pt x="39311" y="10948"/>
                  </a:lnTo>
                  <a:lnTo>
                    <a:pt x="39070" y="10506"/>
                  </a:lnTo>
                  <a:lnTo>
                    <a:pt x="38809" y="10064"/>
                  </a:lnTo>
                  <a:lnTo>
                    <a:pt x="38548" y="9642"/>
                  </a:lnTo>
                  <a:lnTo>
                    <a:pt x="38267" y="9220"/>
                  </a:lnTo>
                  <a:lnTo>
                    <a:pt x="37986" y="8799"/>
                  </a:lnTo>
                  <a:lnTo>
                    <a:pt x="37684" y="8397"/>
                  </a:lnTo>
                  <a:lnTo>
                    <a:pt x="37062" y="7613"/>
                  </a:lnTo>
                  <a:lnTo>
                    <a:pt x="36399" y="6850"/>
                  </a:lnTo>
                  <a:lnTo>
                    <a:pt x="35716" y="6127"/>
                  </a:lnTo>
                  <a:lnTo>
                    <a:pt x="34993" y="5424"/>
                  </a:lnTo>
                  <a:lnTo>
                    <a:pt x="34229" y="4761"/>
                  </a:lnTo>
                  <a:lnTo>
                    <a:pt x="33426" y="4138"/>
                  </a:lnTo>
                  <a:lnTo>
                    <a:pt x="33024" y="3857"/>
                  </a:lnTo>
                  <a:lnTo>
                    <a:pt x="32622" y="3556"/>
                  </a:lnTo>
                  <a:lnTo>
                    <a:pt x="32201" y="3295"/>
                  </a:lnTo>
                  <a:lnTo>
                    <a:pt x="31759" y="3013"/>
                  </a:lnTo>
                  <a:lnTo>
                    <a:pt x="31337" y="2772"/>
                  </a:lnTo>
                  <a:lnTo>
                    <a:pt x="30895" y="2511"/>
                  </a:lnTo>
                  <a:lnTo>
                    <a:pt x="30433" y="2290"/>
                  </a:lnTo>
                  <a:lnTo>
                    <a:pt x="29991" y="2049"/>
                  </a:lnTo>
                  <a:lnTo>
                    <a:pt x="29529" y="1848"/>
                  </a:lnTo>
                  <a:lnTo>
                    <a:pt x="29067" y="1627"/>
                  </a:lnTo>
                  <a:lnTo>
                    <a:pt x="28585" y="1447"/>
                  </a:lnTo>
                  <a:lnTo>
                    <a:pt x="28103" y="1266"/>
                  </a:lnTo>
                  <a:lnTo>
                    <a:pt x="27621" y="1085"/>
                  </a:lnTo>
                  <a:lnTo>
                    <a:pt x="27139" y="924"/>
                  </a:lnTo>
                  <a:lnTo>
                    <a:pt x="26636" y="784"/>
                  </a:lnTo>
                  <a:lnTo>
                    <a:pt x="26154" y="643"/>
                  </a:lnTo>
                  <a:lnTo>
                    <a:pt x="25652" y="523"/>
                  </a:lnTo>
                  <a:lnTo>
                    <a:pt x="25130" y="422"/>
                  </a:lnTo>
                  <a:lnTo>
                    <a:pt x="24628" y="322"/>
                  </a:lnTo>
                  <a:lnTo>
                    <a:pt x="24105" y="241"/>
                  </a:lnTo>
                  <a:lnTo>
                    <a:pt x="23583" y="161"/>
                  </a:lnTo>
                  <a:lnTo>
                    <a:pt x="23061" y="101"/>
                  </a:lnTo>
                  <a:lnTo>
                    <a:pt x="22539" y="61"/>
                  </a:lnTo>
                  <a:lnTo>
                    <a:pt x="21996" y="20"/>
                  </a:lnTo>
                  <a:lnTo>
                    <a:pt x="214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6"/>
            <p:cNvSpPr/>
            <p:nvPr/>
          </p:nvSpPr>
          <p:spPr>
            <a:xfrm>
              <a:off x="1305125" y="3045300"/>
              <a:ext cx="74850" cy="75350"/>
            </a:xfrm>
            <a:custGeom>
              <a:avLst/>
              <a:gdLst/>
              <a:ahLst/>
              <a:cxnLst/>
              <a:rect l="l" t="t" r="r" b="b"/>
              <a:pathLst>
                <a:path w="2994" h="3014" extrusionOk="0">
                  <a:moveTo>
                    <a:pt x="1487" y="1"/>
                  </a:moveTo>
                  <a:lnTo>
                    <a:pt x="1346" y="21"/>
                  </a:lnTo>
                  <a:lnTo>
                    <a:pt x="1185" y="41"/>
                  </a:lnTo>
                  <a:lnTo>
                    <a:pt x="1045" y="81"/>
                  </a:lnTo>
                  <a:lnTo>
                    <a:pt x="904" y="121"/>
                  </a:lnTo>
                  <a:lnTo>
                    <a:pt x="784" y="181"/>
                  </a:lnTo>
                  <a:lnTo>
                    <a:pt x="663" y="262"/>
                  </a:lnTo>
                  <a:lnTo>
                    <a:pt x="543" y="342"/>
                  </a:lnTo>
                  <a:lnTo>
                    <a:pt x="442" y="443"/>
                  </a:lnTo>
                  <a:lnTo>
                    <a:pt x="342" y="543"/>
                  </a:lnTo>
                  <a:lnTo>
                    <a:pt x="241" y="664"/>
                  </a:lnTo>
                  <a:lnTo>
                    <a:pt x="181" y="784"/>
                  </a:lnTo>
                  <a:lnTo>
                    <a:pt x="121" y="925"/>
                  </a:lnTo>
                  <a:lnTo>
                    <a:pt x="60" y="1065"/>
                  </a:lnTo>
                  <a:lnTo>
                    <a:pt x="20" y="1206"/>
                  </a:lnTo>
                  <a:lnTo>
                    <a:pt x="0" y="1346"/>
                  </a:lnTo>
                  <a:lnTo>
                    <a:pt x="0" y="1507"/>
                  </a:lnTo>
                  <a:lnTo>
                    <a:pt x="0" y="1668"/>
                  </a:lnTo>
                  <a:lnTo>
                    <a:pt x="20" y="1808"/>
                  </a:lnTo>
                  <a:lnTo>
                    <a:pt x="60" y="1949"/>
                  </a:lnTo>
                  <a:lnTo>
                    <a:pt x="121" y="2090"/>
                  </a:lnTo>
                  <a:lnTo>
                    <a:pt x="181" y="2230"/>
                  </a:lnTo>
                  <a:lnTo>
                    <a:pt x="241" y="2351"/>
                  </a:lnTo>
                  <a:lnTo>
                    <a:pt x="342" y="2451"/>
                  </a:lnTo>
                  <a:lnTo>
                    <a:pt x="442" y="2572"/>
                  </a:lnTo>
                  <a:lnTo>
                    <a:pt x="543" y="2672"/>
                  </a:lnTo>
                  <a:lnTo>
                    <a:pt x="663" y="2753"/>
                  </a:lnTo>
                  <a:lnTo>
                    <a:pt x="784" y="2833"/>
                  </a:lnTo>
                  <a:lnTo>
                    <a:pt x="904" y="2893"/>
                  </a:lnTo>
                  <a:lnTo>
                    <a:pt x="1045" y="2933"/>
                  </a:lnTo>
                  <a:lnTo>
                    <a:pt x="1185" y="2974"/>
                  </a:lnTo>
                  <a:lnTo>
                    <a:pt x="1346" y="2994"/>
                  </a:lnTo>
                  <a:lnTo>
                    <a:pt x="1487" y="3014"/>
                  </a:lnTo>
                  <a:lnTo>
                    <a:pt x="1647" y="2994"/>
                  </a:lnTo>
                  <a:lnTo>
                    <a:pt x="1788" y="2974"/>
                  </a:lnTo>
                  <a:lnTo>
                    <a:pt x="1949" y="2933"/>
                  </a:lnTo>
                  <a:lnTo>
                    <a:pt x="2069" y="2893"/>
                  </a:lnTo>
                  <a:lnTo>
                    <a:pt x="2210" y="2833"/>
                  </a:lnTo>
                  <a:lnTo>
                    <a:pt x="2330" y="2753"/>
                  </a:lnTo>
                  <a:lnTo>
                    <a:pt x="2451" y="2672"/>
                  </a:lnTo>
                  <a:lnTo>
                    <a:pt x="2551" y="2572"/>
                  </a:lnTo>
                  <a:lnTo>
                    <a:pt x="2652" y="2451"/>
                  </a:lnTo>
                  <a:lnTo>
                    <a:pt x="2732" y="2351"/>
                  </a:lnTo>
                  <a:lnTo>
                    <a:pt x="2812" y="2230"/>
                  </a:lnTo>
                  <a:lnTo>
                    <a:pt x="2873" y="2090"/>
                  </a:lnTo>
                  <a:lnTo>
                    <a:pt x="2933" y="1949"/>
                  </a:lnTo>
                  <a:lnTo>
                    <a:pt x="2973" y="1808"/>
                  </a:lnTo>
                  <a:lnTo>
                    <a:pt x="2993" y="1668"/>
                  </a:lnTo>
                  <a:lnTo>
                    <a:pt x="2993" y="1507"/>
                  </a:lnTo>
                  <a:lnTo>
                    <a:pt x="2993" y="1346"/>
                  </a:lnTo>
                  <a:lnTo>
                    <a:pt x="2973" y="1206"/>
                  </a:lnTo>
                  <a:lnTo>
                    <a:pt x="2933" y="1065"/>
                  </a:lnTo>
                  <a:lnTo>
                    <a:pt x="2873" y="925"/>
                  </a:lnTo>
                  <a:lnTo>
                    <a:pt x="2812" y="784"/>
                  </a:lnTo>
                  <a:lnTo>
                    <a:pt x="2732" y="664"/>
                  </a:lnTo>
                  <a:lnTo>
                    <a:pt x="2652" y="543"/>
                  </a:lnTo>
                  <a:lnTo>
                    <a:pt x="2551" y="443"/>
                  </a:lnTo>
                  <a:lnTo>
                    <a:pt x="2451" y="342"/>
                  </a:lnTo>
                  <a:lnTo>
                    <a:pt x="2330" y="262"/>
                  </a:lnTo>
                  <a:lnTo>
                    <a:pt x="2210" y="181"/>
                  </a:lnTo>
                  <a:lnTo>
                    <a:pt x="2069" y="121"/>
                  </a:lnTo>
                  <a:lnTo>
                    <a:pt x="1949" y="81"/>
                  </a:lnTo>
                  <a:lnTo>
                    <a:pt x="1788" y="41"/>
                  </a:lnTo>
                  <a:lnTo>
                    <a:pt x="1647" y="21"/>
                  </a:lnTo>
                  <a:lnTo>
                    <a:pt x="14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6"/>
            <p:cNvSpPr/>
            <p:nvPr/>
          </p:nvSpPr>
          <p:spPr>
            <a:xfrm>
              <a:off x="1323200" y="2560200"/>
              <a:ext cx="38175" cy="104475"/>
            </a:xfrm>
            <a:custGeom>
              <a:avLst/>
              <a:gdLst/>
              <a:ahLst/>
              <a:cxnLst/>
              <a:rect l="l" t="t" r="r" b="b"/>
              <a:pathLst>
                <a:path w="1527" h="4179" extrusionOk="0">
                  <a:moveTo>
                    <a:pt x="764" y="0"/>
                  </a:moveTo>
                  <a:lnTo>
                    <a:pt x="623" y="20"/>
                  </a:lnTo>
                  <a:lnTo>
                    <a:pt x="482" y="61"/>
                  </a:lnTo>
                  <a:lnTo>
                    <a:pt x="342" y="141"/>
                  </a:lnTo>
                  <a:lnTo>
                    <a:pt x="241" y="241"/>
                  </a:lnTo>
                  <a:lnTo>
                    <a:pt x="141" y="342"/>
                  </a:lnTo>
                  <a:lnTo>
                    <a:pt x="61" y="482"/>
                  </a:lnTo>
                  <a:lnTo>
                    <a:pt x="20" y="623"/>
                  </a:lnTo>
                  <a:lnTo>
                    <a:pt x="0" y="764"/>
                  </a:lnTo>
                  <a:lnTo>
                    <a:pt x="0" y="3415"/>
                  </a:lnTo>
                  <a:lnTo>
                    <a:pt x="20" y="3576"/>
                  </a:lnTo>
                  <a:lnTo>
                    <a:pt x="61" y="3717"/>
                  </a:lnTo>
                  <a:lnTo>
                    <a:pt x="141" y="3837"/>
                  </a:lnTo>
                  <a:lnTo>
                    <a:pt x="241" y="3958"/>
                  </a:lnTo>
                  <a:lnTo>
                    <a:pt x="342" y="4038"/>
                  </a:lnTo>
                  <a:lnTo>
                    <a:pt x="482" y="4118"/>
                  </a:lnTo>
                  <a:lnTo>
                    <a:pt x="623" y="4158"/>
                  </a:lnTo>
                  <a:lnTo>
                    <a:pt x="764" y="4179"/>
                  </a:lnTo>
                  <a:lnTo>
                    <a:pt x="924" y="4158"/>
                  </a:lnTo>
                  <a:lnTo>
                    <a:pt x="1065" y="4118"/>
                  </a:lnTo>
                  <a:lnTo>
                    <a:pt x="1206" y="4038"/>
                  </a:lnTo>
                  <a:lnTo>
                    <a:pt x="1306" y="3958"/>
                  </a:lnTo>
                  <a:lnTo>
                    <a:pt x="1406" y="3837"/>
                  </a:lnTo>
                  <a:lnTo>
                    <a:pt x="1467" y="3717"/>
                  </a:lnTo>
                  <a:lnTo>
                    <a:pt x="1527" y="3576"/>
                  </a:lnTo>
                  <a:lnTo>
                    <a:pt x="1527" y="3415"/>
                  </a:lnTo>
                  <a:lnTo>
                    <a:pt x="1527" y="764"/>
                  </a:lnTo>
                  <a:lnTo>
                    <a:pt x="1527" y="623"/>
                  </a:lnTo>
                  <a:lnTo>
                    <a:pt x="1467" y="482"/>
                  </a:lnTo>
                  <a:lnTo>
                    <a:pt x="1406" y="342"/>
                  </a:lnTo>
                  <a:lnTo>
                    <a:pt x="1306" y="241"/>
                  </a:lnTo>
                  <a:lnTo>
                    <a:pt x="1206" y="141"/>
                  </a:lnTo>
                  <a:lnTo>
                    <a:pt x="1065" y="61"/>
                  </a:lnTo>
                  <a:lnTo>
                    <a:pt x="924" y="20"/>
                  </a:lnTo>
                  <a:lnTo>
                    <a:pt x="7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6"/>
            <p:cNvSpPr/>
            <p:nvPr/>
          </p:nvSpPr>
          <p:spPr>
            <a:xfrm>
              <a:off x="1760600" y="3063875"/>
              <a:ext cx="104475" cy="38200"/>
            </a:xfrm>
            <a:custGeom>
              <a:avLst/>
              <a:gdLst/>
              <a:ahLst/>
              <a:cxnLst/>
              <a:rect l="l" t="t" r="r" b="b"/>
              <a:pathLst>
                <a:path w="4179" h="1528" extrusionOk="0">
                  <a:moveTo>
                    <a:pt x="764" y="1"/>
                  </a:moveTo>
                  <a:lnTo>
                    <a:pt x="623" y="21"/>
                  </a:lnTo>
                  <a:lnTo>
                    <a:pt x="482" y="61"/>
                  </a:lnTo>
                  <a:lnTo>
                    <a:pt x="342" y="121"/>
                  </a:lnTo>
                  <a:lnTo>
                    <a:pt x="241" y="222"/>
                  </a:lnTo>
                  <a:lnTo>
                    <a:pt x="141" y="342"/>
                  </a:lnTo>
                  <a:lnTo>
                    <a:pt x="60" y="463"/>
                  </a:lnTo>
                  <a:lnTo>
                    <a:pt x="20" y="603"/>
                  </a:lnTo>
                  <a:lnTo>
                    <a:pt x="0" y="764"/>
                  </a:lnTo>
                  <a:lnTo>
                    <a:pt x="20" y="925"/>
                  </a:lnTo>
                  <a:lnTo>
                    <a:pt x="60" y="1065"/>
                  </a:lnTo>
                  <a:lnTo>
                    <a:pt x="141" y="1186"/>
                  </a:lnTo>
                  <a:lnTo>
                    <a:pt x="241" y="1307"/>
                  </a:lnTo>
                  <a:lnTo>
                    <a:pt x="342" y="1387"/>
                  </a:lnTo>
                  <a:lnTo>
                    <a:pt x="482" y="1467"/>
                  </a:lnTo>
                  <a:lnTo>
                    <a:pt x="623" y="1507"/>
                  </a:lnTo>
                  <a:lnTo>
                    <a:pt x="764" y="1527"/>
                  </a:lnTo>
                  <a:lnTo>
                    <a:pt x="3415" y="1527"/>
                  </a:lnTo>
                  <a:lnTo>
                    <a:pt x="3576" y="1507"/>
                  </a:lnTo>
                  <a:lnTo>
                    <a:pt x="3716" y="1467"/>
                  </a:lnTo>
                  <a:lnTo>
                    <a:pt x="3837" y="1387"/>
                  </a:lnTo>
                  <a:lnTo>
                    <a:pt x="3957" y="1307"/>
                  </a:lnTo>
                  <a:lnTo>
                    <a:pt x="4038" y="1186"/>
                  </a:lnTo>
                  <a:lnTo>
                    <a:pt x="4118" y="1065"/>
                  </a:lnTo>
                  <a:lnTo>
                    <a:pt x="4158" y="925"/>
                  </a:lnTo>
                  <a:lnTo>
                    <a:pt x="4178" y="764"/>
                  </a:lnTo>
                  <a:lnTo>
                    <a:pt x="4158" y="603"/>
                  </a:lnTo>
                  <a:lnTo>
                    <a:pt x="4118" y="463"/>
                  </a:lnTo>
                  <a:lnTo>
                    <a:pt x="4038" y="342"/>
                  </a:lnTo>
                  <a:lnTo>
                    <a:pt x="3957" y="222"/>
                  </a:lnTo>
                  <a:lnTo>
                    <a:pt x="3837" y="121"/>
                  </a:lnTo>
                  <a:lnTo>
                    <a:pt x="3716" y="61"/>
                  </a:lnTo>
                  <a:lnTo>
                    <a:pt x="3576" y="21"/>
                  </a:lnTo>
                  <a:lnTo>
                    <a:pt x="3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6"/>
            <p:cNvSpPr/>
            <p:nvPr/>
          </p:nvSpPr>
          <p:spPr>
            <a:xfrm>
              <a:off x="1568250" y="2649075"/>
              <a:ext cx="54275" cy="74350"/>
            </a:xfrm>
            <a:custGeom>
              <a:avLst/>
              <a:gdLst/>
              <a:ahLst/>
              <a:cxnLst/>
              <a:rect l="l" t="t" r="r" b="b"/>
              <a:pathLst>
                <a:path w="2171" h="2974" extrusionOk="0">
                  <a:moveTo>
                    <a:pt x="1708" y="1"/>
                  </a:moveTo>
                  <a:lnTo>
                    <a:pt x="1648" y="21"/>
                  </a:lnTo>
                  <a:lnTo>
                    <a:pt x="1568" y="61"/>
                  </a:lnTo>
                  <a:lnTo>
                    <a:pt x="1527" y="101"/>
                  </a:lnTo>
                  <a:lnTo>
                    <a:pt x="1467" y="162"/>
                  </a:lnTo>
                  <a:lnTo>
                    <a:pt x="61" y="2391"/>
                  </a:lnTo>
                  <a:lnTo>
                    <a:pt x="21" y="2472"/>
                  </a:lnTo>
                  <a:lnTo>
                    <a:pt x="1" y="2532"/>
                  </a:lnTo>
                  <a:lnTo>
                    <a:pt x="1" y="2612"/>
                  </a:lnTo>
                  <a:lnTo>
                    <a:pt x="1" y="2692"/>
                  </a:lnTo>
                  <a:lnTo>
                    <a:pt x="21" y="2753"/>
                  </a:lnTo>
                  <a:lnTo>
                    <a:pt x="61" y="2813"/>
                  </a:lnTo>
                  <a:lnTo>
                    <a:pt x="101" y="2873"/>
                  </a:lnTo>
                  <a:lnTo>
                    <a:pt x="162" y="2913"/>
                  </a:lnTo>
                  <a:lnTo>
                    <a:pt x="262" y="2974"/>
                  </a:lnTo>
                  <a:lnTo>
                    <a:pt x="463" y="2974"/>
                  </a:lnTo>
                  <a:lnTo>
                    <a:pt x="563" y="2934"/>
                  </a:lnTo>
                  <a:lnTo>
                    <a:pt x="624" y="2873"/>
                  </a:lnTo>
                  <a:lnTo>
                    <a:pt x="704" y="2813"/>
                  </a:lnTo>
                  <a:lnTo>
                    <a:pt x="2110" y="583"/>
                  </a:lnTo>
                  <a:lnTo>
                    <a:pt x="2150" y="503"/>
                  </a:lnTo>
                  <a:lnTo>
                    <a:pt x="2170" y="443"/>
                  </a:lnTo>
                  <a:lnTo>
                    <a:pt x="2170" y="362"/>
                  </a:lnTo>
                  <a:lnTo>
                    <a:pt x="2170" y="282"/>
                  </a:lnTo>
                  <a:lnTo>
                    <a:pt x="2150" y="222"/>
                  </a:lnTo>
                  <a:lnTo>
                    <a:pt x="2110" y="162"/>
                  </a:lnTo>
                  <a:lnTo>
                    <a:pt x="2050" y="101"/>
                  </a:lnTo>
                  <a:lnTo>
                    <a:pt x="1989" y="61"/>
                  </a:lnTo>
                  <a:lnTo>
                    <a:pt x="1929" y="21"/>
                  </a:lnTo>
                  <a:lnTo>
                    <a:pt x="18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6"/>
            <p:cNvSpPr/>
            <p:nvPr/>
          </p:nvSpPr>
          <p:spPr>
            <a:xfrm>
              <a:off x="1715900" y="2830375"/>
              <a:ext cx="76850" cy="50750"/>
            </a:xfrm>
            <a:custGeom>
              <a:avLst/>
              <a:gdLst/>
              <a:ahLst/>
              <a:cxnLst/>
              <a:rect l="l" t="t" r="r" b="b"/>
              <a:pathLst>
                <a:path w="3074" h="2030" extrusionOk="0">
                  <a:moveTo>
                    <a:pt x="2652" y="0"/>
                  </a:moveTo>
                  <a:lnTo>
                    <a:pt x="2592" y="20"/>
                  </a:lnTo>
                  <a:lnTo>
                    <a:pt x="2511" y="40"/>
                  </a:lnTo>
                  <a:lnTo>
                    <a:pt x="201" y="1326"/>
                  </a:lnTo>
                  <a:lnTo>
                    <a:pt x="141" y="1366"/>
                  </a:lnTo>
                  <a:lnTo>
                    <a:pt x="81" y="1426"/>
                  </a:lnTo>
                  <a:lnTo>
                    <a:pt x="41" y="1487"/>
                  </a:lnTo>
                  <a:lnTo>
                    <a:pt x="21" y="1547"/>
                  </a:lnTo>
                  <a:lnTo>
                    <a:pt x="0" y="1627"/>
                  </a:lnTo>
                  <a:lnTo>
                    <a:pt x="0" y="1688"/>
                  </a:lnTo>
                  <a:lnTo>
                    <a:pt x="21" y="1768"/>
                  </a:lnTo>
                  <a:lnTo>
                    <a:pt x="41" y="1828"/>
                  </a:lnTo>
                  <a:lnTo>
                    <a:pt x="121" y="1929"/>
                  </a:lnTo>
                  <a:lnTo>
                    <a:pt x="201" y="1989"/>
                  </a:lnTo>
                  <a:lnTo>
                    <a:pt x="282" y="2029"/>
                  </a:lnTo>
                  <a:lnTo>
                    <a:pt x="483" y="2029"/>
                  </a:lnTo>
                  <a:lnTo>
                    <a:pt x="563" y="1989"/>
                  </a:lnTo>
                  <a:lnTo>
                    <a:pt x="2873" y="703"/>
                  </a:lnTo>
                  <a:lnTo>
                    <a:pt x="2953" y="663"/>
                  </a:lnTo>
                  <a:lnTo>
                    <a:pt x="2993" y="603"/>
                  </a:lnTo>
                  <a:lnTo>
                    <a:pt x="3034" y="543"/>
                  </a:lnTo>
                  <a:lnTo>
                    <a:pt x="3054" y="482"/>
                  </a:lnTo>
                  <a:lnTo>
                    <a:pt x="3074" y="402"/>
                  </a:lnTo>
                  <a:lnTo>
                    <a:pt x="3074" y="342"/>
                  </a:lnTo>
                  <a:lnTo>
                    <a:pt x="3054" y="261"/>
                  </a:lnTo>
                  <a:lnTo>
                    <a:pt x="3034" y="201"/>
                  </a:lnTo>
                  <a:lnTo>
                    <a:pt x="2993" y="121"/>
                  </a:lnTo>
                  <a:lnTo>
                    <a:pt x="2933" y="81"/>
                  </a:lnTo>
                  <a:lnTo>
                    <a:pt x="2873" y="40"/>
                  </a:lnTo>
                  <a:lnTo>
                    <a:pt x="2813" y="20"/>
                  </a:lnTo>
                  <a:lnTo>
                    <a:pt x="2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6"/>
            <p:cNvSpPr/>
            <p:nvPr/>
          </p:nvSpPr>
          <p:spPr>
            <a:xfrm>
              <a:off x="1323200" y="3501275"/>
              <a:ext cx="38175" cy="103975"/>
            </a:xfrm>
            <a:custGeom>
              <a:avLst/>
              <a:gdLst/>
              <a:ahLst/>
              <a:cxnLst/>
              <a:rect l="l" t="t" r="r" b="b"/>
              <a:pathLst>
                <a:path w="1527" h="4159" extrusionOk="0">
                  <a:moveTo>
                    <a:pt x="764" y="1"/>
                  </a:moveTo>
                  <a:lnTo>
                    <a:pt x="623" y="21"/>
                  </a:lnTo>
                  <a:lnTo>
                    <a:pt x="482" y="61"/>
                  </a:lnTo>
                  <a:lnTo>
                    <a:pt x="342" y="121"/>
                  </a:lnTo>
                  <a:lnTo>
                    <a:pt x="241" y="222"/>
                  </a:lnTo>
                  <a:lnTo>
                    <a:pt x="141" y="342"/>
                  </a:lnTo>
                  <a:lnTo>
                    <a:pt x="61" y="463"/>
                  </a:lnTo>
                  <a:lnTo>
                    <a:pt x="20" y="603"/>
                  </a:lnTo>
                  <a:lnTo>
                    <a:pt x="0" y="764"/>
                  </a:lnTo>
                  <a:lnTo>
                    <a:pt x="0" y="3396"/>
                  </a:lnTo>
                  <a:lnTo>
                    <a:pt x="20" y="3556"/>
                  </a:lnTo>
                  <a:lnTo>
                    <a:pt x="61" y="3697"/>
                  </a:lnTo>
                  <a:lnTo>
                    <a:pt x="141" y="3837"/>
                  </a:lnTo>
                  <a:lnTo>
                    <a:pt x="241" y="3938"/>
                  </a:lnTo>
                  <a:lnTo>
                    <a:pt x="342" y="4038"/>
                  </a:lnTo>
                  <a:lnTo>
                    <a:pt x="482" y="4099"/>
                  </a:lnTo>
                  <a:lnTo>
                    <a:pt x="623" y="4159"/>
                  </a:lnTo>
                  <a:lnTo>
                    <a:pt x="924" y="4159"/>
                  </a:lnTo>
                  <a:lnTo>
                    <a:pt x="1065" y="4099"/>
                  </a:lnTo>
                  <a:lnTo>
                    <a:pt x="1206" y="4038"/>
                  </a:lnTo>
                  <a:lnTo>
                    <a:pt x="1306" y="3938"/>
                  </a:lnTo>
                  <a:lnTo>
                    <a:pt x="1406" y="3837"/>
                  </a:lnTo>
                  <a:lnTo>
                    <a:pt x="1467" y="3697"/>
                  </a:lnTo>
                  <a:lnTo>
                    <a:pt x="1527" y="3556"/>
                  </a:lnTo>
                  <a:lnTo>
                    <a:pt x="1527" y="3396"/>
                  </a:lnTo>
                  <a:lnTo>
                    <a:pt x="1527" y="764"/>
                  </a:lnTo>
                  <a:lnTo>
                    <a:pt x="1527" y="603"/>
                  </a:lnTo>
                  <a:lnTo>
                    <a:pt x="1467" y="463"/>
                  </a:lnTo>
                  <a:lnTo>
                    <a:pt x="1406" y="342"/>
                  </a:lnTo>
                  <a:lnTo>
                    <a:pt x="1306" y="222"/>
                  </a:lnTo>
                  <a:lnTo>
                    <a:pt x="1206" y="121"/>
                  </a:lnTo>
                  <a:lnTo>
                    <a:pt x="1065" y="61"/>
                  </a:lnTo>
                  <a:lnTo>
                    <a:pt x="924" y="21"/>
                  </a:lnTo>
                  <a:lnTo>
                    <a:pt x="7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6"/>
            <p:cNvSpPr/>
            <p:nvPr/>
          </p:nvSpPr>
          <p:spPr>
            <a:xfrm>
              <a:off x="1568250" y="3442025"/>
              <a:ext cx="54275" cy="74850"/>
            </a:xfrm>
            <a:custGeom>
              <a:avLst/>
              <a:gdLst/>
              <a:ahLst/>
              <a:cxnLst/>
              <a:rect l="l" t="t" r="r" b="b"/>
              <a:pathLst>
                <a:path w="2171" h="2994" extrusionOk="0">
                  <a:moveTo>
                    <a:pt x="382" y="1"/>
                  </a:moveTo>
                  <a:lnTo>
                    <a:pt x="302" y="21"/>
                  </a:lnTo>
                  <a:lnTo>
                    <a:pt x="242" y="41"/>
                  </a:lnTo>
                  <a:lnTo>
                    <a:pt x="162" y="61"/>
                  </a:lnTo>
                  <a:lnTo>
                    <a:pt x="101" y="121"/>
                  </a:lnTo>
                  <a:lnTo>
                    <a:pt x="61" y="181"/>
                  </a:lnTo>
                  <a:lnTo>
                    <a:pt x="21" y="242"/>
                  </a:lnTo>
                  <a:lnTo>
                    <a:pt x="1" y="302"/>
                  </a:lnTo>
                  <a:lnTo>
                    <a:pt x="1" y="382"/>
                  </a:lnTo>
                  <a:lnTo>
                    <a:pt x="1" y="463"/>
                  </a:lnTo>
                  <a:lnTo>
                    <a:pt x="21" y="523"/>
                  </a:lnTo>
                  <a:lnTo>
                    <a:pt x="61" y="603"/>
                  </a:lnTo>
                  <a:lnTo>
                    <a:pt x="1467" y="2833"/>
                  </a:lnTo>
                  <a:lnTo>
                    <a:pt x="1527" y="2893"/>
                  </a:lnTo>
                  <a:lnTo>
                    <a:pt x="1608" y="2953"/>
                  </a:lnTo>
                  <a:lnTo>
                    <a:pt x="1708" y="2994"/>
                  </a:lnTo>
                  <a:lnTo>
                    <a:pt x="1889" y="2994"/>
                  </a:lnTo>
                  <a:lnTo>
                    <a:pt x="1989" y="2933"/>
                  </a:lnTo>
                  <a:lnTo>
                    <a:pt x="2050" y="2893"/>
                  </a:lnTo>
                  <a:lnTo>
                    <a:pt x="2110" y="2833"/>
                  </a:lnTo>
                  <a:lnTo>
                    <a:pt x="2150" y="2773"/>
                  </a:lnTo>
                  <a:lnTo>
                    <a:pt x="2170" y="2692"/>
                  </a:lnTo>
                  <a:lnTo>
                    <a:pt x="2170" y="2632"/>
                  </a:lnTo>
                  <a:lnTo>
                    <a:pt x="2170" y="2552"/>
                  </a:lnTo>
                  <a:lnTo>
                    <a:pt x="2150" y="2491"/>
                  </a:lnTo>
                  <a:lnTo>
                    <a:pt x="2110" y="2411"/>
                  </a:lnTo>
                  <a:lnTo>
                    <a:pt x="704" y="181"/>
                  </a:lnTo>
                  <a:lnTo>
                    <a:pt x="644" y="121"/>
                  </a:lnTo>
                  <a:lnTo>
                    <a:pt x="583" y="81"/>
                  </a:lnTo>
                  <a:lnTo>
                    <a:pt x="523" y="41"/>
                  </a:lnTo>
                  <a:lnTo>
                    <a:pt x="463" y="21"/>
                  </a:lnTo>
                  <a:lnTo>
                    <a:pt x="3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6"/>
            <p:cNvSpPr/>
            <p:nvPr/>
          </p:nvSpPr>
          <p:spPr>
            <a:xfrm>
              <a:off x="1715900" y="3284850"/>
              <a:ext cx="76850" cy="50750"/>
            </a:xfrm>
            <a:custGeom>
              <a:avLst/>
              <a:gdLst/>
              <a:ahLst/>
              <a:cxnLst/>
              <a:rect l="l" t="t" r="r" b="b"/>
              <a:pathLst>
                <a:path w="3074" h="2030" extrusionOk="0">
                  <a:moveTo>
                    <a:pt x="282" y="0"/>
                  </a:moveTo>
                  <a:lnTo>
                    <a:pt x="201" y="40"/>
                  </a:lnTo>
                  <a:lnTo>
                    <a:pt x="141" y="81"/>
                  </a:lnTo>
                  <a:lnTo>
                    <a:pt x="101" y="121"/>
                  </a:lnTo>
                  <a:lnTo>
                    <a:pt x="41" y="181"/>
                  </a:lnTo>
                  <a:lnTo>
                    <a:pt x="21" y="261"/>
                  </a:lnTo>
                  <a:lnTo>
                    <a:pt x="0" y="342"/>
                  </a:lnTo>
                  <a:lnTo>
                    <a:pt x="0" y="402"/>
                  </a:lnTo>
                  <a:lnTo>
                    <a:pt x="21" y="482"/>
                  </a:lnTo>
                  <a:lnTo>
                    <a:pt x="41" y="543"/>
                  </a:lnTo>
                  <a:lnTo>
                    <a:pt x="81" y="603"/>
                  </a:lnTo>
                  <a:lnTo>
                    <a:pt x="141" y="663"/>
                  </a:lnTo>
                  <a:lnTo>
                    <a:pt x="201" y="703"/>
                  </a:lnTo>
                  <a:lnTo>
                    <a:pt x="2511" y="1989"/>
                  </a:lnTo>
                  <a:lnTo>
                    <a:pt x="2612" y="2009"/>
                  </a:lnTo>
                  <a:lnTo>
                    <a:pt x="2692" y="2029"/>
                  </a:lnTo>
                  <a:lnTo>
                    <a:pt x="2793" y="2009"/>
                  </a:lnTo>
                  <a:lnTo>
                    <a:pt x="2893" y="1969"/>
                  </a:lnTo>
                  <a:lnTo>
                    <a:pt x="2973" y="1909"/>
                  </a:lnTo>
                  <a:lnTo>
                    <a:pt x="3034" y="1828"/>
                  </a:lnTo>
                  <a:lnTo>
                    <a:pt x="3054" y="1768"/>
                  </a:lnTo>
                  <a:lnTo>
                    <a:pt x="3074" y="1688"/>
                  </a:lnTo>
                  <a:lnTo>
                    <a:pt x="3074" y="1607"/>
                  </a:lnTo>
                  <a:lnTo>
                    <a:pt x="3054" y="1547"/>
                  </a:lnTo>
                  <a:lnTo>
                    <a:pt x="3034" y="1467"/>
                  </a:lnTo>
                  <a:lnTo>
                    <a:pt x="2993" y="1406"/>
                  </a:lnTo>
                  <a:lnTo>
                    <a:pt x="2953" y="1366"/>
                  </a:lnTo>
                  <a:lnTo>
                    <a:pt x="2873" y="1306"/>
                  </a:lnTo>
                  <a:lnTo>
                    <a:pt x="563" y="40"/>
                  </a:lnTo>
                  <a:lnTo>
                    <a:pt x="5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6"/>
            <p:cNvSpPr/>
            <p:nvPr/>
          </p:nvSpPr>
          <p:spPr>
            <a:xfrm>
              <a:off x="820000" y="3063875"/>
              <a:ext cx="103975" cy="38200"/>
            </a:xfrm>
            <a:custGeom>
              <a:avLst/>
              <a:gdLst/>
              <a:ahLst/>
              <a:cxnLst/>
              <a:rect l="l" t="t" r="r" b="b"/>
              <a:pathLst>
                <a:path w="4159" h="1528" extrusionOk="0">
                  <a:moveTo>
                    <a:pt x="764" y="1"/>
                  </a:moveTo>
                  <a:lnTo>
                    <a:pt x="604" y="21"/>
                  </a:lnTo>
                  <a:lnTo>
                    <a:pt x="463" y="61"/>
                  </a:lnTo>
                  <a:lnTo>
                    <a:pt x="342" y="121"/>
                  </a:lnTo>
                  <a:lnTo>
                    <a:pt x="222" y="222"/>
                  </a:lnTo>
                  <a:lnTo>
                    <a:pt x="121" y="342"/>
                  </a:lnTo>
                  <a:lnTo>
                    <a:pt x="61" y="463"/>
                  </a:lnTo>
                  <a:lnTo>
                    <a:pt x="21" y="603"/>
                  </a:lnTo>
                  <a:lnTo>
                    <a:pt x="1" y="764"/>
                  </a:lnTo>
                  <a:lnTo>
                    <a:pt x="21" y="925"/>
                  </a:lnTo>
                  <a:lnTo>
                    <a:pt x="61" y="1065"/>
                  </a:lnTo>
                  <a:lnTo>
                    <a:pt x="121" y="1186"/>
                  </a:lnTo>
                  <a:lnTo>
                    <a:pt x="222" y="1307"/>
                  </a:lnTo>
                  <a:lnTo>
                    <a:pt x="342" y="1387"/>
                  </a:lnTo>
                  <a:lnTo>
                    <a:pt x="463" y="1467"/>
                  </a:lnTo>
                  <a:lnTo>
                    <a:pt x="604" y="1507"/>
                  </a:lnTo>
                  <a:lnTo>
                    <a:pt x="764" y="1527"/>
                  </a:lnTo>
                  <a:lnTo>
                    <a:pt x="3396" y="1527"/>
                  </a:lnTo>
                  <a:lnTo>
                    <a:pt x="3556" y="1507"/>
                  </a:lnTo>
                  <a:lnTo>
                    <a:pt x="3697" y="1467"/>
                  </a:lnTo>
                  <a:lnTo>
                    <a:pt x="3838" y="1387"/>
                  </a:lnTo>
                  <a:lnTo>
                    <a:pt x="3938" y="1307"/>
                  </a:lnTo>
                  <a:lnTo>
                    <a:pt x="4038" y="1186"/>
                  </a:lnTo>
                  <a:lnTo>
                    <a:pt x="4099" y="1065"/>
                  </a:lnTo>
                  <a:lnTo>
                    <a:pt x="4159" y="925"/>
                  </a:lnTo>
                  <a:lnTo>
                    <a:pt x="4159" y="764"/>
                  </a:lnTo>
                  <a:lnTo>
                    <a:pt x="4159" y="603"/>
                  </a:lnTo>
                  <a:lnTo>
                    <a:pt x="4099" y="463"/>
                  </a:lnTo>
                  <a:lnTo>
                    <a:pt x="4038" y="342"/>
                  </a:lnTo>
                  <a:lnTo>
                    <a:pt x="3938" y="222"/>
                  </a:lnTo>
                  <a:lnTo>
                    <a:pt x="3838" y="121"/>
                  </a:lnTo>
                  <a:lnTo>
                    <a:pt x="3697" y="61"/>
                  </a:lnTo>
                  <a:lnTo>
                    <a:pt x="3556" y="21"/>
                  </a:lnTo>
                  <a:lnTo>
                    <a:pt x="3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6"/>
            <p:cNvSpPr/>
            <p:nvPr/>
          </p:nvSpPr>
          <p:spPr>
            <a:xfrm>
              <a:off x="1062575" y="2649075"/>
              <a:ext cx="54250" cy="74350"/>
            </a:xfrm>
            <a:custGeom>
              <a:avLst/>
              <a:gdLst/>
              <a:ahLst/>
              <a:cxnLst/>
              <a:rect l="l" t="t" r="r" b="b"/>
              <a:pathLst>
                <a:path w="2170" h="2974" extrusionOk="0">
                  <a:moveTo>
                    <a:pt x="301" y="1"/>
                  </a:moveTo>
                  <a:lnTo>
                    <a:pt x="241" y="21"/>
                  </a:lnTo>
                  <a:lnTo>
                    <a:pt x="161" y="61"/>
                  </a:lnTo>
                  <a:lnTo>
                    <a:pt x="100" y="101"/>
                  </a:lnTo>
                  <a:lnTo>
                    <a:pt x="60" y="162"/>
                  </a:lnTo>
                  <a:lnTo>
                    <a:pt x="20" y="222"/>
                  </a:lnTo>
                  <a:lnTo>
                    <a:pt x="0" y="282"/>
                  </a:lnTo>
                  <a:lnTo>
                    <a:pt x="0" y="362"/>
                  </a:lnTo>
                  <a:lnTo>
                    <a:pt x="0" y="443"/>
                  </a:lnTo>
                  <a:lnTo>
                    <a:pt x="20" y="503"/>
                  </a:lnTo>
                  <a:lnTo>
                    <a:pt x="60" y="583"/>
                  </a:lnTo>
                  <a:lnTo>
                    <a:pt x="1466" y="2813"/>
                  </a:lnTo>
                  <a:lnTo>
                    <a:pt x="1527" y="2873"/>
                  </a:lnTo>
                  <a:lnTo>
                    <a:pt x="1607" y="2934"/>
                  </a:lnTo>
                  <a:lnTo>
                    <a:pt x="1707" y="2974"/>
                  </a:lnTo>
                  <a:lnTo>
                    <a:pt x="1888" y="2974"/>
                  </a:lnTo>
                  <a:lnTo>
                    <a:pt x="1989" y="2913"/>
                  </a:lnTo>
                  <a:lnTo>
                    <a:pt x="2049" y="2873"/>
                  </a:lnTo>
                  <a:lnTo>
                    <a:pt x="2109" y="2813"/>
                  </a:lnTo>
                  <a:lnTo>
                    <a:pt x="2149" y="2753"/>
                  </a:lnTo>
                  <a:lnTo>
                    <a:pt x="2169" y="2692"/>
                  </a:lnTo>
                  <a:lnTo>
                    <a:pt x="2169" y="2612"/>
                  </a:lnTo>
                  <a:lnTo>
                    <a:pt x="2169" y="2532"/>
                  </a:lnTo>
                  <a:lnTo>
                    <a:pt x="2149" y="2472"/>
                  </a:lnTo>
                  <a:lnTo>
                    <a:pt x="2109" y="2391"/>
                  </a:lnTo>
                  <a:lnTo>
                    <a:pt x="703" y="162"/>
                  </a:lnTo>
                  <a:lnTo>
                    <a:pt x="643" y="101"/>
                  </a:lnTo>
                  <a:lnTo>
                    <a:pt x="583" y="61"/>
                  </a:lnTo>
                  <a:lnTo>
                    <a:pt x="522" y="21"/>
                  </a:lnTo>
                  <a:lnTo>
                    <a:pt x="4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6"/>
            <p:cNvSpPr/>
            <p:nvPr/>
          </p:nvSpPr>
          <p:spPr>
            <a:xfrm>
              <a:off x="892325" y="2830375"/>
              <a:ext cx="76850" cy="50750"/>
            </a:xfrm>
            <a:custGeom>
              <a:avLst/>
              <a:gdLst/>
              <a:ahLst/>
              <a:cxnLst/>
              <a:rect l="l" t="t" r="r" b="b"/>
              <a:pathLst>
                <a:path w="3074" h="2030" extrusionOk="0">
                  <a:moveTo>
                    <a:pt x="342" y="0"/>
                  </a:moveTo>
                  <a:lnTo>
                    <a:pt x="262" y="20"/>
                  </a:lnTo>
                  <a:lnTo>
                    <a:pt x="201" y="40"/>
                  </a:lnTo>
                  <a:lnTo>
                    <a:pt x="141" y="81"/>
                  </a:lnTo>
                  <a:lnTo>
                    <a:pt x="81" y="121"/>
                  </a:lnTo>
                  <a:lnTo>
                    <a:pt x="41" y="201"/>
                  </a:lnTo>
                  <a:lnTo>
                    <a:pt x="0" y="261"/>
                  </a:lnTo>
                  <a:lnTo>
                    <a:pt x="0" y="342"/>
                  </a:lnTo>
                  <a:lnTo>
                    <a:pt x="0" y="402"/>
                  </a:lnTo>
                  <a:lnTo>
                    <a:pt x="0" y="482"/>
                  </a:lnTo>
                  <a:lnTo>
                    <a:pt x="41" y="543"/>
                  </a:lnTo>
                  <a:lnTo>
                    <a:pt x="81" y="603"/>
                  </a:lnTo>
                  <a:lnTo>
                    <a:pt x="121" y="663"/>
                  </a:lnTo>
                  <a:lnTo>
                    <a:pt x="181" y="703"/>
                  </a:lnTo>
                  <a:lnTo>
                    <a:pt x="2511" y="1989"/>
                  </a:lnTo>
                  <a:lnTo>
                    <a:pt x="2592" y="2029"/>
                  </a:lnTo>
                  <a:lnTo>
                    <a:pt x="2793" y="2029"/>
                  </a:lnTo>
                  <a:lnTo>
                    <a:pt x="2873" y="1989"/>
                  </a:lnTo>
                  <a:lnTo>
                    <a:pt x="2953" y="1929"/>
                  </a:lnTo>
                  <a:lnTo>
                    <a:pt x="3014" y="1828"/>
                  </a:lnTo>
                  <a:lnTo>
                    <a:pt x="3054" y="1768"/>
                  </a:lnTo>
                  <a:lnTo>
                    <a:pt x="3074" y="1688"/>
                  </a:lnTo>
                  <a:lnTo>
                    <a:pt x="3074" y="1627"/>
                  </a:lnTo>
                  <a:lnTo>
                    <a:pt x="3054" y="1547"/>
                  </a:lnTo>
                  <a:lnTo>
                    <a:pt x="3034" y="1487"/>
                  </a:lnTo>
                  <a:lnTo>
                    <a:pt x="2993" y="1426"/>
                  </a:lnTo>
                  <a:lnTo>
                    <a:pt x="2933" y="1366"/>
                  </a:lnTo>
                  <a:lnTo>
                    <a:pt x="2873" y="1326"/>
                  </a:lnTo>
                  <a:lnTo>
                    <a:pt x="563" y="40"/>
                  </a:lnTo>
                  <a:lnTo>
                    <a:pt x="483" y="20"/>
                  </a:lnTo>
                  <a:lnTo>
                    <a:pt x="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6"/>
            <p:cNvSpPr/>
            <p:nvPr/>
          </p:nvSpPr>
          <p:spPr>
            <a:xfrm>
              <a:off x="1062575" y="3442025"/>
              <a:ext cx="54250" cy="74850"/>
            </a:xfrm>
            <a:custGeom>
              <a:avLst/>
              <a:gdLst/>
              <a:ahLst/>
              <a:cxnLst/>
              <a:rect l="l" t="t" r="r" b="b"/>
              <a:pathLst>
                <a:path w="2170" h="2994" extrusionOk="0">
                  <a:moveTo>
                    <a:pt x="1788" y="1"/>
                  </a:moveTo>
                  <a:lnTo>
                    <a:pt x="1707" y="21"/>
                  </a:lnTo>
                  <a:lnTo>
                    <a:pt x="1647" y="41"/>
                  </a:lnTo>
                  <a:lnTo>
                    <a:pt x="1567" y="81"/>
                  </a:lnTo>
                  <a:lnTo>
                    <a:pt x="1527" y="121"/>
                  </a:lnTo>
                  <a:lnTo>
                    <a:pt x="1466" y="181"/>
                  </a:lnTo>
                  <a:lnTo>
                    <a:pt x="60" y="2411"/>
                  </a:lnTo>
                  <a:lnTo>
                    <a:pt x="20" y="2491"/>
                  </a:lnTo>
                  <a:lnTo>
                    <a:pt x="0" y="2552"/>
                  </a:lnTo>
                  <a:lnTo>
                    <a:pt x="0" y="2632"/>
                  </a:lnTo>
                  <a:lnTo>
                    <a:pt x="0" y="2692"/>
                  </a:lnTo>
                  <a:lnTo>
                    <a:pt x="20" y="2773"/>
                  </a:lnTo>
                  <a:lnTo>
                    <a:pt x="60" y="2833"/>
                  </a:lnTo>
                  <a:lnTo>
                    <a:pt x="100" y="2893"/>
                  </a:lnTo>
                  <a:lnTo>
                    <a:pt x="161" y="2933"/>
                  </a:lnTo>
                  <a:lnTo>
                    <a:pt x="261" y="2994"/>
                  </a:lnTo>
                  <a:lnTo>
                    <a:pt x="462" y="2994"/>
                  </a:lnTo>
                  <a:lnTo>
                    <a:pt x="562" y="2953"/>
                  </a:lnTo>
                  <a:lnTo>
                    <a:pt x="623" y="2893"/>
                  </a:lnTo>
                  <a:lnTo>
                    <a:pt x="703" y="2833"/>
                  </a:lnTo>
                  <a:lnTo>
                    <a:pt x="2109" y="603"/>
                  </a:lnTo>
                  <a:lnTo>
                    <a:pt x="2149" y="523"/>
                  </a:lnTo>
                  <a:lnTo>
                    <a:pt x="2169" y="463"/>
                  </a:lnTo>
                  <a:lnTo>
                    <a:pt x="2169" y="382"/>
                  </a:lnTo>
                  <a:lnTo>
                    <a:pt x="2169" y="302"/>
                  </a:lnTo>
                  <a:lnTo>
                    <a:pt x="2149" y="242"/>
                  </a:lnTo>
                  <a:lnTo>
                    <a:pt x="2109" y="181"/>
                  </a:lnTo>
                  <a:lnTo>
                    <a:pt x="2049" y="121"/>
                  </a:lnTo>
                  <a:lnTo>
                    <a:pt x="1989" y="61"/>
                  </a:lnTo>
                  <a:lnTo>
                    <a:pt x="1928" y="41"/>
                  </a:lnTo>
                  <a:lnTo>
                    <a:pt x="1848" y="21"/>
                  </a:lnTo>
                  <a:lnTo>
                    <a:pt x="17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6"/>
            <p:cNvSpPr/>
            <p:nvPr/>
          </p:nvSpPr>
          <p:spPr>
            <a:xfrm>
              <a:off x="892325" y="3284850"/>
              <a:ext cx="76850" cy="50750"/>
            </a:xfrm>
            <a:custGeom>
              <a:avLst/>
              <a:gdLst/>
              <a:ahLst/>
              <a:cxnLst/>
              <a:rect l="l" t="t" r="r" b="b"/>
              <a:pathLst>
                <a:path w="3074" h="2030" extrusionOk="0">
                  <a:moveTo>
                    <a:pt x="2572" y="0"/>
                  </a:moveTo>
                  <a:lnTo>
                    <a:pt x="2511" y="40"/>
                  </a:lnTo>
                  <a:lnTo>
                    <a:pt x="181" y="1306"/>
                  </a:lnTo>
                  <a:lnTo>
                    <a:pt x="121" y="1366"/>
                  </a:lnTo>
                  <a:lnTo>
                    <a:pt x="81" y="1406"/>
                  </a:lnTo>
                  <a:lnTo>
                    <a:pt x="41" y="1467"/>
                  </a:lnTo>
                  <a:lnTo>
                    <a:pt x="0" y="1547"/>
                  </a:lnTo>
                  <a:lnTo>
                    <a:pt x="0" y="1607"/>
                  </a:lnTo>
                  <a:lnTo>
                    <a:pt x="0" y="1688"/>
                  </a:lnTo>
                  <a:lnTo>
                    <a:pt x="0" y="1768"/>
                  </a:lnTo>
                  <a:lnTo>
                    <a:pt x="41" y="1828"/>
                  </a:lnTo>
                  <a:lnTo>
                    <a:pt x="101" y="1909"/>
                  </a:lnTo>
                  <a:lnTo>
                    <a:pt x="181" y="1969"/>
                  </a:lnTo>
                  <a:lnTo>
                    <a:pt x="282" y="2009"/>
                  </a:lnTo>
                  <a:lnTo>
                    <a:pt x="382" y="2029"/>
                  </a:lnTo>
                  <a:lnTo>
                    <a:pt x="462" y="2009"/>
                  </a:lnTo>
                  <a:lnTo>
                    <a:pt x="563" y="1989"/>
                  </a:lnTo>
                  <a:lnTo>
                    <a:pt x="2873" y="703"/>
                  </a:lnTo>
                  <a:lnTo>
                    <a:pt x="2933" y="663"/>
                  </a:lnTo>
                  <a:lnTo>
                    <a:pt x="2993" y="603"/>
                  </a:lnTo>
                  <a:lnTo>
                    <a:pt x="3034" y="543"/>
                  </a:lnTo>
                  <a:lnTo>
                    <a:pt x="3054" y="482"/>
                  </a:lnTo>
                  <a:lnTo>
                    <a:pt x="3074" y="402"/>
                  </a:lnTo>
                  <a:lnTo>
                    <a:pt x="3074" y="342"/>
                  </a:lnTo>
                  <a:lnTo>
                    <a:pt x="3054" y="261"/>
                  </a:lnTo>
                  <a:lnTo>
                    <a:pt x="3014" y="181"/>
                  </a:lnTo>
                  <a:lnTo>
                    <a:pt x="2973" y="121"/>
                  </a:lnTo>
                  <a:lnTo>
                    <a:pt x="2913" y="81"/>
                  </a:lnTo>
                  <a:lnTo>
                    <a:pt x="2853" y="40"/>
                  </a:lnTo>
                  <a:lnTo>
                    <a:pt x="27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6"/>
            <p:cNvSpPr/>
            <p:nvPr/>
          </p:nvSpPr>
          <p:spPr>
            <a:xfrm>
              <a:off x="1323200" y="2722400"/>
              <a:ext cx="38175" cy="379675"/>
            </a:xfrm>
            <a:custGeom>
              <a:avLst/>
              <a:gdLst/>
              <a:ahLst/>
              <a:cxnLst/>
              <a:rect l="l" t="t" r="r" b="b"/>
              <a:pathLst>
                <a:path w="1527" h="15187" extrusionOk="0">
                  <a:moveTo>
                    <a:pt x="764" y="1"/>
                  </a:moveTo>
                  <a:lnTo>
                    <a:pt x="623" y="21"/>
                  </a:lnTo>
                  <a:lnTo>
                    <a:pt x="482" y="61"/>
                  </a:lnTo>
                  <a:lnTo>
                    <a:pt x="342" y="141"/>
                  </a:lnTo>
                  <a:lnTo>
                    <a:pt x="241" y="221"/>
                  </a:lnTo>
                  <a:lnTo>
                    <a:pt x="141" y="342"/>
                  </a:lnTo>
                  <a:lnTo>
                    <a:pt x="61" y="463"/>
                  </a:lnTo>
                  <a:lnTo>
                    <a:pt x="20" y="603"/>
                  </a:lnTo>
                  <a:lnTo>
                    <a:pt x="0" y="764"/>
                  </a:lnTo>
                  <a:lnTo>
                    <a:pt x="0" y="14423"/>
                  </a:lnTo>
                  <a:lnTo>
                    <a:pt x="20" y="14584"/>
                  </a:lnTo>
                  <a:lnTo>
                    <a:pt x="61" y="14724"/>
                  </a:lnTo>
                  <a:lnTo>
                    <a:pt x="141" y="14845"/>
                  </a:lnTo>
                  <a:lnTo>
                    <a:pt x="241" y="14966"/>
                  </a:lnTo>
                  <a:lnTo>
                    <a:pt x="342" y="15046"/>
                  </a:lnTo>
                  <a:lnTo>
                    <a:pt x="482" y="15126"/>
                  </a:lnTo>
                  <a:lnTo>
                    <a:pt x="623" y="15166"/>
                  </a:lnTo>
                  <a:lnTo>
                    <a:pt x="764" y="15186"/>
                  </a:lnTo>
                  <a:lnTo>
                    <a:pt x="924" y="15166"/>
                  </a:lnTo>
                  <a:lnTo>
                    <a:pt x="1065" y="15126"/>
                  </a:lnTo>
                  <a:lnTo>
                    <a:pt x="1206" y="15046"/>
                  </a:lnTo>
                  <a:lnTo>
                    <a:pt x="1306" y="14966"/>
                  </a:lnTo>
                  <a:lnTo>
                    <a:pt x="1406" y="14845"/>
                  </a:lnTo>
                  <a:lnTo>
                    <a:pt x="1467" y="14724"/>
                  </a:lnTo>
                  <a:lnTo>
                    <a:pt x="1527" y="14584"/>
                  </a:lnTo>
                  <a:lnTo>
                    <a:pt x="1527" y="14423"/>
                  </a:lnTo>
                  <a:lnTo>
                    <a:pt x="1527" y="764"/>
                  </a:lnTo>
                  <a:lnTo>
                    <a:pt x="1527" y="603"/>
                  </a:lnTo>
                  <a:lnTo>
                    <a:pt x="1467" y="463"/>
                  </a:lnTo>
                  <a:lnTo>
                    <a:pt x="1406" y="342"/>
                  </a:lnTo>
                  <a:lnTo>
                    <a:pt x="1306" y="221"/>
                  </a:lnTo>
                  <a:lnTo>
                    <a:pt x="1206" y="141"/>
                  </a:lnTo>
                  <a:lnTo>
                    <a:pt x="1065" y="61"/>
                  </a:lnTo>
                  <a:lnTo>
                    <a:pt x="924" y="21"/>
                  </a:lnTo>
                  <a:lnTo>
                    <a:pt x="7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6"/>
            <p:cNvSpPr/>
            <p:nvPr/>
          </p:nvSpPr>
          <p:spPr>
            <a:xfrm>
              <a:off x="1323700" y="3063875"/>
              <a:ext cx="220975" cy="127075"/>
            </a:xfrm>
            <a:custGeom>
              <a:avLst/>
              <a:gdLst/>
              <a:ahLst/>
              <a:cxnLst/>
              <a:rect l="l" t="t" r="r" b="b"/>
              <a:pathLst>
                <a:path w="8839" h="5083" extrusionOk="0">
                  <a:moveTo>
                    <a:pt x="643" y="1"/>
                  </a:moveTo>
                  <a:lnTo>
                    <a:pt x="503" y="41"/>
                  </a:lnTo>
                  <a:lnTo>
                    <a:pt x="362" y="101"/>
                  </a:lnTo>
                  <a:lnTo>
                    <a:pt x="241" y="182"/>
                  </a:lnTo>
                  <a:lnTo>
                    <a:pt x="141" y="302"/>
                  </a:lnTo>
                  <a:lnTo>
                    <a:pt x="61" y="423"/>
                  </a:lnTo>
                  <a:lnTo>
                    <a:pt x="20" y="583"/>
                  </a:lnTo>
                  <a:lnTo>
                    <a:pt x="0" y="724"/>
                  </a:lnTo>
                  <a:lnTo>
                    <a:pt x="0" y="865"/>
                  </a:lnTo>
                  <a:lnTo>
                    <a:pt x="41" y="1005"/>
                  </a:lnTo>
                  <a:lnTo>
                    <a:pt x="101" y="1146"/>
                  </a:lnTo>
                  <a:lnTo>
                    <a:pt x="181" y="1266"/>
                  </a:lnTo>
                  <a:lnTo>
                    <a:pt x="282" y="1367"/>
                  </a:lnTo>
                  <a:lnTo>
                    <a:pt x="422" y="1447"/>
                  </a:lnTo>
                  <a:lnTo>
                    <a:pt x="7734" y="5003"/>
                  </a:lnTo>
                  <a:lnTo>
                    <a:pt x="7895" y="5063"/>
                  </a:lnTo>
                  <a:lnTo>
                    <a:pt x="8075" y="5083"/>
                  </a:lnTo>
                  <a:lnTo>
                    <a:pt x="8176" y="5083"/>
                  </a:lnTo>
                  <a:lnTo>
                    <a:pt x="8276" y="5063"/>
                  </a:lnTo>
                  <a:lnTo>
                    <a:pt x="8377" y="5023"/>
                  </a:lnTo>
                  <a:lnTo>
                    <a:pt x="8477" y="4982"/>
                  </a:lnTo>
                  <a:lnTo>
                    <a:pt x="8558" y="4922"/>
                  </a:lnTo>
                  <a:lnTo>
                    <a:pt x="8638" y="4842"/>
                  </a:lnTo>
                  <a:lnTo>
                    <a:pt x="8698" y="4762"/>
                  </a:lnTo>
                  <a:lnTo>
                    <a:pt x="8758" y="4661"/>
                  </a:lnTo>
                  <a:lnTo>
                    <a:pt x="8819" y="4520"/>
                  </a:lnTo>
                  <a:lnTo>
                    <a:pt x="8839" y="4360"/>
                  </a:lnTo>
                  <a:lnTo>
                    <a:pt x="8819" y="4219"/>
                  </a:lnTo>
                  <a:lnTo>
                    <a:pt x="8799" y="4079"/>
                  </a:lnTo>
                  <a:lnTo>
                    <a:pt x="8738" y="3938"/>
                  </a:lnTo>
                  <a:lnTo>
                    <a:pt x="8638" y="3817"/>
                  </a:lnTo>
                  <a:lnTo>
                    <a:pt x="8537" y="3717"/>
                  </a:lnTo>
                  <a:lnTo>
                    <a:pt x="8397" y="3637"/>
                  </a:lnTo>
                  <a:lnTo>
                    <a:pt x="1085" y="81"/>
                  </a:lnTo>
                  <a:lnTo>
                    <a:pt x="944" y="21"/>
                  </a:lnTo>
                  <a:lnTo>
                    <a:pt x="7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1" name="Google Shape;1381;p26"/>
          <p:cNvGrpSpPr/>
          <p:nvPr/>
        </p:nvGrpSpPr>
        <p:grpSpPr>
          <a:xfrm>
            <a:off x="2068000" y="603019"/>
            <a:ext cx="8056000" cy="5818548"/>
            <a:chOff x="1551000" y="452264"/>
            <a:chExt cx="6042000" cy="4363911"/>
          </a:xfrm>
        </p:grpSpPr>
        <p:sp>
          <p:nvSpPr>
            <p:cNvPr id="1382" name="Google Shape;1382;p26"/>
            <p:cNvSpPr/>
            <p:nvPr/>
          </p:nvSpPr>
          <p:spPr>
            <a:xfrm>
              <a:off x="1551000" y="4440875"/>
              <a:ext cx="6042000" cy="3753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83" name="Google Shape;1383;p26"/>
            <p:cNvGrpSpPr/>
            <p:nvPr/>
          </p:nvGrpSpPr>
          <p:grpSpPr>
            <a:xfrm>
              <a:off x="1705800" y="452264"/>
              <a:ext cx="5732400" cy="4147136"/>
              <a:chOff x="628875" y="452264"/>
              <a:chExt cx="5732400" cy="4147136"/>
            </a:xfrm>
          </p:grpSpPr>
          <p:sp>
            <p:nvSpPr>
              <p:cNvPr id="1384" name="Google Shape;1384;p26"/>
              <p:cNvSpPr/>
              <p:nvPr/>
            </p:nvSpPr>
            <p:spPr>
              <a:xfrm>
                <a:off x="713225" y="617500"/>
                <a:ext cx="5598900" cy="3981900"/>
              </a:xfrm>
              <a:prstGeom prst="roundRect">
                <a:avLst>
                  <a:gd name="adj" fmla="val 528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6"/>
              <p:cNvSpPr/>
              <p:nvPr/>
            </p:nvSpPr>
            <p:spPr>
              <a:xfrm>
                <a:off x="628875" y="527550"/>
                <a:ext cx="5732400" cy="433500"/>
              </a:xfrm>
              <a:prstGeom prst="roundRect">
                <a:avLst>
                  <a:gd name="adj" fmla="val 1320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86" name="Google Shape;1386;p26"/>
              <p:cNvGrpSpPr/>
              <p:nvPr/>
            </p:nvGrpSpPr>
            <p:grpSpPr>
              <a:xfrm>
                <a:off x="816950" y="452264"/>
                <a:ext cx="196200" cy="375250"/>
                <a:chOff x="816950" y="467150"/>
                <a:chExt cx="196200" cy="375250"/>
              </a:xfrm>
            </p:grpSpPr>
            <p:sp>
              <p:nvSpPr>
                <p:cNvPr id="1387" name="Google Shape;1387;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9" name="Google Shape;1389;p26"/>
              <p:cNvGrpSpPr/>
              <p:nvPr/>
            </p:nvGrpSpPr>
            <p:grpSpPr>
              <a:xfrm>
                <a:off x="1244763" y="452264"/>
                <a:ext cx="196200" cy="375250"/>
                <a:chOff x="816950" y="467150"/>
                <a:chExt cx="196200" cy="375250"/>
              </a:xfrm>
            </p:grpSpPr>
            <p:sp>
              <p:nvSpPr>
                <p:cNvPr id="1390" name="Google Shape;1390;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2" name="Google Shape;1392;p26"/>
              <p:cNvGrpSpPr/>
              <p:nvPr/>
            </p:nvGrpSpPr>
            <p:grpSpPr>
              <a:xfrm>
                <a:off x="1672575" y="452264"/>
                <a:ext cx="196200" cy="375250"/>
                <a:chOff x="816950" y="467150"/>
                <a:chExt cx="196200" cy="375250"/>
              </a:xfrm>
            </p:grpSpPr>
            <p:sp>
              <p:nvSpPr>
                <p:cNvPr id="1393" name="Google Shape;1393;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5" name="Google Shape;1395;p26"/>
              <p:cNvGrpSpPr/>
              <p:nvPr/>
            </p:nvGrpSpPr>
            <p:grpSpPr>
              <a:xfrm>
                <a:off x="2100388" y="452264"/>
                <a:ext cx="196200" cy="375250"/>
                <a:chOff x="816950" y="467150"/>
                <a:chExt cx="196200" cy="375250"/>
              </a:xfrm>
            </p:grpSpPr>
            <p:sp>
              <p:nvSpPr>
                <p:cNvPr id="1396" name="Google Shape;1396;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8" name="Google Shape;1398;p26"/>
              <p:cNvGrpSpPr/>
              <p:nvPr/>
            </p:nvGrpSpPr>
            <p:grpSpPr>
              <a:xfrm>
                <a:off x="2528200" y="452264"/>
                <a:ext cx="196200" cy="375250"/>
                <a:chOff x="816950" y="467150"/>
                <a:chExt cx="196200" cy="375250"/>
              </a:xfrm>
            </p:grpSpPr>
            <p:sp>
              <p:nvSpPr>
                <p:cNvPr id="1399" name="Google Shape;1399;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1" name="Google Shape;1401;p26"/>
              <p:cNvGrpSpPr/>
              <p:nvPr/>
            </p:nvGrpSpPr>
            <p:grpSpPr>
              <a:xfrm>
                <a:off x="2956013" y="452264"/>
                <a:ext cx="196200" cy="375250"/>
                <a:chOff x="816950" y="467150"/>
                <a:chExt cx="196200" cy="375250"/>
              </a:xfrm>
            </p:grpSpPr>
            <p:sp>
              <p:nvSpPr>
                <p:cNvPr id="1402" name="Google Shape;1402;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4" name="Google Shape;1404;p26"/>
              <p:cNvGrpSpPr/>
              <p:nvPr/>
            </p:nvGrpSpPr>
            <p:grpSpPr>
              <a:xfrm>
                <a:off x="3383825" y="452264"/>
                <a:ext cx="196200" cy="375250"/>
                <a:chOff x="816950" y="467150"/>
                <a:chExt cx="196200" cy="375250"/>
              </a:xfrm>
            </p:grpSpPr>
            <p:sp>
              <p:nvSpPr>
                <p:cNvPr id="1405" name="Google Shape;1405;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7" name="Google Shape;1407;p26"/>
              <p:cNvGrpSpPr/>
              <p:nvPr/>
            </p:nvGrpSpPr>
            <p:grpSpPr>
              <a:xfrm>
                <a:off x="3811638" y="452264"/>
                <a:ext cx="196200" cy="375250"/>
                <a:chOff x="816950" y="467150"/>
                <a:chExt cx="196200" cy="375250"/>
              </a:xfrm>
            </p:grpSpPr>
            <p:sp>
              <p:nvSpPr>
                <p:cNvPr id="1408" name="Google Shape;1408;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0" name="Google Shape;1410;p26"/>
              <p:cNvGrpSpPr/>
              <p:nvPr/>
            </p:nvGrpSpPr>
            <p:grpSpPr>
              <a:xfrm>
                <a:off x="4239450" y="452264"/>
                <a:ext cx="196200" cy="375250"/>
                <a:chOff x="816950" y="467150"/>
                <a:chExt cx="196200" cy="375250"/>
              </a:xfrm>
            </p:grpSpPr>
            <p:sp>
              <p:nvSpPr>
                <p:cNvPr id="1411" name="Google Shape;1411;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3" name="Google Shape;1413;p26"/>
              <p:cNvGrpSpPr/>
              <p:nvPr/>
            </p:nvGrpSpPr>
            <p:grpSpPr>
              <a:xfrm>
                <a:off x="4667263" y="452264"/>
                <a:ext cx="196200" cy="375250"/>
                <a:chOff x="816950" y="467150"/>
                <a:chExt cx="196200" cy="375250"/>
              </a:xfrm>
            </p:grpSpPr>
            <p:sp>
              <p:nvSpPr>
                <p:cNvPr id="1414" name="Google Shape;1414;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6" name="Google Shape;1416;p26"/>
              <p:cNvGrpSpPr/>
              <p:nvPr/>
            </p:nvGrpSpPr>
            <p:grpSpPr>
              <a:xfrm>
                <a:off x="5095075" y="452264"/>
                <a:ext cx="196200" cy="375250"/>
                <a:chOff x="816950" y="467150"/>
                <a:chExt cx="196200" cy="375250"/>
              </a:xfrm>
            </p:grpSpPr>
            <p:sp>
              <p:nvSpPr>
                <p:cNvPr id="1417" name="Google Shape;1417;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9" name="Google Shape;1419;p26"/>
              <p:cNvGrpSpPr/>
              <p:nvPr/>
            </p:nvGrpSpPr>
            <p:grpSpPr>
              <a:xfrm>
                <a:off x="5522888" y="452264"/>
                <a:ext cx="196200" cy="375250"/>
                <a:chOff x="816950" y="467150"/>
                <a:chExt cx="196200" cy="375250"/>
              </a:xfrm>
            </p:grpSpPr>
            <p:sp>
              <p:nvSpPr>
                <p:cNvPr id="1420" name="Google Shape;1420;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2" name="Google Shape;1422;p26"/>
              <p:cNvGrpSpPr/>
              <p:nvPr/>
            </p:nvGrpSpPr>
            <p:grpSpPr>
              <a:xfrm>
                <a:off x="5950700" y="452264"/>
                <a:ext cx="196200" cy="375250"/>
                <a:chOff x="816950" y="467150"/>
                <a:chExt cx="196200" cy="375250"/>
              </a:xfrm>
            </p:grpSpPr>
            <p:sp>
              <p:nvSpPr>
                <p:cNvPr id="1423" name="Google Shape;1423;p26"/>
                <p:cNvSpPr/>
                <p:nvPr/>
              </p:nvSpPr>
              <p:spPr>
                <a:xfrm>
                  <a:off x="816950" y="646200"/>
                  <a:ext cx="196200" cy="196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6"/>
                <p:cNvSpPr/>
                <p:nvPr/>
              </p:nvSpPr>
              <p:spPr>
                <a:xfrm>
                  <a:off x="871100" y="467150"/>
                  <a:ext cx="87900" cy="310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425" name="Google Shape;1425;p26"/>
          <p:cNvGrpSpPr/>
          <p:nvPr/>
        </p:nvGrpSpPr>
        <p:grpSpPr>
          <a:xfrm>
            <a:off x="10379934" y="603045"/>
            <a:ext cx="934793" cy="1438696"/>
            <a:chOff x="5120675" y="1937000"/>
            <a:chExt cx="925050" cy="1423700"/>
          </a:xfrm>
        </p:grpSpPr>
        <p:sp>
          <p:nvSpPr>
            <p:cNvPr id="1426" name="Google Shape;1426;p26"/>
            <p:cNvSpPr/>
            <p:nvPr/>
          </p:nvSpPr>
          <p:spPr>
            <a:xfrm>
              <a:off x="5120675" y="1937000"/>
              <a:ext cx="925050" cy="1423700"/>
            </a:xfrm>
            <a:custGeom>
              <a:avLst/>
              <a:gdLst/>
              <a:ahLst/>
              <a:cxnLst/>
              <a:rect l="l" t="t" r="r" b="b"/>
              <a:pathLst>
                <a:path w="37002" h="56948" extrusionOk="0">
                  <a:moveTo>
                    <a:pt x="4400" y="0"/>
                  </a:moveTo>
                  <a:lnTo>
                    <a:pt x="3958" y="20"/>
                  </a:lnTo>
                  <a:lnTo>
                    <a:pt x="3516" y="80"/>
                  </a:lnTo>
                  <a:lnTo>
                    <a:pt x="3094" y="181"/>
                  </a:lnTo>
                  <a:lnTo>
                    <a:pt x="2692" y="301"/>
                  </a:lnTo>
                  <a:lnTo>
                    <a:pt x="2311" y="462"/>
                  </a:lnTo>
                  <a:lnTo>
                    <a:pt x="1949" y="663"/>
                  </a:lnTo>
                  <a:lnTo>
                    <a:pt x="1608" y="884"/>
                  </a:lnTo>
                  <a:lnTo>
                    <a:pt x="1286" y="1125"/>
                  </a:lnTo>
                  <a:lnTo>
                    <a:pt x="1005" y="1406"/>
                  </a:lnTo>
                  <a:lnTo>
                    <a:pt x="764" y="1708"/>
                  </a:lnTo>
                  <a:lnTo>
                    <a:pt x="543" y="2029"/>
                  </a:lnTo>
                  <a:lnTo>
                    <a:pt x="342" y="2370"/>
                  </a:lnTo>
                  <a:lnTo>
                    <a:pt x="201" y="2712"/>
                  </a:lnTo>
                  <a:lnTo>
                    <a:pt x="101" y="3094"/>
                  </a:lnTo>
                  <a:lnTo>
                    <a:pt x="21" y="3475"/>
                  </a:lnTo>
                  <a:lnTo>
                    <a:pt x="1" y="3877"/>
                  </a:lnTo>
                  <a:lnTo>
                    <a:pt x="1" y="46241"/>
                  </a:lnTo>
                  <a:lnTo>
                    <a:pt x="21" y="46643"/>
                  </a:lnTo>
                  <a:lnTo>
                    <a:pt x="101" y="47024"/>
                  </a:lnTo>
                  <a:lnTo>
                    <a:pt x="201" y="47406"/>
                  </a:lnTo>
                  <a:lnTo>
                    <a:pt x="342" y="47747"/>
                  </a:lnTo>
                  <a:lnTo>
                    <a:pt x="543" y="48089"/>
                  </a:lnTo>
                  <a:lnTo>
                    <a:pt x="764" y="48410"/>
                  </a:lnTo>
                  <a:lnTo>
                    <a:pt x="1005" y="48712"/>
                  </a:lnTo>
                  <a:lnTo>
                    <a:pt x="1286" y="48993"/>
                  </a:lnTo>
                  <a:lnTo>
                    <a:pt x="1608" y="49234"/>
                  </a:lnTo>
                  <a:lnTo>
                    <a:pt x="1949" y="49455"/>
                  </a:lnTo>
                  <a:lnTo>
                    <a:pt x="2311" y="49656"/>
                  </a:lnTo>
                  <a:lnTo>
                    <a:pt x="2692" y="49816"/>
                  </a:lnTo>
                  <a:lnTo>
                    <a:pt x="3094" y="49937"/>
                  </a:lnTo>
                  <a:lnTo>
                    <a:pt x="3516" y="50037"/>
                  </a:lnTo>
                  <a:lnTo>
                    <a:pt x="3958" y="50098"/>
                  </a:lnTo>
                  <a:lnTo>
                    <a:pt x="4400" y="50118"/>
                  </a:lnTo>
                  <a:lnTo>
                    <a:pt x="4641" y="50118"/>
                  </a:lnTo>
                  <a:lnTo>
                    <a:pt x="4641" y="56285"/>
                  </a:lnTo>
                  <a:lnTo>
                    <a:pt x="4641" y="56405"/>
                  </a:lnTo>
                  <a:lnTo>
                    <a:pt x="4681" y="56505"/>
                  </a:lnTo>
                  <a:lnTo>
                    <a:pt x="4721" y="56606"/>
                  </a:lnTo>
                  <a:lnTo>
                    <a:pt x="4781" y="56686"/>
                  </a:lnTo>
                  <a:lnTo>
                    <a:pt x="4862" y="56767"/>
                  </a:lnTo>
                  <a:lnTo>
                    <a:pt x="4962" y="56827"/>
                  </a:lnTo>
                  <a:lnTo>
                    <a:pt x="5042" y="56887"/>
                  </a:lnTo>
                  <a:lnTo>
                    <a:pt x="5163" y="56927"/>
                  </a:lnTo>
                  <a:lnTo>
                    <a:pt x="5263" y="56947"/>
                  </a:lnTo>
                  <a:lnTo>
                    <a:pt x="5484" y="56947"/>
                  </a:lnTo>
                  <a:lnTo>
                    <a:pt x="5605" y="56927"/>
                  </a:lnTo>
                  <a:lnTo>
                    <a:pt x="5705" y="56887"/>
                  </a:lnTo>
                  <a:lnTo>
                    <a:pt x="5806" y="56847"/>
                  </a:lnTo>
                  <a:lnTo>
                    <a:pt x="5906" y="56767"/>
                  </a:lnTo>
                  <a:lnTo>
                    <a:pt x="5987" y="56686"/>
                  </a:lnTo>
                  <a:lnTo>
                    <a:pt x="11470" y="50118"/>
                  </a:lnTo>
                  <a:lnTo>
                    <a:pt x="32602" y="50118"/>
                  </a:lnTo>
                  <a:lnTo>
                    <a:pt x="33044" y="50098"/>
                  </a:lnTo>
                  <a:lnTo>
                    <a:pt x="33486" y="50037"/>
                  </a:lnTo>
                  <a:lnTo>
                    <a:pt x="33908" y="49937"/>
                  </a:lnTo>
                  <a:lnTo>
                    <a:pt x="34309" y="49816"/>
                  </a:lnTo>
                  <a:lnTo>
                    <a:pt x="34691" y="49656"/>
                  </a:lnTo>
                  <a:lnTo>
                    <a:pt x="35053" y="49455"/>
                  </a:lnTo>
                  <a:lnTo>
                    <a:pt x="35394" y="49234"/>
                  </a:lnTo>
                  <a:lnTo>
                    <a:pt x="35716" y="48993"/>
                  </a:lnTo>
                  <a:lnTo>
                    <a:pt x="35997" y="48712"/>
                  </a:lnTo>
                  <a:lnTo>
                    <a:pt x="36238" y="48410"/>
                  </a:lnTo>
                  <a:lnTo>
                    <a:pt x="36459" y="48089"/>
                  </a:lnTo>
                  <a:lnTo>
                    <a:pt x="36660" y="47747"/>
                  </a:lnTo>
                  <a:lnTo>
                    <a:pt x="36800" y="47406"/>
                  </a:lnTo>
                  <a:lnTo>
                    <a:pt x="36901" y="47024"/>
                  </a:lnTo>
                  <a:lnTo>
                    <a:pt x="36981" y="46643"/>
                  </a:lnTo>
                  <a:lnTo>
                    <a:pt x="37001" y="46241"/>
                  </a:lnTo>
                  <a:lnTo>
                    <a:pt x="37001" y="3877"/>
                  </a:lnTo>
                  <a:lnTo>
                    <a:pt x="36981" y="3475"/>
                  </a:lnTo>
                  <a:lnTo>
                    <a:pt x="36901" y="3094"/>
                  </a:lnTo>
                  <a:lnTo>
                    <a:pt x="36800" y="2712"/>
                  </a:lnTo>
                  <a:lnTo>
                    <a:pt x="36660" y="2370"/>
                  </a:lnTo>
                  <a:lnTo>
                    <a:pt x="36459" y="2029"/>
                  </a:lnTo>
                  <a:lnTo>
                    <a:pt x="36238" y="1708"/>
                  </a:lnTo>
                  <a:lnTo>
                    <a:pt x="35997" y="1406"/>
                  </a:lnTo>
                  <a:lnTo>
                    <a:pt x="35716" y="1125"/>
                  </a:lnTo>
                  <a:lnTo>
                    <a:pt x="35394" y="884"/>
                  </a:lnTo>
                  <a:lnTo>
                    <a:pt x="35053" y="663"/>
                  </a:lnTo>
                  <a:lnTo>
                    <a:pt x="34691" y="462"/>
                  </a:lnTo>
                  <a:lnTo>
                    <a:pt x="34309" y="301"/>
                  </a:lnTo>
                  <a:lnTo>
                    <a:pt x="33908" y="181"/>
                  </a:lnTo>
                  <a:lnTo>
                    <a:pt x="33486" y="80"/>
                  </a:lnTo>
                  <a:lnTo>
                    <a:pt x="33044" y="20"/>
                  </a:lnTo>
                  <a:lnTo>
                    <a:pt x="326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6"/>
            <p:cNvSpPr/>
            <p:nvPr/>
          </p:nvSpPr>
          <p:spPr>
            <a:xfrm>
              <a:off x="5236675" y="2133850"/>
              <a:ext cx="693025" cy="57275"/>
            </a:xfrm>
            <a:custGeom>
              <a:avLst/>
              <a:gdLst/>
              <a:ahLst/>
              <a:cxnLst/>
              <a:rect l="l" t="t" r="r" b="b"/>
              <a:pathLst>
                <a:path w="27721" h="2291" extrusionOk="0">
                  <a:moveTo>
                    <a:pt x="1" y="0"/>
                  </a:moveTo>
                  <a:lnTo>
                    <a:pt x="1" y="2290"/>
                  </a:lnTo>
                  <a:lnTo>
                    <a:pt x="27721" y="2290"/>
                  </a:lnTo>
                  <a:lnTo>
                    <a:pt x="277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6"/>
            <p:cNvSpPr/>
            <p:nvPr/>
          </p:nvSpPr>
          <p:spPr>
            <a:xfrm>
              <a:off x="5236675" y="2293550"/>
              <a:ext cx="693025" cy="57775"/>
            </a:xfrm>
            <a:custGeom>
              <a:avLst/>
              <a:gdLst/>
              <a:ahLst/>
              <a:cxnLst/>
              <a:rect l="l" t="t" r="r" b="b"/>
              <a:pathLst>
                <a:path w="27721" h="2311" extrusionOk="0">
                  <a:moveTo>
                    <a:pt x="1" y="0"/>
                  </a:moveTo>
                  <a:lnTo>
                    <a:pt x="1" y="2310"/>
                  </a:lnTo>
                  <a:lnTo>
                    <a:pt x="27721" y="2310"/>
                  </a:lnTo>
                  <a:lnTo>
                    <a:pt x="277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6"/>
            <p:cNvSpPr/>
            <p:nvPr/>
          </p:nvSpPr>
          <p:spPr>
            <a:xfrm>
              <a:off x="5236675" y="2453225"/>
              <a:ext cx="693025" cy="57775"/>
            </a:xfrm>
            <a:custGeom>
              <a:avLst/>
              <a:gdLst/>
              <a:ahLst/>
              <a:cxnLst/>
              <a:rect l="l" t="t" r="r" b="b"/>
              <a:pathLst>
                <a:path w="27721" h="2311" extrusionOk="0">
                  <a:moveTo>
                    <a:pt x="1" y="1"/>
                  </a:moveTo>
                  <a:lnTo>
                    <a:pt x="1" y="2311"/>
                  </a:lnTo>
                  <a:lnTo>
                    <a:pt x="27721" y="2311"/>
                  </a:lnTo>
                  <a:lnTo>
                    <a:pt x="277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6"/>
            <p:cNvSpPr/>
            <p:nvPr/>
          </p:nvSpPr>
          <p:spPr>
            <a:xfrm>
              <a:off x="5236675" y="2613425"/>
              <a:ext cx="693025" cy="57775"/>
            </a:xfrm>
            <a:custGeom>
              <a:avLst/>
              <a:gdLst/>
              <a:ahLst/>
              <a:cxnLst/>
              <a:rect l="l" t="t" r="r" b="b"/>
              <a:pathLst>
                <a:path w="27721" h="2311" extrusionOk="0">
                  <a:moveTo>
                    <a:pt x="1" y="1"/>
                  </a:moveTo>
                  <a:lnTo>
                    <a:pt x="1" y="2311"/>
                  </a:lnTo>
                  <a:lnTo>
                    <a:pt x="27721" y="2311"/>
                  </a:lnTo>
                  <a:lnTo>
                    <a:pt x="277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6"/>
            <p:cNvSpPr/>
            <p:nvPr/>
          </p:nvSpPr>
          <p:spPr>
            <a:xfrm>
              <a:off x="5236675" y="2773125"/>
              <a:ext cx="693025" cy="57775"/>
            </a:xfrm>
            <a:custGeom>
              <a:avLst/>
              <a:gdLst/>
              <a:ahLst/>
              <a:cxnLst/>
              <a:rect l="l" t="t" r="r" b="b"/>
              <a:pathLst>
                <a:path w="27721" h="2311" extrusionOk="0">
                  <a:moveTo>
                    <a:pt x="1" y="0"/>
                  </a:moveTo>
                  <a:lnTo>
                    <a:pt x="1" y="2310"/>
                  </a:lnTo>
                  <a:lnTo>
                    <a:pt x="27721" y="2310"/>
                  </a:lnTo>
                  <a:lnTo>
                    <a:pt x="277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6"/>
            <p:cNvSpPr/>
            <p:nvPr/>
          </p:nvSpPr>
          <p:spPr>
            <a:xfrm>
              <a:off x="5236675" y="2935825"/>
              <a:ext cx="693025" cy="57275"/>
            </a:xfrm>
            <a:custGeom>
              <a:avLst/>
              <a:gdLst/>
              <a:ahLst/>
              <a:cxnLst/>
              <a:rect l="l" t="t" r="r" b="b"/>
              <a:pathLst>
                <a:path w="27721" h="2291" extrusionOk="0">
                  <a:moveTo>
                    <a:pt x="1" y="1"/>
                  </a:moveTo>
                  <a:lnTo>
                    <a:pt x="1" y="2291"/>
                  </a:lnTo>
                  <a:lnTo>
                    <a:pt x="27721" y="2291"/>
                  </a:lnTo>
                  <a:lnTo>
                    <a:pt x="277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3" name="Google Shape;1433;p26"/>
          <p:cNvGrpSpPr/>
          <p:nvPr/>
        </p:nvGrpSpPr>
        <p:grpSpPr>
          <a:xfrm>
            <a:off x="10268179" y="4468515"/>
            <a:ext cx="1378776" cy="2071123"/>
            <a:chOff x="4112038" y="3686550"/>
            <a:chExt cx="919920" cy="1381854"/>
          </a:xfrm>
        </p:grpSpPr>
        <p:sp>
          <p:nvSpPr>
            <p:cNvPr id="1434" name="Google Shape;1434;p26"/>
            <p:cNvSpPr/>
            <p:nvPr/>
          </p:nvSpPr>
          <p:spPr>
            <a:xfrm>
              <a:off x="4163768" y="4971504"/>
              <a:ext cx="831900" cy="969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6"/>
            <p:cNvSpPr/>
            <p:nvPr/>
          </p:nvSpPr>
          <p:spPr>
            <a:xfrm>
              <a:off x="4112038" y="3686550"/>
              <a:ext cx="919920" cy="1166487"/>
            </a:xfrm>
            <a:custGeom>
              <a:avLst/>
              <a:gdLst/>
              <a:ahLst/>
              <a:cxnLst/>
              <a:rect l="l" t="t" r="r" b="b"/>
              <a:pathLst>
                <a:path w="32000" h="40577" extrusionOk="0">
                  <a:moveTo>
                    <a:pt x="16010" y="0"/>
                  </a:moveTo>
                  <a:lnTo>
                    <a:pt x="15186" y="20"/>
                  </a:lnTo>
                  <a:lnTo>
                    <a:pt x="14363" y="81"/>
                  </a:lnTo>
                  <a:lnTo>
                    <a:pt x="13559" y="181"/>
                  </a:lnTo>
                  <a:lnTo>
                    <a:pt x="12776" y="322"/>
                  </a:lnTo>
                  <a:lnTo>
                    <a:pt x="11992" y="502"/>
                  </a:lnTo>
                  <a:lnTo>
                    <a:pt x="11249" y="703"/>
                  </a:lnTo>
                  <a:lnTo>
                    <a:pt x="10506" y="944"/>
                  </a:lnTo>
                  <a:lnTo>
                    <a:pt x="9763" y="1226"/>
                  </a:lnTo>
                  <a:lnTo>
                    <a:pt x="9060" y="1527"/>
                  </a:lnTo>
                  <a:lnTo>
                    <a:pt x="8377" y="1888"/>
                  </a:lnTo>
                  <a:lnTo>
                    <a:pt x="7694" y="2250"/>
                  </a:lnTo>
                  <a:lnTo>
                    <a:pt x="7051" y="2652"/>
                  </a:lnTo>
                  <a:lnTo>
                    <a:pt x="6428" y="3094"/>
                  </a:lnTo>
                  <a:lnTo>
                    <a:pt x="5826" y="3556"/>
                  </a:lnTo>
                  <a:lnTo>
                    <a:pt x="5243" y="4038"/>
                  </a:lnTo>
                  <a:lnTo>
                    <a:pt x="4681" y="4560"/>
                  </a:lnTo>
                  <a:lnTo>
                    <a:pt x="4158" y="5102"/>
                  </a:lnTo>
                  <a:lnTo>
                    <a:pt x="3656" y="5665"/>
                  </a:lnTo>
                  <a:lnTo>
                    <a:pt x="3174" y="6247"/>
                  </a:lnTo>
                  <a:lnTo>
                    <a:pt x="2732" y="6850"/>
                  </a:lnTo>
                  <a:lnTo>
                    <a:pt x="2310" y="7493"/>
                  </a:lnTo>
                  <a:lnTo>
                    <a:pt x="1929" y="8136"/>
                  </a:lnTo>
                  <a:lnTo>
                    <a:pt x="1567" y="8798"/>
                  </a:lnTo>
                  <a:lnTo>
                    <a:pt x="1246" y="9501"/>
                  </a:lnTo>
                  <a:lnTo>
                    <a:pt x="964" y="10205"/>
                  </a:lnTo>
                  <a:lnTo>
                    <a:pt x="723" y="10928"/>
                  </a:lnTo>
                  <a:lnTo>
                    <a:pt x="502" y="11651"/>
                  </a:lnTo>
                  <a:lnTo>
                    <a:pt x="322" y="12414"/>
                  </a:lnTo>
                  <a:lnTo>
                    <a:pt x="181" y="13177"/>
                  </a:lnTo>
                  <a:lnTo>
                    <a:pt x="81" y="13961"/>
                  </a:lnTo>
                  <a:lnTo>
                    <a:pt x="20" y="14744"/>
                  </a:lnTo>
                  <a:lnTo>
                    <a:pt x="0" y="15548"/>
                  </a:lnTo>
                  <a:lnTo>
                    <a:pt x="0" y="16030"/>
                  </a:lnTo>
                  <a:lnTo>
                    <a:pt x="20" y="16512"/>
                  </a:lnTo>
                  <a:lnTo>
                    <a:pt x="61" y="16974"/>
                  </a:lnTo>
                  <a:lnTo>
                    <a:pt x="121" y="17456"/>
                  </a:lnTo>
                  <a:lnTo>
                    <a:pt x="181" y="17918"/>
                  </a:lnTo>
                  <a:lnTo>
                    <a:pt x="261" y="18380"/>
                  </a:lnTo>
                  <a:lnTo>
                    <a:pt x="362" y="18842"/>
                  </a:lnTo>
                  <a:lnTo>
                    <a:pt x="462" y="19284"/>
                  </a:lnTo>
                  <a:lnTo>
                    <a:pt x="502" y="19404"/>
                  </a:lnTo>
                  <a:lnTo>
                    <a:pt x="502" y="19445"/>
                  </a:lnTo>
                  <a:lnTo>
                    <a:pt x="643" y="19947"/>
                  </a:lnTo>
                  <a:lnTo>
                    <a:pt x="784" y="20429"/>
                  </a:lnTo>
                  <a:lnTo>
                    <a:pt x="924" y="20911"/>
                  </a:lnTo>
                  <a:lnTo>
                    <a:pt x="1085" y="21373"/>
                  </a:lnTo>
                  <a:lnTo>
                    <a:pt x="1447" y="22317"/>
                  </a:lnTo>
                  <a:lnTo>
                    <a:pt x="1828" y="23221"/>
                  </a:lnTo>
                  <a:lnTo>
                    <a:pt x="2250" y="24105"/>
                  </a:lnTo>
                  <a:lnTo>
                    <a:pt x="2692" y="24989"/>
                  </a:lnTo>
                  <a:lnTo>
                    <a:pt x="3154" y="25832"/>
                  </a:lnTo>
                  <a:lnTo>
                    <a:pt x="3596" y="26636"/>
                  </a:lnTo>
                  <a:lnTo>
                    <a:pt x="4500" y="28203"/>
                  </a:lnTo>
                  <a:lnTo>
                    <a:pt x="5343" y="29669"/>
                  </a:lnTo>
                  <a:lnTo>
                    <a:pt x="5725" y="30352"/>
                  </a:lnTo>
                  <a:lnTo>
                    <a:pt x="6067" y="31015"/>
                  </a:lnTo>
                  <a:lnTo>
                    <a:pt x="6368" y="31638"/>
                  </a:lnTo>
                  <a:lnTo>
                    <a:pt x="6609" y="32240"/>
                  </a:lnTo>
                  <a:lnTo>
                    <a:pt x="6730" y="32702"/>
                  </a:lnTo>
                  <a:lnTo>
                    <a:pt x="6850" y="33245"/>
                  </a:lnTo>
                  <a:lnTo>
                    <a:pt x="6930" y="33847"/>
                  </a:lnTo>
                  <a:lnTo>
                    <a:pt x="7011" y="34490"/>
                  </a:lnTo>
                  <a:lnTo>
                    <a:pt x="7071" y="35173"/>
                  </a:lnTo>
                  <a:lnTo>
                    <a:pt x="7111" y="35856"/>
                  </a:lnTo>
                  <a:lnTo>
                    <a:pt x="7171" y="37242"/>
                  </a:lnTo>
                  <a:lnTo>
                    <a:pt x="7212" y="38528"/>
                  </a:lnTo>
                  <a:lnTo>
                    <a:pt x="7212" y="39572"/>
                  </a:lnTo>
                  <a:lnTo>
                    <a:pt x="7192" y="40576"/>
                  </a:lnTo>
                  <a:lnTo>
                    <a:pt x="24808" y="40576"/>
                  </a:lnTo>
                  <a:lnTo>
                    <a:pt x="24808" y="39572"/>
                  </a:lnTo>
                  <a:lnTo>
                    <a:pt x="24808" y="38528"/>
                  </a:lnTo>
                  <a:lnTo>
                    <a:pt x="24828" y="37242"/>
                  </a:lnTo>
                  <a:lnTo>
                    <a:pt x="24888" y="35856"/>
                  </a:lnTo>
                  <a:lnTo>
                    <a:pt x="24928" y="35173"/>
                  </a:lnTo>
                  <a:lnTo>
                    <a:pt x="24989" y="34490"/>
                  </a:lnTo>
                  <a:lnTo>
                    <a:pt x="25069" y="33847"/>
                  </a:lnTo>
                  <a:lnTo>
                    <a:pt x="25170" y="33245"/>
                  </a:lnTo>
                  <a:lnTo>
                    <a:pt x="25270" y="32702"/>
                  </a:lnTo>
                  <a:lnTo>
                    <a:pt x="25411" y="32240"/>
                  </a:lnTo>
                  <a:lnTo>
                    <a:pt x="25652" y="31638"/>
                  </a:lnTo>
                  <a:lnTo>
                    <a:pt x="25953" y="31015"/>
                  </a:lnTo>
                  <a:lnTo>
                    <a:pt x="26274" y="30352"/>
                  </a:lnTo>
                  <a:lnTo>
                    <a:pt x="26656" y="29669"/>
                  </a:lnTo>
                  <a:lnTo>
                    <a:pt x="27500" y="28203"/>
                  </a:lnTo>
                  <a:lnTo>
                    <a:pt x="28404" y="26636"/>
                  </a:lnTo>
                  <a:lnTo>
                    <a:pt x="28866" y="25832"/>
                  </a:lnTo>
                  <a:lnTo>
                    <a:pt x="29307" y="24989"/>
                  </a:lnTo>
                  <a:lnTo>
                    <a:pt x="29749" y="24105"/>
                  </a:lnTo>
                  <a:lnTo>
                    <a:pt x="30171" y="23221"/>
                  </a:lnTo>
                  <a:lnTo>
                    <a:pt x="30553" y="22317"/>
                  </a:lnTo>
                  <a:lnTo>
                    <a:pt x="30914" y="21373"/>
                  </a:lnTo>
                  <a:lnTo>
                    <a:pt x="31075" y="20911"/>
                  </a:lnTo>
                  <a:lnTo>
                    <a:pt x="31236" y="20429"/>
                  </a:lnTo>
                  <a:lnTo>
                    <a:pt x="31376" y="19947"/>
                  </a:lnTo>
                  <a:lnTo>
                    <a:pt x="31497" y="19445"/>
                  </a:lnTo>
                  <a:lnTo>
                    <a:pt x="31517" y="19404"/>
                  </a:lnTo>
                  <a:lnTo>
                    <a:pt x="31537" y="19284"/>
                  </a:lnTo>
                  <a:lnTo>
                    <a:pt x="31638" y="18842"/>
                  </a:lnTo>
                  <a:lnTo>
                    <a:pt x="31738" y="18380"/>
                  </a:lnTo>
                  <a:lnTo>
                    <a:pt x="31818" y="17918"/>
                  </a:lnTo>
                  <a:lnTo>
                    <a:pt x="31879" y="17456"/>
                  </a:lnTo>
                  <a:lnTo>
                    <a:pt x="31939" y="16974"/>
                  </a:lnTo>
                  <a:lnTo>
                    <a:pt x="31979" y="16512"/>
                  </a:lnTo>
                  <a:lnTo>
                    <a:pt x="31999" y="16030"/>
                  </a:lnTo>
                  <a:lnTo>
                    <a:pt x="31999" y="15548"/>
                  </a:lnTo>
                  <a:lnTo>
                    <a:pt x="31979" y="14744"/>
                  </a:lnTo>
                  <a:lnTo>
                    <a:pt x="31919" y="13961"/>
                  </a:lnTo>
                  <a:lnTo>
                    <a:pt x="31818" y="13177"/>
                  </a:lnTo>
                  <a:lnTo>
                    <a:pt x="31678" y="12414"/>
                  </a:lnTo>
                  <a:lnTo>
                    <a:pt x="31497" y="11651"/>
                  </a:lnTo>
                  <a:lnTo>
                    <a:pt x="31296" y="10928"/>
                  </a:lnTo>
                  <a:lnTo>
                    <a:pt x="31035" y="10205"/>
                  </a:lnTo>
                  <a:lnTo>
                    <a:pt x="30754" y="9501"/>
                  </a:lnTo>
                  <a:lnTo>
                    <a:pt x="30432" y="8798"/>
                  </a:lnTo>
                  <a:lnTo>
                    <a:pt x="30071" y="8136"/>
                  </a:lnTo>
                  <a:lnTo>
                    <a:pt x="29689" y="7493"/>
                  </a:lnTo>
                  <a:lnTo>
                    <a:pt x="29267" y="6850"/>
                  </a:lnTo>
                  <a:lnTo>
                    <a:pt x="28825" y="6247"/>
                  </a:lnTo>
                  <a:lnTo>
                    <a:pt x="28343" y="5665"/>
                  </a:lnTo>
                  <a:lnTo>
                    <a:pt x="27841" y="5102"/>
                  </a:lnTo>
                  <a:lnTo>
                    <a:pt x="27319" y="4560"/>
                  </a:lnTo>
                  <a:lnTo>
                    <a:pt x="26756" y="4038"/>
                  </a:lnTo>
                  <a:lnTo>
                    <a:pt x="26174" y="3556"/>
                  </a:lnTo>
                  <a:lnTo>
                    <a:pt x="25571" y="3094"/>
                  </a:lnTo>
                  <a:lnTo>
                    <a:pt x="24949" y="2652"/>
                  </a:lnTo>
                  <a:lnTo>
                    <a:pt x="24306" y="2250"/>
                  </a:lnTo>
                  <a:lnTo>
                    <a:pt x="23623" y="1888"/>
                  </a:lnTo>
                  <a:lnTo>
                    <a:pt x="22940" y="1527"/>
                  </a:lnTo>
                  <a:lnTo>
                    <a:pt x="22237" y="1226"/>
                  </a:lnTo>
                  <a:lnTo>
                    <a:pt x="21514" y="944"/>
                  </a:lnTo>
                  <a:lnTo>
                    <a:pt x="20770" y="703"/>
                  </a:lnTo>
                  <a:lnTo>
                    <a:pt x="20007" y="502"/>
                  </a:lnTo>
                  <a:lnTo>
                    <a:pt x="19224" y="322"/>
                  </a:lnTo>
                  <a:lnTo>
                    <a:pt x="18440" y="181"/>
                  </a:lnTo>
                  <a:lnTo>
                    <a:pt x="17637" y="81"/>
                  </a:lnTo>
                  <a:lnTo>
                    <a:pt x="16833" y="20"/>
                  </a:lnTo>
                  <a:lnTo>
                    <a:pt x="160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6"/>
            <p:cNvSpPr/>
            <p:nvPr/>
          </p:nvSpPr>
          <p:spPr>
            <a:xfrm>
              <a:off x="4385744" y="4110980"/>
              <a:ext cx="367307" cy="654293"/>
            </a:xfrm>
            <a:custGeom>
              <a:avLst/>
              <a:gdLst/>
              <a:ahLst/>
              <a:cxnLst/>
              <a:rect l="l" t="t" r="r" b="b"/>
              <a:pathLst>
                <a:path w="12777" h="22760" extrusionOk="0">
                  <a:moveTo>
                    <a:pt x="6469" y="0"/>
                  </a:moveTo>
                  <a:lnTo>
                    <a:pt x="6348" y="20"/>
                  </a:lnTo>
                  <a:lnTo>
                    <a:pt x="6248" y="101"/>
                  </a:lnTo>
                  <a:lnTo>
                    <a:pt x="6167" y="181"/>
                  </a:lnTo>
                  <a:lnTo>
                    <a:pt x="6147" y="302"/>
                  </a:lnTo>
                  <a:lnTo>
                    <a:pt x="6067" y="884"/>
                  </a:lnTo>
                  <a:lnTo>
                    <a:pt x="6007" y="1246"/>
                  </a:lnTo>
                  <a:lnTo>
                    <a:pt x="5906" y="1647"/>
                  </a:lnTo>
                  <a:lnTo>
                    <a:pt x="5766" y="2049"/>
                  </a:lnTo>
                  <a:lnTo>
                    <a:pt x="5685" y="2250"/>
                  </a:lnTo>
                  <a:lnTo>
                    <a:pt x="5605" y="2431"/>
                  </a:lnTo>
                  <a:lnTo>
                    <a:pt x="5484" y="2592"/>
                  </a:lnTo>
                  <a:lnTo>
                    <a:pt x="5384" y="2752"/>
                  </a:lnTo>
                  <a:lnTo>
                    <a:pt x="5243" y="2893"/>
                  </a:lnTo>
                  <a:lnTo>
                    <a:pt x="5103" y="3013"/>
                  </a:lnTo>
                  <a:lnTo>
                    <a:pt x="5002" y="3054"/>
                  </a:lnTo>
                  <a:lnTo>
                    <a:pt x="4882" y="3074"/>
                  </a:lnTo>
                  <a:lnTo>
                    <a:pt x="4761" y="3054"/>
                  </a:lnTo>
                  <a:lnTo>
                    <a:pt x="4601" y="3033"/>
                  </a:lnTo>
                  <a:lnTo>
                    <a:pt x="4440" y="2993"/>
                  </a:lnTo>
                  <a:lnTo>
                    <a:pt x="4279" y="2913"/>
                  </a:lnTo>
                  <a:lnTo>
                    <a:pt x="3918" y="2752"/>
                  </a:lnTo>
                  <a:lnTo>
                    <a:pt x="3516" y="2531"/>
                  </a:lnTo>
                  <a:lnTo>
                    <a:pt x="3134" y="2270"/>
                  </a:lnTo>
                  <a:lnTo>
                    <a:pt x="2773" y="2009"/>
                  </a:lnTo>
                  <a:lnTo>
                    <a:pt x="2451" y="1748"/>
                  </a:lnTo>
                  <a:lnTo>
                    <a:pt x="2371" y="1688"/>
                  </a:lnTo>
                  <a:lnTo>
                    <a:pt x="2270" y="1668"/>
                  </a:lnTo>
                  <a:lnTo>
                    <a:pt x="2170" y="1688"/>
                  </a:lnTo>
                  <a:lnTo>
                    <a:pt x="2070" y="1708"/>
                  </a:lnTo>
                  <a:lnTo>
                    <a:pt x="1989" y="1788"/>
                  </a:lnTo>
                  <a:lnTo>
                    <a:pt x="1929" y="1868"/>
                  </a:lnTo>
                  <a:lnTo>
                    <a:pt x="1909" y="1969"/>
                  </a:lnTo>
                  <a:lnTo>
                    <a:pt x="1909" y="2069"/>
                  </a:lnTo>
                  <a:lnTo>
                    <a:pt x="2029" y="2571"/>
                  </a:lnTo>
                  <a:lnTo>
                    <a:pt x="2130" y="3154"/>
                  </a:lnTo>
                  <a:lnTo>
                    <a:pt x="2210" y="3737"/>
                  </a:lnTo>
                  <a:lnTo>
                    <a:pt x="2270" y="4339"/>
                  </a:lnTo>
                  <a:lnTo>
                    <a:pt x="2311" y="4902"/>
                  </a:lnTo>
                  <a:lnTo>
                    <a:pt x="2311" y="5163"/>
                  </a:lnTo>
                  <a:lnTo>
                    <a:pt x="2291" y="5404"/>
                  </a:lnTo>
                  <a:lnTo>
                    <a:pt x="2270" y="5625"/>
                  </a:lnTo>
                  <a:lnTo>
                    <a:pt x="2230" y="5826"/>
                  </a:lnTo>
                  <a:lnTo>
                    <a:pt x="2170" y="5986"/>
                  </a:lnTo>
                  <a:lnTo>
                    <a:pt x="2110" y="6107"/>
                  </a:lnTo>
                  <a:lnTo>
                    <a:pt x="2050" y="6207"/>
                  </a:lnTo>
                  <a:lnTo>
                    <a:pt x="1969" y="6268"/>
                  </a:lnTo>
                  <a:lnTo>
                    <a:pt x="1869" y="6308"/>
                  </a:lnTo>
                  <a:lnTo>
                    <a:pt x="1788" y="6328"/>
                  </a:lnTo>
                  <a:lnTo>
                    <a:pt x="1608" y="6328"/>
                  </a:lnTo>
                  <a:lnTo>
                    <a:pt x="1427" y="6308"/>
                  </a:lnTo>
                  <a:lnTo>
                    <a:pt x="1266" y="6247"/>
                  </a:lnTo>
                  <a:lnTo>
                    <a:pt x="1085" y="6147"/>
                  </a:lnTo>
                  <a:lnTo>
                    <a:pt x="925" y="6067"/>
                  </a:lnTo>
                  <a:lnTo>
                    <a:pt x="764" y="5966"/>
                  </a:lnTo>
                  <a:lnTo>
                    <a:pt x="563" y="5806"/>
                  </a:lnTo>
                  <a:lnTo>
                    <a:pt x="463" y="5745"/>
                  </a:lnTo>
                  <a:lnTo>
                    <a:pt x="362" y="5725"/>
                  </a:lnTo>
                  <a:lnTo>
                    <a:pt x="262" y="5725"/>
                  </a:lnTo>
                  <a:lnTo>
                    <a:pt x="161" y="5765"/>
                  </a:lnTo>
                  <a:lnTo>
                    <a:pt x="81" y="5826"/>
                  </a:lnTo>
                  <a:lnTo>
                    <a:pt x="41" y="5926"/>
                  </a:lnTo>
                  <a:lnTo>
                    <a:pt x="1" y="6026"/>
                  </a:lnTo>
                  <a:lnTo>
                    <a:pt x="21" y="6127"/>
                  </a:lnTo>
                  <a:lnTo>
                    <a:pt x="3556" y="22498"/>
                  </a:lnTo>
                  <a:lnTo>
                    <a:pt x="3596" y="22598"/>
                  </a:lnTo>
                  <a:lnTo>
                    <a:pt x="3677" y="22679"/>
                  </a:lnTo>
                  <a:lnTo>
                    <a:pt x="3757" y="22739"/>
                  </a:lnTo>
                  <a:lnTo>
                    <a:pt x="3877" y="22759"/>
                  </a:lnTo>
                  <a:lnTo>
                    <a:pt x="3938" y="22739"/>
                  </a:lnTo>
                  <a:lnTo>
                    <a:pt x="4018" y="22719"/>
                  </a:lnTo>
                  <a:lnTo>
                    <a:pt x="4058" y="22699"/>
                  </a:lnTo>
                  <a:lnTo>
                    <a:pt x="4118" y="22659"/>
                  </a:lnTo>
                  <a:lnTo>
                    <a:pt x="4159" y="22598"/>
                  </a:lnTo>
                  <a:lnTo>
                    <a:pt x="4179" y="22538"/>
                  </a:lnTo>
                  <a:lnTo>
                    <a:pt x="4199" y="22478"/>
                  </a:lnTo>
                  <a:lnTo>
                    <a:pt x="4199" y="22418"/>
                  </a:lnTo>
                  <a:lnTo>
                    <a:pt x="4199" y="22357"/>
                  </a:lnTo>
                  <a:lnTo>
                    <a:pt x="824" y="6770"/>
                  </a:lnTo>
                  <a:lnTo>
                    <a:pt x="824" y="6770"/>
                  </a:lnTo>
                  <a:lnTo>
                    <a:pt x="1065" y="6870"/>
                  </a:lnTo>
                  <a:lnTo>
                    <a:pt x="1326" y="6950"/>
                  </a:lnTo>
                  <a:lnTo>
                    <a:pt x="1608" y="6991"/>
                  </a:lnTo>
                  <a:lnTo>
                    <a:pt x="1728" y="7011"/>
                  </a:lnTo>
                  <a:lnTo>
                    <a:pt x="1869" y="6991"/>
                  </a:lnTo>
                  <a:lnTo>
                    <a:pt x="1989" y="6971"/>
                  </a:lnTo>
                  <a:lnTo>
                    <a:pt x="2090" y="6930"/>
                  </a:lnTo>
                  <a:lnTo>
                    <a:pt x="2210" y="6890"/>
                  </a:lnTo>
                  <a:lnTo>
                    <a:pt x="2311" y="6830"/>
                  </a:lnTo>
                  <a:lnTo>
                    <a:pt x="2411" y="6770"/>
                  </a:lnTo>
                  <a:lnTo>
                    <a:pt x="2491" y="6689"/>
                  </a:lnTo>
                  <a:lnTo>
                    <a:pt x="2592" y="6589"/>
                  </a:lnTo>
                  <a:lnTo>
                    <a:pt x="2652" y="6488"/>
                  </a:lnTo>
                  <a:lnTo>
                    <a:pt x="2753" y="6328"/>
                  </a:lnTo>
                  <a:lnTo>
                    <a:pt x="2813" y="6167"/>
                  </a:lnTo>
                  <a:lnTo>
                    <a:pt x="2873" y="5966"/>
                  </a:lnTo>
                  <a:lnTo>
                    <a:pt x="2913" y="5745"/>
                  </a:lnTo>
                  <a:lnTo>
                    <a:pt x="2953" y="5524"/>
                  </a:lnTo>
                  <a:lnTo>
                    <a:pt x="2953" y="5283"/>
                  </a:lnTo>
                  <a:lnTo>
                    <a:pt x="2974" y="4781"/>
                  </a:lnTo>
                  <a:lnTo>
                    <a:pt x="2933" y="4259"/>
                  </a:lnTo>
                  <a:lnTo>
                    <a:pt x="2893" y="3757"/>
                  </a:lnTo>
                  <a:lnTo>
                    <a:pt x="2813" y="3254"/>
                  </a:lnTo>
                  <a:lnTo>
                    <a:pt x="2753" y="2813"/>
                  </a:lnTo>
                  <a:lnTo>
                    <a:pt x="3054" y="3013"/>
                  </a:lnTo>
                  <a:lnTo>
                    <a:pt x="3395" y="3234"/>
                  </a:lnTo>
                  <a:lnTo>
                    <a:pt x="3757" y="3415"/>
                  </a:lnTo>
                  <a:lnTo>
                    <a:pt x="4139" y="3576"/>
                  </a:lnTo>
                  <a:lnTo>
                    <a:pt x="4319" y="3636"/>
                  </a:lnTo>
                  <a:lnTo>
                    <a:pt x="4500" y="3676"/>
                  </a:lnTo>
                  <a:lnTo>
                    <a:pt x="4681" y="3716"/>
                  </a:lnTo>
                  <a:lnTo>
                    <a:pt x="5022" y="3716"/>
                  </a:lnTo>
                  <a:lnTo>
                    <a:pt x="5183" y="3696"/>
                  </a:lnTo>
                  <a:lnTo>
                    <a:pt x="5324" y="3636"/>
                  </a:lnTo>
                  <a:lnTo>
                    <a:pt x="5464" y="3556"/>
                  </a:lnTo>
                  <a:lnTo>
                    <a:pt x="5645" y="3415"/>
                  </a:lnTo>
                  <a:lnTo>
                    <a:pt x="5826" y="3254"/>
                  </a:lnTo>
                  <a:lnTo>
                    <a:pt x="5967" y="3074"/>
                  </a:lnTo>
                  <a:lnTo>
                    <a:pt x="6107" y="2873"/>
                  </a:lnTo>
                  <a:lnTo>
                    <a:pt x="6228" y="2652"/>
                  </a:lnTo>
                  <a:lnTo>
                    <a:pt x="6328" y="2431"/>
                  </a:lnTo>
                  <a:lnTo>
                    <a:pt x="6429" y="2210"/>
                  </a:lnTo>
                  <a:lnTo>
                    <a:pt x="6509" y="1969"/>
                  </a:lnTo>
                  <a:lnTo>
                    <a:pt x="6589" y="2210"/>
                  </a:lnTo>
                  <a:lnTo>
                    <a:pt x="6690" y="2431"/>
                  </a:lnTo>
                  <a:lnTo>
                    <a:pt x="6790" y="2652"/>
                  </a:lnTo>
                  <a:lnTo>
                    <a:pt x="6911" y="2853"/>
                  </a:lnTo>
                  <a:lnTo>
                    <a:pt x="7051" y="3054"/>
                  </a:lnTo>
                  <a:lnTo>
                    <a:pt x="7172" y="3214"/>
                  </a:lnTo>
                  <a:lnTo>
                    <a:pt x="7332" y="3335"/>
                  </a:lnTo>
                  <a:lnTo>
                    <a:pt x="7473" y="3435"/>
                  </a:lnTo>
                  <a:lnTo>
                    <a:pt x="7594" y="3475"/>
                  </a:lnTo>
                  <a:lnTo>
                    <a:pt x="7694" y="3495"/>
                  </a:lnTo>
                  <a:lnTo>
                    <a:pt x="7975" y="3495"/>
                  </a:lnTo>
                  <a:lnTo>
                    <a:pt x="8297" y="3435"/>
                  </a:lnTo>
                  <a:lnTo>
                    <a:pt x="8638" y="3335"/>
                  </a:lnTo>
                  <a:lnTo>
                    <a:pt x="9000" y="3194"/>
                  </a:lnTo>
                  <a:lnTo>
                    <a:pt x="9381" y="3013"/>
                  </a:lnTo>
                  <a:lnTo>
                    <a:pt x="9763" y="2833"/>
                  </a:lnTo>
                  <a:lnTo>
                    <a:pt x="10125" y="2632"/>
                  </a:lnTo>
                  <a:lnTo>
                    <a:pt x="10024" y="3114"/>
                  </a:lnTo>
                  <a:lnTo>
                    <a:pt x="9924" y="3656"/>
                  </a:lnTo>
                  <a:lnTo>
                    <a:pt x="9843" y="4219"/>
                  </a:lnTo>
                  <a:lnTo>
                    <a:pt x="9803" y="4781"/>
                  </a:lnTo>
                  <a:lnTo>
                    <a:pt x="9803" y="5062"/>
                  </a:lnTo>
                  <a:lnTo>
                    <a:pt x="9823" y="5323"/>
                  </a:lnTo>
                  <a:lnTo>
                    <a:pt x="9843" y="5564"/>
                  </a:lnTo>
                  <a:lnTo>
                    <a:pt x="9904" y="5806"/>
                  </a:lnTo>
                  <a:lnTo>
                    <a:pt x="9964" y="6026"/>
                  </a:lnTo>
                  <a:lnTo>
                    <a:pt x="10044" y="6207"/>
                  </a:lnTo>
                  <a:lnTo>
                    <a:pt x="10165" y="6388"/>
                  </a:lnTo>
                  <a:lnTo>
                    <a:pt x="10285" y="6529"/>
                  </a:lnTo>
                  <a:lnTo>
                    <a:pt x="10506" y="6669"/>
                  </a:lnTo>
                  <a:lnTo>
                    <a:pt x="10727" y="6770"/>
                  </a:lnTo>
                  <a:lnTo>
                    <a:pt x="10948" y="6850"/>
                  </a:lnTo>
                  <a:lnTo>
                    <a:pt x="11149" y="6870"/>
                  </a:lnTo>
                  <a:lnTo>
                    <a:pt x="11370" y="6870"/>
                  </a:lnTo>
                  <a:lnTo>
                    <a:pt x="11591" y="6830"/>
                  </a:lnTo>
                  <a:lnTo>
                    <a:pt x="11792" y="6770"/>
                  </a:lnTo>
                  <a:lnTo>
                    <a:pt x="11993" y="6709"/>
                  </a:lnTo>
                  <a:lnTo>
                    <a:pt x="11993" y="6709"/>
                  </a:lnTo>
                  <a:lnTo>
                    <a:pt x="9100" y="22337"/>
                  </a:lnTo>
                  <a:lnTo>
                    <a:pt x="9100" y="22398"/>
                  </a:lnTo>
                  <a:lnTo>
                    <a:pt x="9120" y="22458"/>
                  </a:lnTo>
                  <a:lnTo>
                    <a:pt x="9140" y="22518"/>
                  </a:lnTo>
                  <a:lnTo>
                    <a:pt x="9160" y="22578"/>
                  </a:lnTo>
                  <a:lnTo>
                    <a:pt x="9201" y="22619"/>
                  </a:lnTo>
                  <a:lnTo>
                    <a:pt x="9261" y="22659"/>
                  </a:lnTo>
                  <a:lnTo>
                    <a:pt x="9301" y="22699"/>
                  </a:lnTo>
                  <a:lnTo>
                    <a:pt x="9381" y="22719"/>
                  </a:lnTo>
                  <a:lnTo>
                    <a:pt x="9502" y="22719"/>
                  </a:lnTo>
                  <a:lnTo>
                    <a:pt x="9562" y="22699"/>
                  </a:lnTo>
                  <a:lnTo>
                    <a:pt x="9622" y="22659"/>
                  </a:lnTo>
                  <a:lnTo>
                    <a:pt x="9663" y="22619"/>
                  </a:lnTo>
                  <a:lnTo>
                    <a:pt x="9703" y="22578"/>
                  </a:lnTo>
                  <a:lnTo>
                    <a:pt x="9743" y="22518"/>
                  </a:lnTo>
                  <a:lnTo>
                    <a:pt x="9763" y="22458"/>
                  </a:lnTo>
                  <a:lnTo>
                    <a:pt x="12776" y="6067"/>
                  </a:lnTo>
                  <a:lnTo>
                    <a:pt x="12776" y="5966"/>
                  </a:lnTo>
                  <a:lnTo>
                    <a:pt x="12756" y="5866"/>
                  </a:lnTo>
                  <a:lnTo>
                    <a:pt x="12696" y="5785"/>
                  </a:lnTo>
                  <a:lnTo>
                    <a:pt x="12615" y="5725"/>
                  </a:lnTo>
                  <a:lnTo>
                    <a:pt x="12515" y="5685"/>
                  </a:lnTo>
                  <a:lnTo>
                    <a:pt x="12415" y="5685"/>
                  </a:lnTo>
                  <a:lnTo>
                    <a:pt x="12314" y="5705"/>
                  </a:lnTo>
                  <a:lnTo>
                    <a:pt x="12234" y="5765"/>
                  </a:lnTo>
                  <a:lnTo>
                    <a:pt x="12073" y="5906"/>
                  </a:lnTo>
                  <a:lnTo>
                    <a:pt x="11912" y="6006"/>
                  </a:lnTo>
                  <a:lnTo>
                    <a:pt x="11691" y="6107"/>
                  </a:lnTo>
                  <a:lnTo>
                    <a:pt x="11470" y="6187"/>
                  </a:lnTo>
                  <a:lnTo>
                    <a:pt x="11350" y="6207"/>
                  </a:lnTo>
                  <a:lnTo>
                    <a:pt x="11229" y="6207"/>
                  </a:lnTo>
                  <a:lnTo>
                    <a:pt x="11089" y="6187"/>
                  </a:lnTo>
                  <a:lnTo>
                    <a:pt x="10968" y="6167"/>
                  </a:lnTo>
                  <a:lnTo>
                    <a:pt x="10848" y="6107"/>
                  </a:lnTo>
                  <a:lnTo>
                    <a:pt x="10707" y="6006"/>
                  </a:lnTo>
                  <a:lnTo>
                    <a:pt x="10627" y="5906"/>
                  </a:lnTo>
                  <a:lnTo>
                    <a:pt x="10566" y="5785"/>
                  </a:lnTo>
                  <a:lnTo>
                    <a:pt x="10526" y="5605"/>
                  </a:lnTo>
                  <a:lnTo>
                    <a:pt x="10486" y="5404"/>
                  </a:lnTo>
                  <a:lnTo>
                    <a:pt x="10466" y="5183"/>
                  </a:lnTo>
                  <a:lnTo>
                    <a:pt x="10466" y="4942"/>
                  </a:lnTo>
                  <a:lnTo>
                    <a:pt x="10506" y="4379"/>
                  </a:lnTo>
                  <a:lnTo>
                    <a:pt x="10587" y="3777"/>
                  </a:lnTo>
                  <a:lnTo>
                    <a:pt x="10687" y="3174"/>
                  </a:lnTo>
                  <a:lnTo>
                    <a:pt x="10808" y="2592"/>
                  </a:lnTo>
                  <a:lnTo>
                    <a:pt x="10948" y="2029"/>
                  </a:lnTo>
                  <a:lnTo>
                    <a:pt x="10968" y="1929"/>
                  </a:lnTo>
                  <a:lnTo>
                    <a:pt x="10948" y="1848"/>
                  </a:lnTo>
                  <a:lnTo>
                    <a:pt x="10908" y="1748"/>
                  </a:lnTo>
                  <a:lnTo>
                    <a:pt x="10828" y="1688"/>
                  </a:lnTo>
                  <a:lnTo>
                    <a:pt x="10747" y="1627"/>
                  </a:lnTo>
                  <a:lnTo>
                    <a:pt x="10647" y="1607"/>
                  </a:lnTo>
                  <a:lnTo>
                    <a:pt x="10546" y="1627"/>
                  </a:lnTo>
                  <a:lnTo>
                    <a:pt x="10466" y="1668"/>
                  </a:lnTo>
                  <a:lnTo>
                    <a:pt x="10024" y="1929"/>
                  </a:lnTo>
                  <a:lnTo>
                    <a:pt x="9582" y="2150"/>
                  </a:lnTo>
                  <a:lnTo>
                    <a:pt x="9160" y="2371"/>
                  </a:lnTo>
                  <a:lnTo>
                    <a:pt x="8779" y="2551"/>
                  </a:lnTo>
                  <a:lnTo>
                    <a:pt x="8437" y="2692"/>
                  </a:lnTo>
                  <a:lnTo>
                    <a:pt x="8136" y="2792"/>
                  </a:lnTo>
                  <a:lnTo>
                    <a:pt x="7915" y="2853"/>
                  </a:lnTo>
                  <a:lnTo>
                    <a:pt x="7835" y="2853"/>
                  </a:lnTo>
                  <a:lnTo>
                    <a:pt x="7774" y="2833"/>
                  </a:lnTo>
                  <a:lnTo>
                    <a:pt x="7714" y="2792"/>
                  </a:lnTo>
                  <a:lnTo>
                    <a:pt x="7634" y="2712"/>
                  </a:lnTo>
                  <a:lnTo>
                    <a:pt x="7473" y="2511"/>
                  </a:lnTo>
                  <a:lnTo>
                    <a:pt x="7332" y="2230"/>
                  </a:lnTo>
                  <a:lnTo>
                    <a:pt x="7192" y="1889"/>
                  </a:lnTo>
                  <a:lnTo>
                    <a:pt x="7051" y="1527"/>
                  </a:lnTo>
                  <a:lnTo>
                    <a:pt x="6951" y="1125"/>
                  </a:lnTo>
                  <a:lnTo>
                    <a:pt x="6850" y="703"/>
                  </a:lnTo>
                  <a:lnTo>
                    <a:pt x="6810" y="302"/>
                  </a:lnTo>
                  <a:lnTo>
                    <a:pt x="6770" y="181"/>
                  </a:lnTo>
                  <a:lnTo>
                    <a:pt x="6690" y="101"/>
                  </a:lnTo>
                  <a:lnTo>
                    <a:pt x="6589" y="20"/>
                  </a:lnTo>
                  <a:lnTo>
                    <a:pt x="64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6"/>
            <p:cNvSpPr/>
            <p:nvPr/>
          </p:nvSpPr>
          <p:spPr>
            <a:xfrm>
              <a:off x="4284121" y="4709217"/>
              <a:ext cx="576905" cy="78567"/>
            </a:xfrm>
            <a:custGeom>
              <a:avLst/>
              <a:gdLst/>
              <a:ahLst/>
              <a:cxnLst/>
              <a:rect l="l" t="t" r="r" b="b"/>
              <a:pathLst>
                <a:path w="20068" h="2733" extrusionOk="0">
                  <a:moveTo>
                    <a:pt x="161" y="1"/>
                  </a:moveTo>
                  <a:lnTo>
                    <a:pt x="101" y="21"/>
                  </a:lnTo>
                  <a:lnTo>
                    <a:pt x="40" y="41"/>
                  </a:lnTo>
                  <a:lnTo>
                    <a:pt x="0" y="101"/>
                  </a:lnTo>
                  <a:lnTo>
                    <a:pt x="0" y="161"/>
                  </a:lnTo>
                  <a:lnTo>
                    <a:pt x="0" y="2572"/>
                  </a:lnTo>
                  <a:lnTo>
                    <a:pt x="0" y="2632"/>
                  </a:lnTo>
                  <a:lnTo>
                    <a:pt x="40" y="2692"/>
                  </a:lnTo>
                  <a:lnTo>
                    <a:pt x="101" y="2733"/>
                  </a:lnTo>
                  <a:lnTo>
                    <a:pt x="19967" y="2733"/>
                  </a:lnTo>
                  <a:lnTo>
                    <a:pt x="20007" y="2692"/>
                  </a:lnTo>
                  <a:lnTo>
                    <a:pt x="20047" y="2632"/>
                  </a:lnTo>
                  <a:lnTo>
                    <a:pt x="20067" y="2572"/>
                  </a:lnTo>
                  <a:lnTo>
                    <a:pt x="20067" y="161"/>
                  </a:lnTo>
                  <a:lnTo>
                    <a:pt x="20047" y="101"/>
                  </a:lnTo>
                  <a:lnTo>
                    <a:pt x="20007" y="41"/>
                  </a:lnTo>
                  <a:lnTo>
                    <a:pt x="19967" y="21"/>
                  </a:lnTo>
                  <a:lnTo>
                    <a:pt x="199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6"/>
            <p:cNvSpPr/>
            <p:nvPr/>
          </p:nvSpPr>
          <p:spPr>
            <a:xfrm>
              <a:off x="4284121" y="4787756"/>
              <a:ext cx="576905" cy="79142"/>
            </a:xfrm>
            <a:custGeom>
              <a:avLst/>
              <a:gdLst/>
              <a:ahLst/>
              <a:cxnLst/>
              <a:rect l="l" t="t" r="r" b="b"/>
              <a:pathLst>
                <a:path w="20068" h="2753" extrusionOk="0">
                  <a:moveTo>
                    <a:pt x="161" y="1"/>
                  </a:moveTo>
                  <a:lnTo>
                    <a:pt x="101" y="21"/>
                  </a:lnTo>
                  <a:lnTo>
                    <a:pt x="40" y="61"/>
                  </a:lnTo>
                  <a:lnTo>
                    <a:pt x="0" y="101"/>
                  </a:lnTo>
                  <a:lnTo>
                    <a:pt x="0" y="181"/>
                  </a:lnTo>
                  <a:lnTo>
                    <a:pt x="0" y="2592"/>
                  </a:lnTo>
                  <a:lnTo>
                    <a:pt x="0" y="2652"/>
                  </a:lnTo>
                  <a:lnTo>
                    <a:pt x="40" y="2712"/>
                  </a:lnTo>
                  <a:lnTo>
                    <a:pt x="101" y="2732"/>
                  </a:lnTo>
                  <a:lnTo>
                    <a:pt x="161" y="2752"/>
                  </a:lnTo>
                  <a:lnTo>
                    <a:pt x="19907" y="2752"/>
                  </a:lnTo>
                  <a:lnTo>
                    <a:pt x="19967" y="2732"/>
                  </a:lnTo>
                  <a:lnTo>
                    <a:pt x="20007" y="2712"/>
                  </a:lnTo>
                  <a:lnTo>
                    <a:pt x="20047" y="2652"/>
                  </a:lnTo>
                  <a:lnTo>
                    <a:pt x="20067" y="2592"/>
                  </a:lnTo>
                  <a:lnTo>
                    <a:pt x="20067" y="181"/>
                  </a:lnTo>
                  <a:lnTo>
                    <a:pt x="20047" y="101"/>
                  </a:lnTo>
                  <a:lnTo>
                    <a:pt x="20007" y="61"/>
                  </a:lnTo>
                  <a:lnTo>
                    <a:pt x="19967" y="21"/>
                  </a:lnTo>
                  <a:lnTo>
                    <a:pt x="199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6"/>
            <p:cNvSpPr/>
            <p:nvPr/>
          </p:nvSpPr>
          <p:spPr>
            <a:xfrm>
              <a:off x="4284121" y="4866869"/>
              <a:ext cx="576905" cy="78567"/>
            </a:xfrm>
            <a:custGeom>
              <a:avLst/>
              <a:gdLst/>
              <a:ahLst/>
              <a:cxnLst/>
              <a:rect l="l" t="t" r="r" b="b"/>
              <a:pathLst>
                <a:path w="20068" h="2733" extrusionOk="0">
                  <a:moveTo>
                    <a:pt x="161" y="0"/>
                  </a:moveTo>
                  <a:lnTo>
                    <a:pt x="101" y="21"/>
                  </a:lnTo>
                  <a:lnTo>
                    <a:pt x="40" y="41"/>
                  </a:lnTo>
                  <a:lnTo>
                    <a:pt x="0" y="101"/>
                  </a:lnTo>
                  <a:lnTo>
                    <a:pt x="0" y="161"/>
                  </a:lnTo>
                  <a:lnTo>
                    <a:pt x="0" y="2572"/>
                  </a:lnTo>
                  <a:lnTo>
                    <a:pt x="0" y="2632"/>
                  </a:lnTo>
                  <a:lnTo>
                    <a:pt x="40" y="2692"/>
                  </a:lnTo>
                  <a:lnTo>
                    <a:pt x="101" y="2732"/>
                  </a:lnTo>
                  <a:lnTo>
                    <a:pt x="19967" y="2732"/>
                  </a:lnTo>
                  <a:lnTo>
                    <a:pt x="20007" y="2692"/>
                  </a:lnTo>
                  <a:lnTo>
                    <a:pt x="20047" y="2632"/>
                  </a:lnTo>
                  <a:lnTo>
                    <a:pt x="20067" y="2572"/>
                  </a:lnTo>
                  <a:lnTo>
                    <a:pt x="20067" y="161"/>
                  </a:lnTo>
                  <a:lnTo>
                    <a:pt x="20047" y="101"/>
                  </a:lnTo>
                  <a:lnTo>
                    <a:pt x="20007" y="41"/>
                  </a:lnTo>
                  <a:lnTo>
                    <a:pt x="19967" y="21"/>
                  </a:lnTo>
                  <a:lnTo>
                    <a:pt x="199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6"/>
            <p:cNvSpPr/>
            <p:nvPr/>
          </p:nvSpPr>
          <p:spPr>
            <a:xfrm>
              <a:off x="4284121" y="4945408"/>
              <a:ext cx="576905" cy="79142"/>
            </a:xfrm>
            <a:custGeom>
              <a:avLst/>
              <a:gdLst/>
              <a:ahLst/>
              <a:cxnLst/>
              <a:rect l="l" t="t" r="r" b="b"/>
              <a:pathLst>
                <a:path w="20068" h="2753" extrusionOk="0">
                  <a:moveTo>
                    <a:pt x="161" y="0"/>
                  </a:moveTo>
                  <a:lnTo>
                    <a:pt x="101" y="20"/>
                  </a:lnTo>
                  <a:lnTo>
                    <a:pt x="40" y="61"/>
                  </a:lnTo>
                  <a:lnTo>
                    <a:pt x="0" y="101"/>
                  </a:lnTo>
                  <a:lnTo>
                    <a:pt x="0" y="181"/>
                  </a:lnTo>
                  <a:lnTo>
                    <a:pt x="0" y="2592"/>
                  </a:lnTo>
                  <a:lnTo>
                    <a:pt x="0" y="2652"/>
                  </a:lnTo>
                  <a:lnTo>
                    <a:pt x="40" y="2692"/>
                  </a:lnTo>
                  <a:lnTo>
                    <a:pt x="101" y="2732"/>
                  </a:lnTo>
                  <a:lnTo>
                    <a:pt x="161" y="2752"/>
                  </a:lnTo>
                  <a:lnTo>
                    <a:pt x="19907" y="2752"/>
                  </a:lnTo>
                  <a:lnTo>
                    <a:pt x="19967" y="2732"/>
                  </a:lnTo>
                  <a:lnTo>
                    <a:pt x="20007" y="2692"/>
                  </a:lnTo>
                  <a:lnTo>
                    <a:pt x="20047" y="2652"/>
                  </a:lnTo>
                  <a:lnTo>
                    <a:pt x="20067" y="2592"/>
                  </a:lnTo>
                  <a:lnTo>
                    <a:pt x="20067" y="181"/>
                  </a:lnTo>
                  <a:lnTo>
                    <a:pt x="20047" y="101"/>
                  </a:lnTo>
                  <a:lnTo>
                    <a:pt x="20007" y="61"/>
                  </a:lnTo>
                  <a:lnTo>
                    <a:pt x="19967" y="20"/>
                  </a:lnTo>
                  <a:lnTo>
                    <a:pt x="199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6"/>
            <p:cNvSpPr/>
            <p:nvPr/>
          </p:nvSpPr>
          <p:spPr>
            <a:xfrm>
              <a:off x="4322815" y="4778528"/>
              <a:ext cx="498367" cy="19088"/>
            </a:xfrm>
            <a:custGeom>
              <a:avLst/>
              <a:gdLst/>
              <a:ahLst/>
              <a:cxnLst/>
              <a:rect l="l" t="t" r="r" b="b"/>
              <a:pathLst>
                <a:path w="17336" h="664" extrusionOk="0">
                  <a:moveTo>
                    <a:pt x="261" y="0"/>
                  </a:moveTo>
                  <a:lnTo>
                    <a:pt x="201" y="20"/>
                  </a:lnTo>
                  <a:lnTo>
                    <a:pt x="141" y="60"/>
                  </a:lnTo>
                  <a:lnTo>
                    <a:pt x="101" y="101"/>
                  </a:lnTo>
                  <a:lnTo>
                    <a:pt x="60" y="141"/>
                  </a:lnTo>
                  <a:lnTo>
                    <a:pt x="20" y="201"/>
                  </a:lnTo>
                  <a:lnTo>
                    <a:pt x="0" y="261"/>
                  </a:lnTo>
                  <a:lnTo>
                    <a:pt x="0" y="322"/>
                  </a:lnTo>
                  <a:lnTo>
                    <a:pt x="0" y="402"/>
                  </a:lnTo>
                  <a:lnTo>
                    <a:pt x="20" y="462"/>
                  </a:lnTo>
                  <a:lnTo>
                    <a:pt x="60" y="522"/>
                  </a:lnTo>
                  <a:lnTo>
                    <a:pt x="101" y="563"/>
                  </a:lnTo>
                  <a:lnTo>
                    <a:pt x="141" y="603"/>
                  </a:lnTo>
                  <a:lnTo>
                    <a:pt x="201" y="643"/>
                  </a:lnTo>
                  <a:lnTo>
                    <a:pt x="261" y="663"/>
                  </a:lnTo>
                  <a:lnTo>
                    <a:pt x="17074" y="663"/>
                  </a:lnTo>
                  <a:lnTo>
                    <a:pt x="17134" y="643"/>
                  </a:lnTo>
                  <a:lnTo>
                    <a:pt x="17195" y="603"/>
                  </a:lnTo>
                  <a:lnTo>
                    <a:pt x="17235" y="563"/>
                  </a:lnTo>
                  <a:lnTo>
                    <a:pt x="17275" y="522"/>
                  </a:lnTo>
                  <a:lnTo>
                    <a:pt x="17315" y="462"/>
                  </a:lnTo>
                  <a:lnTo>
                    <a:pt x="17335" y="402"/>
                  </a:lnTo>
                  <a:lnTo>
                    <a:pt x="17335" y="322"/>
                  </a:lnTo>
                  <a:lnTo>
                    <a:pt x="17335" y="261"/>
                  </a:lnTo>
                  <a:lnTo>
                    <a:pt x="17315" y="201"/>
                  </a:lnTo>
                  <a:lnTo>
                    <a:pt x="17275" y="141"/>
                  </a:lnTo>
                  <a:lnTo>
                    <a:pt x="17235" y="101"/>
                  </a:lnTo>
                  <a:lnTo>
                    <a:pt x="17195" y="60"/>
                  </a:lnTo>
                  <a:lnTo>
                    <a:pt x="17134" y="20"/>
                  </a:lnTo>
                  <a:lnTo>
                    <a:pt x="170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6"/>
            <p:cNvSpPr/>
            <p:nvPr/>
          </p:nvSpPr>
          <p:spPr>
            <a:xfrm>
              <a:off x="4322815" y="4857066"/>
              <a:ext cx="498367" cy="19060"/>
            </a:xfrm>
            <a:custGeom>
              <a:avLst/>
              <a:gdLst/>
              <a:ahLst/>
              <a:cxnLst/>
              <a:rect l="l" t="t" r="r" b="b"/>
              <a:pathLst>
                <a:path w="17336" h="663" extrusionOk="0">
                  <a:moveTo>
                    <a:pt x="322" y="0"/>
                  </a:moveTo>
                  <a:lnTo>
                    <a:pt x="261" y="20"/>
                  </a:lnTo>
                  <a:lnTo>
                    <a:pt x="201" y="40"/>
                  </a:lnTo>
                  <a:lnTo>
                    <a:pt x="141" y="60"/>
                  </a:lnTo>
                  <a:lnTo>
                    <a:pt x="101" y="100"/>
                  </a:lnTo>
                  <a:lnTo>
                    <a:pt x="60" y="161"/>
                  </a:lnTo>
                  <a:lnTo>
                    <a:pt x="20" y="201"/>
                  </a:lnTo>
                  <a:lnTo>
                    <a:pt x="0" y="281"/>
                  </a:lnTo>
                  <a:lnTo>
                    <a:pt x="0" y="341"/>
                  </a:lnTo>
                  <a:lnTo>
                    <a:pt x="0" y="402"/>
                  </a:lnTo>
                  <a:lnTo>
                    <a:pt x="20" y="462"/>
                  </a:lnTo>
                  <a:lnTo>
                    <a:pt x="60" y="522"/>
                  </a:lnTo>
                  <a:lnTo>
                    <a:pt x="101" y="583"/>
                  </a:lnTo>
                  <a:lnTo>
                    <a:pt x="141" y="623"/>
                  </a:lnTo>
                  <a:lnTo>
                    <a:pt x="201" y="643"/>
                  </a:lnTo>
                  <a:lnTo>
                    <a:pt x="261" y="663"/>
                  </a:lnTo>
                  <a:lnTo>
                    <a:pt x="17074" y="663"/>
                  </a:lnTo>
                  <a:lnTo>
                    <a:pt x="17134" y="643"/>
                  </a:lnTo>
                  <a:lnTo>
                    <a:pt x="17195" y="623"/>
                  </a:lnTo>
                  <a:lnTo>
                    <a:pt x="17235" y="583"/>
                  </a:lnTo>
                  <a:lnTo>
                    <a:pt x="17275" y="522"/>
                  </a:lnTo>
                  <a:lnTo>
                    <a:pt x="17315" y="462"/>
                  </a:lnTo>
                  <a:lnTo>
                    <a:pt x="17335" y="402"/>
                  </a:lnTo>
                  <a:lnTo>
                    <a:pt x="17335" y="341"/>
                  </a:lnTo>
                  <a:lnTo>
                    <a:pt x="17335" y="281"/>
                  </a:lnTo>
                  <a:lnTo>
                    <a:pt x="17315" y="201"/>
                  </a:lnTo>
                  <a:lnTo>
                    <a:pt x="17275" y="161"/>
                  </a:lnTo>
                  <a:lnTo>
                    <a:pt x="17235" y="100"/>
                  </a:lnTo>
                  <a:lnTo>
                    <a:pt x="17195" y="60"/>
                  </a:lnTo>
                  <a:lnTo>
                    <a:pt x="17134" y="40"/>
                  </a:lnTo>
                  <a:lnTo>
                    <a:pt x="17074" y="20"/>
                  </a:lnTo>
                  <a:lnTo>
                    <a:pt x="170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6"/>
            <p:cNvSpPr/>
            <p:nvPr/>
          </p:nvSpPr>
          <p:spPr>
            <a:xfrm>
              <a:off x="4322815" y="4936151"/>
              <a:ext cx="498367" cy="19088"/>
            </a:xfrm>
            <a:custGeom>
              <a:avLst/>
              <a:gdLst/>
              <a:ahLst/>
              <a:cxnLst/>
              <a:rect l="l" t="t" r="r" b="b"/>
              <a:pathLst>
                <a:path w="17336" h="664" extrusionOk="0">
                  <a:moveTo>
                    <a:pt x="261" y="1"/>
                  </a:moveTo>
                  <a:lnTo>
                    <a:pt x="201" y="21"/>
                  </a:lnTo>
                  <a:lnTo>
                    <a:pt x="141" y="61"/>
                  </a:lnTo>
                  <a:lnTo>
                    <a:pt x="101" y="101"/>
                  </a:lnTo>
                  <a:lnTo>
                    <a:pt x="60" y="142"/>
                  </a:lnTo>
                  <a:lnTo>
                    <a:pt x="20" y="202"/>
                  </a:lnTo>
                  <a:lnTo>
                    <a:pt x="0" y="262"/>
                  </a:lnTo>
                  <a:lnTo>
                    <a:pt x="0" y="322"/>
                  </a:lnTo>
                  <a:lnTo>
                    <a:pt x="0" y="403"/>
                  </a:lnTo>
                  <a:lnTo>
                    <a:pt x="20" y="463"/>
                  </a:lnTo>
                  <a:lnTo>
                    <a:pt x="60" y="523"/>
                  </a:lnTo>
                  <a:lnTo>
                    <a:pt x="101" y="563"/>
                  </a:lnTo>
                  <a:lnTo>
                    <a:pt x="141" y="604"/>
                  </a:lnTo>
                  <a:lnTo>
                    <a:pt x="201" y="644"/>
                  </a:lnTo>
                  <a:lnTo>
                    <a:pt x="261" y="664"/>
                  </a:lnTo>
                  <a:lnTo>
                    <a:pt x="17074" y="664"/>
                  </a:lnTo>
                  <a:lnTo>
                    <a:pt x="17134" y="644"/>
                  </a:lnTo>
                  <a:lnTo>
                    <a:pt x="17195" y="604"/>
                  </a:lnTo>
                  <a:lnTo>
                    <a:pt x="17235" y="563"/>
                  </a:lnTo>
                  <a:lnTo>
                    <a:pt x="17275" y="523"/>
                  </a:lnTo>
                  <a:lnTo>
                    <a:pt x="17315" y="463"/>
                  </a:lnTo>
                  <a:lnTo>
                    <a:pt x="17335" y="403"/>
                  </a:lnTo>
                  <a:lnTo>
                    <a:pt x="17335" y="322"/>
                  </a:lnTo>
                  <a:lnTo>
                    <a:pt x="17335" y="262"/>
                  </a:lnTo>
                  <a:lnTo>
                    <a:pt x="17315" y="202"/>
                  </a:lnTo>
                  <a:lnTo>
                    <a:pt x="17275" y="142"/>
                  </a:lnTo>
                  <a:lnTo>
                    <a:pt x="17235" y="101"/>
                  </a:lnTo>
                  <a:lnTo>
                    <a:pt x="17195" y="61"/>
                  </a:lnTo>
                  <a:lnTo>
                    <a:pt x="17134" y="21"/>
                  </a:lnTo>
                  <a:lnTo>
                    <a:pt x="170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4" name="Google Shape;1444;p26"/>
          <p:cNvGrpSpPr/>
          <p:nvPr/>
        </p:nvGrpSpPr>
        <p:grpSpPr>
          <a:xfrm>
            <a:off x="302234" y="4046300"/>
            <a:ext cx="1370633" cy="2468104"/>
            <a:chOff x="8046725" y="2806125"/>
            <a:chExt cx="1027975" cy="1851078"/>
          </a:xfrm>
        </p:grpSpPr>
        <p:sp>
          <p:nvSpPr>
            <p:cNvPr id="1445" name="Google Shape;1445;p26"/>
            <p:cNvSpPr/>
            <p:nvPr/>
          </p:nvSpPr>
          <p:spPr>
            <a:xfrm>
              <a:off x="8178525" y="4543803"/>
              <a:ext cx="764400" cy="113400"/>
            </a:xfrm>
            <a:prstGeom prst="ellipse">
              <a:avLst/>
            </a:prstGeom>
            <a:solidFill>
              <a:schemeClr val="dk1">
                <a:alpha val="155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46" name="Google Shape;1446;p26"/>
            <p:cNvGrpSpPr/>
            <p:nvPr/>
          </p:nvGrpSpPr>
          <p:grpSpPr>
            <a:xfrm>
              <a:off x="8046725" y="2806125"/>
              <a:ext cx="1027975" cy="1793300"/>
              <a:chOff x="-868675" y="2970500"/>
              <a:chExt cx="1027975" cy="1793300"/>
            </a:xfrm>
          </p:grpSpPr>
          <p:sp>
            <p:nvSpPr>
              <p:cNvPr id="1447" name="Google Shape;1447;p26"/>
              <p:cNvSpPr/>
              <p:nvPr/>
            </p:nvSpPr>
            <p:spPr>
              <a:xfrm>
                <a:off x="-868675" y="3094025"/>
                <a:ext cx="1027975" cy="908475"/>
              </a:xfrm>
              <a:custGeom>
                <a:avLst/>
                <a:gdLst/>
                <a:ahLst/>
                <a:cxnLst/>
                <a:rect l="l" t="t" r="r" b="b"/>
                <a:pathLst>
                  <a:path w="41119" h="36339" extrusionOk="0">
                    <a:moveTo>
                      <a:pt x="35956" y="1"/>
                    </a:moveTo>
                    <a:lnTo>
                      <a:pt x="35494" y="21"/>
                    </a:lnTo>
                    <a:lnTo>
                      <a:pt x="35032" y="81"/>
                    </a:lnTo>
                    <a:lnTo>
                      <a:pt x="34570" y="182"/>
                    </a:lnTo>
                    <a:lnTo>
                      <a:pt x="34108" y="282"/>
                    </a:lnTo>
                    <a:lnTo>
                      <a:pt x="33666" y="423"/>
                    </a:lnTo>
                    <a:lnTo>
                      <a:pt x="33204" y="583"/>
                    </a:lnTo>
                    <a:lnTo>
                      <a:pt x="32762" y="764"/>
                    </a:lnTo>
                    <a:lnTo>
                      <a:pt x="32340" y="965"/>
                    </a:lnTo>
                    <a:lnTo>
                      <a:pt x="31898" y="1186"/>
                    </a:lnTo>
                    <a:lnTo>
                      <a:pt x="31497" y="1407"/>
                    </a:lnTo>
                    <a:lnTo>
                      <a:pt x="30934" y="1728"/>
                    </a:lnTo>
                    <a:lnTo>
                      <a:pt x="30392" y="2090"/>
                    </a:lnTo>
                    <a:lnTo>
                      <a:pt x="29850" y="2451"/>
                    </a:lnTo>
                    <a:lnTo>
                      <a:pt x="29327" y="2833"/>
                    </a:lnTo>
                    <a:lnTo>
                      <a:pt x="28805" y="3235"/>
                    </a:lnTo>
                    <a:lnTo>
                      <a:pt x="28303" y="3657"/>
                    </a:lnTo>
                    <a:lnTo>
                      <a:pt x="27821" y="4099"/>
                    </a:lnTo>
                    <a:lnTo>
                      <a:pt x="27339" y="4540"/>
                    </a:lnTo>
                    <a:lnTo>
                      <a:pt x="26877" y="5023"/>
                    </a:lnTo>
                    <a:lnTo>
                      <a:pt x="26435" y="5485"/>
                    </a:lnTo>
                    <a:lnTo>
                      <a:pt x="26013" y="5987"/>
                    </a:lnTo>
                    <a:lnTo>
                      <a:pt x="25591" y="6489"/>
                    </a:lnTo>
                    <a:lnTo>
                      <a:pt x="25189" y="7011"/>
                    </a:lnTo>
                    <a:lnTo>
                      <a:pt x="24808" y="7554"/>
                    </a:lnTo>
                    <a:lnTo>
                      <a:pt x="24446" y="8096"/>
                    </a:lnTo>
                    <a:lnTo>
                      <a:pt x="24105" y="8658"/>
                    </a:lnTo>
                    <a:lnTo>
                      <a:pt x="23683" y="9341"/>
                    </a:lnTo>
                    <a:lnTo>
                      <a:pt x="23462" y="9683"/>
                    </a:lnTo>
                    <a:lnTo>
                      <a:pt x="23201" y="9984"/>
                    </a:lnTo>
                    <a:lnTo>
                      <a:pt x="22919" y="10265"/>
                    </a:lnTo>
                    <a:lnTo>
                      <a:pt x="22779" y="10386"/>
                    </a:lnTo>
                    <a:lnTo>
                      <a:pt x="22638" y="10486"/>
                    </a:lnTo>
                    <a:lnTo>
                      <a:pt x="22478" y="10587"/>
                    </a:lnTo>
                    <a:lnTo>
                      <a:pt x="22297" y="10667"/>
                    </a:lnTo>
                    <a:lnTo>
                      <a:pt x="22116" y="10727"/>
                    </a:lnTo>
                    <a:lnTo>
                      <a:pt x="21935" y="10768"/>
                    </a:lnTo>
                    <a:lnTo>
                      <a:pt x="21754" y="10788"/>
                    </a:lnTo>
                    <a:lnTo>
                      <a:pt x="21574" y="10788"/>
                    </a:lnTo>
                    <a:lnTo>
                      <a:pt x="21393" y="10768"/>
                    </a:lnTo>
                    <a:lnTo>
                      <a:pt x="21212" y="10727"/>
                    </a:lnTo>
                    <a:lnTo>
                      <a:pt x="20850" y="10627"/>
                    </a:lnTo>
                    <a:lnTo>
                      <a:pt x="20489" y="10486"/>
                    </a:lnTo>
                    <a:lnTo>
                      <a:pt x="19786" y="10165"/>
                    </a:lnTo>
                    <a:lnTo>
                      <a:pt x="19424" y="10024"/>
                    </a:lnTo>
                    <a:lnTo>
                      <a:pt x="19063" y="9924"/>
                    </a:lnTo>
                    <a:lnTo>
                      <a:pt x="18802" y="9884"/>
                    </a:lnTo>
                    <a:lnTo>
                      <a:pt x="18540" y="9864"/>
                    </a:lnTo>
                    <a:lnTo>
                      <a:pt x="18259" y="9884"/>
                    </a:lnTo>
                    <a:lnTo>
                      <a:pt x="17998" y="9924"/>
                    </a:lnTo>
                    <a:lnTo>
                      <a:pt x="17737" y="9984"/>
                    </a:lnTo>
                    <a:lnTo>
                      <a:pt x="17476" y="10064"/>
                    </a:lnTo>
                    <a:lnTo>
                      <a:pt x="17235" y="10185"/>
                    </a:lnTo>
                    <a:lnTo>
                      <a:pt x="16994" y="10306"/>
                    </a:lnTo>
                    <a:lnTo>
                      <a:pt x="16753" y="10466"/>
                    </a:lnTo>
                    <a:lnTo>
                      <a:pt x="16532" y="10627"/>
                    </a:lnTo>
                    <a:lnTo>
                      <a:pt x="16311" y="10808"/>
                    </a:lnTo>
                    <a:lnTo>
                      <a:pt x="16130" y="11009"/>
                    </a:lnTo>
                    <a:lnTo>
                      <a:pt x="15929" y="11230"/>
                    </a:lnTo>
                    <a:lnTo>
                      <a:pt x="15768" y="11450"/>
                    </a:lnTo>
                    <a:lnTo>
                      <a:pt x="15608" y="11692"/>
                    </a:lnTo>
                    <a:lnTo>
                      <a:pt x="15467" y="11933"/>
                    </a:lnTo>
                    <a:lnTo>
                      <a:pt x="15367" y="12174"/>
                    </a:lnTo>
                    <a:lnTo>
                      <a:pt x="15246" y="12435"/>
                    </a:lnTo>
                    <a:lnTo>
                      <a:pt x="15166" y="12696"/>
                    </a:lnTo>
                    <a:lnTo>
                      <a:pt x="15085" y="12957"/>
                    </a:lnTo>
                    <a:lnTo>
                      <a:pt x="15025" y="13238"/>
                    </a:lnTo>
                    <a:lnTo>
                      <a:pt x="14965" y="13519"/>
                    </a:lnTo>
                    <a:lnTo>
                      <a:pt x="14905" y="14062"/>
                    </a:lnTo>
                    <a:lnTo>
                      <a:pt x="14865" y="14624"/>
                    </a:lnTo>
                    <a:lnTo>
                      <a:pt x="14885" y="15187"/>
                    </a:lnTo>
                    <a:lnTo>
                      <a:pt x="14925" y="15749"/>
                    </a:lnTo>
                    <a:lnTo>
                      <a:pt x="14985" y="16312"/>
                    </a:lnTo>
                    <a:lnTo>
                      <a:pt x="15065" y="16995"/>
                    </a:lnTo>
                    <a:lnTo>
                      <a:pt x="15146" y="17657"/>
                    </a:lnTo>
                    <a:lnTo>
                      <a:pt x="15166" y="17999"/>
                    </a:lnTo>
                    <a:lnTo>
                      <a:pt x="15186" y="18320"/>
                    </a:lnTo>
                    <a:lnTo>
                      <a:pt x="15166" y="18662"/>
                    </a:lnTo>
                    <a:lnTo>
                      <a:pt x="15106" y="18983"/>
                    </a:lnTo>
                    <a:lnTo>
                      <a:pt x="15025" y="19325"/>
                    </a:lnTo>
                    <a:lnTo>
                      <a:pt x="14885" y="19626"/>
                    </a:lnTo>
                    <a:lnTo>
                      <a:pt x="14724" y="19927"/>
                    </a:lnTo>
                    <a:lnTo>
                      <a:pt x="14623" y="20068"/>
                    </a:lnTo>
                    <a:lnTo>
                      <a:pt x="14523" y="20188"/>
                    </a:lnTo>
                    <a:lnTo>
                      <a:pt x="14403" y="20309"/>
                    </a:lnTo>
                    <a:lnTo>
                      <a:pt x="14282" y="20429"/>
                    </a:lnTo>
                    <a:lnTo>
                      <a:pt x="14141" y="20510"/>
                    </a:lnTo>
                    <a:lnTo>
                      <a:pt x="14001" y="20610"/>
                    </a:lnTo>
                    <a:lnTo>
                      <a:pt x="13860" y="20671"/>
                    </a:lnTo>
                    <a:lnTo>
                      <a:pt x="13720" y="20731"/>
                    </a:lnTo>
                    <a:lnTo>
                      <a:pt x="13559" y="20751"/>
                    </a:lnTo>
                    <a:lnTo>
                      <a:pt x="13398" y="20771"/>
                    </a:lnTo>
                    <a:lnTo>
                      <a:pt x="13217" y="20771"/>
                    </a:lnTo>
                    <a:lnTo>
                      <a:pt x="13057" y="20751"/>
                    </a:lnTo>
                    <a:lnTo>
                      <a:pt x="12896" y="20711"/>
                    </a:lnTo>
                    <a:lnTo>
                      <a:pt x="12735" y="20671"/>
                    </a:lnTo>
                    <a:lnTo>
                      <a:pt x="12575" y="20590"/>
                    </a:lnTo>
                    <a:lnTo>
                      <a:pt x="12434" y="20510"/>
                    </a:lnTo>
                    <a:lnTo>
                      <a:pt x="12153" y="20329"/>
                    </a:lnTo>
                    <a:lnTo>
                      <a:pt x="11872" y="20088"/>
                    </a:lnTo>
                    <a:lnTo>
                      <a:pt x="11610" y="19827"/>
                    </a:lnTo>
                    <a:lnTo>
                      <a:pt x="11369" y="19566"/>
                    </a:lnTo>
                    <a:lnTo>
                      <a:pt x="11128" y="19285"/>
                    </a:lnTo>
                    <a:lnTo>
                      <a:pt x="10666" y="18762"/>
                    </a:lnTo>
                    <a:lnTo>
                      <a:pt x="10204" y="18260"/>
                    </a:lnTo>
                    <a:lnTo>
                      <a:pt x="9702" y="17758"/>
                    </a:lnTo>
                    <a:lnTo>
                      <a:pt x="9200" y="17276"/>
                    </a:lnTo>
                    <a:lnTo>
                      <a:pt x="8698" y="16814"/>
                    </a:lnTo>
                    <a:lnTo>
                      <a:pt x="8155" y="16352"/>
                    </a:lnTo>
                    <a:lnTo>
                      <a:pt x="7633" y="15930"/>
                    </a:lnTo>
                    <a:lnTo>
                      <a:pt x="7071" y="15508"/>
                    </a:lnTo>
                    <a:lnTo>
                      <a:pt x="6468" y="15086"/>
                    </a:lnTo>
                    <a:lnTo>
                      <a:pt x="6167" y="14885"/>
                    </a:lnTo>
                    <a:lnTo>
                      <a:pt x="5845" y="14705"/>
                    </a:lnTo>
                    <a:lnTo>
                      <a:pt x="5504" y="14544"/>
                    </a:lnTo>
                    <a:lnTo>
                      <a:pt x="5182" y="14383"/>
                    </a:lnTo>
                    <a:lnTo>
                      <a:pt x="4841" y="14243"/>
                    </a:lnTo>
                    <a:lnTo>
                      <a:pt x="4500" y="14122"/>
                    </a:lnTo>
                    <a:lnTo>
                      <a:pt x="4158" y="14042"/>
                    </a:lnTo>
                    <a:lnTo>
                      <a:pt x="3817" y="13981"/>
                    </a:lnTo>
                    <a:lnTo>
                      <a:pt x="3475" y="13941"/>
                    </a:lnTo>
                    <a:lnTo>
                      <a:pt x="3134" y="13921"/>
                    </a:lnTo>
                    <a:lnTo>
                      <a:pt x="2792" y="13961"/>
                    </a:lnTo>
                    <a:lnTo>
                      <a:pt x="2451" y="14022"/>
                    </a:lnTo>
                    <a:lnTo>
                      <a:pt x="2129" y="14122"/>
                    </a:lnTo>
                    <a:lnTo>
                      <a:pt x="1808" y="14263"/>
                    </a:lnTo>
                    <a:lnTo>
                      <a:pt x="1547" y="14423"/>
                    </a:lnTo>
                    <a:lnTo>
                      <a:pt x="1326" y="14604"/>
                    </a:lnTo>
                    <a:lnTo>
                      <a:pt x="1105" y="14785"/>
                    </a:lnTo>
                    <a:lnTo>
                      <a:pt x="904" y="15006"/>
                    </a:lnTo>
                    <a:lnTo>
                      <a:pt x="723" y="15247"/>
                    </a:lnTo>
                    <a:lnTo>
                      <a:pt x="583" y="15488"/>
                    </a:lnTo>
                    <a:lnTo>
                      <a:pt x="442" y="15749"/>
                    </a:lnTo>
                    <a:lnTo>
                      <a:pt x="321" y="16030"/>
                    </a:lnTo>
                    <a:lnTo>
                      <a:pt x="221" y="16312"/>
                    </a:lnTo>
                    <a:lnTo>
                      <a:pt x="141" y="16613"/>
                    </a:lnTo>
                    <a:lnTo>
                      <a:pt x="80" y="16914"/>
                    </a:lnTo>
                    <a:lnTo>
                      <a:pt x="20" y="17216"/>
                    </a:lnTo>
                    <a:lnTo>
                      <a:pt x="0" y="17517"/>
                    </a:lnTo>
                    <a:lnTo>
                      <a:pt x="0" y="17818"/>
                    </a:lnTo>
                    <a:lnTo>
                      <a:pt x="0" y="18140"/>
                    </a:lnTo>
                    <a:lnTo>
                      <a:pt x="40" y="18441"/>
                    </a:lnTo>
                    <a:lnTo>
                      <a:pt x="80" y="18742"/>
                    </a:lnTo>
                    <a:lnTo>
                      <a:pt x="141" y="19023"/>
                    </a:lnTo>
                    <a:lnTo>
                      <a:pt x="221" y="19325"/>
                    </a:lnTo>
                    <a:lnTo>
                      <a:pt x="301" y="19606"/>
                    </a:lnTo>
                    <a:lnTo>
                      <a:pt x="522" y="20168"/>
                    </a:lnTo>
                    <a:lnTo>
                      <a:pt x="763" y="20711"/>
                    </a:lnTo>
                    <a:lnTo>
                      <a:pt x="1024" y="21253"/>
                    </a:lnTo>
                    <a:lnTo>
                      <a:pt x="1306" y="21795"/>
                    </a:lnTo>
                    <a:lnTo>
                      <a:pt x="1928" y="22840"/>
                    </a:lnTo>
                    <a:lnTo>
                      <a:pt x="3214" y="24929"/>
                    </a:lnTo>
                    <a:lnTo>
                      <a:pt x="3857" y="25974"/>
                    </a:lnTo>
                    <a:lnTo>
                      <a:pt x="4540" y="26978"/>
                    </a:lnTo>
                    <a:lnTo>
                      <a:pt x="5223" y="28002"/>
                    </a:lnTo>
                    <a:lnTo>
                      <a:pt x="5946" y="28987"/>
                    </a:lnTo>
                    <a:lnTo>
                      <a:pt x="6709" y="29931"/>
                    </a:lnTo>
                    <a:lnTo>
                      <a:pt x="7091" y="30413"/>
                    </a:lnTo>
                    <a:lnTo>
                      <a:pt x="7493" y="30875"/>
                    </a:lnTo>
                    <a:lnTo>
                      <a:pt x="7914" y="31317"/>
                    </a:lnTo>
                    <a:lnTo>
                      <a:pt x="8336" y="31759"/>
                    </a:lnTo>
                    <a:lnTo>
                      <a:pt x="8758" y="32201"/>
                    </a:lnTo>
                    <a:lnTo>
                      <a:pt x="9220" y="32602"/>
                    </a:lnTo>
                    <a:lnTo>
                      <a:pt x="9662" y="33024"/>
                    </a:lnTo>
                    <a:lnTo>
                      <a:pt x="10144" y="33406"/>
                    </a:lnTo>
                    <a:lnTo>
                      <a:pt x="10606" y="33787"/>
                    </a:lnTo>
                    <a:lnTo>
                      <a:pt x="11108" y="34149"/>
                    </a:lnTo>
                    <a:lnTo>
                      <a:pt x="11610" y="34491"/>
                    </a:lnTo>
                    <a:lnTo>
                      <a:pt x="12113" y="34812"/>
                    </a:lnTo>
                    <a:lnTo>
                      <a:pt x="12635" y="35133"/>
                    </a:lnTo>
                    <a:lnTo>
                      <a:pt x="13157" y="35415"/>
                    </a:lnTo>
                    <a:lnTo>
                      <a:pt x="13699" y="35676"/>
                    </a:lnTo>
                    <a:lnTo>
                      <a:pt x="14262" y="35917"/>
                    </a:lnTo>
                    <a:lnTo>
                      <a:pt x="14824" y="36138"/>
                    </a:lnTo>
                    <a:lnTo>
                      <a:pt x="15387" y="36339"/>
                    </a:lnTo>
                    <a:lnTo>
                      <a:pt x="26274" y="36339"/>
                    </a:lnTo>
                    <a:lnTo>
                      <a:pt x="26816" y="35736"/>
                    </a:lnTo>
                    <a:lnTo>
                      <a:pt x="27359" y="35093"/>
                    </a:lnTo>
                    <a:lnTo>
                      <a:pt x="27901" y="34430"/>
                    </a:lnTo>
                    <a:lnTo>
                      <a:pt x="28423" y="33727"/>
                    </a:lnTo>
                    <a:lnTo>
                      <a:pt x="28946" y="33024"/>
                    </a:lnTo>
                    <a:lnTo>
                      <a:pt x="29468" y="32281"/>
                    </a:lnTo>
                    <a:lnTo>
                      <a:pt x="29970" y="31538"/>
                    </a:lnTo>
                    <a:lnTo>
                      <a:pt x="30492" y="30774"/>
                    </a:lnTo>
                    <a:lnTo>
                      <a:pt x="30974" y="29991"/>
                    </a:lnTo>
                    <a:lnTo>
                      <a:pt x="31477" y="29188"/>
                    </a:lnTo>
                    <a:lnTo>
                      <a:pt x="31959" y="28364"/>
                    </a:lnTo>
                    <a:lnTo>
                      <a:pt x="32441" y="27540"/>
                    </a:lnTo>
                    <a:lnTo>
                      <a:pt x="33365" y="25853"/>
                    </a:lnTo>
                    <a:lnTo>
                      <a:pt x="34269" y="24146"/>
                    </a:lnTo>
                    <a:lnTo>
                      <a:pt x="35132" y="22418"/>
                    </a:lnTo>
                    <a:lnTo>
                      <a:pt x="35976" y="20671"/>
                    </a:lnTo>
                    <a:lnTo>
                      <a:pt x="36760" y="18923"/>
                    </a:lnTo>
                    <a:lnTo>
                      <a:pt x="37523" y="17175"/>
                    </a:lnTo>
                    <a:lnTo>
                      <a:pt x="38226" y="15468"/>
                    </a:lnTo>
                    <a:lnTo>
                      <a:pt x="38909" y="13801"/>
                    </a:lnTo>
                    <a:lnTo>
                      <a:pt x="39532" y="12174"/>
                    </a:lnTo>
                    <a:lnTo>
                      <a:pt x="40114" y="10587"/>
                    </a:lnTo>
                    <a:lnTo>
                      <a:pt x="40355" y="9944"/>
                    </a:lnTo>
                    <a:lnTo>
                      <a:pt x="40556" y="9301"/>
                    </a:lnTo>
                    <a:lnTo>
                      <a:pt x="40737" y="8638"/>
                    </a:lnTo>
                    <a:lnTo>
                      <a:pt x="40897" y="7955"/>
                    </a:lnTo>
                    <a:lnTo>
                      <a:pt x="41018" y="7292"/>
                    </a:lnTo>
                    <a:lnTo>
                      <a:pt x="41098" y="6609"/>
                    </a:lnTo>
                    <a:lnTo>
                      <a:pt x="41118" y="6268"/>
                    </a:lnTo>
                    <a:lnTo>
                      <a:pt x="41118" y="5926"/>
                    </a:lnTo>
                    <a:lnTo>
                      <a:pt x="41118" y="5585"/>
                    </a:lnTo>
                    <a:lnTo>
                      <a:pt x="41098" y="5244"/>
                    </a:lnTo>
                    <a:lnTo>
                      <a:pt x="41058" y="4902"/>
                    </a:lnTo>
                    <a:lnTo>
                      <a:pt x="41018" y="4561"/>
                    </a:lnTo>
                    <a:lnTo>
                      <a:pt x="40938" y="4219"/>
                    </a:lnTo>
                    <a:lnTo>
                      <a:pt x="40857" y="3878"/>
                    </a:lnTo>
                    <a:lnTo>
                      <a:pt x="40757" y="3556"/>
                    </a:lnTo>
                    <a:lnTo>
                      <a:pt x="40636" y="3235"/>
                    </a:lnTo>
                    <a:lnTo>
                      <a:pt x="40516" y="2913"/>
                    </a:lnTo>
                    <a:lnTo>
                      <a:pt x="40355" y="2612"/>
                    </a:lnTo>
                    <a:lnTo>
                      <a:pt x="40194" y="2311"/>
                    </a:lnTo>
                    <a:lnTo>
                      <a:pt x="40014" y="2030"/>
                    </a:lnTo>
                    <a:lnTo>
                      <a:pt x="39813" y="1748"/>
                    </a:lnTo>
                    <a:lnTo>
                      <a:pt x="39592" y="1507"/>
                    </a:lnTo>
                    <a:lnTo>
                      <a:pt x="39351" y="1266"/>
                    </a:lnTo>
                    <a:lnTo>
                      <a:pt x="39110" y="1045"/>
                    </a:lnTo>
                    <a:lnTo>
                      <a:pt x="38829" y="844"/>
                    </a:lnTo>
                    <a:lnTo>
                      <a:pt x="38547" y="644"/>
                    </a:lnTo>
                    <a:lnTo>
                      <a:pt x="38346" y="543"/>
                    </a:lnTo>
                    <a:lnTo>
                      <a:pt x="38146" y="443"/>
                    </a:lnTo>
                    <a:lnTo>
                      <a:pt x="37724" y="262"/>
                    </a:lnTo>
                    <a:lnTo>
                      <a:pt x="37302" y="141"/>
                    </a:lnTo>
                    <a:lnTo>
                      <a:pt x="36860" y="61"/>
                    </a:lnTo>
                    <a:lnTo>
                      <a:pt x="36398" y="21"/>
                    </a:lnTo>
                    <a:lnTo>
                      <a:pt x="35956"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6"/>
              <p:cNvSpPr/>
              <p:nvPr/>
            </p:nvSpPr>
            <p:spPr>
              <a:xfrm>
                <a:off x="-774775" y="3167350"/>
                <a:ext cx="813550" cy="777900"/>
              </a:xfrm>
              <a:custGeom>
                <a:avLst/>
                <a:gdLst/>
                <a:ahLst/>
                <a:cxnLst/>
                <a:rect l="l" t="t" r="r" b="b"/>
                <a:pathLst>
                  <a:path w="32542" h="31116" extrusionOk="0">
                    <a:moveTo>
                      <a:pt x="32200" y="0"/>
                    </a:moveTo>
                    <a:lnTo>
                      <a:pt x="32100" y="61"/>
                    </a:lnTo>
                    <a:lnTo>
                      <a:pt x="32039" y="141"/>
                    </a:lnTo>
                    <a:lnTo>
                      <a:pt x="15909" y="30413"/>
                    </a:lnTo>
                    <a:lnTo>
                      <a:pt x="442" y="14041"/>
                    </a:lnTo>
                    <a:lnTo>
                      <a:pt x="362" y="13981"/>
                    </a:lnTo>
                    <a:lnTo>
                      <a:pt x="261" y="13961"/>
                    </a:lnTo>
                    <a:lnTo>
                      <a:pt x="161" y="13981"/>
                    </a:lnTo>
                    <a:lnTo>
                      <a:pt x="81" y="14041"/>
                    </a:lnTo>
                    <a:lnTo>
                      <a:pt x="20" y="14122"/>
                    </a:lnTo>
                    <a:lnTo>
                      <a:pt x="0" y="14222"/>
                    </a:lnTo>
                    <a:lnTo>
                      <a:pt x="0" y="14323"/>
                    </a:lnTo>
                    <a:lnTo>
                      <a:pt x="61" y="14403"/>
                    </a:lnTo>
                    <a:lnTo>
                      <a:pt x="15769" y="31035"/>
                    </a:lnTo>
                    <a:lnTo>
                      <a:pt x="15849" y="31096"/>
                    </a:lnTo>
                    <a:lnTo>
                      <a:pt x="15970" y="31116"/>
                    </a:lnTo>
                    <a:lnTo>
                      <a:pt x="15990" y="31116"/>
                    </a:lnTo>
                    <a:lnTo>
                      <a:pt x="16050" y="31096"/>
                    </a:lnTo>
                    <a:lnTo>
                      <a:pt x="16110" y="31055"/>
                    </a:lnTo>
                    <a:lnTo>
                      <a:pt x="16150" y="31015"/>
                    </a:lnTo>
                    <a:lnTo>
                      <a:pt x="16191" y="30975"/>
                    </a:lnTo>
                    <a:lnTo>
                      <a:pt x="32501" y="382"/>
                    </a:lnTo>
                    <a:lnTo>
                      <a:pt x="32542" y="282"/>
                    </a:lnTo>
                    <a:lnTo>
                      <a:pt x="32521" y="181"/>
                    </a:lnTo>
                    <a:lnTo>
                      <a:pt x="32481" y="101"/>
                    </a:lnTo>
                    <a:lnTo>
                      <a:pt x="32401" y="21"/>
                    </a:lnTo>
                    <a:lnTo>
                      <a:pt x="32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6"/>
              <p:cNvSpPr/>
              <p:nvPr/>
            </p:nvSpPr>
            <p:spPr>
              <a:xfrm>
                <a:off x="-40100" y="3290375"/>
                <a:ext cx="129600" cy="13100"/>
              </a:xfrm>
              <a:custGeom>
                <a:avLst/>
                <a:gdLst/>
                <a:ahLst/>
                <a:cxnLst/>
                <a:rect l="l" t="t" r="r" b="b"/>
                <a:pathLst>
                  <a:path w="5184" h="524" extrusionOk="0">
                    <a:moveTo>
                      <a:pt x="262" y="1"/>
                    </a:moveTo>
                    <a:lnTo>
                      <a:pt x="162" y="21"/>
                    </a:lnTo>
                    <a:lnTo>
                      <a:pt x="81" y="81"/>
                    </a:lnTo>
                    <a:lnTo>
                      <a:pt x="21" y="162"/>
                    </a:lnTo>
                    <a:lnTo>
                      <a:pt x="1" y="262"/>
                    </a:lnTo>
                    <a:lnTo>
                      <a:pt x="21" y="362"/>
                    </a:lnTo>
                    <a:lnTo>
                      <a:pt x="81" y="443"/>
                    </a:lnTo>
                    <a:lnTo>
                      <a:pt x="162" y="503"/>
                    </a:lnTo>
                    <a:lnTo>
                      <a:pt x="262" y="523"/>
                    </a:lnTo>
                    <a:lnTo>
                      <a:pt x="4922" y="523"/>
                    </a:lnTo>
                    <a:lnTo>
                      <a:pt x="5023" y="503"/>
                    </a:lnTo>
                    <a:lnTo>
                      <a:pt x="5123" y="443"/>
                    </a:lnTo>
                    <a:lnTo>
                      <a:pt x="5163" y="362"/>
                    </a:lnTo>
                    <a:lnTo>
                      <a:pt x="5183" y="262"/>
                    </a:lnTo>
                    <a:lnTo>
                      <a:pt x="5163" y="162"/>
                    </a:lnTo>
                    <a:lnTo>
                      <a:pt x="5123" y="81"/>
                    </a:lnTo>
                    <a:lnTo>
                      <a:pt x="5023" y="21"/>
                    </a:lnTo>
                    <a:lnTo>
                      <a:pt x="49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6"/>
              <p:cNvSpPr/>
              <p:nvPr/>
            </p:nvSpPr>
            <p:spPr>
              <a:xfrm>
                <a:off x="-153575" y="3213050"/>
                <a:ext cx="59775" cy="214950"/>
              </a:xfrm>
              <a:custGeom>
                <a:avLst/>
                <a:gdLst/>
                <a:ahLst/>
                <a:cxnLst/>
                <a:rect l="l" t="t" r="r" b="b"/>
                <a:pathLst>
                  <a:path w="2391" h="8598" extrusionOk="0">
                    <a:moveTo>
                      <a:pt x="201" y="0"/>
                    </a:moveTo>
                    <a:lnTo>
                      <a:pt x="121" y="41"/>
                    </a:lnTo>
                    <a:lnTo>
                      <a:pt x="40" y="121"/>
                    </a:lnTo>
                    <a:lnTo>
                      <a:pt x="0" y="201"/>
                    </a:lnTo>
                    <a:lnTo>
                      <a:pt x="20" y="302"/>
                    </a:lnTo>
                    <a:lnTo>
                      <a:pt x="1888" y="8397"/>
                    </a:lnTo>
                    <a:lnTo>
                      <a:pt x="1929" y="8477"/>
                    </a:lnTo>
                    <a:lnTo>
                      <a:pt x="1989" y="8558"/>
                    </a:lnTo>
                    <a:lnTo>
                      <a:pt x="2049" y="8598"/>
                    </a:lnTo>
                    <a:lnTo>
                      <a:pt x="2210" y="8598"/>
                    </a:lnTo>
                    <a:lnTo>
                      <a:pt x="2290" y="8558"/>
                    </a:lnTo>
                    <a:lnTo>
                      <a:pt x="2370" y="8477"/>
                    </a:lnTo>
                    <a:lnTo>
                      <a:pt x="2391" y="8377"/>
                    </a:lnTo>
                    <a:lnTo>
                      <a:pt x="2391" y="8276"/>
                    </a:lnTo>
                    <a:lnTo>
                      <a:pt x="522" y="201"/>
                    </a:lnTo>
                    <a:lnTo>
                      <a:pt x="482" y="101"/>
                    </a:lnTo>
                    <a:lnTo>
                      <a:pt x="402" y="21"/>
                    </a:lnTo>
                    <a:lnTo>
                      <a:pt x="3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6"/>
              <p:cNvSpPr/>
              <p:nvPr/>
            </p:nvSpPr>
            <p:spPr>
              <a:xfrm>
                <a:off x="-146550" y="3475700"/>
                <a:ext cx="131600" cy="27625"/>
              </a:xfrm>
              <a:custGeom>
                <a:avLst/>
                <a:gdLst/>
                <a:ahLst/>
                <a:cxnLst/>
                <a:rect l="l" t="t" r="r" b="b"/>
                <a:pathLst>
                  <a:path w="5264" h="1105" extrusionOk="0">
                    <a:moveTo>
                      <a:pt x="4962" y="0"/>
                    </a:moveTo>
                    <a:lnTo>
                      <a:pt x="221" y="583"/>
                    </a:lnTo>
                    <a:lnTo>
                      <a:pt x="121" y="623"/>
                    </a:lnTo>
                    <a:lnTo>
                      <a:pt x="41" y="683"/>
                    </a:lnTo>
                    <a:lnTo>
                      <a:pt x="0" y="783"/>
                    </a:lnTo>
                    <a:lnTo>
                      <a:pt x="0" y="884"/>
                    </a:lnTo>
                    <a:lnTo>
                      <a:pt x="20" y="964"/>
                    </a:lnTo>
                    <a:lnTo>
                      <a:pt x="81" y="1045"/>
                    </a:lnTo>
                    <a:lnTo>
                      <a:pt x="161" y="1085"/>
                    </a:lnTo>
                    <a:lnTo>
                      <a:pt x="261" y="1105"/>
                    </a:lnTo>
                    <a:lnTo>
                      <a:pt x="282" y="1105"/>
                    </a:lnTo>
                    <a:lnTo>
                      <a:pt x="5022" y="522"/>
                    </a:lnTo>
                    <a:lnTo>
                      <a:pt x="5123" y="502"/>
                    </a:lnTo>
                    <a:lnTo>
                      <a:pt x="5203" y="422"/>
                    </a:lnTo>
                    <a:lnTo>
                      <a:pt x="5243" y="342"/>
                    </a:lnTo>
                    <a:lnTo>
                      <a:pt x="5263" y="241"/>
                    </a:lnTo>
                    <a:lnTo>
                      <a:pt x="5223" y="141"/>
                    </a:lnTo>
                    <a:lnTo>
                      <a:pt x="5163" y="60"/>
                    </a:lnTo>
                    <a:lnTo>
                      <a:pt x="5062" y="20"/>
                    </a:lnTo>
                    <a:lnTo>
                      <a:pt x="49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6"/>
              <p:cNvSpPr/>
              <p:nvPr/>
            </p:nvSpPr>
            <p:spPr>
              <a:xfrm>
                <a:off x="-666300" y="3530925"/>
                <a:ext cx="13075" cy="113525"/>
              </a:xfrm>
              <a:custGeom>
                <a:avLst/>
                <a:gdLst/>
                <a:ahLst/>
                <a:cxnLst/>
                <a:rect l="l" t="t" r="r" b="b"/>
                <a:pathLst>
                  <a:path w="523" h="4541" extrusionOk="0">
                    <a:moveTo>
                      <a:pt x="261" y="1"/>
                    </a:moveTo>
                    <a:lnTo>
                      <a:pt x="141" y="21"/>
                    </a:lnTo>
                    <a:lnTo>
                      <a:pt x="60" y="81"/>
                    </a:lnTo>
                    <a:lnTo>
                      <a:pt x="20" y="161"/>
                    </a:lnTo>
                    <a:lnTo>
                      <a:pt x="0" y="262"/>
                    </a:lnTo>
                    <a:lnTo>
                      <a:pt x="0" y="4279"/>
                    </a:lnTo>
                    <a:lnTo>
                      <a:pt x="20" y="4380"/>
                    </a:lnTo>
                    <a:lnTo>
                      <a:pt x="60" y="4460"/>
                    </a:lnTo>
                    <a:lnTo>
                      <a:pt x="141" y="4520"/>
                    </a:lnTo>
                    <a:lnTo>
                      <a:pt x="261" y="4540"/>
                    </a:lnTo>
                    <a:lnTo>
                      <a:pt x="362" y="4520"/>
                    </a:lnTo>
                    <a:lnTo>
                      <a:pt x="442" y="4460"/>
                    </a:lnTo>
                    <a:lnTo>
                      <a:pt x="502" y="4380"/>
                    </a:lnTo>
                    <a:lnTo>
                      <a:pt x="522" y="4279"/>
                    </a:lnTo>
                    <a:lnTo>
                      <a:pt x="522" y="262"/>
                    </a:lnTo>
                    <a:lnTo>
                      <a:pt x="502" y="161"/>
                    </a:lnTo>
                    <a:lnTo>
                      <a:pt x="442" y="81"/>
                    </a:lnTo>
                    <a:lnTo>
                      <a:pt x="362" y="21"/>
                    </a:lnTo>
                    <a:lnTo>
                      <a:pt x="2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6"/>
              <p:cNvSpPr/>
              <p:nvPr/>
            </p:nvSpPr>
            <p:spPr>
              <a:xfrm>
                <a:off x="-832525" y="3569100"/>
                <a:ext cx="126575" cy="19600"/>
              </a:xfrm>
              <a:custGeom>
                <a:avLst/>
                <a:gdLst/>
                <a:ahLst/>
                <a:cxnLst/>
                <a:rect l="l" t="t" r="r" b="b"/>
                <a:pathLst>
                  <a:path w="5063" h="784" extrusionOk="0">
                    <a:moveTo>
                      <a:pt x="261" y="0"/>
                    </a:moveTo>
                    <a:lnTo>
                      <a:pt x="161" y="20"/>
                    </a:lnTo>
                    <a:lnTo>
                      <a:pt x="81" y="81"/>
                    </a:lnTo>
                    <a:lnTo>
                      <a:pt x="20" y="161"/>
                    </a:lnTo>
                    <a:lnTo>
                      <a:pt x="0" y="261"/>
                    </a:lnTo>
                    <a:lnTo>
                      <a:pt x="0" y="362"/>
                    </a:lnTo>
                    <a:lnTo>
                      <a:pt x="61" y="442"/>
                    </a:lnTo>
                    <a:lnTo>
                      <a:pt x="141" y="502"/>
                    </a:lnTo>
                    <a:lnTo>
                      <a:pt x="241" y="543"/>
                    </a:lnTo>
                    <a:lnTo>
                      <a:pt x="4781" y="784"/>
                    </a:lnTo>
                    <a:lnTo>
                      <a:pt x="4801" y="784"/>
                    </a:lnTo>
                    <a:lnTo>
                      <a:pt x="4902" y="764"/>
                    </a:lnTo>
                    <a:lnTo>
                      <a:pt x="4982" y="703"/>
                    </a:lnTo>
                    <a:lnTo>
                      <a:pt x="5042" y="623"/>
                    </a:lnTo>
                    <a:lnTo>
                      <a:pt x="5062" y="523"/>
                    </a:lnTo>
                    <a:lnTo>
                      <a:pt x="5042" y="422"/>
                    </a:lnTo>
                    <a:lnTo>
                      <a:pt x="4982" y="342"/>
                    </a:lnTo>
                    <a:lnTo>
                      <a:pt x="4902" y="282"/>
                    </a:lnTo>
                    <a:lnTo>
                      <a:pt x="4801" y="261"/>
                    </a:lnTo>
                    <a:lnTo>
                      <a:pt x="2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6"/>
              <p:cNvSpPr/>
              <p:nvPr/>
            </p:nvSpPr>
            <p:spPr>
              <a:xfrm>
                <a:off x="-693425" y="2970500"/>
                <a:ext cx="725675" cy="1067650"/>
              </a:xfrm>
              <a:custGeom>
                <a:avLst/>
                <a:gdLst/>
                <a:ahLst/>
                <a:cxnLst/>
                <a:rect l="l" t="t" r="r" b="b"/>
                <a:pathLst>
                  <a:path w="29027" h="42706" extrusionOk="0">
                    <a:moveTo>
                      <a:pt x="11631" y="0"/>
                    </a:moveTo>
                    <a:lnTo>
                      <a:pt x="11390" y="20"/>
                    </a:lnTo>
                    <a:lnTo>
                      <a:pt x="11149" y="40"/>
                    </a:lnTo>
                    <a:lnTo>
                      <a:pt x="10908" y="101"/>
                    </a:lnTo>
                    <a:lnTo>
                      <a:pt x="10687" y="181"/>
                    </a:lnTo>
                    <a:lnTo>
                      <a:pt x="10466" y="282"/>
                    </a:lnTo>
                    <a:lnTo>
                      <a:pt x="10245" y="402"/>
                    </a:lnTo>
                    <a:lnTo>
                      <a:pt x="10044" y="523"/>
                    </a:lnTo>
                    <a:lnTo>
                      <a:pt x="9863" y="683"/>
                    </a:lnTo>
                    <a:lnTo>
                      <a:pt x="9682" y="844"/>
                    </a:lnTo>
                    <a:lnTo>
                      <a:pt x="9502" y="1005"/>
                    </a:lnTo>
                    <a:lnTo>
                      <a:pt x="9341" y="1206"/>
                    </a:lnTo>
                    <a:lnTo>
                      <a:pt x="9180" y="1386"/>
                    </a:lnTo>
                    <a:lnTo>
                      <a:pt x="9040" y="1607"/>
                    </a:lnTo>
                    <a:lnTo>
                      <a:pt x="8919" y="1808"/>
                    </a:lnTo>
                    <a:lnTo>
                      <a:pt x="8799" y="2029"/>
                    </a:lnTo>
                    <a:lnTo>
                      <a:pt x="8698" y="2270"/>
                    </a:lnTo>
                    <a:lnTo>
                      <a:pt x="8598" y="2491"/>
                    </a:lnTo>
                    <a:lnTo>
                      <a:pt x="8517" y="2732"/>
                    </a:lnTo>
                    <a:lnTo>
                      <a:pt x="8457" y="2973"/>
                    </a:lnTo>
                    <a:lnTo>
                      <a:pt x="8337" y="3455"/>
                    </a:lnTo>
                    <a:lnTo>
                      <a:pt x="8276" y="3957"/>
                    </a:lnTo>
                    <a:lnTo>
                      <a:pt x="8236" y="4460"/>
                    </a:lnTo>
                    <a:lnTo>
                      <a:pt x="8216" y="4942"/>
                    </a:lnTo>
                    <a:lnTo>
                      <a:pt x="8216" y="5444"/>
                    </a:lnTo>
                    <a:lnTo>
                      <a:pt x="8236" y="5946"/>
                    </a:lnTo>
                    <a:lnTo>
                      <a:pt x="8317" y="6950"/>
                    </a:lnTo>
                    <a:lnTo>
                      <a:pt x="8658" y="11390"/>
                    </a:lnTo>
                    <a:lnTo>
                      <a:pt x="8678" y="11611"/>
                    </a:lnTo>
                    <a:lnTo>
                      <a:pt x="8678" y="11832"/>
                    </a:lnTo>
                    <a:lnTo>
                      <a:pt x="8678" y="12053"/>
                    </a:lnTo>
                    <a:lnTo>
                      <a:pt x="8638" y="12274"/>
                    </a:lnTo>
                    <a:lnTo>
                      <a:pt x="8578" y="12495"/>
                    </a:lnTo>
                    <a:lnTo>
                      <a:pt x="8497" y="12675"/>
                    </a:lnTo>
                    <a:lnTo>
                      <a:pt x="8377" y="12836"/>
                    </a:lnTo>
                    <a:lnTo>
                      <a:pt x="8296" y="12896"/>
                    </a:lnTo>
                    <a:lnTo>
                      <a:pt x="8216" y="12957"/>
                    </a:lnTo>
                    <a:lnTo>
                      <a:pt x="8116" y="13017"/>
                    </a:lnTo>
                    <a:lnTo>
                      <a:pt x="8015" y="13057"/>
                    </a:lnTo>
                    <a:lnTo>
                      <a:pt x="7915" y="13077"/>
                    </a:lnTo>
                    <a:lnTo>
                      <a:pt x="7714" y="13077"/>
                    </a:lnTo>
                    <a:lnTo>
                      <a:pt x="7593" y="13057"/>
                    </a:lnTo>
                    <a:lnTo>
                      <a:pt x="7393" y="12977"/>
                    </a:lnTo>
                    <a:lnTo>
                      <a:pt x="7192" y="12876"/>
                    </a:lnTo>
                    <a:lnTo>
                      <a:pt x="7011" y="12736"/>
                    </a:lnTo>
                    <a:lnTo>
                      <a:pt x="6850" y="12575"/>
                    </a:lnTo>
                    <a:lnTo>
                      <a:pt x="6689" y="12414"/>
                    </a:lnTo>
                    <a:lnTo>
                      <a:pt x="6569" y="12213"/>
                    </a:lnTo>
                    <a:lnTo>
                      <a:pt x="6468" y="12033"/>
                    </a:lnTo>
                    <a:lnTo>
                      <a:pt x="6248" y="11631"/>
                    </a:lnTo>
                    <a:lnTo>
                      <a:pt x="6127" y="11430"/>
                    </a:lnTo>
                    <a:lnTo>
                      <a:pt x="6006" y="11249"/>
                    </a:lnTo>
                    <a:lnTo>
                      <a:pt x="5886" y="11068"/>
                    </a:lnTo>
                    <a:lnTo>
                      <a:pt x="5725" y="10888"/>
                    </a:lnTo>
                    <a:lnTo>
                      <a:pt x="5585" y="10767"/>
                    </a:lnTo>
                    <a:lnTo>
                      <a:pt x="5424" y="10667"/>
                    </a:lnTo>
                    <a:lnTo>
                      <a:pt x="5243" y="10566"/>
                    </a:lnTo>
                    <a:lnTo>
                      <a:pt x="5082" y="10506"/>
                    </a:lnTo>
                    <a:lnTo>
                      <a:pt x="4882" y="10446"/>
                    </a:lnTo>
                    <a:lnTo>
                      <a:pt x="4701" y="10426"/>
                    </a:lnTo>
                    <a:lnTo>
                      <a:pt x="4500" y="10405"/>
                    </a:lnTo>
                    <a:lnTo>
                      <a:pt x="4319" y="10405"/>
                    </a:lnTo>
                    <a:lnTo>
                      <a:pt x="4118" y="10426"/>
                    </a:lnTo>
                    <a:lnTo>
                      <a:pt x="3917" y="10466"/>
                    </a:lnTo>
                    <a:lnTo>
                      <a:pt x="3737" y="10506"/>
                    </a:lnTo>
                    <a:lnTo>
                      <a:pt x="3556" y="10586"/>
                    </a:lnTo>
                    <a:lnTo>
                      <a:pt x="3375" y="10667"/>
                    </a:lnTo>
                    <a:lnTo>
                      <a:pt x="3194" y="10767"/>
                    </a:lnTo>
                    <a:lnTo>
                      <a:pt x="3034" y="10867"/>
                    </a:lnTo>
                    <a:lnTo>
                      <a:pt x="2873" y="10988"/>
                    </a:lnTo>
                    <a:lnTo>
                      <a:pt x="2732" y="11129"/>
                    </a:lnTo>
                    <a:lnTo>
                      <a:pt x="2612" y="11289"/>
                    </a:lnTo>
                    <a:lnTo>
                      <a:pt x="2491" y="11430"/>
                    </a:lnTo>
                    <a:lnTo>
                      <a:pt x="2391" y="11611"/>
                    </a:lnTo>
                    <a:lnTo>
                      <a:pt x="2290" y="11771"/>
                    </a:lnTo>
                    <a:lnTo>
                      <a:pt x="2210" y="11952"/>
                    </a:lnTo>
                    <a:lnTo>
                      <a:pt x="2049" y="12314"/>
                    </a:lnTo>
                    <a:lnTo>
                      <a:pt x="1949" y="12695"/>
                    </a:lnTo>
                    <a:lnTo>
                      <a:pt x="1889" y="13097"/>
                    </a:lnTo>
                    <a:lnTo>
                      <a:pt x="1848" y="13499"/>
                    </a:lnTo>
                    <a:lnTo>
                      <a:pt x="1869" y="13901"/>
                    </a:lnTo>
                    <a:lnTo>
                      <a:pt x="1889" y="14302"/>
                    </a:lnTo>
                    <a:lnTo>
                      <a:pt x="1949" y="14704"/>
                    </a:lnTo>
                    <a:lnTo>
                      <a:pt x="2029" y="15086"/>
                    </a:lnTo>
                    <a:lnTo>
                      <a:pt x="2130" y="15467"/>
                    </a:lnTo>
                    <a:lnTo>
                      <a:pt x="2250" y="15849"/>
                    </a:lnTo>
                    <a:lnTo>
                      <a:pt x="2371" y="16231"/>
                    </a:lnTo>
                    <a:lnTo>
                      <a:pt x="2632" y="16994"/>
                    </a:lnTo>
                    <a:lnTo>
                      <a:pt x="5926" y="26194"/>
                    </a:lnTo>
                    <a:lnTo>
                      <a:pt x="6027" y="26495"/>
                    </a:lnTo>
                    <a:lnTo>
                      <a:pt x="6067" y="26656"/>
                    </a:lnTo>
                    <a:lnTo>
                      <a:pt x="6087" y="26817"/>
                    </a:lnTo>
                    <a:lnTo>
                      <a:pt x="6107" y="26977"/>
                    </a:lnTo>
                    <a:lnTo>
                      <a:pt x="6107" y="27118"/>
                    </a:lnTo>
                    <a:lnTo>
                      <a:pt x="6067" y="27279"/>
                    </a:lnTo>
                    <a:lnTo>
                      <a:pt x="6006" y="27419"/>
                    </a:lnTo>
                    <a:lnTo>
                      <a:pt x="5966" y="27520"/>
                    </a:lnTo>
                    <a:lnTo>
                      <a:pt x="5886" y="27580"/>
                    </a:lnTo>
                    <a:lnTo>
                      <a:pt x="5826" y="27660"/>
                    </a:lnTo>
                    <a:lnTo>
                      <a:pt x="5745" y="27721"/>
                    </a:lnTo>
                    <a:lnTo>
                      <a:pt x="5565" y="27801"/>
                    </a:lnTo>
                    <a:lnTo>
                      <a:pt x="5364" y="27841"/>
                    </a:lnTo>
                    <a:lnTo>
                      <a:pt x="5163" y="27841"/>
                    </a:lnTo>
                    <a:lnTo>
                      <a:pt x="4942" y="27821"/>
                    </a:lnTo>
                    <a:lnTo>
                      <a:pt x="4741" y="27761"/>
                    </a:lnTo>
                    <a:lnTo>
                      <a:pt x="4560" y="27660"/>
                    </a:lnTo>
                    <a:lnTo>
                      <a:pt x="4400" y="27540"/>
                    </a:lnTo>
                    <a:lnTo>
                      <a:pt x="4239" y="27399"/>
                    </a:lnTo>
                    <a:lnTo>
                      <a:pt x="4118" y="27239"/>
                    </a:lnTo>
                    <a:lnTo>
                      <a:pt x="3978" y="27078"/>
                    </a:lnTo>
                    <a:lnTo>
                      <a:pt x="3757" y="26716"/>
                    </a:lnTo>
                    <a:lnTo>
                      <a:pt x="3556" y="26355"/>
                    </a:lnTo>
                    <a:lnTo>
                      <a:pt x="3335" y="25993"/>
                    </a:lnTo>
                    <a:lnTo>
                      <a:pt x="3234" y="25812"/>
                    </a:lnTo>
                    <a:lnTo>
                      <a:pt x="3094" y="25632"/>
                    </a:lnTo>
                    <a:lnTo>
                      <a:pt x="2973" y="25491"/>
                    </a:lnTo>
                    <a:lnTo>
                      <a:pt x="2813" y="25350"/>
                    </a:lnTo>
                    <a:lnTo>
                      <a:pt x="2652" y="25230"/>
                    </a:lnTo>
                    <a:lnTo>
                      <a:pt x="2471" y="25129"/>
                    </a:lnTo>
                    <a:lnTo>
                      <a:pt x="2290" y="25049"/>
                    </a:lnTo>
                    <a:lnTo>
                      <a:pt x="2110" y="25009"/>
                    </a:lnTo>
                    <a:lnTo>
                      <a:pt x="1929" y="25009"/>
                    </a:lnTo>
                    <a:lnTo>
                      <a:pt x="1748" y="25029"/>
                    </a:lnTo>
                    <a:lnTo>
                      <a:pt x="1567" y="25049"/>
                    </a:lnTo>
                    <a:lnTo>
                      <a:pt x="1386" y="25109"/>
                    </a:lnTo>
                    <a:lnTo>
                      <a:pt x="1206" y="25190"/>
                    </a:lnTo>
                    <a:lnTo>
                      <a:pt x="1045" y="25290"/>
                    </a:lnTo>
                    <a:lnTo>
                      <a:pt x="884" y="25411"/>
                    </a:lnTo>
                    <a:lnTo>
                      <a:pt x="744" y="25531"/>
                    </a:lnTo>
                    <a:lnTo>
                      <a:pt x="603" y="25692"/>
                    </a:lnTo>
                    <a:lnTo>
                      <a:pt x="462" y="25832"/>
                    </a:lnTo>
                    <a:lnTo>
                      <a:pt x="362" y="26013"/>
                    </a:lnTo>
                    <a:lnTo>
                      <a:pt x="262" y="26174"/>
                    </a:lnTo>
                    <a:lnTo>
                      <a:pt x="181" y="26375"/>
                    </a:lnTo>
                    <a:lnTo>
                      <a:pt x="121" y="26556"/>
                    </a:lnTo>
                    <a:lnTo>
                      <a:pt x="81" y="26756"/>
                    </a:lnTo>
                    <a:lnTo>
                      <a:pt x="41" y="26937"/>
                    </a:lnTo>
                    <a:lnTo>
                      <a:pt x="0" y="27319"/>
                    </a:lnTo>
                    <a:lnTo>
                      <a:pt x="21" y="27721"/>
                    </a:lnTo>
                    <a:lnTo>
                      <a:pt x="61" y="28122"/>
                    </a:lnTo>
                    <a:lnTo>
                      <a:pt x="141" y="28504"/>
                    </a:lnTo>
                    <a:lnTo>
                      <a:pt x="221" y="28906"/>
                    </a:lnTo>
                    <a:lnTo>
                      <a:pt x="442" y="29669"/>
                    </a:lnTo>
                    <a:lnTo>
                      <a:pt x="965" y="31417"/>
                    </a:lnTo>
                    <a:lnTo>
                      <a:pt x="1246" y="32301"/>
                    </a:lnTo>
                    <a:lnTo>
                      <a:pt x="1527" y="33164"/>
                    </a:lnTo>
                    <a:lnTo>
                      <a:pt x="1848" y="34028"/>
                    </a:lnTo>
                    <a:lnTo>
                      <a:pt x="2170" y="34872"/>
                    </a:lnTo>
                    <a:lnTo>
                      <a:pt x="2531" y="35715"/>
                    </a:lnTo>
                    <a:lnTo>
                      <a:pt x="2913" y="36539"/>
                    </a:lnTo>
                    <a:lnTo>
                      <a:pt x="3355" y="37342"/>
                    </a:lnTo>
                    <a:lnTo>
                      <a:pt x="3817" y="38126"/>
                    </a:lnTo>
                    <a:lnTo>
                      <a:pt x="4058" y="38528"/>
                    </a:lnTo>
                    <a:lnTo>
                      <a:pt x="4319" y="38889"/>
                    </a:lnTo>
                    <a:lnTo>
                      <a:pt x="4580" y="39271"/>
                    </a:lnTo>
                    <a:lnTo>
                      <a:pt x="4862" y="39632"/>
                    </a:lnTo>
                    <a:lnTo>
                      <a:pt x="5163" y="39974"/>
                    </a:lnTo>
                    <a:lnTo>
                      <a:pt x="5444" y="40315"/>
                    </a:lnTo>
                    <a:lnTo>
                      <a:pt x="5765" y="40637"/>
                    </a:lnTo>
                    <a:lnTo>
                      <a:pt x="6087" y="40958"/>
                    </a:lnTo>
                    <a:lnTo>
                      <a:pt x="6428" y="41259"/>
                    </a:lnTo>
                    <a:lnTo>
                      <a:pt x="6770" y="41561"/>
                    </a:lnTo>
                    <a:lnTo>
                      <a:pt x="7131" y="41822"/>
                    </a:lnTo>
                    <a:lnTo>
                      <a:pt x="7493" y="42083"/>
                    </a:lnTo>
                    <a:lnTo>
                      <a:pt x="20791" y="42706"/>
                    </a:lnTo>
                    <a:lnTo>
                      <a:pt x="21895" y="41018"/>
                    </a:lnTo>
                    <a:lnTo>
                      <a:pt x="22980" y="39311"/>
                    </a:lnTo>
                    <a:lnTo>
                      <a:pt x="24045" y="37584"/>
                    </a:lnTo>
                    <a:lnTo>
                      <a:pt x="24567" y="36720"/>
                    </a:lnTo>
                    <a:lnTo>
                      <a:pt x="25069" y="35856"/>
                    </a:lnTo>
                    <a:lnTo>
                      <a:pt x="25551" y="34972"/>
                    </a:lnTo>
                    <a:lnTo>
                      <a:pt x="26033" y="34068"/>
                    </a:lnTo>
                    <a:lnTo>
                      <a:pt x="26495" y="33164"/>
                    </a:lnTo>
                    <a:lnTo>
                      <a:pt x="26937" y="32260"/>
                    </a:lnTo>
                    <a:lnTo>
                      <a:pt x="27339" y="31336"/>
                    </a:lnTo>
                    <a:lnTo>
                      <a:pt x="27741" y="30412"/>
                    </a:lnTo>
                    <a:lnTo>
                      <a:pt x="28102" y="29468"/>
                    </a:lnTo>
                    <a:lnTo>
                      <a:pt x="28444" y="28524"/>
                    </a:lnTo>
                    <a:lnTo>
                      <a:pt x="28605" y="28022"/>
                    </a:lnTo>
                    <a:lnTo>
                      <a:pt x="28745" y="27520"/>
                    </a:lnTo>
                    <a:lnTo>
                      <a:pt x="28866" y="26998"/>
                    </a:lnTo>
                    <a:lnTo>
                      <a:pt x="28966" y="26475"/>
                    </a:lnTo>
                    <a:lnTo>
                      <a:pt x="29006" y="25973"/>
                    </a:lnTo>
                    <a:lnTo>
                      <a:pt x="29026" y="25712"/>
                    </a:lnTo>
                    <a:lnTo>
                      <a:pt x="29006" y="25451"/>
                    </a:lnTo>
                    <a:lnTo>
                      <a:pt x="28986" y="25190"/>
                    </a:lnTo>
                    <a:lnTo>
                      <a:pt x="28966" y="24949"/>
                    </a:lnTo>
                    <a:lnTo>
                      <a:pt x="28906" y="24688"/>
                    </a:lnTo>
                    <a:lnTo>
                      <a:pt x="28846" y="24446"/>
                    </a:lnTo>
                    <a:lnTo>
                      <a:pt x="28745" y="24185"/>
                    </a:lnTo>
                    <a:lnTo>
                      <a:pt x="28645" y="23964"/>
                    </a:lnTo>
                    <a:lnTo>
                      <a:pt x="28504" y="23723"/>
                    </a:lnTo>
                    <a:lnTo>
                      <a:pt x="28364" y="23522"/>
                    </a:lnTo>
                    <a:lnTo>
                      <a:pt x="28183" y="23322"/>
                    </a:lnTo>
                    <a:lnTo>
                      <a:pt x="28002" y="23121"/>
                    </a:lnTo>
                    <a:lnTo>
                      <a:pt x="27801" y="22960"/>
                    </a:lnTo>
                    <a:lnTo>
                      <a:pt x="27580" y="22819"/>
                    </a:lnTo>
                    <a:lnTo>
                      <a:pt x="27359" y="22679"/>
                    </a:lnTo>
                    <a:lnTo>
                      <a:pt x="27138" y="22578"/>
                    </a:lnTo>
                    <a:lnTo>
                      <a:pt x="26897" y="22498"/>
                    </a:lnTo>
                    <a:lnTo>
                      <a:pt x="26656" y="22458"/>
                    </a:lnTo>
                    <a:lnTo>
                      <a:pt x="26415" y="22438"/>
                    </a:lnTo>
                    <a:lnTo>
                      <a:pt x="26174" y="22458"/>
                    </a:lnTo>
                    <a:lnTo>
                      <a:pt x="25933" y="22498"/>
                    </a:lnTo>
                    <a:lnTo>
                      <a:pt x="25692" y="22578"/>
                    </a:lnTo>
                    <a:lnTo>
                      <a:pt x="25431" y="22699"/>
                    </a:lnTo>
                    <a:lnTo>
                      <a:pt x="25190" y="22880"/>
                    </a:lnTo>
                    <a:lnTo>
                      <a:pt x="24969" y="23081"/>
                    </a:lnTo>
                    <a:lnTo>
                      <a:pt x="24748" y="23281"/>
                    </a:lnTo>
                    <a:lnTo>
                      <a:pt x="24346" y="23763"/>
                    </a:lnTo>
                    <a:lnTo>
                      <a:pt x="23964" y="24226"/>
                    </a:lnTo>
                    <a:lnTo>
                      <a:pt x="23743" y="24446"/>
                    </a:lnTo>
                    <a:lnTo>
                      <a:pt x="23502" y="24647"/>
                    </a:lnTo>
                    <a:lnTo>
                      <a:pt x="23261" y="24828"/>
                    </a:lnTo>
                    <a:lnTo>
                      <a:pt x="22980" y="24989"/>
                    </a:lnTo>
                    <a:lnTo>
                      <a:pt x="22719" y="25089"/>
                    </a:lnTo>
                    <a:lnTo>
                      <a:pt x="22578" y="25109"/>
                    </a:lnTo>
                    <a:lnTo>
                      <a:pt x="22418" y="25129"/>
                    </a:lnTo>
                    <a:lnTo>
                      <a:pt x="22277" y="25150"/>
                    </a:lnTo>
                    <a:lnTo>
                      <a:pt x="22136" y="25129"/>
                    </a:lnTo>
                    <a:lnTo>
                      <a:pt x="21996" y="25109"/>
                    </a:lnTo>
                    <a:lnTo>
                      <a:pt x="21855" y="25069"/>
                    </a:lnTo>
                    <a:lnTo>
                      <a:pt x="21735" y="25009"/>
                    </a:lnTo>
                    <a:lnTo>
                      <a:pt x="21614" y="24929"/>
                    </a:lnTo>
                    <a:lnTo>
                      <a:pt x="21514" y="24848"/>
                    </a:lnTo>
                    <a:lnTo>
                      <a:pt x="21413" y="24748"/>
                    </a:lnTo>
                    <a:lnTo>
                      <a:pt x="21333" y="24647"/>
                    </a:lnTo>
                    <a:lnTo>
                      <a:pt x="21253" y="24547"/>
                    </a:lnTo>
                    <a:lnTo>
                      <a:pt x="21132" y="24286"/>
                    </a:lnTo>
                    <a:lnTo>
                      <a:pt x="21052" y="24025"/>
                    </a:lnTo>
                    <a:lnTo>
                      <a:pt x="20992" y="23743"/>
                    </a:lnTo>
                    <a:lnTo>
                      <a:pt x="20971" y="23442"/>
                    </a:lnTo>
                    <a:lnTo>
                      <a:pt x="21012" y="23161"/>
                    </a:lnTo>
                    <a:lnTo>
                      <a:pt x="21072" y="22900"/>
                    </a:lnTo>
                    <a:lnTo>
                      <a:pt x="21152" y="22619"/>
                    </a:lnTo>
                    <a:lnTo>
                      <a:pt x="21253" y="22357"/>
                    </a:lnTo>
                    <a:lnTo>
                      <a:pt x="21373" y="22116"/>
                    </a:lnTo>
                    <a:lnTo>
                      <a:pt x="21654" y="21614"/>
                    </a:lnTo>
                    <a:lnTo>
                      <a:pt x="21936" y="21132"/>
                    </a:lnTo>
                    <a:lnTo>
                      <a:pt x="22257" y="20529"/>
                    </a:lnTo>
                    <a:lnTo>
                      <a:pt x="22558" y="19927"/>
                    </a:lnTo>
                    <a:lnTo>
                      <a:pt x="22840" y="19304"/>
                    </a:lnTo>
                    <a:lnTo>
                      <a:pt x="23101" y="18661"/>
                    </a:lnTo>
                    <a:lnTo>
                      <a:pt x="23322" y="18019"/>
                    </a:lnTo>
                    <a:lnTo>
                      <a:pt x="23543" y="17376"/>
                    </a:lnTo>
                    <a:lnTo>
                      <a:pt x="23703" y="16713"/>
                    </a:lnTo>
                    <a:lnTo>
                      <a:pt x="23864" y="16050"/>
                    </a:lnTo>
                    <a:lnTo>
                      <a:pt x="23944" y="15608"/>
                    </a:lnTo>
                    <a:lnTo>
                      <a:pt x="24005" y="15166"/>
                    </a:lnTo>
                    <a:lnTo>
                      <a:pt x="24045" y="14724"/>
                    </a:lnTo>
                    <a:lnTo>
                      <a:pt x="24065" y="14282"/>
                    </a:lnTo>
                    <a:lnTo>
                      <a:pt x="24025" y="13860"/>
                    </a:lnTo>
                    <a:lnTo>
                      <a:pt x="23964" y="13419"/>
                    </a:lnTo>
                    <a:lnTo>
                      <a:pt x="23924" y="13218"/>
                    </a:lnTo>
                    <a:lnTo>
                      <a:pt x="23864" y="12997"/>
                    </a:lnTo>
                    <a:lnTo>
                      <a:pt x="23784" y="12796"/>
                    </a:lnTo>
                    <a:lnTo>
                      <a:pt x="23703" y="12595"/>
                    </a:lnTo>
                    <a:lnTo>
                      <a:pt x="23583" y="12414"/>
                    </a:lnTo>
                    <a:lnTo>
                      <a:pt x="23462" y="12233"/>
                    </a:lnTo>
                    <a:lnTo>
                      <a:pt x="23322" y="12053"/>
                    </a:lnTo>
                    <a:lnTo>
                      <a:pt x="23181" y="11892"/>
                    </a:lnTo>
                    <a:lnTo>
                      <a:pt x="23020" y="11731"/>
                    </a:lnTo>
                    <a:lnTo>
                      <a:pt x="22840" y="11611"/>
                    </a:lnTo>
                    <a:lnTo>
                      <a:pt x="22659" y="11490"/>
                    </a:lnTo>
                    <a:lnTo>
                      <a:pt x="22478" y="11390"/>
                    </a:lnTo>
                    <a:lnTo>
                      <a:pt x="22277" y="11289"/>
                    </a:lnTo>
                    <a:lnTo>
                      <a:pt x="22076" y="11229"/>
                    </a:lnTo>
                    <a:lnTo>
                      <a:pt x="21855" y="11189"/>
                    </a:lnTo>
                    <a:lnTo>
                      <a:pt x="21654" y="11169"/>
                    </a:lnTo>
                    <a:lnTo>
                      <a:pt x="21454" y="11169"/>
                    </a:lnTo>
                    <a:lnTo>
                      <a:pt x="21253" y="11209"/>
                    </a:lnTo>
                    <a:lnTo>
                      <a:pt x="21052" y="11249"/>
                    </a:lnTo>
                    <a:lnTo>
                      <a:pt x="20851" y="11329"/>
                    </a:lnTo>
                    <a:lnTo>
                      <a:pt x="20610" y="11470"/>
                    </a:lnTo>
                    <a:lnTo>
                      <a:pt x="20409" y="11651"/>
                    </a:lnTo>
                    <a:lnTo>
                      <a:pt x="20208" y="11832"/>
                    </a:lnTo>
                    <a:lnTo>
                      <a:pt x="20027" y="12033"/>
                    </a:lnTo>
                    <a:lnTo>
                      <a:pt x="19686" y="12474"/>
                    </a:lnTo>
                    <a:lnTo>
                      <a:pt x="19364" y="12916"/>
                    </a:lnTo>
                    <a:lnTo>
                      <a:pt x="19164" y="13137"/>
                    </a:lnTo>
                    <a:lnTo>
                      <a:pt x="18963" y="13338"/>
                    </a:lnTo>
                    <a:lnTo>
                      <a:pt x="18742" y="13499"/>
                    </a:lnTo>
                    <a:lnTo>
                      <a:pt x="18501" y="13640"/>
                    </a:lnTo>
                    <a:lnTo>
                      <a:pt x="18260" y="13740"/>
                    </a:lnTo>
                    <a:lnTo>
                      <a:pt x="18119" y="13780"/>
                    </a:lnTo>
                    <a:lnTo>
                      <a:pt x="17999" y="13800"/>
                    </a:lnTo>
                    <a:lnTo>
                      <a:pt x="17737" y="13800"/>
                    </a:lnTo>
                    <a:lnTo>
                      <a:pt x="17617" y="13780"/>
                    </a:lnTo>
                    <a:lnTo>
                      <a:pt x="17476" y="13720"/>
                    </a:lnTo>
                    <a:lnTo>
                      <a:pt x="17336" y="13660"/>
                    </a:lnTo>
                    <a:lnTo>
                      <a:pt x="17195" y="13559"/>
                    </a:lnTo>
                    <a:lnTo>
                      <a:pt x="17075" y="13439"/>
                    </a:lnTo>
                    <a:lnTo>
                      <a:pt x="16974" y="13318"/>
                    </a:lnTo>
                    <a:lnTo>
                      <a:pt x="16894" y="13178"/>
                    </a:lnTo>
                    <a:lnTo>
                      <a:pt x="16833" y="13017"/>
                    </a:lnTo>
                    <a:lnTo>
                      <a:pt x="16773" y="12836"/>
                    </a:lnTo>
                    <a:lnTo>
                      <a:pt x="16733" y="12675"/>
                    </a:lnTo>
                    <a:lnTo>
                      <a:pt x="16673" y="12294"/>
                    </a:lnTo>
                    <a:lnTo>
                      <a:pt x="16673" y="11912"/>
                    </a:lnTo>
                    <a:lnTo>
                      <a:pt x="16673" y="11530"/>
                    </a:lnTo>
                    <a:lnTo>
                      <a:pt x="16713" y="11149"/>
                    </a:lnTo>
                    <a:lnTo>
                      <a:pt x="16773" y="10345"/>
                    </a:lnTo>
                    <a:lnTo>
                      <a:pt x="16793" y="9542"/>
                    </a:lnTo>
                    <a:lnTo>
                      <a:pt x="16773" y="8718"/>
                    </a:lnTo>
                    <a:lnTo>
                      <a:pt x="16733" y="7915"/>
                    </a:lnTo>
                    <a:lnTo>
                      <a:pt x="16653" y="7111"/>
                    </a:lnTo>
                    <a:lnTo>
                      <a:pt x="16532" y="6308"/>
                    </a:lnTo>
                    <a:lnTo>
                      <a:pt x="16371" y="5524"/>
                    </a:lnTo>
                    <a:lnTo>
                      <a:pt x="16171" y="4741"/>
                    </a:lnTo>
                    <a:lnTo>
                      <a:pt x="16050" y="4259"/>
                    </a:lnTo>
                    <a:lnTo>
                      <a:pt x="15889" y="3777"/>
                    </a:lnTo>
                    <a:lnTo>
                      <a:pt x="15709" y="3315"/>
                    </a:lnTo>
                    <a:lnTo>
                      <a:pt x="15508" y="2873"/>
                    </a:lnTo>
                    <a:lnTo>
                      <a:pt x="15287" y="2431"/>
                    </a:lnTo>
                    <a:lnTo>
                      <a:pt x="15046" y="2009"/>
                    </a:lnTo>
                    <a:lnTo>
                      <a:pt x="14744" y="1627"/>
                    </a:lnTo>
                    <a:lnTo>
                      <a:pt x="14423" y="1246"/>
                    </a:lnTo>
                    <a:lnTo>
                      <a:pt x="14262" y="1085"/>
                    </a:lnTo>
                    <a:lnTo>
                      <a:pt x="14082" y="904"/>
                    </a:lnTo>
                    <a:lnTo>
                      <a:pt x="13881" y="764"/>
                    </a:lnTo>
                    <a:lnTo>
                      <a:pt x="13680" y="623"/>
                    </a:lnTo>
                    <a:lnTo>
                      <a:pt x="13459" y="502"/>
                    </a:lnTo>
                    <a:lnTo>
                      <a:pt x="13258" y="382"/>
                    </a:lnTo>
                    <a:lnTo>
                      <a:pt x="13037" y="282"/>
                    </a:lnTo>
                    <a:lnTo>
                      <a:pt x="12796" y="181"/>
                    </a:lnTo>
                    <a:lnTo>
                      <a:pt x="12575" y="121"/>
                    </a:lnTo>
                    <a:lnTo>
                      <a:pt x="12334" y="61"/>
                    </a:lnTo>
                    <a:lnTo>
                      <a:pt x="12093" y="20"/>
                    </a:lnTo>
                    <a:lnTo>
                      <a:pt x="118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6"/>
              <p:cNvSpPr/>
              <p:nvPr/>
            </p:nvSpPr>
            <p:spPr>
              <a:xfrm>
                <a:off x="-382575" y="3039300"/>
                <a:ext cx="13575" cy="995850"/>
              </a:xfrm>
              <a:custGeom>
                <a:avLst/>
                <a:gdLst/>
                <a:ahLst/>
                <a:cxnLst/>
                <a:rect l="l" t="t" r="r" b="b"/>
                <a:pathLst>
                  <a:path w="543" h="39834" extrusionOk="0">
                    <a:moveTo>
                      <a:pt x="282" y="0"/>
                    </a:moveTo>
                    <a:lnTo>
                      <a:pt x="161" y="20"/>
                    </a:lnTo>
                    <a:lnTo>
                      <a:pt x="81" y="81"/>
                    </a:lnTo>
                    <a:lnTo>
                      <a:pt x="41" y="161"/>
                    </a:lnTo>
                    <a:lnTo>
                      <a:pt x="0" y="261"/>
                    </a:lnTo>
                    <a:lnTo>
                      <a:pt x="0" y="39572"/>
                    </a:lnTo>
                    <a:lnTo>
                      <a:pt x="41" y="39673"/>
                    </a:lnTo>
                    <a:lnTo>
                      <a:pt x="81" y="39773"/>
                    </a:lnTo>
                    <a:lnTo>
                      <a:pt x="161" y="39813"/>
                    </a:lnTo>
                    <a:lnTo>
                      <a:pt x="282" y="39833"/>
                    </a:lnTo>
                    <a:lnTo>
                      <a:pt x="382" y="39813"/>
                    </a:lnTo>
                    <a:lnTo>
                      <a:pt x="462" y="39773"/>
                    </a:lnTo>
                    <a:lnTo>
                      <a:pt x="523" y="39673"/>
                    </a:lnTo>
                    <a:lnTo>
                      <a:pt x="543" y="39572"/>
                    </a:lnTo>
                    <a:lnTo>
                      <a:pt x="543" y="261"/>
                    </a:lnTo>
                    <a:lnTo>
                      <a:pt x="523" y="161"/>
                    </a:lnTo>
                    <a:lnTo>
                      <a:pt x="462" y="81"/>
                    </a:lnTo>
                    <a:lnTo>
                      <a:pt x="382" y="20"/>
                    </a:lnTo>
                    <a:lnTo>
                      <a:pt x="282"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6"/>
              <p:cNvSpPr/>
              <p:nvPr/>
            </p:nvSpPr>
            <p:spPr>
              <a:xfrm>
                <a:off x="-572400" y="3324525"/>
                <a:ext cx="431900" cy="264175"/>
              </a:xfrm>
              <a:custGeom>
                <a:avLst/>
                <a:gdLst/>
                <a:ahLst/>
                <a:cxnLst/>
                <a:rect l="l" t="t" r="r" b="b"/>
                <a:pathLst>
                  <a:path w="17276" h="10567" extrusionOk="0">
                    <a:moveTo>
                      <a:pt x="282" y="1"/>
                    </a:moveTo>
                    <a:lnTo>
                      <a:pt x="181" y="21"/>
                    </a:lnTo>
                    <a:lnTo>
                      <a:pt x="101" y="61"/>
                    </a:lnTo>
                    <a:lnTo>
                      <a:pt x="21" y="141"/>
                    </a:lnTo>
                    <a:lnTo>
                      <a:pt x="0" y="242"/>
                    </a:lnTo>
                    <a:lnTo>
                      <a:pt x="0" y="342"/>
                    </a:lnTo>
                    <a:lnTo>
                      <a:pt x="41" y="423"/>
                    </a:lnTo>
                    <a:lnTo>
                      <a:pt x="7654" y="10466"/>
                    </a:lnTo>
                    <a:lnTo>
                      <a:pt x="7694" y="10506"/>
                    </a:lnTo>
                    <a:lnTo>
                      <a:pt x="7734" y="10527"/>
                    </a:lnTo>
                    <a:lnTo>
                      <a:pt x="7794" y="10547"/>
                    </a:lnTo>
                    <a:lnTo>
                      <a:pt x="7855" y="10567"/>
                    </a:lnTo>
                    <a:lnTo>
                      <a:pt x="7875" y="10567"/>
                    </a:lnTo>
                    <a:lnTo>
                      <a:pt x="7975" y="10547"/>
                    </a:lnTo>
                    <a:lnTo>
                      <a:pt x="8055" y="10486"/>
                    </a:lnTo>
                    <a:lnTo>
                      <a:pt x="17215" y="443"/>
                    </a:lnTo>
                    <a:lnTo>
                      <a:pt x="17275" y="362"/>
                    </a:lnTo>
                    <a:lnTo>
                      <a:pt x="17275" y="262"/>
                    </a:lnTo>
                    <a:lnTo>
                      <a:pt x="17255" y="161"/>
                    </a:lnTo>
                    <a:lnTo>
                      <a:pt x="17195" y="81"/>
                    </a:lnTo>
                    <a:lnTo>
                      <a:pt x="17115" y="21"/>
                    </a:lnTo>
                    <a:lnTo>
                      <a:pt x="17014" y="1"/>
                    </a:lnTo>
                    <a:lnTo>
                      <a:pt x="16914" y="21"/>
                    </a:lnTo>
                    <a:lnTo>
                      <a:pt x="16833" y="101"/>
                    </a:lnTo>
                    <a:lnTo>
                      <a:pt x="7875" y="9884"/>
                    </a:lnTo>
                    <a:lnTo>
                      <a:pt x="462" y="101"/>
                    </a:lnTo>
                    <a:lnTo>
                      <a:pt x="382" y="41"/>
                    </a:lnTo>
                    <a:lnTo>
                      <a:pt x="282" y="1"/>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6"/>
              <p:cNvSpPr/>
              <p:nvPr/>
            </p:nvSpPr>
            <p:spPr>
              <a:xfrm>
                <a:off x="-642200" y="3609775"/>
                <a:ext cx="627250" cy="399250"/>
              </a:xfrm>
              <a:custGeom>
                <a:avLst/>
                <a:gdLst/>
                <a:ahLst/>
                <a:cxnLst/>
                <a:rect l="l" t="t" r="r" b="b"/>
                <a:pathLst>
                  <a:path w="25090" h="15970" extrusionOk="0">
                    <a:moveTo>
                      <a:pt x="24808" y="0"/>
                    </a:moveTo>
                    <a:lnTo>
                      <a:pt x="24708" y="20"/>
                    </a:lnTo>
                    <a:lnTo>
                      <a:pt x="24627" y="81"/>
                    </a:lnTo>
                    <a:lnTo>
                      <a:pt x="10667" y="15307"/>
                    </a:lnTo>
                    <a:lnTo>
                      <a:pt x="462" y="2069"/>
                    </a:lnTo>
                    <a:lnTo>
                      <a:pt x="382" y="2009"/>
                    </a:lnTo>
                    <a:lnTo>
                      <a:pt x="282" y="1969"/>
                    </a:lnTo>
                    <a:lnTo>
                      <a:pt x="181" y="1989"/>
                    </a:lnTo>
                    <a:lnTo>
                      <a:pt x="101" y="2029"/>
                    </a:lnTo>
                    <a:lnTo>
                      <a:pt x="20" y="2110"/>
                    </a:lnTo>
                    <a:lnTo>
                      <a:pt x="0" y="2210"/>
                    </a:lnTo>
                    <a:lnTo>
                      <a:pt x="0" y="2310"/>
                    </a:lnTo>
                    <a:lnTo>
                      <a:pt x="40" y="2391"/>
                    </a:lnTo>
                    <a:lnTo>
                      <a:pt x="10446" y="15869"/>
                    </a:lnTo>
                    <a:lnTo>
                      <a:pt x="10486" y="15909"/>
                    </a:lnTo>
                    <a:lnTo>
                      <a:pt x="10546" y="15950"/>
                    </a:lnTo>
                    <a:lnTo>
                      <a:pt x="10586" y="15970"/>
                    </a:lnTo>
                    <a:lnTo>
                      <a:pt x="10667" y="15970"/>
                    </a:lnTo>
                    <a:lnTo>
                      <a:pt x="10767" y="15950"/>
                    </a:lnTo>
                    <a:lnTo>
                      <a:pt x="10847" y="15889"/>
                    </a:lnTo>
                    <a:lnTo>
                      <a:pt x="25009" y="442"/>
                    </a:lnTo>
                    <a:lnTo>
                      <a:pt x="25069" y="362"/>
                    </a:lnTo>
                    <a:lnTo>
                      <a:pt x="25089" y="261"/>
                    </a:lnTo>
                    <a:lnTo>
                      <a:pt x="25069" y="161"/>
                    </a:lnTo>
                    <a:lnTo>
                      <a:pt x="24989" y="81"/>
                    </a:lnTo>
                    <a:lnTo>
                      <a:pt x="24908" y="20"/>
                    </a:lnTo>
                    <a:lnTo>
                      <a:pt x="24808" y="0"/>
                    </a:lnTo>
                    <a:close/>
                  </a:path>
                </a:pathLst>
              </a:custGeom>
              <a:solidFill>
                <a:srgbClr val="429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6"/>
              <p:cNvSpPr/>
              <p:nvPr/>
            </p:nvSpPr>
            <p:spPr>
              <a:xfrm>
                <a:off x="-699950" y="3976875"/>
                <a:ext cx="690525" cy="786925"/>
              </a:xfrm>
              <a:custGeom>
                <a:avLst/>
                <a:gdLst/>
                <a:ahLst/>
                <a:cxnLst/>
                <a:rect l="l" t="t" r="r" b="b"/>
                <a:pathLst>
                  <a:path w="27621" h="31477" extrusionOk="0">
                    <a:moveTo>
                      <a:pt x="0" y="0"/>
                    </a:moveTo>
                    <a:lnTo>
                      <a:pt x="5966" y="31477"/>
                    </a:lnTo>
                    <a:lnTo>
                      <a:pt x="21775" y="31477"/>
                    </a:lnTo>
                    <a:lnTo>
                      <a:pt x="27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matchingName="Title slide">
  <p:cSld name="Title slide">
    <p:bg>
      <p:bgPr>
        <a:solidFill>
          <a:srgbClr val="80C2EE">
            <a:alpha val="31700"/>
          </a:srgbClr>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1666" y="971465"/>
            <a:ext cx="12233273" cy="5886917"/>
            <a:chOff x="125" y="347604"/>
            <a:chExt cx="9143865" cy="4415188"/>
          </a:xfrm>
        </p:grpSpPr>
        <p:sp>
          <p:nvSpPr>
            <p:cNvPr id="10" name="Google Shape;10;p2"/>
            <p:cNvSpPr/>
            <p:nvPr/>
          </p:nvSpPr>
          <p:spPr>
            <a:xfrm>
              <a:off x="125" y="557245"/>
              <a:ext cx="3328632" cy="3622216"/>
            </a:xfrm>
            <a:custGeom>
              <a:avLst/>
              <a:gdLst/>
              <a:ahLst/>
              <a:cxnLst/>
              <a:rect l="l" t="t" r="r" b="b"/>
              <a:pathLst>
                <a:path w="107540" h="117025" extrusionOk="0">
                  <a:moveTo>
                    <a:pt x="4246" y="1"/>
                  </a:moveTo>
                  <a:cubicBezTo>
                    <a:pt x="2825" y="1"/>
                    <a:pt x="1403" y="102"/>
                    <a:pt x="0" y="306"/>
                  </a:cubicBezTo>
                  <a:lnTo>
                    <a:pt x="0" y="117025"/>
                  </a:lnTo>
                  <a:cubicBezTo>
                    <a:pt x="1155" y="117025"/>
                    <a:pt x="2280" y="116934"/>
                    <a:pt x="3374" y="116812"/>
                  </a:cubicBezTo>
                  <a:cubicBezTo>
                    <a:pt x="36262" y="113621"/>
                    <a:pt x="69241" y="111554"/>
                    <a:pt x="102282" y="110642"/>
                  </a:cubicBezTo>
                  <a:cubicBezTo>
                    <a:pt x="104896" y="102283"/>
                    <a:pt x="107540" y="93286"/>
                    <a:pt x="104318" y="85140"/>
                  </a:cubicBezTo>
                  <a:cubicBezTo>
                    <a:pt x="103589" y="83073"/>
                    <a:pt x="102403" y="81097"/>
                    <a:pt x="100488" y="79790"/>
                  </a:cubicBezTo>
                  <a:cubicBezTo>
                    <a:pt x="99242" y="78891"/>
                    <a:pt x="97639" y="78336"/>
                    <a:pt x="96047" y="78336"/>
                  </a:cubicBezTo>
                  <a:cubicBezTo>
                    <a:pt x="95271" y="78336"/>
                    <a:pt x="94498" y="78468"/>
                    <a:pt x="93771" y="78757"/>
                  </a:cubicBezTo>
                  <a:cubicBezTo>
                    <a:pt x="95139" y="72526"/>
                    <a:pt x="92859" y="65717"/>
                    <a:pt x="87935" y="61158"/>
                  </a:cubicBezTo>
                  <a:cubicBezTo>
                    <a:pt x="83779" y="57334"/>
                    <a:pt x="77849" y="55135"/>
                    <a:pt x="71919" y="55135"/>
                  </a:cubicBezTo>
                  <a:cubicBezTo>
                    <a:pt x="70779" y="55135"/>
                    <a:pt x="69639" y="55216"/>
                    <a:pt x="68512" y="55383"/>
                  </a:cubicBezTo>
                  <a:cubicBezTo>
                    <a:pt x="68056" y="51766"/>
                    <a:pt x="68330" y="48392"/>
                    <a:pt x="65989" y="45383"/>
                  </a:cubicBezTo>
                  <a:cubicBezTo>
                    <a:pt x="64621" y="43650"/>
                    <a:pt x="62706" y="42100"/>
                    <a:pt x="60457" y="41370"/>
                  </a:cubicBezTo>
                  <a:cubicBezTo>
                    <a:pt x="59743" y="41151"/>
                    <a:pt x="58824" y="41037"/>
                    <a:pt x="57858" y="41037"/>
                  </a:cubicBezTo>
                  <a:cubicBezTo>
                    <a:pt x="55740" y="41037"/>
                    <a:pt x="53401" y="41588"/>
                    <a:pt x="52524" y="42799"/>
                  </a:cubicBezTo>
                  <a:lnTo>
                    <a:pt x="52524" y="42799"/>
                  </a:lnTo>
                  <a:cubicBezTo>
                    <a:pt x="53679" y="37905"/>
                    <a:pt x="52463" y="32008"/>
                    <a:pt x="49636" y="27723"/>
                  </a:cubicBezTo>
                  <a:cubicBezTo>
                    <a:pt x="47752" y="24866"/>
                    <a:pt x="44195" y="23042"/>
                    <a:pt x="40761" y="21887"/>
                  </a:cubicBezTo>
                  <a:cubicBezTo>
                    <a:pt x="39531" y="21447"/>
                    <a:pt x="38185" y="21218"/>
                    <a:pt x="36850" y="21218"/>
                  </a:cubicBezTo>
                  <a:cubicBezTo>
                    <a:pt x="34489" y="21218"/>
                    <a:pt x="32159" y="21934"/>
                    <a:pt x="30548" y="23467"/>
                  </a:cubicBezTo>
                  <a:cubicBezTo>
                    <a:pt x="30548" y="15960"/>
                    <a:pt x="26231" y="8543"/>
                    <a:pt x="19332" y="4197"/>
                  </a:cubicBezTo>
                  <a:cubicBezTo>
                    <a:pt x="14960" y="1434"/>
                    <a:pt x="9602" y="1"/>
                    <a:pt x="4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652292" y="347604"/>
              <a:ext cx="6491699" cy="4415188"/>
            </a:xfrm>
            <a:custGeom>
              <a:avLst/>
              <a:gdLst/>
              <a:ahLst/>
              <a:cxnLst/>
              <a:rect l="l" t="t" r="r" b="b"/>
              <a:pathLst>
                <a:path w="209731" h="142644" extrusionOk="0">
                  <a:moveTo>
                    <a:pt x="112119" y="1"/>
                  </a:moveTo>
                  <a:cubicBezTo>
                    <a:pt x="110126" y="1"/>
                    <a:pt x="108130" y="129"/>
                    <a:pt x="106142" y="392"/>
                  </a:cubicBezTo>
                  <a:cubicBezTo>
                    <a:pt x="88057" y="2763"/>
                    <a:pt x="71765" y="16897"/>
                    <a:pt x="67935" y="34769"/>
                  </a:cubicBezTo>
                  <a:cubicBezTo>
                    <a:pt x="64597" y="33280"/>
                    <a:pt x="60944" y="32544"/>
                    <a:pt x="57288" y="32544"/>
                  </a:cubicBezTo>
                  <a:cubicBezTo>
                    <a:pt x="52289" y="32544"/>
                    <a:pt x="47285" y="33920"/>
                    <a:pt x="43071" y="36623"/>
                  </a:cubicBezTo>
                  <a:cubicBezTo>
                    <a:pt x="35776" y="41304"/>
                    <a:pt x="31126" y="49785"/>
                    <a:pt x="31004" y="58447"/>
                  </a:cubicBezTo>
                  <a:cubicBezTo>
                    <a:pt x="28635" y="58002"/>
                    <a:pt x="26218" y="57780"/>
                    <a:pt x="23800" y="57780"/>
                  </a:cubicBezTo>
                  <a:cubicBezTo>
                    <a:pt x="15172" y="57780"/>
                    <a:pt x="6529" y="60599"/>
                    <a:pt x="0" y="66107"/>
                  </a:cubicBezTo>
                  <a:cubicBezTo>
                    <a:pt x="791" y="66685"/>
                    <a:pt x="1551" y="67262"/>
                    <a:pt x="2280" y="67931"/>
                  </a:cubicBezTo>
                  <a:cubicBezTo>
                    <a:pt x="7204" y="72490"/>
                    <a:pt x="9454" y="79299"/>
                    <a:pt x="8116" y="85530"/>
                  </a:cubicBezTo>
                  <a:cubicBezTo>
                    <a:pt x="8834" y="85241"/>
                    <a:pt x="9600" y="85109"/>
                    <a:pt x="10374" y="85109"/>
                  </a:cubicBezTo>
                  <a:cubicBezTo>
                    <a:pt x="11960" y="85109"/>
                    <a:pt x="13577" y="85664"/>
                    <a:pt x="14864" y="86563"/>
                  </a:cubicBezTo>
                  <a:cubicBezTo>
                    <a:pt x="16718" y="87870"/>
                    <a:pt x="17904" y="89846"/>
                    <a:pt x="18694" y="91883"/>
                  </a:cubicBezTo>
                  <a:cubicBezTo>
                    <a:pt x="21885" y="100029"/>
                    <a:pt x="19271" y="109056"/>
                    <a:pt x="16627" y="117354"/>
                  </a:cubicBezTo>
                  <a:lnTo>
                    <a:pt x="16445" y="117354"/>
                  </a:lnTo>
                  <a:lnTo>
                    <a:pt x="53649" y="142643"/>
                  </a:lnTo>
                  <a:cubicBezTo>
                    <a:pt x="104562" y="126260"/>
                    <a:pt x="154836" y="107779"/>
                    <a:pt x="204229" y="87262"/>
                  </a:cubicBezTo>
                  <a:cubicBezTo>
                    <a:pt x="206205" y="86472"/>
                    <a:pt x="208181" y="85591"/>
                    <a:pt x="209731" y="84162"/>
                  </a:cubicBezTo>
                  <a:lnTo>
                    <a:pt x="209731" y="37626"/>
                  </a:lnTo>
                  <a:cubicBezTo>
                    <a:pt x="206077" y="34248"/>
                    <a:pt x="201502" y="32086"/>
                    <a:pt x="196834" y="32086"/>
                  </a:cubicBezTo>
                  <a:cubicBezTo>
                    <a:pt x="195328" y="32086"/>
                    <a:pt x="193812" y="32312"/>
                    <a:pt x="192314" y="32794"/>
                  </a:cubicBezTo>
                  <a:cubicBezTo>
                    <a:pt x="191007" y="24556"/>
                    <a:pt x="184563" y="17322"/>
                    <a:pt x="176569" y="15012"/>
                  </a:cubicBezTo>
                  <a:cubicBezTo>
                    <a:pt x="174657" y="14464"/>
                    <a:pt x="172678" y="14200"/>
                    <a:pt x="170698" y="14200"/>
                  </a:cubicBezTo>
                  <a:cubicBezTo>
                    <a:pt x="164338" y="14200"/>
                    <a:pt x="157968" y="16924"/>
                    <a:pt x="153772" y="21699"/>
                  </a:cubicBezTo>
                  <a:cubicBezTo>
                    <a:pt x="144299" y="8464"/>
                    <a:pt x="128319" y="1"/>
                    <a:pt x="112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 name="Google Shape;12;p2"/>
          <p:cNvGrpSpPr/>
          <p:nvPr/>
        </p:nvGrpSpPr>
        <p:grpSpPr>
          <a:xfrm>
            <a:off x="-95700" y="4563470"/>
            <a:ext cx="12286895" cy="2294303"/>
            <a:chOff x="125" y="2880286"/>
            <a:chExt cx="9142942" cy="2263221"/>
          </a:xfrm>
        </p:grpSpPr>
        <p:sp>
          <p:nvSpPr>
            <p:cNvPr id="13" name="Google Shape;13;p2"/>
            <p:cNvSpPr/>
            <p:nvPr/>
          </p:nvSpPr>
          <p:spPr>
            <a:xfrm>
              <a:off x="125" y="2880286"/>
              <a:ext cx="9142942" cy="2263221"/>
            </a:xfrm>
            <a:custGeom>
              <a:avLst/>
              <a:gdLst/>
              <a:ahLst/>
              <a:cxnLst/>
              <a:rect l="l" t="t" r="r" b="b"/>
              <a:pathLst>
                <a:path w="284960" h="89846" extrusionOk="0">
                  <a:moveTo>
                    <a:pt x="254899" y="1"/>
                  </a:moveTo>
                  <a:cubicBezTo>
                    <a:pt x="179295" y="1"/>
                    <a:pt x="124911" y="25407"/>
                    <a:pt x="56688" y="32550"/>
                  </a:cubicBezTo>
                  <a:cubicBezTo>
                    <a:pt x="37873" y="34525"/>
                    <a:pt x="18937" y="35225"/>
                    <a:pt x="0" y="35680"/>
                  </a:cubicBezTo>
                  <a:lnTo>
                    <a:pt x="0" y="89845"/>
                  </a:lnTo>
                  <a:lnTo>
                    <a:pt x="284960" y="89845"/>
                  </a:lnTo>
                  <a:lnTo>
                    <a:pt x="284960" y="1333"/>
                  </a:lnTo>
                  <a:cubicBezTo>
                    <a:pt x="274545" y="415"/>
                    <a:pt x="264549" y="1"/>
                    <a:pt x="254899" y="1"/>
                  </a:cubicBezTo>
                  <a:close/>
                </a:path>
              </a:pathLst>
            </a:custGeom>
            <a:solidFill>
              <a:srgbClr val="3E8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25" y="2928825"/>
              <a:ext cx="9142942" cy="2200846"/>
            </a:xfrm>
            <a:custGeom>
              <a:avLst/>
              <a:gdLst/>
              <a:ahLst/>
              <a:cxnLst/>
              <a:rect l="l" t="t" r="r" b="b"/>
              <a:pathLst>
                <a:path w="284960" h="75365" extrusionOk="0">
                  <a:moveTo>
                    <a:pt x="13869" y="1"/>
                  </a:moveTo>
                  <a:cubicBezTo>
                    <a:pt x="9243" y="1"/>
                    <a:pt x="4619" y="96"/>
                    <a:pt x="0" y="287"/>
                  </a:cubicBezTo>
                  <a:lnTo>
                    <a:pt x="0" y="75364"/>
                  </a:lnTo>
                  <a:lnTo>
                    <a:pt x="284960" y="75364"/>
                  </a:lnTo>
                  <a:lnTo>
                    <a:pt x="284960" y="41200"/>
                  </a:lnTo>
                  <a:cubicBezTo>
                    <a:pt x="276395" y="42313"/>
                    <a:pt x="267772" y="42815"/>
                    <a:pt x="259127" y="42815"/>
                  </a:cubicBezTo>
                  <a:cubicBezTo>
                    <a:pt x="232611" y="42815"/>
                    <a:pt x="205890" y="38096"/>
                    <a:pt x="180034" y="31838"/>
                  </a:cubicBezTo>
                  <a:cubicBezTo>
                    <a:pt x="141310" y="22446"/>
                    <a:pt x="103315" y="9649"/>
                    <a:pt x="63861" y="3722"/>
                  </a:cubicBezTo>
                  <a:cubicBezTo>
                    <a:pt x="47316" y="1246"/>
                    <a:pt x="30583" y="1"/>
                    <a:pt x="138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25" y="3337975"/>
              <a:ext cx="9142942" cy="1805525"/>
            </a:xfrm>
            <a:custGeom>
              <a:avLst/>
              <a:gdLst/>
              <a:ahLst/>
              <a:cxnLst/>
              <a:rect l="l" t="t" r="r" b="b"/>
              <a:pathLst>
                <a:path w="284960" h="72221" extrusionOk="0">
                  <a:moveTo>
                    <a:pt x="284960" y="0"/>
                  </a:moveTo>
                  <a:cubicBezTo>
                    <a:pt x="274017" y="1186"/>
                    <a:pt x="260157" y="4347"/>
                    <a:pt x="248303" y="7569"/>
                  </a:cubicBezTo>
                  <a:cubicBezTo>
                    <a:pt x="219335" y="15411"/>
                    <a:pt x="190976" y="26110"/>
                    <a:pt x="161888" y="33344"/>
                  </a:cubicBezTo>
                  <a:cubicBezTo>
                    <a:pt x="132130" y="40754"/>
                    <a:pt x="101723" y="44469"/>
                    <a:pt x="71304" y="44469"/>
                  </a:cubicBezTo>
                  <a:cubicBezTo>
                    <a:pt x="47441" y="44469"/>
                    <a:pt x="23571" y="42183"/>
                    <a:pt x="0" y="37600"/>
                  </a:cubicBezTo>
                  <a:lnTo>
                    <a:pt x="0" y="72220"/>
                  </a:lnTo>
                  <a:lnTo>
                    <a:pt x="284960" y="72220"/>
                  </a:lnTo>
                  <a:lnTo>
                    <a:pt x="2849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 name="Google Shape;16;p2"/>
          <p:cNvSpPr txBox="1">
            <a:spLocks noGrp="1"/>
          </p:cNvSpPr>
          <p:nvPr>
            <p:ph type="ctrTitle"/>
          </p:nvPr>
        </p:nvSpPr>
        <p:spPr>
          <a:xfrm>
            <a:off x="3133000" y="908533"/>
            <a:ext cx="5936400" cy="36280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5200"/>
              <a:buNone/>
              <a:defRPr sz="68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17" name="Google Shape;17;p2"/>
          <p:cNvSpPr txBox="1">
            <a:spLocks noGrp="1"/>
          </p:cNvSpPr>
          <p:nvPr>
            <p:ph type="subTitle" idx="1"/>
          </p:nvPr>
        </p:nvSpPr>
        <p:spPr>
          <a:xfrm>
            <a:off x="3742600" y="5270952"/>
            <a:ext cx="4706800" cy="467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5">
                <a:solidFill>
                  <a:schemeClr val="dk1"/>
                </a:solidFill>
              </a:defRPr>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p:txBody>
      </p:sp>
      <p:grpSp>
        <p:nvGrpSpPr>
          <p:cNvPr id="18" name="Google Shape;18;p2"/>
          <p:cNvGrpSpPr/>
          <p:nvPr/>
        </p:nvGrpSpPr>
        <p:grpSpPr>
          <a:xfrm>
            <a:off x="-150565" y="4394382"/>
            <a:ext cx="1374180" cy="2349604"/>
            <a:chOff x="-48389" y="3295786"/>
            <a:chExt cx="1030635" cy="1762203"/>
          </a:xfrm>
        </p:grpSpPr>
        <p:sp>
          <p:nvSpPr>
            <p:cNvPr id="19" name="Google Shape;19;p2"/>
            <p:cNvSpPr/>
            <p:nvPr/>
          </p:nvSpPr>
          <p:spPr>
            <a:xfrm>
              <a:off x="204177" y="4128321"/>
              <a:ext cx="45224" cy="45744"/>
            </a:xfrm>
            <a:custGeom>
              <a:avLst/>
              <a:gdLst/>
              <a:ahLst/>
              <a:cxnLst/>
              <a:rect l="l" t="t" r="r" b="b"/>
              <a:pathLst>
                <a:path w="2870" h="2903" extrusionOk="0">
                  <a:moveTo>
                    <a:pt x="1435" y="434"/>
                  </a:moveTo>
                  <a:cubicBezTo>
                    <a:pt x="1702" y="434"/>
                    <a:pt x="1968" y="534"/>
                    <a:pt x="2169" y="734"/>
                  </a:cubicBezTo>
                  <a:cubicBezTo>
                    <a:pt x="2369" y="935"/>
                    <a:pt x="2469" y="1168"/>
                    <a:pt x="2469" y="1468"/>
                  </a:cubicBezTo>
                  <a:cubicBezTo>
                    <a:pt x="2469" y="2002"/>
                    <a:pt x="2002" y="2469"/>
                    <a:pt x="1435" y="2469"/>
                  </a:cubicBezTo>
                  <a:cubicBezTo>
                    <a:pt x="868" y="2469"/>
                    <a:pt x="401" y="2002"/>
                    <a:pt x="401" y="1435"/>
                  </a:cubicBezTo>
                  <a:cubicBezTo>
                    <a:pt x="401" y="868"/>
                    <a:pt x="868" y="434"/>
                    <a:pt x="1435" y="434"/>
                  </a:cubicBezTo>
                  <a:close/>
                  <a:moveTo>
                    <a:pt x="1435" y="1"/>
                  </a:moveTo>
                  <a:cubicBezTo>
                    <a:pt x="634" y="1"/>
                    <a:pt x="0" y="668"/>
                    <a:pt x="0" y="1435"/>
                  </a:cubicBezTo>
                  <a:cubicBezTo>
                    <a:pt x="0" y="2235"/>
                    <a:pt x="634" y="2903"/>
                    <a:pt x="1435" y="2903"/>
                  </a:cubicBezTo>
                  <a:cubicBezTo>
                    <a:pt x="2235" y="2903"/>
                    <a:pt x="2869" y="2235"/>
                    <a:pt x="2869" y="1468"/>
                  </a:cubicBezTo>
                  <a:cubicBezTo>
                    <a:pt x="2869" y="1068"/>
                    <a:pt x="2736" y="701"/>
                    <a:pt x="2469" y="434"/>
                  </a:cubicBezTo>
                  <a:cubicBezTo>
                    <a:pt x="2169" y="167"/>
                    <a:pt x="1835" y="1"/>
                    <a:pt x="14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92062" y="3904058"/>
              <a:ext cx="45744" cy="45744"/>
            </a:xfrm>
            <a:custGeom>
              <a:avLst/>
              <a:gdLst/>
              <a:ahLst/>
              <a:cxnLst/>
              <a:rect l="l" t="t" r="r" b="b"/>
              <a:pathLst>
                <a:path w="2903" h="2903" extrusionOk="0">
                  <a:moveTo>
                    <a:pt x="1468" y="434"/>
                  </a:moveTo>
                  <a:cubicBezTo>
                    <a:pt x="1735" y="434"/>
                    <a:pt x="2002" y="535"/>
                    <a:pt x="2202" y="735"/>
                  </a:cubicBezTo>
                  <a:cubicBezTo>
                    <a:pt x="2369" y="935"/>
                    <a:pt x="2502" y="1168"/>
                    <a:pt x="2469" y="1469"/>
                  </a:cubicBezTo>
                  <a:cubicBezTo>
                    <a:pt x="2469" y="2002"/>
                    <a:pt x="2035" y="2469"/>
                    <a:pt x="1468" y="2469"/>
                  </a:cubicBezTo>
                  <a:cubicBezTo>
                    <a:pt x="901" y="2469"/>
                    <a:pt x="434" y="2002"/>
                    <a:pt x="434" y="1435"/>
                  </a:cubicBezTo>
                  <a:cubicBezTo>
                    <a:pt x="434" y="868"/>
                    <a:pt x="901" y="434"/>
                    <a:pt x="1468" y="434"/>
                  </a:cubicBezTo>
                  <a:close/>
                  <a:moveTo>
                    <a:pt x="1468" y="1"/>
                  </a:moveTo>
                  <a:cubicBezTo>
                    <a:pt x="668" y="1"/>
                    <a:pt x="34" y="635"/>
                    <a:pt x="34" y="1435"/>
                  </a:cubicBezTo>
                  <a:cubicBezTo>
                    <a:pt x="1" y="2236"/>
                    <a:pt x="668" y="2903"/>
                    <a:pt x="1468" y="2903"/>
                  </a:cubicBezTo>
                  <a:cubicBezTo>
                    <a:pt x="2236" y="2903"/>
                    <a:pt x="2903" y="2236"/>
                    <a:pt x="2903" y="1469"/>
                  </a:cubicBezTo>
                  <a:cubicBezTo>
                    <a:pt x="2903" y="1068"/>
                    <a:pt x="2769" y="701"/>
                    <a:pt x="2469" y="434"/>
                  </a:cubicBezTo>
                  <a:cubicBezTo>
                    <a:pt x="2202" y="168"/>
                    <a:pt x="1835" y="1"/>
                    <a:pt x="14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05856" y="4925601"/>
              <a:ext cx="45744" cy="45744"/>
            </a:xfrm>
            <a:custGeom>
              <a:avLst/>
              <a:gdLst/>
              <a:ahLst/>
              <a:cxnLst/>
              <a:rect l="l" t="t" r="r" b="b"/>
              <a:pathLst>
                <a:path w="2903" h="2903" extrusionOk="0">
                  <a:moveTo>
                    <a:pt x="1468" y="434"/>
                  </a:moveTo>
                  <a:cubicBezTo>
                    <a:pt x="1735" y="434"/>
                    <a:pt x="1969" y="534"/>
                    <a:pt x="2169" y="734"/>
                  </a:cubicBezTo>
                  <a:cubicBezTo>
                    <a:pt x="2369" y="934"/>
                    <a:pt x="2469" y="1201"/>
                    <a:pt x="2469" y="1468"/>
                  </a:cubicBezTo>
                  <a:cubicBezTo>
                    <a:pt x="2469" y="2035"/>
                    <a:pt x="2002" y="2468"/>
                    <a:pt x="1435" y="2468"/>
                  </a:cubicBezTo>
                  <a:cubicBezTo>
                    <a:pt x="868" y="2468"/>
                    <a:pt x="434" y="2035"/>
                    <a:pt x="434" y="1468"/>
                  </a:cubicBezTo>
                  <a:cubicBezTo>
                    <a:pt x="434" y="901"/>
                    <a:pt x="901" y="434"/>
                    <a:pt x="1468" y="434"/>
                  </a:cubicBezTo>
                  <a:close/>
                  <a:moveTo>
                    <a:pt x="1435" y="0"/>
                  </a:moveTo>
                  <a:cubicBezTo>
                    <a:pt x="668" y="0"/>
                    <a:pt x="1" y="667"/>
                    <a:pt x="1" y="1468"/>
                  </a:cubicBezTo>
                  <a:cubicBezTo>
                    <a:pt x="1" y="2235"/>
                    <a:pt x="635" y="2902"/>
                    <a:pt x="1435" y="2902"/>
                  </a:cubicBezTo>
                  <a:cubicBezTo>
                    <a:pt x="2236" y="2902"/>
                    <a:pt x="2903" y="2268"/>
                    <a:pt x="2903" y="1468"/>
                  </a:cubicBezTo>
                  <a:cubicBezTo>
                    <a:pt x="2903" y="1067"/>
                    <a:pt x="2736" y="701"/>
                    <a:pt x="2469" y="434"/>
                  </a:cubicBezTo>
                  <a:cubicBezTo>
                    <a:pt x="2202" y="167"/>
                    <a:pt x="1835" y="33"/>
                    <a:pt x="14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02568" y="4847103"/>
              <a:ext cx="239703" cy="128518"/>
            </a:xfrm>
            <a:custGeom>
              <a:avLst/>
              <a:gdLst/>
              <a:ahLst/>
              <a:cxnLst/>
              <a:rect l="l" t="t" r="r" b="b"/>
              <a:pathLst>
                <a:path w="15212" h="8156" extrusionOk="0">
                  <a:moveTo>
                    <a:pt x="8310" y="0"/>
                  </a:moveTo>
                  <a:cubicBezTo>
                    <a:pt x="4196" y="0"/>
                    <a:pt x="1" y="2112"/>
                    <a:pt x="1" y="2112"/>
                  </a:cubicBezTo>
                  <a:cubicBezTo>
                    <a:pt x="1" y="2112"/>
                    <a:pt x="434" y="5081"/>
                    <a:pt x="4837" y="7383"/>
                  </a:cubicBezTo>
                  <a:cubicBezTo>
                    <a:pt x="5885" y="7943"/>
                    <a:pt x="7026" y="8155"/>
                    <a:pt x="8157" y="8155"/>
                  </a:cubicBezTo>
                  <a:cubicBezTo>
                    <a:pt x="11741" y="8155"/>
                    <a:pt x="15211" y="6015"/>
                    <a:pt x="15211" y="6015"/>
                  </a:cubicBezTo>
                  <a:cubicBezTo>
                    <a:pt x="15211" y="6015"/>
                    <a:pt x="13710" y="411"/>
                    <a:pt x="9307" y="44"/>
                  </a:cubicBezTo>
                  <a:cubicBezTo>
                    <a:pt x="8977" y="14"/>
                    <a:pt x="8644" y="0"/>
                    <a:pt x="8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85101" y="4897628"/>
              <a:ext cx="160853" cy="47950"/>
            </a:xfrm>
            <a:custGeom>
              <a:avLst/>
              <a:gdLst/>
              <a:ahLst/>
              <a:cxnLst/>
              <a:rect l="l" t="t" r="r" b="b"/>
              <a:pathLst>
                <a:path w="10208" h="3043" extrusionOk="0">
                  <a:moveTo>
                    <a:pt x="194" y="1"/>
                  </a:moveTo>
                  <a:cubicBezTo>
                    <a:pt x="109" y="1"/>
                    <a:pt x="34" y="87"/>
                    <a:pt x="34" y="174"/>
                  </a:cubicBezTo>
                  <a:cubicBezTo>
                    <a:pt x="1" y="307"/>
                    <a:pt x="101" y="407"/>
                    <a:pt x="234" y="407"/>
                  </a:cubicBezTo>
                  <a:cubicBezTo>
                    <a:pt x="301" y="407"/>
                    <a:pt x="7473" y="908"/>
                    <a:pt x="9841" y="2976"/>
                  </a:cubicBezTo>
                  <a:cubicBezTo>
                    <a:pt x="9874" y="3009"/>
                    <a:pt x="9908" y="3043"/>
                    <a:pt x="9974" y="3043"/>
                  </a:cubicBezTo>
                  <a:cubicBezTo>
                    <a:pt x="10041" y="3043"/>
                    <a:pt x="10074" y="3009"/>
                    <a:pt x="10141" y="2943"/>
                  </a:cubicBezTo>
                  <a:cubicBezTo>
                    <a:pt x="10208" y="2876"/>
                    <a:pt x="10208" y="2742"/>
                    <a:pt x="10108" y="2676"/>
                  </a:cubicBezTo>
                  <a:cubicBezTo>
                    <a:pt x="7639" y="507"/>
                    <a:pt x="534" y="7"/>
                    <a:pt x="234" y="7"/>
                  </a:cubicBezTo>
                  <a:cubicBezTo>
                    <a:pt x="221" y="3"/>
                    <a:pt x="207" y="1"/>
                    <a:pt x="19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201604" y="4351055"/>
              <a:ext cx="240223" cy="128707"/>
            </a:xfrm>
            <a:custGeom>
              <a:avLst/>
              <a:gdLst/>
              <a:ahLst/>
              <a:cxnLst/>
              <a:rect l="l" t="t" r="r" b="b"/>
              <a:pathLst>
                <a:path w="15245" h="8168" extrusionOk="0">
                  <a:moveTo>
                    <a:pt x="8454" y="1"/>
                  </a:moveTo>
                  <a:cubicBezTo>
                    <a:pt x="4288" y="1"/>
                    <a:pt x="0" y="2233"/>
                    <a:pt x="0" y="2233"/>
                  </a:cubicBezTo>
                  <a:cubicBezTo>
                    <a:pt x="0" y="2233"/>
                    <a:pt x="467" y="5201"/>
                    <a:pt x="4870" y="7436"/>
                  </a:cubicBezTo>
                  <a:cubicBezTo>
                    <a:pt x="5903" y="7964"/>
                    <a:pt x="7018" y="8167"/>
                    <a:pt x="8120" y="8167"/>
                  </a:cubicBezTo>
                  <a:cubicBezTo>
                    <a:pt x="11750" y="8167"/>
                    <a:pt x="15244" y="5969"/>
                    <a:pt x="15244" y="5969"/>
                  </a:cubicBezTo>
                  <a:cubicBezTo>
                    <a:pt x="15244" y="5969"/>
                    <a:pt x="13677" y="365"/>
                    <a:pt x="9273" y="31"/>
                  </a:cubicBezTo>
                  <a:cubicBezTo>
                    <a:pt x="9002" y="10"/>
                    <a:pt x="8728" y="1"/>
                    <a:pt x="84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284658" y="4402005"/>
              <a:ext cx="160853" cy="46264"/>
            </a:xfrm>
            <a:custGeom>
              <a:avLst/>
              <a:gdLst/>
              <a:ahLst/>
              <a:cxnLst/>
              <a:rect l="l" t="t" r="r" b="b"/>
              <a:pathLst>
                <a:path w="10208" h="2936" extrusionOk="0">
                  <a:moveTo>
                    <a:pt x="234" y="0"/>
                  </a:moveTo>
                  <a:cubicBezTo>
                    <a:pt x="101" y="0"/>
                    <a:pt x="1" y="100"/>
                    <a:pt x="1" y="200"/>
                  </a:cubicBezTo>
                  <a:cubicBezTo>
                    <a:pt x="1" y="334"/>
                    <a:pt x="67" y="434"/>
                    <a:pt x="201" y="434"/>
                  </a:cubicBezTo>
                  <a:cubicBezTo>
                    <a:pt x="267" y="434"/>
                    <a:pt x="7473" y="834"/>
                    <a:pt x="9841" y="2869"/>
                  </a:cubicBezTo>
                  <a:cubicBezTo>
                    <a:pt x="9874" y="2902"/>
                    <a:pt x="9941" y="2936"/>
                    <a:pt x="9974" y="2936"/>
                  </a:cubicBezTo>
                  <a:cubicBezTo>
                    <a:pt x="10041" y="2936"/>
                    <a:pt x="10108" y="2902"/>
                    <a:pt x="10141" y="2869"/>
                  </a:cubicBezTo>
                  <a:cubicBezTo>
                    <a:pt x="10208" y="2769"/>
                    <a:pt x="10208" y="2635"/>
                    <a:pt x="10108" y="2569"/>
                  </a:cubicBezTo>
                  <a:cubicBezTo>
                    <a:pt x="7639" y="434"/>
                    <a:pt x="534" y="34"/>
                    <a:pt x="2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38712" y="4690453"/>
              <a:ext cx="238127" cy="128565"/>
            </a:xfrm>
            <a:custGeom>
              <a:avLst/>
              <a:gdLst/>
              <a:ahLst/>
              <a:cxnLst/>
              <a:rect l="l" t="t" r="r" b="b"/>
              <a:pathLst>
                <a:path w="15112" h="8159" extrusionOk="0">
                  <a:moveTo>
                    <a:pt x="7036" y="1"/>
                  </a:moveTo>
                  <a:cubicBezTo>
                    <a:pt x="6612" y="1"/>
                    <a:pt x="6189" y="22"/>
                    <a:pt x="5772" y="70"/>
                  </a:cubicBezTo>
                  <a:cubicBezTo>
                    <a:pt x="1368" y="537"/>
                    <a:pt x="1" y="6174"/>
                    <a:pt x="1" y="6174"/>
                  </a:cubicBezTo>
                  <a:cubicBezTo>
                    <a:pt x="1" y="6174"/>
                    <a:pt x="3376" y="8159"/>
                    <a:pt x="6891" y="8159"/>
                  </a:cubicBezTo>
                  <a:cubicBezTo>
                    <a:pt x="8090" y="8159"/>
                    <a:pt x="9305" y="7928"/>
                    <a:pt x="10408" y="7309"/>
                  </a:cubicBezTo>
                  <a:cubicBezTo>
                    <a:pt x="14745" y="4907"/>
                    <a:pt x="15112" y="1938"/>
                    <a:pt x="15112" y="1938"/>
                  </a:cubicBezTo>
                  <a:cubicBezTo>
                    <a:pt x="15112" y="1938"/>
                    <a:pt x="11046" y="1"/>
                    <a:pt x="7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35040" y="4739906"/>
              <a:ext cx="159797" cy="51527"/>
            </a:xfrm>
            <a:custGeom>
              <a:avLst/>
              <a:gdLst/>
              <a:ahLst/>
              <a:cxnLst/>
              <a:rect l="l" t="t" r="r" b="b"/>
              <a:pathLst>
                <a:path w="10141" h="3270" extrusionOk="0">
                  <a:moveTo>
                    <a:pt x="9874" y="1"/>
                  </a:moveTo>
                  <a:cubicBezTo>
                    <a:pt x="9574" y="34"/>
                    <a:pt x="2502" y="701"/>
                    <a:pt x="100" y="2903"/>
                  </a:cubicBezTo>
                  <a:cubicBezTo>
                    <a:pt x="0" y="2970"/>
                    <a:pt x="0" y="3103"/>
                    <a:pt x="67" y="3203"/>
                  </a:cubicBezTo>
                  <a:cubicBezTo>
                    <a:pt x="134" y="3237"/>
                    <a:pt x="167" y="3270"/>
                    <a:pt x="234" y="3270"/>
                  </a:cubicBezTo>
                  <a:cubicBezTo>
                    <a:pt x="267" y="3270"/>
                    <a:pt x="334" y="3237"/>
                    <a:pt x="367" y="3203"/>
                  </a:cubicBezTo>
                  <a:cubicBezTo>
                    <a:pt x="2669" y="1102"/>
                    <a:pt x="9841" y="435"/>
                    <a:pt x="9941" y="435"/>
                  </a:cubicBezTo>
                  <a:cubicBezTo>
                    <a:pt x="10041" y="401"/>
                    <a:pt x="10141" y="301"/>
                    <a:pt x="10107" y="201"/>
                  </a:cubicBezTo>
                  <a:cubicBezTo>
                    <a:pt x="10107" y="68"/>
                    <a:pt x="10007" y="1"/>
                    <a:pt x="987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35541" y="4267954"/>
              <a:ext cx="30491" cy="790034"/>
            </a:xfrm>
            <a:custGeom>
              <a:avLst/>
              <a:gdLst/>
              <a:ahLst/>
              <a:cxnLst/>
              <a:rect l="l" t="t" r="r" b="b"/>
              <a:pathLst>
                <a:path w="1935" h="50137" extrusionOk="0">
                  <a:moveTo>
                    <a:pt x="834" y="0"/>
                  </a:moveTo>
                  <a:cubicBezTo>
                    <a:pt x="734" y="0"/>
                    <a:pt x="634" y="67"/>
                    <a:pt x="634" y="200"/>
                  </a:cubicBezTo>
                  <a:cubicBezTo>
                    <a:pt x="634" y="467"/>
                    <a:pt x="0" y="29488"/>
                    <a:pt x="1501" y="49936"/>
                  </a:cubicBezTo>
                  <a:cubicBezTo>
                    <a:pt x="1501" y="50036"/>
                    <a:pt x="1601" y="50136"/>
                    <a:pt x="1701" y="50136"/>
                  </a:cubicBezTo>
                  <a:cubicBezTo>
                    <a:pt x="1735" y="50136"/>
                    <a:pt x="1735" y="50136"/>
                    <a:pt x="1735" y="50103"/>
                  </a:cubicBezTo>
                  <a:cubicBezTo>
                    <a:pt x="1835" y="50103"/>
                    <a:pt x="1935" y="50003"/>
                    <a:pt x="1935" y="49903"/>
                  </a:cubicBezTo>
                  <a:cubicBezTo>
                    <a:pt x="400" y="29455"/>
                    <a:pt x="1034" y="501"/>
                    <a:pt x="1034" y="200"/>
                  </a:cubicBezTo>
                  <a:cubicBezTo>
                    <a:pt x="1034" y="100"/>
                    <a:pt x="967" y="0"/>
                    <a:pt x="8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66556" y="4506933"/>
              <a:ext cx="252829" cy="536890"/>
            </a:xfrm>
            <a:custGeom>
              <a:avLst/>
              <a:gdLst/>
              <a:ahLst/>
              <a:cxnLst/>
              <a:rect l="l" t="t" r="r" b="b"/>
              <a:pathLst>
                <a:path w="16045" h="34072" extrusionOk="0">
                  <a:moveTo>
                    <a:pt x="15824" y="1"/>
                  </a:moveTo>
                  <a:cubicBezTo>
                    <a:pt x="15775" y="1"/>
                    <a:pt x="15723" y="17"/>
                    <a:pt x="15678" y="47"/>
                  </a:cubicBezTo>
                  <a:cubicBezTo>
                    <a:pt x="15511" y="147"/>
                    <a:pt x="0" y="11822"/>
                    <a:pt x="3936" y="33905"/>
                  </a:cubicBezTo>
                  <a:cubicBezTo>
                    <a:pt x="3970" y="34005"/>
                    <a:pt x="4036" y="34071"/>
                    <a:pt x="4136" y="34071"/>
                  </a:cubicBezTo>
                  <a:lnTo>
                    <a:pt x="4170" y="34071"/>
                  </a:lnTo>
                  <a:cubicBezTo>
                    <a:pt x="4303" y="34038"/>
                    <a:pt x="4370" y="33938"/>
                    <a:pt x="4370" y="33838"/>
                  </a:cubicBezTo>
                  <a:cubicBezTo>
                    <a:pt x="467" y="11989"/>
                    <a:pt x="15778" y="481"/>
                    <a:pt x="15945" y="381"/>
                  </a:cubicBezTo>
                  <a:cubicBezTo>
                    <a:pt x="16012" y="314"/>
                    <a:pt x="16045" y="180"/>
                    <a:pt x="15978" y="80"/>
                  </a:cubicBezTo>
                  <a:cubicBezTo>
                    <a:pt x="15941" y="25"/>
                    <a:pt x="15885" y="1"/>
                    <a:pt x="1582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59201" y="4445470"/>
              <a:ext cx="153604" cy="225569"/>
            </a:xfrm>
            <a:custGeom>
              <a:avLst/>
              <a:gdLst/>
              <a:ahLst/>
              <a:cxnLst/>
              <a:rect l="l" t="t" r="r" b="b"/>
              <a:pathLst>
                <a:path w="9748" h="14315" extrusionOk="0">
                  <a:moveTo>
                    <a:pt x="6378" y="0"/>
                  </a:moveTo>
                  <a:cubicBezTo>
                    <a:pt x="5462" y="0"/>
                    <a:pt x="0" y="5946"/>
                    <a:pt x="541" y="8617"/>
                  </a:cubicBezTo>
                  <a:cubicBezTo>
                    <a:pt x="1075" y="11386"/>
                    <a:pt x="3943" y="14054"/>
                    <a:pt x="3943" y="14054"/>
                  </a:cubicBezTo>
                  <a:cubicBezTo>
                    <a:pt x="4076" y="14232"/>
                    <a:pt x="4280" y="14315"/>
                    <a:pt x="4535" y="14315"/>
                  </a:cubicBezTo>
                  <a:cubicBezTo>
                    <a:pt x="6143" y="14315"/>
                    <a:pt x="9748" y="11028"/>
                    <a:pt x="9748" y="7716"/>
                  </a:cubicBezTo>
                  <a:cubicBezTo>
                    <a:pt x="9748" y="3880"/>
                    <a:pt x="6979" y="678"/>
                    <a:pt x="6479" y="44"/>
                  </a:cubicBezTo>
                  <a:cubicBezTo>
                    <a:pt x="6457" y="15"/>
                    <a:pt x="6423" y="0"/>
                    <a:pt x="6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36581" y="4603539"/>
              <a:ext cx="221314" cy="142007"/>
            </a:xfrm>
            <a:custGeom>
              <a:avLst/>
              <a:gdLst/>
              <a:ahLst/>
              <a:cxnLst/>
              <a:rect l="l" t="t" r="r" b="b"/>
              <a:pathLst>
                <a:path w="14045" h="9012" extrusionOk="0">
                  <a:moveTo>
                    <a:pt x="5375" y="1"/>
                  </a:moveTo>
                  <a:cubicBezTo>
                    <a:pt x="1902" y="1"/>
                    <a:pt x="1" y="6026"/>
                    <a:pt x="1" y="6026"/>
                  </a:cubicBezTo>
                  <a:cubicBezTo>
                    <a:pt x="1" y="6026"/>
                    <a:pt x="3389" y="9011"/>
                    <a:pt x="6651" y="9011"/>
                  </a:cubicBezTo>
                  <a:cubicBezTo>
                    <a:pt x="7259" y="9011"/>
                    <a:pt x="7863" y="8907"/>
                    <a:pt x="8440" y="8661"/>
                  </a:cubicBezTo>
                  <a:cubicBezTo>
                    <a:pt x="12076" y="7093"/>
                    <a:pt x="14044" y="3624"/>
                    <a:pt x="13610" y="3391"/>
                  </a:cubicBezTo>
                  <a:cubicBezTo>
                    <a:pt x="13177" y="3157"/>
                    <a:pt x="10008" y="1022"/>
                    <a:pt x="6105" y="88"/>
                  </a:cubicBezTo>
                  <a:cubicBezTo>
                    <a:pt x="5855" y="29"/>
                    <a:pt x="5611" y="1"/>
                    <a:pt x="5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76127" y="4695338"/>
              <a:ext cx="169803" cy="192462"/>
            </a:xfrm>
            <a:custGeom>
              <a:avLst/>
              <a:gdLst/>
              <a:ahLst/>
              <a:cxnLst/>
              <a:rect l="l" t="t" r="r" b="b"/>
              <a:pathLst>
                <a:path w="10776" h="12214" extrusionOk="0">
                  <a:moveTo>
                    <a:pt x="3270" y="1"/>
                  </a:moveTo>
                  <a:cubicBezTo>
                    <a:pt x="3270" y="1"/>
                    <a:pt x="1" y="3570"/>
                    <a:pt x="1902" y="7072"/>
                  </a:cubicBezTo>
                  <a:cubicBezTo>
                    <a:pt x="3720" y="10448"/>
                    <a:pt x="7939" y="12213"/>
                    <a:pt x="9363" y="12213"/>
                  </a:cubicBezTo>
                  <a:cubicBezTo>
                    <a:pt x="9402" y="12213"/>
                    <a:pt x="9439" y="12212"/>
                    <a:pt x="9474" y="12209"/>
                  </a:cubicBezTo>
                  <a:cubicBezTo>
                    <a:pt x="10775" y="12109"/>
                    <a:pt x="10408" y="7606"/>
                    <a:pt x="9641" y="4170"/>
                  </a:cubicBezTo>
                  <a:cubicBezTo>
                    <a:pt x="8974" y="1135"/>
                    <a:pt x="3270" y="1"/>
                    <a:pt x="32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46283" y="4681123"/>
              <a:ext cx="179777" cy="155243"/>
            </a:xfrm>
            <a:custGeom>
              <a:avLst/>
              <a:gdLst/>
              <a:ahLst/>
              <a:cxnLst/>
              <a:rect l="l" t="t" r="r" b="b"/>
              <a:pathLst>
                <a:path w="11409" h="9852" extrusionOk="0">
                  <a:moveTo>
                    <a:pt x="7243" y="0"/>
                  </a:moveTo>
                  <a:cubicBezTo>
                    <a:pt x="6240" y="0"/>
                    <a:pt x="5177" y="257"/>
                    <a:pt x="4203" y="1003"/>
                  </a:cubicBezTo>
                  <a:cubicBezTo>
                    <a:pt x="1068" y="3404"/>
                    <a:pt x="0" y="8008"/>
                    <a:pt x="301" y="9275"/>
                  </a:cubicBezTo>
                  <a:cubicBezTo>
                    <a:pt x="397" y="9682"/>
                    <a:pt x="912" y="9852"/>
                    <a:pt x="1677" y="9852"/>
                  </a:cubicBezTo>
                  <a:cubicBezTo>
                    <a:pt x="3295" y="9852"/>
                    <a:pt x="6030" y="9091"/>
                    <a:pt x="8273" y="8208"/>
                  </a:cubicBezTo>
                  <a:cubicBezTo>
                    <a:pt x="11142" y="7074"/>
                    <a:pt x="11409" y="1270"/>
                    <a:pt x="11409" y="1270"/>
                  </a:cubicBezTo>
                  <a:cubicBezTo>
                    <a:pt x="11409" y="1270"/>
                    <a:pt x="9473" y="0"/>
                    <a:pt x="72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08428" y="4562375"/>
              <a:ext cx="211844" cy="143094"/>
            </a:xfrm>
            <a:custGeom>
              <a:avLst/>
              <a:gdLst/>
              <a:ahLst/>
              <a:cxnLst/>
              <a:rect l="l" t="t" r="r" b="b"/>
              <a:pathLst>
                <a:path w="13444" h="9081" extrusionOk="0">
                  <a:moveTo>
                    <a:pt x="4306" y="0"/>
                  </a:moveTo>
                  <a:cubicBezTo>
                    <a:pt x="2815" y="0"/>
                    <a:pt x="1596" y="266"/>
                    <a:pt x="1102" y="565"/>
                  </a:cubicBezTo>
                  <a:cubicBezTo>
                    <a:pt x="1" y="1266"/>
                    <a:pt x="2369" y="5069"/>
                    <a:pt x="4637" y="7770"/>
                  </a:cubicBezTo>
                  <a:cubicBezTo>
                    <a:pt x="5485" y="8788"/>
                    <a:pt x="6979" y="9081"/>
                    <a:pt x="8420" y="9081"/>
                  </a:cubicBezTo>
                  <a:cubicBezTo>
                    <a:pt x="10381" y="9081"/>
                    <a:pt x="12243" y="8538"/>
                    <a:pt x="12243" y="8538"/>
                  </a:cubicBezTo>
                  <a:cubicBezTo>
                    <a:pt x="12243" y="8538"/>
                    <a:pt x="13444" y="3834"/>
                    <a:pt x="10175" y="1633"/>
                  </a:cubicBezTo>
                  <a:cubicBezTo>
                    <a:pt x="8373" y="401"/>
                    <a:pt x="6135" y="0"/>
                    <a:pt x="4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66671" y="4576527"/>
              <a:ext cx="41537" cy="63093"/>
            </a:xfrm>
            <a:custGeom>
              <a:avLst/>
              <a:gdLst/>
              <a:ahLst/>
              <a:cxnLst/>
              <a:rect l="l" t="t" r="r" b="b"/>
              <a:pathLst>
                <a:path w="2636" h="4004" extrusionOk="0">
                  <a:moveTo>
                    <a:pt x="300" y="1"/>
                  </a:moveTo>
                  <a:cubicBezTo>
                    <a:pt x="167" y="1"/>
                    <a:pt x="67" y="101"/>
                    <a:pt x="67" y="201"/>
                  </a:cubicBezTo>
                  <a:cubicBezTo>
                    <a:pt x="67" y="301"/>
                    <a:pt x="0" y="2169"/>
                    <a:pt x="2269" y="3970"/>
                  </a:cubicBezTo>
                  <a:cubicBezTo>
                    <a:pt x="2302" y="4004"/>
                    <a:pt x="2369" y="4004"/>
                    <a:pt x="2402" y="4004"/>
                  </a:cubicBezTo>
                  <a:cubicBezTo>
                    <a:pt x="2469" y="4004"/>
                    <a:pt x="2535" y="3970"/>
                    <a:pt x="2569" y="3937"/>
                  </a:cubicBezTo>
                  <a:cubicBezTo>
                    <a:pt x="2635" y="3837"/>
                    <a:pt x="2635" y="3704"/>
                    <a:pt x="2535" y="3637"/>
                  </a:cubicBezTo>
                  <a:cubicBezTo>
                    <a:pt x="434" y="1969"/>
                    <a:pt x="501" y="234"/>
                    <a:pt x="501" y="234"/>
                  </a:cubicBezTo>
                  <a:cubicBezTo>
                    <a:pt x="501" y="134"/>
                    <a:pt x="401" y="34"/>
                    <a:pt x="30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97281" y="4677451"/>
              <a:ext cx="93048" cy="31562"/>
            </a:xfrm>
            <a:custGeom>
              <a:avLst/>
              <a:gdLst/>
              <a:ahLst/>
              <a:cxnLst/>
              <a:rect l="l" t="t" r="r" b="b"/>
              <a:pathLst>
                <a:path w="5905" h="2003" extrusionOk="0">
                  <a:moveTo>
                    <a:pt x="5652" y="0"/>
                  </a:moveTo>
                  <a:cubicBezTo>
                    <a:pt x="5613" y="0"/>
                    <a:pt x="5573" y="11"/>
                    <a:pt x="5537" y="35"/>
                  </a:cubicBezTo>
                  <a:cubicBezTo>
                    <a:pt x="3496" y="1473"/>
                    <a:pt x="1033" y="1572"/>
                    <a:pt x="371" y="1572"/>
                  </a:cubicBezTo>
                  <a:cubicBezTo>
                    <a:pt x="265" y="1572"/>
                    <a:pt x="205" y="1569"/>
                    <a:pt x="200" y="1569"/>
                  </a:cubicBezTo>
                  <a:cubicBezTo>
                    <a:pt x="100" y="1569"/>
                    <a:pt x="0" y="1669"/>
                    <a:pt x="0" y="1769"/>
                  </a:cubicBezTo>
                  <a:cubicBezTo>
                    <a:pt x="0" y="1903"/>
                    <a:pt x="67" y="1970"/>
                    <a:pt x="200" y="2003"/>
                  </a:cubicBezTo>
                  <a:lnTo>
                    <a:pt x="400" y="2003"/>
                  </a:lnTo>
                  <a:cubicBezTo>
                    <a:pt x="1168" y="2003"/>
                    <a:pt x="3636" y="1869"/>
                    <a:pt x="5804" y="368"/>
                  </a:cubicBezTo>
                  <a:cubicBezTo>
                    <a:pt x="5871" y="302"/>
                    <a:pt x="5904" y="202"/>
                    <a:pt x="5838" y="102"/>
                  </a:cubicBezTo>
                  <a:cubicBezTo>
                    <a:pt x="5795" y="37"/>
                    <a:pt x="5724" y="0"/>
                    <a:pt x="565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92959" y="4711492"/>
              <a:ext cx="27875" cy="79528"/>
            </a:xfrm>
            <a:custGeom>
              <a:avLst/>
              <a:gdLst/>
              <a:ahLst/>
              <a:cxnLst/>
              <a:rect l="l" t="t" r="r" b="b"/>
              <a:pathLst>
                <a:path w="1769" h="5047" extrusionOk="0">
                  <a:moveTo>
                    <a:pt x="1535" y="1"/>
                  </a:moveTo>
                  <a:cubicBezTo>
                    <a:pt x="1514" y="1"/>
                    <a:pt x="1491" y="4"/>
                    <a:pt x="1468" y="10"/>
                  </a:cubicBezTo>
                  <a:cubicBezTo>
                    <a:pt x="0" y="510"/>
                    <a:pt x="100" y="4413"/>
                    <a:pt x="134" y="4846"/>
                  </a:cubicBezTo>
                  <a:cubicBezTo>
                    <a:pt x="134" y="4947"/>
                    <a:pt x="234" y="5047"/>
                    <a:pt x="334" y="5047"/>
                  </a:cubicBezTo>
                  <a:cubicBezTo>
                    <a:pt x="467" y="5047"/>
                    <a:pt x="567" y="4947"/>
                    <a:pt x="534" y="4846"/>
                  </a:cubicBezTo>
                  <a:cubicBezTo>
                    <a:pt x="500" y="3279"/>
                    <a:pt x="734" y="710"/>
                    <a:pt x="1601" y="410"/>
                  </a:cubicBezTo>
                  <a:cubicBezTo>
                    <a:pt x="1735" y="377"/>
                    <a:pt x="1768" y="243"/>
                    <a:pt x="1735" y="143"/>
                  </a:cubicBezTo>
                  <a:cubicBezTo>
                    <a:pt x="1707" y="61"/>
                    <a:pt x="1635" y="1"/>
                    <a:pt x="1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53413" y="4697702"/>
              <a:ext cx="69396" cy="47068"/>
            </a:xfrm>
            <a:custGeom>
              <a:avLst/>
              <a:gdLst/>
              <a:ahLst/>
              <a:cxnLst/>
              <a:rect l="l" t="t" r="r" b="b"/>
              <a:pathLst>
                <a:path w="4404" h="2987" extrusionOk="0">
                  <a:moveTo>
                    <a:pt x="578" y="0"/>
                  </a:moveTo>
                  <a:cubicBezTo>
                    <a:pt x="439" y="0"/>
                    <a:pt x="302" y="16"/>
                    <a:pt x="167" y="51"/>
                  </a:cubicBezTo>
                  <a:cubicBezTo>
                    <a:pt x="67" y="84"/>
                    <a:pt x="0" y="184"/>
                    <a:pt x="34" y="284"/>
                  </a:cubicBezTo>
                  <a:cubicBezTo>
                    <a:pt x="61" y="395"/>
                    <a:pt x="135" y="460"/>
                    <a:pt x="216" y="460"/>
                  </a:cubicBezTo>
                  <a:cubicBezTo>
                    <a:pt x="233" y="460"/>
                    <a:pt x="250" y="457"/>
                    <a:pt x="267" y="451"/>
                  </a:cubicBezTo>
                  <a:cubicBezTo>
                    <a:pt x="370" y="425"/>
                    <a:pt x="476" y="412"/>
                    <a:pt x="584" y="412"/>
                  </a:cubicBezTo>
                  <a:cubicBezTo>
                    <a:pt x="2111" y="412"/>
                    <a:pt x="4003" y="2888"/>
                    <a:pt x="4003" y="2919"/>
                  </a:cubicBezTo>
                  <a:cubicBezTo>
                    <a:pt x="4070" y="2953"/>
                    <a:pt x="4136" y="2986"/>
                    <a:pt x="4170" y="2986"/>
                  </a:cubicBezTo>
                  <a:cubicBezTo>
                    <a:pt x="4237" y="2986"/>
                    <a:pt x="4270" y="2986"/>
                    <a:pt x="4303" y="2953"/>
                  </a:cubicBezTo>
                  <a:cubicBezTo>
                    <a:pt x="4403" y="2886"/>
                    <a:pt x="4403" y="2753"/>
                    <a:pt x="4337" y="2653"/>
                  </a:cubicBezTo>
                  <a:cubicBezTo>
                    <a:pt x="4275" y="2529"/>
                    <a:pt x="2323" y="0"/>
                    <a:pt x="57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52877" y="4598480"/>
              <a:ext cx="55734" cy="53765"/>
            </a:xfrm>
            <a:custGeom>
              <a:avLst/>
              <a:gdLst/>
              <a:ahLst/>
              <a:cxnLst/>
              <a:rect l="l" t="t" r="r" b="b"/>
              <a:pathLst>
                <a:path w="3537" h="3412" extrusionOk="0">
                  <a:moveTo>
                    <a:pt x="3304" y="0"/>
                  </a:moveTo>
                  <a:cubicBezTo>
                    <a:pt x="3204" y="0"/>
                    <a:pt x="3131" y="65"/>
                    <a:pt x="3103" y="176"/>
                  </a:cubicBezTo>
                  <a:cubicBezTo>
                    <a:pt x="3103" y="209"/>
                    <a:pt x="2436" y="2677"/>
                    <a:pt x="201" y="3011"/>
                  </a:cubicBezTo>
                  <a:cubicBezTo>
                    <a:pt x="68" y="3011"/>
                    <a:pt x="1" y="3111"/>
                    <a:pt x="34" y="3245"/>
                  </a:cubicBezTo>
                  <a:cubicBezTo>
                    <a:pt x="34" y="3345"/>
                    <a:pt x="134" y="3411"/>
                    <a:pt x="234" y="3411"/>
                  </a:cubicBezTo>
                  <a:lnTo>
                    <a:pt x="268" y="3411"/>
                  </a:lnTo>
                  <a:cubicBezTo>
                    <a:pt x="2769" y="3044"/>
                    <a:pt x="3470" y="376"/>
                    <a:pt x="3503" y="276"/>
                  </a:cubicBezTo>
                  <a:cubicBezTo>
                    <a:pt x="3537" y="176"/>
                    <a:pt x="3470" y="42"/>
                    <a:pt x="3370" y="9"/>
                  </a:cubicBezTo>
                  <a:cubicBezTo>
                    <a:pt x="3347" y="3"/>
                    <a:pt x="3325" y="0"/>
                    <a:pt x="33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32374" y="4589544"/>
              <a:ext cx="17365" cy="52709"/>
            </a:xfrm>
            <a:custGeom>
              <a:avLst/>
              <a:gdLst/>
              <a:ahLst/>
              <a:cxnLst/>
              <a:rect l="l" t="t" r="r" b="b"/>
              <a:pathLst>
                <a:path w="1102" h="3345" extrusionOk="0">
                  <a:moveTo>
                    <a:pt x="879" y="0"/>
                  </a:moveTo>
                  <a:cubicBezTo>
                    <a:pt x="791" y="0"/>
                    <a:pt x="696" y="60"/>
                    <a:pt x="668" y="142"/>
                  </a:cubicBezTo>
                  <a:cubicBezTo>
                    <a:pt x="635" y="209"/>
                    <a:pt x="1" y="2177"/>
                    <a:pt x="101" y="3178"/>
                  </a:cubicBezTo>
                  <a:cubicBezTo>
                    <a:pt x="101" y="3278"/>
                    <a:pt x="201" y="3345"/>
                    <a:pt x="301" y="3345"/>
                  </a:cubicBezTo>
                  <a:lnTo>
                    <a:pt x="334" y="3345"/>
                  </a:lnTo>
                  <a:cubicBezTo>
                    <a:pt x="435" y="3345"/>
                    <a:pt x="501" y="3244"/>
                    <a:pt x="501" y="3144"/>
                  </a:cubicBezTo>
                  <a:cubicBezTo>
                    <a:pt x="401" y="2244"/>
                    <a:pt x="1068" y="276"/>
                    <a:pt x="1068" y="276"/>
                  </a:cubicBezTo>
                  <a:cubicBezTo>
                    <a:pt x="1102" y="176"/>
                    <a:pt x="1035" y="42"/>
                    <a:pt x="935" y="9"/>
                  </a:cubicBezTo>
                  <a:cubicBezTo>
                    <a:pt x="917" y="3"/>
                    <a:pt x="898" y="0"/>
                    <a:pt x="8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40269" y="4707930"/>
              <a:ext cx="29971" cy="64165"/>
            </a:xfrm>
            <a:custGeom>
              <a:avLst/>
              <a:gdLst/>
              <a:ahLst/>
              <a:cxnLst/>
              <a:rect l="l" t="t" r="r" b="b"/>
              <a:pathLst>
                <a:path w="1902" h="4072" extrusionOk="0">
                  <a:moveTo>
                    <a:pt x="247" y="1"/>
                  </a:moveTo>
                  <a:cubicBezTo>
                    <a:pt x="209" y="1"/>
                    <a:pt x="169" y="12"/>
                    <a:pt x="134" y="36"/>
                  </a:cubicBezTo>
                  <a:cubicBezTo>
                    <a:pt x="34" y="69"/>
                    <a:pt x="0" y="202"/>
                    <a:pt x="34" y="302"/>
                  </a:cubicBezTo>
                  <a:cubicBezTo>
                    <a:pt x="434" y="1036"/>
                    <a:pt x="1501" y="3138"/>
                    <a:pt x="1435" y="3838"/>
                  </a:cubicBezTo>
                  <a:cubicBezTo>
                    <a:pt x="1435" y="3972"/>
                    <a:pt x="1535" y="4072"/>
                    <a:pt x="1635" y="4072"/>
                  </a:cubicBezTo>
                  <a:cubicBezTo>
                    <a:pt x="1768" y="4072"/>
                    <a:pt x="1868" y="4005"/>
                    <a:pt x="1868" y="3872"/>
                  </a:cubicBezTo>
                  <a:cubicBezTo>
                    <a:pt x="1902" y="2938"/>
                    <a:pt x="567" y="402"/>
                    <a:pt x="401"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57200" y="4693573"/>
              <a:ext cx="47856" cy="37519"/>
            </a:xfrm>
            <a:custGeom>
              <a:avLst/>
              <a:gdLst/>
              <a:ahLst/>
              <a:cxnLst/>
              <a:rect l="l" t="t" r="r" b="b"/>
              <a:pathLst>
                <a:path w="3037" h="2381" extrusionOk="0">
                  <a:moveTo>
                    <a:pt x="2790" y="0"/>
                  </a:moveTo>
                  <a:cubicBezTo>
                    <a:pt x="2709" y="0"/>
                    <a:pt x="2628" y="38"/>
                    <a:pt x="2603" y="113"/>
                  </a:cubicBezTo>
                  <a:cubicBezTo>
                    <a:pt x="2236" y="1113"/>
                    <a:pt x="201" y="1981"/>
                    <a:pt x="168" y="1981"/>
                  </a:cubicBezTo>
                  <a:cubicBezTo>
                    <a:pt x="68" y="2047"/>
                    <a:pt x="1" y="2147"/>
                    <a:pt x="68" y="2281"/>
                  </a:cubicBezTo>
                  <a:cubicBezTo>
                    <a:pt x="101" y="2348"/>
                    <a:pt x="168" y="2381"/>
                    <a:pt x="234" y="2381"/>
                  </a:cubicBezTo>
                  <a:lnTo>
                    <a:pt x="334" y="2381"/>
                  </a:lnTo>
                  <a:cubicBezTo>
                    <a:pt x="434" y="2348"/>
                    <a:pt x="2536" y="1447"/>
                    <a:pt x="3003" y="279"/>
                  </a:cubicBezTo>
                  <a:cubicBezTo>
                    <a:pt x="3036" y="179"/>
                    <a:pt x="2970" y="46"/>
                    <a:pt x="2870" y="13"/>
                  </a:cubicBezTo>
                  <a:cubicBezTo>
                    <a:pt x="2845" y="4"/>
                    <a:pt x="2817" y="0"/>
                    <a:pt x="279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60773" y="4659911"/>
              <a:ext cx="49416" cy="15994"/>
            </a:xfrm>
            <a:custGeom>
              <a:avLst/>
              <a:gdLst/>
              <a:ahLst/>
              <a:cxnLst/>
              <a:rect l="l" t="t" r="r" b="b"/>
              <a:pathLst>
                <a:path w="3136" h="1015" extrusionOk="0">
                  <a:moveTo>
                    <a:pt x="2914" y="1"/>
                  </a:moveTo>
                  <a:cubicBezTo>
                    <a:pt x="2856" y="1"/>
                    <a:pt x="2791" y="25"/>
                    <a:pt x="2735" y="80"/>
                  </a:cubicBezTo>
                  <a:cubicBezTo>
                    <a:pt x="2709" y="107"/>
                    <a:pt x="2254" y="583"/>
                    <a:pt x="1183" y="583"/>
                  </a:cubicBezTo>
                  <a:cubicBezTo>
                    <a:pt x="917" y="583"/>
                    <a:pt x="612" y="554"/>
                    <a:pt x="267" y="481"/>
                  </a:cubicBezTo>
                  <a:cubicBezTo>
                    <a:pt x="167" y="481"/>
                    <a:pt x="34" y="547"/>
                    <a:pt x="34" y="647"/>
                  </a:cubicBezTo>
                  <a:cubicBezTo>
                    <a:pt x="0" y="781"/>
                    <a:pt x="67" y="881"/>
                    <a:pt x="200" y="914"/>
                  </a:cubicBezTo>
                  <a:cubicBezTo>
                    <a:pt x="534" y="981"/>
                    <a:pt x="834" y="1014"/>
                    <a:pt x="1134" y="1014"/>
                  </a:cubicBezTo>
                  <a:cubicBezTo>
                    <a:pt x="2435" y="1014"/>
                    <a:pt x="3036" y="381"/>
                    <a:pt x="3036" y="347"/>
                  </a:cubicBezTo>
                  <a:cubicBezTo>
                    <a:pt x="3136" y="281"/>
                    <a:pt x="3136" y="147"/>
                    <a:pt x="3036" y="47"/>
                  </a:cubicBezTo>
                  <a:cubicBezTo>
                    <a:pt x="3006" y="17"/>
                    <a:pt x="2962" y="1"/>
                    <a:pt x="29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30913" y="4640006"/>
              <a:ext cx="62053" cy="23810"/>
            </a:xfrm>
            <a:custGeom>
              <a:avLst/>
              <a:gdLst/>
              <a:ahLst/>
              <a:cxnLst/>
              <a:rect l="l" t="t" r="r" b="b"/>
              <a:pathLst>
                <a:path w="3938" h="1511" extrusionOk="0">
                  <a:moveTo>
                    <a:pt x="202" y="1"/>
                  </a:moveTo>
                  <a:cubicBezTo>
                    <a:pt x="102" y="1"/>
                    <a:pt x="29" y="65"/>
                    <a:pt x="1" y="176"/>
                  </a:cubicBezTo>
                  <a:cubicBezTo>
                    <a:pt x="1" y="276"/>
                    <a:pt x="68" y="409"/>
                    <a:pt x="168" y="409"/>
                  </a:cubicBezTo>
                  <a:cubicBezTo>
                    <a:pt x="201" y="409"/>
                    <a:pt x="2836" y="1010"/>
                    <a:pt x="3570" y="1477"/>
                  </a:cubicBezTo>
                  <a:cubicBezTo>
                    <a:pt x="3637" y="1510"/>
                    <a:pt x="3670" y="1510"/>
                    <a:pt x="3704" y="1510"/>
                  </a:cubicBezTo>
                  <a:cubicBezTo>
                    <a:pt x="3770" y="1510"/>
                    <a:pt x="3837" y="1477"/>
                    <a:pt x="3870" y="1410"/>
                  </a:cubicBezTo>
                  <a:cubicBezTo>
                    <a:pt x="3937" y="1310"/>
                    <a:pt x="3904" y="1210"/>
                    <a:pt x="3804" y="1143"/>
                  </a:cubicBezTo>
                  <a:cubicBezTo>
                    <a:pt x="3003" y="610"/>
                    <a:pt x="368" y="42"/>
                    <a:pt x="268" y="9"/>
                  </a:cubicBezTo>
                  <a:cubicBezTo>
                    <a:pt x="245" y="3"/>
                    <a:pt x="223" y="1"/>
                    <a:pt x="2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71399" y="4632363"/>
              <a:ext cx="105796" cy="86367"/>
            </a:xfrm>
            <a:custGeom>
              <a:avLst/>
              <a:gdLst/>
              <a:ahLst/>
              <a:cxnLst/>
              <a:rect l="l" t="t" r="r" b="b"/>
              <a:pathLst>
                <a:path w="6714" h="5481" extrusionOk="0">
                  <a:moveTo>
                    <a:pt x="3588" y="0"/>
                  </a:moveTo>
                  <a:cubicBezTo>
                    <a:pt x="2894" y="0"/>
                    <a:pt x="2335" y="161"/>
                    <a:pt x="2335" y="161"/>
                  </a:cubicBezTo>
                  <a:cubicBezTo>
                    <a:pt x="34" y="861"/>
                    <a:pt x="0" y="4130"/>
                    <a:pt x="2903" y="5231"/>
                  </a:cubicBezTo>
                  <a:cubicBezTo>
                    <a:pt x="3362" y="5403"/>
                    <a:pt x="3775" y="5481"/>
                    <a:pt x="4140" y="5481"/>
                  </a:cubicBezTo>
                  <a:cubicBezTo>
                    <a:pt x="6107" y="5481"/>
                    <a:pt x="6713" y="3234"/>
                    <a:pt x="6038" y="1461"/>
                  </a:cubicBezTo>
                  <a:cubicBezTo>
                    <a:pt x="5589" y="263"/>
                    <a:pt x="4477" y="0"/>
                    <a:pt x="35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99783" y="4647303"/>
              <a:ext cx="23668" cy="15978"/>
            </a:xfrm>
            <a:custGeom>
              <a:avLst/>
              <a:gdLst/>
              <a:ahLst/>
              <a:cxnLst/>
              <a:rect l="l" t="t" r="r" b="b"/>
              <a:pathLst>
                <a:path w="1502" h="1014" extrusionOk="0">
                  <a:moveTo>
                    <a:pt x="784" y="0"/>
                  </a:moveTo>
                  <a:cubicBezTo>
                    <a:pt x="700" y="0"/>
                    <a:pt x="617" y="15"/>
                    <a:pt x="534" y="46"/>
                  </a:cubicBezTo>
                  <a:cubicBezTo>
                    <a:pt x="134" y="213"/>
                    <a:pt x="34" y="714"/>
                    <a:pt x="34" y="747"/>
                  </a:cubicBezTo>
                  <a:cubicBezTo>
                    <a:pt x="1" y="880"/>
                    <a:pt x="67" y="980"/>
                    <a:pt x="201" y="1014"/>
                  </a:cubicBezTo>
                  <a:lnTo>
                    <a:pt x="234" y="1014"/>
                  </a:lnTo>
                  <a:cubicBezTo>
                    <a:pt x="334" y="1014"/>
                    <a:pt x="434" y="947"/>
                    <a:pt x="434" y="847"/>
                  </a:cubicBezTo>
                  <a:cubicBezTo>
                    <a:pt x="468" y="747"/>
                    <a:pt x="534" y="480"/>
                    <a:pt x="701" y="413"/>
                  </a:cubicBezTo>
                  <a:cubicBezTo>
                    <a:pt x="720" y="409"/>
                    <a:pt x="739" y="407"/>
                    <a:pt x="759" y="407"/>
                  </a:cubicBezTo>
                  <a:cubicBezTo>
                    <a:pt x="888" y="407"/>
                    <a:pt x="1053" y="489"/>
                    <a:pt x="1168" y="547"/>
                  </a:cubicBezTo>
                  <a:cubicBezTo>
                    <a:pt x="1198" y="577"/>
                    <a:pt x="1242" y="593"/>
                    <a:pt x="1287" y="593"/>
                  </a:cubicBezTo>
                  <a:cubicBezTo>
                    <a:pt x="1341" y="593"/>
                    <a:pt x="1398" y="569"/>
                    <a:pt x="1435" y="513"/>
                  </a:cubicBezTo>
                  <a:cubicBezTo>
                    <a:pt x="1502" y="413"/>
                    <a:pt x="1502" y="280"/>
                    <a:pt x="1402" y="213"/>
                  </a:cubicBezTo>
                  <a:cubicBezTo>
                    <a:pt x="1171" y="75"/>
                    <a:pt x="973" y="0"/>
                    <a:pt x="7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30278" y="4649951"/>
              <a:ext cx="23668" cy="15962"/>
            </a:xfrm>
            <a:custGeom>
              <a:avLst/>
              <a:gdLst/>
              <a:ahLst/>
              <a:cxnLst/>
              <a:rect l="l" t="t" r="r" b="b"/>
              <a:pathLst>
                <a:path w="1502" h="1013" extrusionOk="0">
                  <a:moveTo>
                    <a:pt x="761" y="0"/>
                  </a:moveTo>
                  <a:cubicBezTo>
                    <a:pt x="680" y="0"/>
                    <a:pt x="604" y="15"/>
                    <a:pt x="534" y="45"/>
                  </a:cubicBezTo>
                  <a:cubicBezTo>
                    <a:pt x="134" y="212"/>
                    <a:pt x="34" y="712"/>
                    <a:pt x="34" y="779"/>
                  </a:cubicBezTo>
                  <a:cubicBezTo>
                    <a:pt x="0" y="879"/>
                    <a:pt x="67" y="979"/>
                    <a:pt x="167" y="1013"/>
                  </a:cubicBezTo>
                  <a:lnTo>
                    <a:pt x="234" y="1013"/>
                  </a:lnTo>
                  <a:cubicBezTo>
                    <a:pt x="334" y="1013"/>
                    <a:pt x="401" y="946"/>
                    <a:pt x="434" y="846"/>
                  </a:cubicBezTo>
                  <a:cubicBezTo>
                    <a:pt x="434" y="746"/>
                    <a:pt x="534" y="512"/>
                    <a:pt x="701" y="446"/>
                  </a:cubicBezTo>
                  <a:cubicBezTo>
                    <a:pt x="731" y="430"/>
                    <a:pt x="763" y="424"/>
                    <a:pt x="796" y="424"/>
                  </a:cubicBezTo>
                  <a:cubicBezTo>
                    <a:pt x="908" y="424"/>
                    <a:pt x="1031" y="501"/>
                    <a:pt x="1135" y="579"/>
                  </a:cubicBezTo>
                  <a:cubicBezTo>
                    <a:pt x="1170" y="603"/>
                    <a:pt x="1210" y="614"/>
                    <a:pt x="1249" y="614"/>
                  </a:cubicBezTo>
                  <a:cubicBezTo>
                    <a:pt x="1321" y="614"/>
                    <a:pt x="1392" y="577"/>
                    <a:pt x="1435" y="512"/>
                  </a:cubicBezTo>
                  <a:cubicBezTo>
                    <a:pt x="1502" y="412"/>
                    <a:pt x="1468" y="312"/>
                    <a:pt x="1368" y="245"/>
                  </a:cubicBezTo>
                  <a:cubicBezTo>
                    <a:pt x="1158" y="82"/>
                    <a:pt x="948" y="0"/>
                    <a:pt x="76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36581" y="4668326"/>
              <a:ext cx="23668" cy="15994"/>
            </a:xfrm>
            <a:custGeom>
              <a:avLst/>
              <a:gdLst/>
              <a:ahLst/>
              <a:cxnLst/>
              <a:rect l="l" t="t" r="r" b="b"/>
              <a:pathLst>
                <a:path w="1502" h="1015" extrusionOk="0">
                  <a:moveTo>
                    <a:pt x="769" y="1"/>
                  </a:moveTo>
                  <a:cubicBezTo>
                    <a:pt x="685" y="1"/>
                    <a:pt x="607" y="16"/>
                    <a:pt x="534" y="47"/>
                  </a:cubicBezTo>
                  <a:cubicBezTo>
                    <a:pt x="134" y="214"/>
                    <a:pt x="34" y="714"/>
                    <a:pt x="1" y="747"/>
                  </a:cubicBezTo>
                  <a:cubicBezTo>
                    <a:pt x="1" y="881"/>
                    <a:pt x="67" y="981"/>
                    <a:pt x="168" y="1014"/>
                  </a:cubicBezTo>
                  <a:lnTo>
                    <a:pt x="201" y="1014"/>
                  </a:lnTo>
                  <a:cubicBezTo>
                    <a:pt x="301" y="1014"/>
                    <a:pt x="401" y="947"/>
                    <a:pt x="401" y="847"/>
                  </a:cubicBezTo>
                  <a:cubicBezTo>
                    <a:pt x="434" y="747"/>
                    <a:pt x="534" y="514"/>
                    <a:pt x="668" y="447"/>
                  </a:cubicBezTo>
                  <a:cubicBezTo>
                    <a:pt x="698" y="432"/>
                    <a:pt x="731" y="425"/>
                    <a:pt x="767" y="425"/>
                  </a:cubicBezTo>
                  <a:cubicBezTo>
                    <a:pt x="888" y="425"/>
                    <a:pt x="1032" y="503"/>
                    <a:pt x="1135" y="580"/>
                  </a:cubicBezTo>
                  <a:cubicBezTo>
                    <a:pt x="1170" y="604"/>
                    <a:pt x="1210" y="615"/>
                    <a:pt x="1249" y="615"/>
                  </a:cubicBezTo>
                  <a:cubicBezTo>
                    <a:pt x="1321" y="615"/>
                    <a:pt x="1392" y="578"/>
                    <a:pt x="1435" y="514"/>
                  </a:cubicBezTo>
                  <a:cubicBezTo>
                    <a:pt x="1502" y="414"/>
                    <a:pt x="1468" y="280"/>
                    <a:pt x="1368" y="214"/>
                  </a:cubicBezTo>
                  <a:cubicBezTo>
                    <a:pt x="1161" y="75"/>
                    <a:pt x="954" y="1"/>
                    <a:pt x="7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07142" y="4687789"/>
              <a:ext cx="23668" cy="15978"/>
            </a:xfrm>
            <a:custGeom>
              <a:avLst/>
              <a:gdLst/>
              <a:ahLst/>
              <a:cxnLst/>
              <a:rect l="l" t="t" r="r" b="b"/>
              <a:pathLst>
                <a:path w="1502" h="1014" extrusionOk="0">
                  <a:moveTo>
                    <a:pt x="761" y="1"/>
                  </a:moveTo>
                  <a:cubicBezTo>
                    <a:pt x="681" y="1"/>
                    <a:pt x="605" y="16"/>
                    <a:pt x="534" y="46"/>
                  </a:cubicBezTo>
                  <a:cubicBezTo>
                    <a:pt x="134" y="213"/>
                    <a:pt x="34" y="713"/>
                    <a:pt x="34" y="780"/>
                  </a:cubicBezTo>
                  <a:cubicBezTo>
                    <a:pt x="1" y="880"/>
                    <a:pt x="67" y="980"/>
                    <a:pt x="201" y="1013"/>
                  </a:cubicBezTo>
                  <a:lnTo>
                    <a:pt x="234" y="1013"/>
                  </a:lnTo>
                  <a:cubicBezTo>
                    <a:pt x="334" y="1013"/>
                    <a:pt x="401" y="947"/>
                    <a:pt x="434" y="847"/>
                  </a:cubicBezTo>
                  <a:cubicBezTo>
                    <a:pt x="434" y="780"/>
                    <a:pt x="534" y="513"/>
                    <a:pt x="701" y="446"/>
                  </a:cubicBezTo>
                  <a:cubicBezTo>
                    <a:pt x="731" y="431"/>
                    <a:pt x="763" y="425"/>
                    <a:pt x="796" y="425"/>
                  </a:cubicBezTo>
                  <a:cubicBezTo>
                    <a:pt x="908" y="425"/>
                    <a:pt x="1032" y="502"/>
                    <a:pt x="1135" y="580"/>
                  </a:cubicBezTo>
                  <a:cubicBezTo>
                    <a:pt x="1170" y="603"/>
                    <a:pt x="1210" y="614"/>
                    <a:pt x="1249" y="614"/>
                  </a:cubicBezTo>
                  <a:cubicBezTo>
                    <a:pt x="1321" y="614"/>
                    <a:pt x="1392" y="578"/>
                    <a:pt x="1435" y="513"/>
                  </a:cubicBezTo>
                  <a:cubicBezTo>
                    <a:pt x="1502" y="413"/>
                    <a:pt x="1468" y="313"/>
                    <a:pt x="1368" y="246"/>
                  </a:cubicBezTo>
                  <a:cubicBezTo>
                    <a:pt x="1158" y="83"/>
                    <a:pt x="948" y="1"/>
                    <a:pt x="76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32909" y="4692517"/>
              <a:ext cx="23668" cy="15978"/>
            </a:xfrm>
            <a:custGeom>
              <a:avLst/>
              <a:gdLst/>
              <a:ahLst/>
              <a:cxnLst/>
              <a:rect l="l" t="t" r="r" b="b"/>
              <a:pathLst>
                <a:path w="1502" h="1014" extrusionOk="0">
                  <a:moveTo>
                    <a:pt x="784" y="0"/>
                  </a:moveTo>
                  <a:cubicBezTo>
                    <a:pt x="699" y="0"/>
                    <a:pt x="617" y="15"/>
                    <a:pt x="534" y="46"/>
                  </a:cubicBezTo>
                  <a:cubicBezTo>
                    <a:pt x="167" y="213"/>
                    <a:pt x="34" y="680"/>
                    <a:pt x="34" y="747"/>
                  </a:cubicBezTo>
                  <a:cubicBezTo>
                    <a:pt x="0" y="847"/>
                    <a:pt x="100" y="980"/>
                    <a:pt x="200" y="980"/>
                  </a:cubicBezTo>
                  <a:cubicBezTo>
                    <a:pt x="200" y="1014"/>
                    <a:pt x="234" y="1014"/>
                    <a:pt x="234" y="1014"/>
                  </a:cubicBezTo>
                  <a:cubicBezTo>
                    <a:pt x="334" y="1014"/>
                    <a:pt x="434" y="913"/>
                    <a:pt x="434" y="847"/>
                  </a:cubicBezTo>
                  <a:cubicBezTo>
                    <a:pt x="467" y="747"/>
                    <a:pt x="534" y="480"/>
                    <a:pt x="701" y="413"/>
                  </a:cubicBezTo>
                  <a:cubicBezTo>
                    <a:pt x="719" y="409"/>
                    <a:pt x="738" y="406"/>
                    <a:pt x="759" y="406"/>
                  </a:cubicBezTo>
                  <a:cubicBezTo>
                    <a:pt x="888" y="406"/>
                    <a:pt x="1053" y="489"/>
                    <a:pt x="1168" y="547"/>
                  </a:cubicBezTo>
                  <a:cubicBezTo>
                    <a:pt x="1198" y="576"/>
                    <a:pt x="1241" y="593"/>
                    <a:pt x="1286" y="593"/>
                  </a:cubicBezTo>
                  <a:cubicBezTo>
                    <a:pt x="1341" y="593"/>
                    <a:pt x="1398" y="568"/>
                    <a:pt x="1435" y="513"/>
                  </a:cubicBezTo>
                  <a:cubicBezTo>
                    <a:pt x="1501" y="413"/>
                    <a:pt x="1501" y="280"/>
                    <a:pt x="1401" y="213"/>
                  </a:cubicBezTo>
                  <a:cubicBezTo>
                    <a:pt x="1171" y="75"/>
                    <a:pt x="972" y="0"/>
                    <a:pt x="7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90847" y="4672629"/>
              <a:ext cx="23668" cy="13788"/>
            </a:xfrm>
            <a:custGeom>
              <a:avLst/>
              <a:gdLst/>
              <a:ahLst/>
              <a:cxnLst/>
              <a:rect l="l" t="t" r="r" b="b"/>
              <a:pathLst>
                <a:path w="1502" h="875" extrusionOk="0">
                  <a:moveTo>
                    <a:pt x="911" y="1"/>
                  </a:moveTo>
                  <a:cubicBezTo>
                    <a:pt x="832" y="1"/>
                    <a:pt x="762" y="16"/>
                    <a:pt x="701" y="41"/>
                  </a:cubicBezTo>
                  <a:cubicBezTo>
                    <a:pt x="301" y="107"/>
                    <a:pt x="67" y="541"/>
                    <a:pt x="67" y="574"/>
                  </a:cubicBezTo>
                  <a:cubicBezTo>
                    <a:pt x="1" y="674"/>
                    <a:pt x="34" y="808"/>
                    <a:pt x="134" y="841"/>
                  </a:cubicBezTo>
                  <a:cubicBezTo>
                    <a:pt x="167" y="875"/>
                    <a:pt x="201" y="875"/>
                    <a:pt x="234" y="875"/>
                  </a:cubicBezTo>
                  <a:cubicBezTo>
                    <a:pt x="301" y="875"/>
                    <a:pt x="401" y="841"/>
                    <a:pt x="434" y="774"/>
                  </a:cubicBezTo>
                  <a:cubicBezTo>
                    <a:pt x="468" y="674"/>
                    <a:pt x="634" y="474"/>
                    <a:pt x="801" y="441"/>
                  </a:cubicBezTo>
                  <a:cubicBezTo>
                    <a:pt x="826" y="433"/>
                    <a:pt x="853" y="428"/>
                    <a:pt x="882" y="428"/>
                  </a:cubicBezTo>
                  <a:cubicBezTo>
                    <a:pt x="966" y="428"/>
                    <a:pt x="1060" y="466"/>
                    <a:pt x="1135" y="541"/>
                  </a:cubicBezTo>
                  <a:cubicBezTo>
                    <a:pt x="1170" y="565"/>
                    <a:pt x="1210" y="576"/>
                    <a:pt x="1249" y="576"/>
                  </a:cubicBezTo>
                  <a:cubicBezTo>
                    <a:pt x="1321" y="576"/>
                    <a:pt x="1392" y="539"/>
                    <a:pt x="1435" y="474"/>
                  </a:cubicBezTo>
                  <a:cubicBezTo>
                    <a:pt x="1502" y="374"/>
                    <a:pt x="1502" y="241"/>
                    <a:pt x="1402" y="174"/>
                  </a:cubicBezTo>
                  <a:cubicBezTo>
                    <a:pt x="1211" y="47"/>
                    <a:pt x="1048" y="1"/>
                    <a:pt x="91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87648" y="3922426"/>
              <a:ext cx="156897" cy="226640"/>
            </a:xfrm>
            <a:custGeom>
              <a:avLst/>
              <a:gdLst/>
              <a:ahLst/>
              <a:cxnLst/>
              <a:rect l="l" t="t" r="r" b="b"/>
              <a:pathLst>
                <a:path w="9957" h="14383" extrusionOk="0">
                  <a:moveTo>
                    <a:pt x="6143" y="1"/>
                  </a:moveTo>
                  <a:cubicBezTo>
                    <a:pt x="5235" y="1"/>
                    <a:pt x="0" y="6205"/>
                    <a:pt x="637" y="8849"/>
                  </a:cubicBezTo>
                  <a:cubicBezTo>
                    <a:pt x="1304" y="11618"/>
                    <a:pt x="4273" y="14153"/>
                    <a:pt x="4273" y="14153"/>
                  </a:cubicBezTo>
                  <a:cubicBezTo>
                    <a:pt x="4400" y="14309"/>
                    <a:pt x="4587" y="14382"/>
                    <a:pt x="4815" y="14382"/>
                  </a:cubicBezTo>
                  <a:cubicBezTo>
                    <a:pt x="6389" y="14382"/>
                    <a:pt x="9956" y="10931"/>
                    <a:pt x="9811" y="7582"/>
                  </a:cubicBezTo>
                  <a:cubicBezTo>
                    <a:pt x="9644" y="3745"/>
                    <a:pt x="6742" y="643"/>
                    <a:pt x="6241" y="43"/>
                  </a:cubicBezTo>
                  <a:cubicBezTo>
                    <a:pt x="6219" y="14"/>
                    <a:pt x="6186" y="1"/>
                    <a:pt x="6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71804" y="4077768"/>
              <a:ext cx="219203" cy="141282"/>
            </a:xfrm>
            <a:custGeom>
              <a:avLst/>
              <a:gdLst/>
              <a:ahLst/>
              <a:cxnLst/>
              <a:rect l="l" t="t" r="r" b="b"/>
              <a:pathLst>
                <a:path w="13911" h="8966" extrusionOk="0">
                  <a:moveTo>
                    <a:pt x="5232" y="0"/>
                  </a:moveTo>
                  <a:cubicBezTo>
                    <a:pt x="1678" y="0"/>
                    <a:pt x="1" y="6231"/>
                    <a:pt x="1" y="6231"/>
                  </a:cubicBezTo>
                  <a:cubicBezTo>
                    <a:pt x="1" y="6231"/>
                    <a:pt x="3346" y="8965"/>
                    <a:pt x="6519" y="8965"/>
                  </a:cubicBezTo>
                  <a:cubicBezTo>
                    <a:pt x="7201" y="8965"/>
                    <a:pt x="7875" y="8839"/>
                    <a:pt x="8507" y="8532"/>
                  </a:cubicBezTo>
                  <a:cubicBezTo>
                    <a:pt x="12109" y="6831"/>
                    <a:pt x="13911" y="3262"/>
                    <a:pt x="13477" y="3062"/>
                  </a:cubicBezTo>
                  <a:cubicBezTo>
                    <a:pt x="13010" y="2828"/>
                    <a:pt x="9774" y="827"/>
                    <a:pt x="5838" y="60"/>
                  </a:cubicBezTo>
                  <a:cubicBezTo>
                    <a:pt x="5630" y="19"/>
                    <a:pt x="5428" y="0"/>
                    <a:pt x="5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13462" y="4173318"/>
              <a:ext cx="174514" cy="188381"/>
            </a:xfrm>
            <a:custGeom>
              <a:avLst/>
              <a:gdLst/>
              <a:ahLst/>
              <a:cxnLst/>
              <a:rect l="l" t="t" r="r" b="b"/>
              <a:pathLst>
                <a:path w="11075" h="11955" extrusionOk="0">
                  <a:moveTo>
                    <a:pt x="3102" y="1"/>
                  </a:moveTo>
                  <a:cubicBezTo>
                    <a:pt x="3102" y="1"/>
                    <a:pt x="0" y="3704"/>
                    <a:pt x="2035" y="7106"/>
                  </a:cubicBezTo>
                  <a:cubicBezTo>
                    <a:pt x="3942" y="10348"/>
                    <a:pt x="8090" y="11955"/>
                    <a:pt x="9603" y="11955"/>
                  </a:cubicBezTo>
                  <a:cubicBezTo>
                    <a:pt x="9677" y="11955"/>
                    <a:pt x="9746" y="11951"/>
                    <a:pt x="9807" y="11943"/>
                  </a:cubicBezTo>
                  <a:cubicBezTo>
                    <a:pt x="11075" y="11776"/>
                    <a:pt x="10574" y="7339"/>
                    <a:pt x="9640" y="3904"/>
                  </a:cubicBezTo>
                  <a:cubicBezTo>
                    <a:pt x="8840" y="902"/>
                    <a:pt x="3102" y="1"/>
                    <a:pt x="3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285714" y="4162113"/>
              <a:ext cx="175050" cy="158599"/>
            </a:xfrm>
            <a:custGeom>
              <a:avLst/>
              <a:gdLst/>
              <a:ahLst/>
              <a:cxnLst/>
              <a:rect l="l" t="t" r="r" b="b"/>
              <a:pathLst>
                <a:path w="11109" h="10065" extrusionOk="0">
                  <a:moveTo>
                    <a:pt x="7135" y="0"/>
                  </a:moveTo>
                  <a:cubicBezTo>
                    <a:pt x="6068" y="0"/>
                    <a:pt x="4926" y="278"/>
                    <a:pt x="3903" y="1112"/>
                  </a:cubicBezTo>
                  <a:cubicBezTo>
                    <a:pt x="868" y="3647"/>
                    <a:pt x="0" y="8284"/>
                    <a:pt x="367" y="9552"/>
                  </a:cubicBezTo>
                  <a:cubicBezTo>
                    <a:pt x="465" y="9912"/>
                    <a:pt x="903" y="10065"/>
                    <a:pt x="1556" y="10065"/>
                  </a:cubicBezTo>
                  <a:cubicBezTo>
                    <a:pt x="3139" y="10065"/>
                    <a:pt x="5982" y="9166"/>
                    <a:pt x="8273" y="8151"/>
                  </a:cubicBezTo>
                  <a:cubicBezTo>
                    <a:pt x="11108" y="6916"/>
                    <a:pt x="11108" y="1112"/>
                    <a:pt x="11108" y="1112"/>
                  </a:cubicBezTo>
                  <a:cubicBezTo>
                    <a:pt x="11108" y="1112"/>
                    <a:pt x="9270" y="0"/>
                    <a:pt x="7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38923" y="4046438"/>
              <a:ext cx="213420" cy="140778"/>
            </a:xfrm>
            <a:custGeom>
              <a:avLst/>
              <a:gdLst/>
              <a:ahLst/>
              <a:cxnLst/>
              <a:rect l="l" t="t" r="r" b="b"/>
              <a:pathLst>
                <a:path w="13544" h="8934" extrusionOk="0">
                  <a:moveTo>
                    <a:pt x="4728" y="0"/>
                  </a:moveTo>
                  <a:cubicBezTo>
                    <a:pt x="3019" y="0"/>
                    <a:pt x="1598" y="349"/>
                    <a:pt x="1068" y="713"/>
                  </a:cubicBezTo>
                  <a:cubicBezTo>
                    <a:pt x="0" y="1447"/>
                    <a:pt x="2502" y="5183"/>
                    <a:pt x="4904" y="7785"/>
                  </a:cubicBezTo>
                  <a:cubicBezTo>
                    <a:pt x="5705" y="8662"/>
                    <a:pt x="7001" y="8934"/>
                    <a:pt x="8297" y="8934"/>
                  </a:cubicBezTo>
                  <a:cubicBezTo>
                    <a:pt x="10402" y="8934"/>
                    <a:pt x="12509" y="8219"/>
                    <a:pt x="12509" y="8219"/>
                  </a:cubicBezTo>
                  <a:cubicBezTo>
                    <a:pt x="12509" y="8219"/>
                    <a:pt x="13543" y="3482"/>
                    <a:pt x="10174" y="1414"/>
                  </a:cubicBezTo>
                  <a:cubicBezTo>
                    <a:pt x="8480" y="357"/>
                    <a:pt x="6456" y="0"/>
                    <a:pt x="47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32504" y="4157354"/>
              <a:ext cx="91992" cy="34903"/>
            </a:xfrm>
            <a:custGeom>
              <a:avLst/>
              <a:gdLst/>
              <a:ahLst/>
              <a:cxnLst/>
              <a:rect l="l" t="t" r="r" b="b"/>
              <a:pathLst>
                <a:path w="5838" h="2215" extrusionOk="0">
                  <a:moveTo>
                    <a:pt x="5617" y="0"/>
                  </a:moveTo>
                  <a:cubicBezTo>
                    <a:pt x="5567" y="0"/>
                    <a:pt x="5516" y="17"/>
                    <a:pt x="5471" y="47"/>
                  </a:cubicBezTo>
                  <a:cubicBezTo>
                    <a:pt x="3202" y="1781"/>
                    <a:pt x="300" y="1781"/>
                    <a:pt x="200" y="1781"/>
                  </a:cubicBezTo>
                  <a:cubicBezTo>
                    <a:pt x="100" y="1781"/>
                    <a:pt x="0" y="1881"/>
                    <a:pt x="0" y="1981"/>
                  </a:cubicBezTo>
                  <a:cubicBezTo>
                    <a:pt x="0" y="2115"/>
                    <a:pt x="100" y="2215"/>
                    <a:pt x="200" y="2215"/>
                  </a:cubicBezTo>
                  <a:lnTo>
                    <a:pt x="234" y="2215"/>
                  </a:lnTo>
                  <a:cubicBezTo>
                    <a:pt x="500" y="2215"/>
                    <a:pt x="3369" y="2148"/>
                    <a:pt x="5737" y="380"/>
                  </a:cubicBezTo>
                  <a:cubicBezTo>
                    <a:pt x="5838" y="313"/>
                    <a:pt x="5838" y="180"/>
                    <a:pt x="5771" y="80"/>
                  </a:cubicBezTo>
                  <a:cubicBezTo>
                    <a:pt x="5734" y="25"/>
                    <a:pt x="5677" y="0"/>
                    <a:pt x="56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29222" y="4189960"/>
              <a:ext cx="27355" cy="80095"/>
            </a:xfrm>
            <a:custGeom>
              <a:avLst/>
              <a:gdLst/>
              <a:ahLst/>
              <a:cxnLst/>
              <a:rect l="l" t="t" r="r" b="b"/>
              <a:pathLst>
                <a:path w="1736" h="5083" extrusionOk="0">
                  <a:moveTo>
                    <a:pt x="1510" y="0"/>
                  </a:moveTo>
                  <a:cubicBezTo>
                    <a:pt x="1484" y="0"/>
                    <a:pt x="1459" y="4"/>
                    <a:pt x="1435" y="12"/>
                  </a:cubicBezTo>
                  <a:cubicBezTo>
                    <a:pt x="1" y="579"/>
                    <a:pt x="234" y="4449"/>
                    <a:pt x="268" y="4916"/>
                  </a:cubicBezTo>
                  <a:cubicBezTo>
                    <a:pt x="301" y="5016"/>
                    <a:pt x="368" y="5083"/>
                    <a:pt x="468" y="5083"/>
                  </a:cubicBezTo>
                  <a:lnTo>
                    <a:pt x="501" y="5083"/>
                  </a:lnTo>
                  <a:cubicBezTo>
                    <a:pt x="601" y="5083"/>
                    <a:pt x="701" y="4983"/>
                    <a:pt x="701" y="4882"/>
                  </a:cubicBezTo>
                  <a:cubicBezTo>
                    <a:pt x="601" y="3748"/>
                    <a:pt x="601" y="780"/>
                    <a:pt x="1569" y="413"/>
                  </a:cubicBezTo>
                  <a:cubicBezTo>
                    <a:pt x="1702" y="346"/>
                    <a:pt x="1735" y="246"/>
                    <a:pt x="1702" y="146"/>
                  </a:cubicBezTo>
                  <a:cubicBezTo>
                    <a:pt x="1677" y="44"/>
                    <a:pt x="1593" y="0"/>
                    <a:pt x="1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636" y="4174374"/>
              <a:ext cx="70972" cy="44688"/>
            </a:xfrm>
            <a:custGeom>
              <a:avLst/>
              <a:gdLst/>
              <a:ahLst/>
              <a:cxnLst/>
              <a:rect l="l" t="t" r="r" b="b"/>
              <a:pathLst>
                <a:path w="4504" h="2836" extrusionOk="0">
                  <a:moveTo>
                    <a:pt x="642" y="0"/>
                  </a:moveTo>
                  <a:cubicBezTo>
                    <a:pt x="480" y="0"/>
                    <a:pt x="322" y="21"/>
                    <a:pt x="167" y="67"/>
                  </a:cubicBezTo>
                  <a:cubicBezTo>
                    <a:pt x="33" y="101"/>
                    <a:pt x="0" y="201"/>
                    <a:pt x="33" y="334"/>
                  </a:cubicBezTo>
                  <a:cubicBezTo>
                    <a:pt x="61" y="417"/>
                    <a:pt x="134" y="476"/>
                    <a:pt x="214" y="476"/>
                  </a:cubicBezTo>
                  <a:cubicBezTo>
                    <a:pt x="232" y="476"/>
                    <a:pt x="249" y="473"/>
                    <a:pt x="267" y="468"/>
                  </a:cubicBezTo>
                  <a:cubicBezTo>
                    <a:pt x="388" y="431"/>
                    <a:pt x="513" y="414"/>
                    <a:pt x="642" y="414"/>
                  </a:cubicBezTo>
                  <a:cubicBezTo>
                    <a:pt x="2149" y="414"/>
                    <a:pt x="4103" y="2738"/>
                    <a:pt x="4103" y="2769"/>
                  </a:cubicBezTo>
                  <a:cubicBezTo>
                    <a:pt x="4136" y="2803"/>
                    <a:pt x="4203" y="2836"/>
                    <a:pt x="4270" y="2836"/>
                  </a:cubicBezTo>
                  <a:cubicBezTo>
                    <a:pt x="4303" y="2836"/>
                    <a:pt x="4370" y="2836"/>
                    <a:pt x="4403" y="2803"/>
                  </a:cubicBezTo>
                  <a:cubicBezTo>
                    <a:pt x="4503" y="2703"/>
                    <a:pt x="4503" y="2569"/>
                    <a:pt x="4437" y="2502"/>
                  </a:cubicBezTo>
                  <a:cubicBezTo>
                    <a:pt x="4345" y="2380"/>
                    <a:pt x="2358" y="0"/>
                    <a:pt x="6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5492" y="4185390"/>
              <a:ext cx="32067" cy="63109"/>
            </a:xfrm>
            <a:custGeom>
              <a:avLst/>
              <a:gdLst/>
              <a:ahLst/>
              <a:cxnLst/>
              <a:rect l="l" t="t" r="r" b="b"/>
              <a:pathLst>
                <a:path w="2035" h="4005" extrusionOk="0">
                  <a:moveTo>
                    <a:pt x="247" y="1"/>
                  </a:moveTo>
                  <a:cubicBezTo>
                    <a:pt x="209" y="1"/>
                    <a:pt x="169" y="12"/>
                    <a:pt x="134" y="35"/>
                  </a:cubicBezTo>
                  <a:cubicBezTo>
                    <a:pt x="34" y="69"/>
                    <a:pt x="0" y="202"/>
                    <a:pt x="67" y="302"/>
                  </a:cubicBezTo>
                  <a:cubicBezTo>
                    <a:pt x="501" y="1036"/>
                    <a:pt x="1601" y="3104"/>
                    <a:pt x="1601" y="3805"/>
                  </a:cubicBezTo>
                  <a:cubicBezTo>
                    <a:pt x="1601" y="3905"/>
                    <a:pt x="1701" y="4005"/>
                    <a:pt x="1801" y="4005"/>
                  </a:cubicBezTo>
                  <a:cubicBezTo>
                    <a:pt x="1935" y="4005"/>
                    <a:pt x="2002" y="3905"/>
                    <a:pt x="2035" y="3805"/>
                  </a:cubicBezTo>
                  <a:cubicBezTo>
                    <a:pt x="2035" y="2871"/>
                    <a:pt x="567" y="369"/>
                    <a:pt x="400"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93479" y="4172656"/>
              <a:ext cx="46264" cy="39583"/>
            </a:xfrm>
            <a:custGeom>
              <a:avLst/>
              <a:gdLst/>
              <a:ahLst/>
              <a:cxnLst/>
              <a:rect l="l" t="t" r="r" b="b"/>
              <a:pathLst>
                <a:path w="2936" h="2512" extrusionOk="0">
                  <a:moveTo>
                    <a:pt x="2714" y="1"/>
                  </a:moveTo>
                  <a:cubicBezTo>
                    <a:pt x="2625" y="1"/>
                    <a:pt x="2530" y="61"/>
                    <a:pt x="2502" y="143"/>
                  </a:cubicBezTo>
                  <a:cubicBezTo>
                    <a:pt x="2169" y="1144"/>
                    <a:pt x="167" y="2078"/>
                    <a:pt x="167" y="2111"/>
                  </a:cubicBezTo>
                  <a:cubicBezTo>
                    <a:pt x="34" y="2144"/>
                    <a:pt x="0" y="2278"/>
                    <a:pt x="67" y="2378"/>
                  </a:cubicBezTo>
                  <a:cubicBezTo>
                    <a:pt x="101" y="2445"/>
                    <a:pt x="167" y="2511"/>
                    <a:pt x="234" y="2511"/>
                  </a:cubicBezTo>
                  <a:cubicBezTo>
                    <a:pt x="267" y="2511"/>
                    <a:pt x="301" y="2478"/>
                    <a:pt x="334" y="2478"/>
                  </a:cubicBezTo>
                  <a:cubicBezTo>
                    <a:pt x="434" y="2445"/>
                    <a:pt x="2502" y="1444"/>
                    <a:pt x="2903" y="276"/>
                  </a:cubicBezTo>
                  <a:cubicBezTo>
                    <a:pt x="2936" y="176"/>
                    <a:pt x="2869" y="43"/>
                    <a:pt x="2769" y="10"/>
                  </a:cubicBezTo>
                  <a:cubicBezTo>
                    <a:pt x="2751" y="4"/>
                    <a:pt x="2733" y="1"/>
                    <a:pt x="27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04510" y="4110611"/>
              <a:ext cx="107356" cy="85831"/>
            </a:xfrm>
            <a:custGeom>
              <a:avLst/>
              <a:gdLst/>
              <a:ahLst/>
              <a:cxnLst/>
              <a:rect l="l" t="t" r="r" b="b"/>
              <a:pathLst>
                <a:path w="6813" h="5447" extrusionOk="0">
                  <a:moveTo>
                    <a:pt x="3702" y="0"/>
                  </a:moveTo>
                  <a:cubicBezTo>
                    <a:pt x="2923" y="0"/>
                    <a:pt x="2269" y="211"/>
                    <a:pt x="2269" y="211"/>
                  </a:cubicBezTo>
                  <a:cubicBezTo>
                    <a:pt x="1" y="1011"/>
                    <a:pt x="101" y="4280"/>
                    <a:pt x="3070" y="5247"/>
                  </a:cubicBezTo>
                  <a:cubicBezTo>
                    <a:pt x="3489" y="5384"/>
                    <a:pt x="3867" y="5446"/>
                    <a:pt x="4205" y="5446"/>
                  </a:cubicBezTo>
                  <a:cubicBezTo>
                    <a:pt x="6257" y="5446"/>
                    <a:pt x="6812" y="3149"/>
                    <a:pt x="6039" y="1345"/>
                  </a:cubicBezTo>
                  <a:cubicBezTo>
                    <a:pt x="5583" y="258"/>
                    <a:pt x="4566"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42365" y="4166290"/>
              <a:ext cx="23148" cy="16514"/>
            </a:xfrm>
            <a:custGeom>
              <a:avLst/>
              <a:gdLst/>
              <a:ahLst/>
              <a:cxnLst/>
              <a:rect l="l" t="t" r="r" b="b"/>
              <a:pathLst>
                <a:path w="1469" h="1048" extrusionOk="0">
                  <a:moveTo>
                    <a:pt x="735" y="1"/>
                  </a:moveTo>
                  <a:cubicBezTo>
                    <a:pt x="652" y="1"/>
                    <a:pt x="573" y="16"/>
                    <a:pt x="501" y="47"/>
                  </a:cubicBezTo>
                  <a:cubicBezTo>
                    <a:pt x="101" y="247"/>
                    <a:pt x="1" y="747"/>
                    <a:pt x="1" y="780"/>
                  </a:cubicBezTo>
                  <a:cubicBezTo>
                    <a:pt x="1" y="914"/>
                    <a:pt x="67" y="1014"/>
                    <a:pt x="167" y="1014"/>
                  </a:cubicBezTo>
                  <a:cubicBezTo>
                    <a:pt x="201" y="1047"/>
                    <a:pt x="201" y="1047"/>
                    <a:pt x="201" y="1047"/>
                  </a:cubicBezTo>
                  <a:cubicBezTo>
                    <a:pt x="301" y="1047"/>
                    <a:pt x="401" y="947"/>
                    <a:pt x="401" y="847"/>
                  </a:cubicBezTo>
                  <a:cubicBezTo>
                    <a:pt x="434" y="780"/>
                    <a:pt x="501" y="514"/>
                    <a:pt x="668" y="447"/>
                  </a:cubicBezTo>
                  <a:cubicBezTo>
                    <a:pt x="699" y="431"/>
                    <a:pt x="732" y="425"/>
                    <a:pt x="766" y="425"/>
                  </a:cubicBezTo>
                  <a:cubicBezTo>
                    <a:pt x="879" y="425"/>
                    <a:pt x="1007" y="496"/>
                    <a:pt x="1135" y="547"/>
                  </a:cubicBezTo>
                  <a:cubicBezTo>
                    <a:pt x="1158" y="571"/>
                    <a:pt x="1190" y="582"/>
                    <a:pt x="1225" y="582"/>
                  </a:cubicBezTo>
                  <a:cubicBezTo>
                    <a:pt x="1288" y="582"/>
                    <a:pt x="1359" y="545"/>
                    <a:pt x="1402" y="480"/>
                  </a:cubicBezTo>
                  <a:cubicBezTo>
                    <a:pt x="1468" y="380"/>
                    <a:pt x="1435" y="280"/>
                    <a:pt x="1335" y="213"/>
                  </a:cubicBezTo>
                  <a:cubicBezTo>
                    <a:pt x="1128" y="75"/>
                    <a:pt x="920" y="1"/>
                    <a:pt x="7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68132" y="4169835"/>
              <a:ext cx="23668" cy="16120"/>
            </a:xfrm>
            <a:custGeom>
              <a:avLst/>
              <a:gdLst/>
              <a:ahLst/>
              <a:cxnLst/>
              <a:rect l="l" t="t" r="r" b="b"/>
              <a:pathLst>
                <a:path w="1502" h="1023" extrusionOk="0">
                  <a:moveTo>
                    <a:pt x="791" y="0"/>
                  </a:moveTo>
                  <a:cubicBezTo>
                    <a:pt x="692" y="0"/>
                    <a:pt x="596" y="19"/>
                    <a:pt x="501" y="55"/>
                  </a:cubicBezTo>
                  <a:cubicBezTo>
                    <a:pt x="134" y="222"/>
                    <a:pt x="34" y="722"/>
                    <a:pt x="34" y="789"/>
                  </a:cubicBezTo>
                  <a:cubicBezTo>
                    <a:pt x="0" y="889"/>
                    <a:pt x="100" y="989"/>
                    <a:pt x="200" y="1022"/>
                  </a:cubicBezTo>
                  <a:lnTo>
                    <a:pt x="234" y="1022"/>
                  </a:lnTo>
                  <a:cubicBezTo>
                    <a:pt x="334" y="1022"/>
                    <a:pt x="434" y="956"/>
                    <a:pt x="434" y="856"/>
                  </a:cubicBezTo>
                  <a:cubicBezTo>
                    <a:pt x="467" y="789"/>
                    <a:pt x="534" y="522"/>
                    <a:pt x="701" y="422"/>
                  </a:cubicBezTo>
                  <a:cubicBezTo>
                    <a:pt x="731" y="407"/>
                    <a:pt x="763" y="400"/>
                    <a:pt x="795" y="400"/>
                  </a:cubicBezTo>
                  <a:cubicBezTo>
                    <a:pt x="908" y="400"/>
                    <a:pt x="1031" y="478"/>
                    <a:pt x="1134" y="555"/>
                  </a:cubicBezTo>
                  <a:cubicBezTo>
                    <a:pt x="1170" y="579"/>
                    <a:pt x="1209" y="590"/>
                    <a:pt x="1249" y="590"/>
                  </a:cubicBezTo>
                  <a:cubicBezTo>
                    <a:pt x="1321" y="590"/>
                    <a:pt x="1391" y="553"/>
                    <a:pt x="1435" y="489"/>
                  </a:cubicBezTo>
                  <a:cubicBezTo>
                    <a:pt x="1501" y="389"/>
                    <a:pt x="1468" y="255"/>
                    <a:pt x="1368" y="189"/>
                  </a:cubicBezTo>
                  <a:cubicBezTo>
                    <a:pt x="1154" y="60"/>
                    <a:pt x="968" y="0"/>
                    <a:pt x="79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25014" y="4151665"/>
              <a:ext cx="23668" cy="14308"/>
            </a:xfrm>
            <a:custGeom>
              <a:avLst/>
              <a:gdLst/>
              <a:ahLst/>
              <a:cxnLst/>
              <a:rect l="l" t="t" r="r" b="b"/>
              <a:pathLst>
                <a:path w="1502" h="908" extrusionOk="0">
                  <a:moveTo>
                    <a:pt x="895" y="1"/>
                  </a:moveTo>
                  <a:cubicBezTo>
                    <a:pt x="817" y="1"/>
                    <a:pt x="750" y="16"/>
                    <a:pt x="701" y="41"/>
                  </a:cubicBezTo>
                  <a:cubicBezTo>
                    <a:pt x="301" y="141"/>
                    <a:pt x="101" y="574"/>
                    <a:pt x="68" y="608"/>
                  </a:cubicBezTo>
                  <a:cubicBezTo>
                    <a:pt x="1" y="708"/>
                    <a:pt x="68" y="841"/>
                    <a:pt x="168" y="875"/>
                  </a:cubicBezTo>
                  <a:cubicBezTo>
                    <a:pt x="201" y="908"/>
                    <a:pt x="234" y="908"/>
                    <a:pt x="268" y="908"/>
                  </a:cubicBezTo>
                  <a:cubicBezTo>
                    <a:pt x="334" y="908"/>
                    <a:pt x="401" y="875"/>
                    <a:pt x="435" y="774"/>
                  </a:cubicBezTo>
                  <a:cubicBezTo>
                    <a:pt x="468" y="708"/>
                    <a:pt x="635" y="474"/>
                    <a:pt x="801" y="441"/>
                  </a:cubicBezTo>
                  <a:cubicBezTo>
                    <a:pt x="828" y="432"/>
                    <a:pt x="858" y="428"/>
                    <a:pt x="888" y="428"/>
                  </a:cubicBezTo>
                  <a:cubicBezTo>
                    <a:pt x="973" y="428"/>
                    <a:pt x="1071" y="459"/>
                    <a:pt x="1168" y="508"/>
                  </a:cubicBezTo>
                  <a:cubicBezTo>
                    <a:pt x="1192" y="531"/>
                    <a:pt x="1224" y="542"/>
                    <a:pt x="1259" y="542"/>
                  </a:cubicBezTo>
                  <a:cubicBezTo>
                    <a:pt x="1321" y="542"/>
                    <a:pt x="1392" y="505"/>
                    <a:pt x="1435" y="441"/>
                  </a:cubicBezTo>
                  <a:cubicBezTo>
                    <a:pt x="1502" y="341"/>
                    <a:pt x="1469" y="241"/>
                    <a:pt x="1369" y="174"/>
                  </a:cubicBezTo>
                  <a:cubicBezTo>
                    <a:pt x="1199" y="47"/>
                    <a:pt x="1030" y="1"/>
                    <a:pt x="89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593832" y="4262691"/>
              <a:ext cx="178485" cy="182078"/>
            </a:xfrm>
            <a:custGeom>
              <a:avLst/>
              <a:gdLst/>
              <a:ahLst/>
              <a:cxnLst/>
              <a:rect l="l" t="t" r="r" b="b"/>
              <a:pathLst>
                <a:path w="11327" h="11555" extrusionOk="0">
                  <a:moveTo>
                    <a:pt x="788" y="0"/>
                  </a:moveTo>
                  <a:cubicBezTo>
                    <a:pt x="0" y="0"/>
                    <a:pt x="473" y="8713"/>
                    <a:pt x="2865" y="10241"/>
                  </a:cubicBezTo>
                  <a:cubicBezTo>
                    <a:pt x="4707" y="11418"/>
                    <a:pt x="7430" y="11555"/>
                    <a:pt x="8601" y="11555"/>
                  </a:cubicBezTo>
                  <a:cubicBezTo>
                    <a:pt x="8957" y="11555"/>
                    <a:pt x="9170" y="11542"/>
                    <a:pt x="9170" y="11542"/>
                  </a:cubicBezTo>
                  <a:cubicBezTo>
                    <a:pt x="9195" y="11545"/>
                    <a:pt x="9220" y="11547"/>
                    <a:pt x="9245" y="11547"/>
                  </a:cubicBezTo>
                  <a:cubicBezTo>
                    <a:pt x="10757" y="11547"/>
                    <a:pt x="11327" y="5595"/>
                    <a:pt x="8603" y="2969"/>
                  </a:cubicBezTo>
                  <a:cubicBezTo>
                    <a:pt x="5801" y="334"/>
                    <a:pt x="1564" y="101"/>
                    <a:pt x="797" y="1"/>
                  </a:cubicBezTo>
                  <a:cubicBezTo>
                    <a:pt x="794" y="0"/>
                    <a:pt x="791" y="0"/>
                    <a:pt x="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716789" y="4271579"/>
              <a:ext cx="198324" cy="183512"/>
            </a:xfrm>
            <a:custGeom>
              <a:avLst/>
              <a:gdLst/>
              <a:ahLst/>
              <a:cxnLst/>
              <a:rect l="l" t="t" r="r" b="b"/>
              <a:pathLst>
                <a:path w="12586" h="11646" extrusionOk="0">
                  <a:moveTo>
                    <a:pt x="10999" y="0"/>
                  </a:moveTo>
                  <a:cubicBezTo>
                    <a:pt x="10991" y="0"/>
                    <a:pt x="10983" y="1"/>
                    <a:pt x="10975" y="4"/>
                  </a:cubicBezTo>
                  <a:cubicBezTo>
                    <a:pt x="10474" y="170"/>
                    <a:pt x="6772" y="1004"/>
                    <a:pt x="3369" y="3173"/>
                  </a:cubicBezTo>
                  <a:cubicBezTo>
                    <a:pt x="0" y="5341"/>
                    <a:pt x="3469" y="11645"/>
                    <a:pt x="3469" y="11645"/>
                  </a:cubicBezTo>
                  <a:cubicBezTo>
                    <a:pt x="3469" y="11645"/>
                    <a:pt x="9807" y="11145"/>
                    <a:pt x="11208" y="7409"/>
                  </a:cubicBezTo>
                  <a:cubicBezTo>
                    <a:pt x="12585" y="3737"/>
                    <a:pt x="11481" y="0"/>
                    <a:pt x="10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763044" y="4425645"/>
              <a:ext cx="219203" cy="131355"/>
            </a:xfrm>
            <a:custGeom>
              <a:avLst/>
              <a:gdLst/>
              <a:ahLst/>
              <a:cxnLst/>
              <a:rect l="l" t="t" r="r" b="b"/>
              <a:pathLst>
                <a:path w="13911" h="8336" extrusionOk="0">
                  <a:moveTo>
                    <a:pt x="5686" y="0"/>
                  </a:moveTo>
                  <a:cubicBezTo>
                    <a:pt x="3103" y="0"/>
                    <a:pt x="1" y="2170"/>
                    <a:pt x="1" y="2170"/>
                  </a:cubicBezTo>
                  <a:cubicBezTo>
                    <a:pt x="1" y="2170"/>
                    <a:pt x="334" y="7006"/>
                    <a:pt x="4137" y="8040"/>
                  </a:cubicBezTo>
                  <a:cubicBezTo>
                    <a:pt x="4906" y="8248"/>
                    <a:pt x="5693" y="8336"/>
                    <a:pt x="6467" y="8336"/>
                  </a:cubicBezTo>
                  <a:cubicBezTo>
                    <a:pt x="9548" y="8336"/>
                    <a:pt x="12410" y="6939"/>
                    <a:pt x="13077" y="6139"/>
                  </a:cubicBezTo>
                  <a:cubicBezTo>
                    <a:pt x="13911" y="5105"/>
                    <a:pt x="10441" y="2270"/>
                    <a:pt x="7406" y="435"/>
                  </a:cubicBezTo>
                  <a:cubicBezTo>
                    <a:pt x="6896" y="125"/>
                    <a:pt x="6306" y="0"/>
                    <a:pt x="5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7358" y="4465091"/>
              <a:ext cx="151918" cy="214601"/>
            </a:xfrm>
            <a:custGeom>
              <a:avLst/>
              <a:gdLst/>
              <a:ahLst/>
              <a:cxnLst/>
              <a:rect l="l" t="t" r="r" b="b"/>
              <a:pathLst>
                <a:path w="9641" h="13619" extrusionOk="0">
                  <a:moveTo>
                    <a:pt x="5604" y="0"/>
                  </a:moveTo>
                  <a:cubicBezTo>
                    <a:pt x="5604" y="0"/>
                    <a:pt x="901" y="1068"/>
                    <a:pt x="467" y="5004"/>
                  </a:cubicBezTo>
                  <a:cubicBezTo>
                    <a:pt x="0" y="8940"/>
                    <a:pt x="2602" y="12909"/>
                    <a:pt x="3703" y="13543"/>
                  </a:cubicBezTo>
                  <a:cubicBezTo>
                    <a:pt x="3790" y="13594"/>
                    <a:pt x="3884" y="13619"/>
                    <a:pt x="3984" y="13619"/>
                  </a:cubicBezTo>
                  <a:cubicBezTo>
                    <a:pt x="5181" y="13619"/>
                    <a:pt x="7211" y="10090"/>
                    <a:pt x="8473" y="7072"/>
                  </a:cubicBezTo>
                  <a:cubicBezTo>
                    <a:pt x="9641" y="4203"/>
                    <a:pt x="5604" y="0"/>
                    <a:pt x="5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9627" y="4426007"/>
              <a:ext cx="216051" cy="132221"/>
            </a:xfrm>
            <a:custGeom>
              <a:avLst/>
              <a:gdLst/>
              <a:ahLst/>
              <a:cxnLst/>
              <a:rect l="l" t="t" r="r" b="b"/>
              <a:pathLst>
                <a:path w="13711" h="8391" extrusionOk="0">
                  <a:moveTo>
                    <a:pt x="8335" y="1"/>
                  </a:moveTo>
                  <a:cubicBezTo>
                    <a:pt x="8004" y="1"/>
                    <a:pt x="7661" y="35"/>
                    <a:pt x="7306" y="112"/>
                  </a:cubicBezTo>
                  <a:cubicBezTo>
                    <a:pt x="3437" y="979"/>
                    <a:pt x="535" y="4682"/>
                    <a:pt x="268" y="5949"/>
                  </a:cubicBezTo>
                  <a:cubicBezTo>
                    <a:pt x="1" y="7217"/>
                    <a:pt x="4404" y="8151"/>
                    <a:pt x="7907" y="8384"/>
                  </a:cubicBezTo>
                  <a:cubicBezTo>
                    <a:pt x="7966" y="8388"/>
                    <a:pt x="8024" y="8390"/>
                    <a:pt x="8083" y="8390"/>
                  </a:cubicBezTo>
                  <a:cubicBezTo>
                    <a:pt x="11110" y="8390"/>
                    <a:pt x="13711" y="3414"/>
                    <a:pt x="13711" y="3414"/>
                  </a:cubicBezTo>
                  <a:cubicBezTo>
                    <a:pt x="13711" y="3414"/>
                    <a:pt x="11619" y="1"/>
                    <a:pt x="8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636871" y="4417639"/>
              <a:ext cx="70988" cy="22754"/>
            </a:xfrm>
            <a:custGeom>
              <a:avLst/>
              <a:gdLst/>
              <a:ahLst/>
              <a:cxnLst/>
              <a:rect l="l" t="t" r="r" b="b"/>
              <a:pathLst>
                <a:path w="4505" h="1444" extrusionOk="0">
                  <a:moveTo>
                    <a:pt x="230" y="1"/>
                  </a:moveTo>
                  <a:cubicBezTo>
                    <a:pt x="176" y="1"/>
                    <a:pt x="118" y="26"/>
                    <a:pt x="68" y="76"/>
                  </a:cubicBezTo>
                  <a:cubicBezTo>
                    <a:pt x="1" y="142"/>
                    <a:pt x="1" y="276"/>
                    <a:pt x="68" y="343"/>
                  </a:cubicBezTo>
                  <a:cubicBezTo>
                    <a:pt x="134" y="409"/>
                    <a:pt x="1135" y="1443"/>
                    <a:pt x="3303" y="1443"/>
                  </a:cubicBezTo>
                  <a:cubicBezTo>
                    <a:pt x="3603" y="1443"/>
                    <a:pt x="3937" y="1410"/>
                    <a:pt x="4304" y="1377"/>
                  </a:cubicBezTo>
                  <a:cubicBezTo>
                    <a:pt x="4437" y="1343"/>
                    <a:pt x="4504" y="1243"/>
                    <a:pt x="4504" y="1110"/>
                  </a:cubicBezTo>
                  <a:cubicBezTo>
                    <a:pt x="4471" y="1010"/>
                    <a:pt x="4371" y="943"/>
                    <a:pt x="4271" y="943"/>
                  </a:cubicBezTo>
                  <a:cubicBezTo>
                    <a:pt x="3925" y="990"/>
                    <a:pt x="3604" y="1011"/>
                    <a:pt x="3308" y="1011"/>
                  </a:cubicBezTo>
                  <a:cubicBezTo>
                    <a:pt x="1311" y="1011"/>
                    <a:pt x="397" y="76"/>
                    <a:pt x="368" y="76"/>
                  </a:cubicBezTo>
                  <a:cubicBezTo>
                    <a:pt x="334" y="26"/>
                    <a:pt x="284" y="1"/>
                    <a:pt x="23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784067" y="4421295"/>
              <a:ext cx="78866" cy="24881"/>
            </a:xfrm>
            <a:custGeom>
              <a:avLst/>
              <a:gdLst/>
              <a:ahLst/>
              <a:cxnLst/>
              <a:rect l="l" t="t" r="r" b="b"/>
              <a:pathLst>
                <a:path w="5005" h="1579" extrusionOk="0">
                  <a:moveTo>
                    <a:pt x="3749" y="1"/>
                  </a:moveTo>
                  <a:cubicBezTo>
                    <a:pt x="2554" y="1"/>
                    <a:pt x="695" y="181"/>
                    <a:pt x="68" y="1278"/>
                  </a:cubicBezTo>
                  <a:cubicBezTo>
                    <a:pt x="1" y="1378"/>
                    <a:pt x="34" y="1478"/>
                    <a:pt x="134" y="1545"/>
                  </a:cubicBezTo>
                  <a:cubicBezTo>
                    <a:pt x="168" y="1578"/>
                    <a:pt x="201" y="1578"/>
                    <a:pt x="234" y="1578"/>
                  </a:cubicBezTo>
                  <a:cubicBezTo>
                    <a:pt x="301" y="1578"/>
                    <a:pt x="368" y="1545"/>
                    <a:pt x="401" y="1478"/>
                  </a:cubicBezTo>
                  <a:cubicBezTo>
                    <a:pt x="911" y="587"/>
                    <a:pt x="2528" y="425"/>
                    <a:pt x="3645" y="425"/>
                  </a:cubicBezTo>
                  <a:cubicBezTo>
                    <a:pt x="4284" y="425"/>
                    <a:pt x="4759" y="477"/>
                    <a:pt x="4771" y="477"/>
                  </a:cubicBezTo>
                  <a:cubicBezTo>
                    <a:pt x="4871" y="477"/>
                    <a:pt x="5004" y="411"/>
                    <a:pt x="5004" y="277"/>
                  </a:cubicBezTo>
                  <a:cubicBezTo>
                    <a:pt x="5004" y="177"/>
                    <a:pt x="4938" y="77"/>
                    <a:pt x="4804" y="44"/>
                  </a:cubicBezTo>
                  <a:cubicBezTo>
                    <a:pt x="4760" y="44"/>
                    <a:pt x="4334" y="1"/>
                    <a:pt x="374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745172" y="4335973"/>
              <a:ext cx="29971" cy="74438"/>
            </a:xfrm>
            <a:custGeom>
              <a:avLst/>
              <a:gdLst/>
              <a:ahLst/>
              <a:cxnLst/>
              <a:rect l="l" t="t" r="r" b="b"/>
              <a:pathLst>
                <a:path w="1902" h="4724" extrusionOk="0">
                  <a:moveTo>
                    <a:pt x="252" y="1"/>
                  </a:moveTo>
                  <a:cubicBezTo>
                    <a:pt x="212" y="1"/>
                    <a:pt x="170" y="8"/>
                    <a:pt x="134" y="21"/>
                  </a:cubicBezTo>
                  <a:cubicBezTo>
                    <a:pt x="34" y="87"/>
                    <a:pt x="0" y="221"/>
                    <a:pt x="67" y="321"/>
                  </a:cubicBezTo>
                  <a:cubicBezTo>
                    <a:pt x="67" y="354"/>
                    <a:pt x="1401" y="2556"/>
                    <a:pt x="100" y="4390"/>
                  </a:cubicBezTo>
                  <a:cubicBezTo>
                    <a:pt x="34" y="4490"/>
                    <a:pt x="67" y="4591"/>
                    <a:pt x="134" y="4657"/>
                  </a:cubicBezTo>
                  <a:cubicBezTo>
                    <a:pt x="167" y="4691"/>
                    <a:pt x="234" y="4724"/>
                    <a:pt x="267" y="4724"/>
                  </a:cubicBezTo>
                  <a:cubicBezTo>
                    <a:pt x="334" y="4724"/>
                    <a:pt x="401" y="4691"/>
                    <a:pt x="434" y="4624"/>
                  </a:cubicBezTo>
                  <a:cubicBezTo>
                    <a:pt x="1902" y="2556"/>
                    <a:pt x="467" y="187"/>
                    <a:pt x="434" y="87"/>
                  </a:cubicBezTo>
                  <a:cubicBezTo>
                    <a:pt x="392" y="24"/>
                    <a:pt x="323" y="1"/>
                    <a:pt x="25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7861" y="4372141"/>
              <a:ext cx="34698" cy="45114"/>
            </a:xfrm>
            <a:custGeom>
              <a:avLst/>
              <a:gdLst/>
              <a:ahLst/>
              <a:cxnLst/>
              <a:rect l="l" t="t" r="r" b="b"/>
              <a:pathLst>
                <a:path w="2202" h="2863" extrusionOk="0">
                  <a:moveTo>
                    <a:pt x="223" y="0"/>
                  </a:moveTo>
                  <a:cubicBezTo>
                    <a:pt x="192" y="0"/>
                    <a:pt x="162" y="9"/>
                    <a:pt x="134" y="27"/>
                  </a:cubicBezTo>
                  <a:cubicBezTo>
                    <a:pt x="34" y="94"/>
                    <a:pt x="0" y="194"/>
                    <a:pt x="67" y="294"/>
                  </a:cubicBezTo>
                  <a:cubicBezTo>
                    <a:pt x="100" y="394"/>
                    <a:pt x="1068" y="2229"/>
                    <a:pt x="1835" y="2829"/>
                  </a:cubicBezTo>
                  <a:cubicBezTo>
                    <a:pt x="1868" y="2863"/>
                    <a:pt x="1935" y="2863"/>
                    <a:pt x="1968" y="2863"/>
                  </a:cubicBezTo>
                  <a:cubicBezTo>
                    <a:pt x="2035" y="2863"/>
                    <a:pt x="2102" y="2863"/>
                    <a:pt x="2135" y="2796"/>
                  </a:cubicBezTo>
                  <a:cubicBezTo>
                    <a:pt x="2202" y="2696"/>
                    <a:pt x="2202" y="2562"/>
                    <a:pt x="2102" y="2496"/>
                  </a:cubicBezTo>
                  <a:cubicBezTo>
                    <a:pt x="1368" y="1962"/>
                    <a:pt x="434" y="127"/>
                    <a:pt x="434" y="127"/>
                  </a:cubicBezTo>
                  <a:cubicBezTo>
                    <a:pt x="386" y="55"/>
                    <a:pt x="303" y="0"/>
                    <a:pt x="22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766731" y="4377294"/>
              <a:ext cx="31547" cy="42593"/>
            </a:xfrm>
            <a:custGeom>
              <a:avLst/>
              <a:gdLst/>
              <a:ahLst/>
              <a:cxnLst/>
              <a:rect l="l" t="t" r="r" b="b"/>
              <a:pathLst>
                <a:path w="2002" h="2703" extrusionOk="0">
                  <a:moveTo>
                    <a:pt x="1735" y="0"/>
                  </a:moveTo>
                  <a:cubicBezTo>
                    <a:pt x="1601" y="0"/>
                    <a:pt x="1534" y="101"/>
                    <a:pt x="1534" y="234"/>
                  </a:cubicBezTo>
                  <a:cubicBezTo>
                    <a:pt x="1534" y="234"/>
                    <a:pt x="1601" y="1268"/>
                    <a:pt x="133" y="2302"/>
                  </a:cubicBezTo>
                  <a:cubicBezTo>
                    <a:pt x="33" y="2369"/>
                    <a:pt x="0" y="2502"/>
                    <a:pt x="67" y="2602"/>
                  </a:cubicBezTo>
                  <a:cubicBezTo>
                    <a:pt x="133" y="2669"/>
                    <a:pt x="200" y="2702"/>
                    <a:pt x="234" y="2702"/>
                  </a:cubicBezTo>
                  <a:cubicBezTo>
                    <a:pt x="300" y="2702"/>
                    <a:pt x="334" y="2669"/>
                    <a:pt x="367" y="2636"/>
                  </a:cubicBezTo>
                  <a:cubicBezTo>
                    <a:pt x="2001" y="1502"/>
                    <a:pt x="1968" y="267"/>
                    <a:pt x="1968" y="201"/>
                  </a:cubicBezTo>
                  <a:cubicBezTo>
                    <a:pt x="1935" y="101"/>
                    <a:pt x="1868" y="0"/>
                    <a:pt x="17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92409" y="4401202"/>
              <a:ext cx="121632" cy="85941"/>
            </a:xfrm>
            <a:custGeom>
              <a:avLst/>
              <a:gdLst/>
              <a:ahLst/>
              <a:cxnLst/>
              <a:rect l="l" t="t" r="r" b="b"/>
              <a:pathLst>
                <a:path w="7719" h="5454" extrusionOk="0">
                  <a:moveTo>
                    <a:pt x="3504" y="1"/>
                  </a:moveTo>
                  <a:cubicBezTo>
                    <a:pt x="1900" y="1"/>
                    <a:pt x="847" y="1986"/>
                    <a:pt x="847" y="1986"/>
                  </a:cubicBezTo>
                  <a:cubicBezTo>
                    <a:pt x="1" y="3678"/>
                    <a:pt x="1271" y="5453"/>
                    <a:pt x="3245" y="5453"/>
                  </a:cubicBezTo>
                  <a:cubicBezTo>
                    <a:pt x="3762" y="5453"/>
                    <a:pt x="4328" y="5332"/>
                    <a:pt x="4916" y="5055"/>
                  </a:cubicBezTo>
                  <a:cubicBezTo>
                    <a:pt x="7718" y="3687"/>
                    <a:pt x="6417" y="1052"/>
                    <a:pt x="4349" y="185"/>
                  </a:cubicBezTo>
                  <a:cubicBezTo>
                    <a:pt x="4054" y="56"/>
                    <a:pt x="3771" y="1"/>
                    <a:pt x="35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735700" y="4413431"/>
              <a:ext cx="17901" cy="22754"/>
            </a:xfrm>
            <a:custGeom>
              <a:avLst/>
              <a:gdLst/>
              <a:ahLst/>
              <a:cxnLst/>
              <a:rect l="l" t="t" r="r" b="b"/>
              <a:pathLst>
                <a:path w="1136" h="1444" extrusionOk="0">
                  <a:moveTo>
                    <a:pt x="936" y="0"/>
                  </a:moveTo>
                  <a:cubicBezTo>
                    <a:pt x="915" y="0"/>
                    <a:pt x="892" y="3"/>
                    <a:pt x="868" y="9"/>
                  </a:cubicBezTo>
                  <a:cubicBezTo>
                    <a:pt x="501" y="76"/>
                    <a:pt x="268" y="243"/>
                    <a:pt x="168" y="476"/>
                  </a:cubicBezTo>
                  <a:cubicBezTo>
                    <a:pt x="1" y="876"/>
                    <a:pt x="301" y="1310"/>
                    <a:pt x="335" y="1343"/>
                  </a:cubicBezTo>
                  <a:cubicBezTo>
                    <a:pt x="368" y="1410"/>
                    <a:pt x="435" y="1443"/>
                    <a:pt x="501" y="1443"/>
                  </a:cubicBezTo>
                  <a:cubicBezTo>
                    <a:pt x="535" y="1443"/>
                    <a:pt x="568" y="1410"/>
                    <a:pt x="601" y="1410"/>
                  </a:cubicBezTo>
                  <a:cubicBezTo>
                    <a:pt x="701" y="1343"/>
                    <a:pt x="735" y="1210"/>
                    <a:pt x="668" y="1110"/>
                  </a:cubicBezTo>
                  <a:cubicBezTo>
                    <a:pt x="635" y="1043"/>
                    <a:pt x="501" y="810"/>
                    <a:pt x="568" y="643"/>
                  </a:cubicBezTo>
                  <a:cubicBezTo>
                    <a:pt x="601" y="509"/>
                    <a:pt x="802" y="443"/>
                    <a:pt x="968" y="409"/>
                  </a:cubicBezTo>
                  <a:cubicBezTo>
                    <a:pt x="1068" y="376"/>
                    <a:pt x="1135" y="276"/>
                    <a:pt x="1135" y="143"/>
                  </a:cubicBezTo>
                  <a:cubicBezTo>
                    <a:pt x="1108" y="60"/>
                    <a:pt x="1035" y="0"/>
                    <a:pt x="9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753052" y="4421342"/>
              <a:ext cx="18421" cy="22722"/>
            </a:xfrm>
            <a:custGeom>
              <a:avLst/>
              <a:gdLst/>
              <a:ahLst/>
              <a:cxnLst/>
              <a:rect l="l" t="t" r="r" b="b"/>
              <a:pathLst>
                <a:path w="1169" h="1442" extrusionOk="0">
                  <a:moveTo>
                    <a:pt x="941" y="1"/>
                  </a:moveTo>
                  <a:cubicBezTo>
                    <a:pt x="928" y="1"/>
                    <a:pt x="915" y="3"/>
                    <a:pt x="901" y="7"/>
                  </a:cubicBezTo>
                  <a:cubicBezTo>
                    <a:pt x="501" y="74"/>
                    <a:pt x="268" y="241"/>
                    <a:pt x="168" y="508"/>
                  </a:cubicBezTo>
                  <a:cubicBezTo>
                    <a:pt x="1" y="908"/>
                    <a:pt x="301" y="1308"/>
                    <a:pt x="334" y="1375"/>
                  </a:cubicBezTo>
                  <a:cubicBezTo>
                    <a:pt x="368" y="1408"/>
                    <a:pt x="434" y="1442"/>
                    <a:pt x="501" y="1442"/>
                  </a:cubicBezTo>
                  <a:cubicBezTo>
                    <a:pt x="534" y="1442"/>
                    <a:pt x="601" y="1442"/>
                    <a:pt x="635" y="1408"/>
                  </a:cubicBezTo>
                  <a:cubicBezTo>
                    <a:pt x="701" y="1342"/>
                    <a:pt x="735" y="1208"/>
                    <a:pt x="668" y="1108"/>
                  </a:cubicBezTo>
                  <a:cubicBezTo>
                    <a:pt x="635" y="1075"/>
                    <a:pt x="501" y="808"/>
                    <a:pt x="568" y="641"/>
                  </a:cubicBezTo>
                  <a:cubicBezTo>
                    <a:pt x="601" y="508"/>
                    <a:pt x="801" y="441"/>
                    <a:pt x="968" y="408"/>
                  </a:cubicBezTo>
                  <a:cubicBezTo>
                    <a:pt x="1068" y="408"/>
                    <a:pt x="1168" y="274"/>
                    <a:pt x="1135" y="174"/>
                  </a:cubicBezTo>
                  <a:cubicBezTo>
                    <a:pt x="1106" y="88"/>
                    <a:pt x="1027" y="1"/>
                    <a:pt x="94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9" name="Google Shape;79;p2"/>
            <p:cNvGrpSpPr/>
            <p:nvPr/>
          </p:nvGrpSpPr>
          <p:grpSpPr>
            <a:xfrm rot="2528074">
              <a:off x="50879" y="3373663"/>
              <a:ext cx="406480" cy="452516"/>
              <a:chOff x="28413" y="4563494"/>
              <a:chExt cx="406465" cy="452499"/>
            </a:xfrm>
          </p:grpSpPr>
          <p:sp>
            <p:nvSpPr>
              <p:cNvPr id="80" name="Google Shape;80;p2"/>
              <p:cNvSpPr/>
              <p:nvPr/>
            </p:nvSpPr>
            <p:spPr>
              <a:xfrm>
                <a:off x="28413" y="4603807"/>
                <a:ext cx="96121" cy="84744"/>
              </a:xfrm>
              <a:custGeom>
                <a:avLst/>
                <a:gdLst/>
                <a:ahLst/>
                <a:cxnLst/>
                <a:rect l="l" t="t" r="r" b="b"/>
                <a:pathLst>
                  <a:path w="6100" h="5378" extrusionOk="0">
                    <a:moveTo>
                      <a:pt x="1824" y="0"/>
                    </a:moveTo>
                    <a:cubicBezTo>
                      <a:pt x="1226" y="0"/>
                      <a:pt x="680" y="338"/>
                      <a:pt x="375" y="1339"/>
                    </a:cubicBezTo>
                    <a:cubicBezTo>
                      <a:pt x="1" y="2588"/>
                      <a:pt x="1928" y="3163"/>
                      <a:pt x="2961" y="3163"/>
                    </a:cubicBezTo>
                    <a:cubicBezTo>
                      <a:pt x="2971" y="3163"/>
                      <a:pt x="2980" y="3163"/>
                      <a:pt x="2990" y="3163"/>
                    </a:cubicBezTo>
                    <a:lnTo>
                      <a:pt x="2990" y="3163"/>
                    </a:lnTo>
                    <a:cubicBezTo>
                      <a:pt x="2604" y="3535"/>
                      <a:pt x="2250" y="4215"/>
                      <a:pt x="2710" y="5008"/>
                    </a:cubicBezTo>
                    <a:cubicBezTo>
                      <a:pt x="2860" y="5265"/>
                      <a:pt x="3076" y="5378"/>
                      <a:pt x="3319" y="5378"/>
                    </a:cubicBezTo>
                    <a:cubicBezTo>
                      <a:pt x="4430" y="5378"/>
                      <a:pt x="6099" y="3026"/>
                      <a:pt x="4512" y="1439"/>
                    </a:cubicBezTo>
                    <a:cubicBezTo>
                      <a:pt x="4512" y="1439"/>
                      <a:pt x="305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01790" y="4568237"/>
                <a:ext cx="69601" cy="87297"/>
              </a:xfrm>
              <a:custGeom>
                <a:avLst/>
                <a:gdLst/>
                <a:ahLst/>
                <a:cxnLst/>
                <a:rect l="l" t="t" r="r" b="b"/>
                <a:pathLst>
                  <a:path w="4417" h="5540" extrusionOk="0">
                    <a:moveTo>
                      <a:pt x="1931" y="0"/>
                    </a:moveTo>
                    <a:cubicBezTo>
                      <a:pt x="0" y="0"/>
                      <a:pt x="256" y="3429"/>
                      <a:pt x="256" y="3429"/>
                    </a:cubicBezTo>
                    <a:cubicBezTo>
                      <a:pt x="383" y="4921"/>
                      <a:pt x="1701" y="5539"/>
                      <a:pt x="2781" y="5539"/>
                    </a:cubicBezTo>
                    <a:cubicBezTo>
                      <a:pt x="3681" y="5539"/>
                      <a:pt x="4417" y="5109"/>
                      <a:pt x="4159" y="4396"/>
                    </a:cubicBezTo>
                    <a:cubicBezTo>
                      <a:pt x="3880" y="3610"/>
                      <a:pt x="3256" y="3387"/>
                      <a:pt x="2748" y="3387"/>
                    </a:cubicBezTo>
                    <a:cubicBezTo>
                      <a:pt x="2689" y="3387"/>
                      <a:pt x="2632" y="3390"/>
                      <a:pt x="2577" y="3396"/>
                    </a:cubicBezTo>
                    <a:lnTo>
                      <a:pt x="2577" y="3396"/>
                    </a:lnTo>
                    <a:cubicBezTo>
                      <a:pt x="3242" y="2617"/>
                      <a:pt x="4075" y="756"/>
                      <a:pt x="2891" y="227"/>
                    </a:cubicBezTo>
                    <a:cubicBezTo>
                      <a:pt x="2523" y="69"/>
                      <a:pt x="2205" y="0"/>
                      <a:pt x="19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86361" y="4563494"/>
                <a:ext cx="25244" cy="51417"/>
              </a:xfrm>
              <a:custGeom>
                <a:avLst/>
                <a:gdLst/>
                <a:ahLst/>
                <a:cxnLst/>
                <a:rect l="l" t="t" r="r" b="b"/>
                <a:pathLst>
                  <a:path w="1602" h="3263" extrusionOk="0">
                    <a:moveTo>
                      <a:pt x="1357" y="0"/>
                    </a:moveTo>
                    <a:cubicBezTo>
                      <a:pt x="1327" y="0"/>
                      <a:pt x="1296" y="9"/>
                      <a:pt x="1268" y="27"/>
                    </a:cubicBezTo>
                    <a:cubicBezTo>
                      <a:pt x="735" y="294"/>
                      <a:pt x="401" y="694"/>
                      <a:pt x="268" y="1161"/>
                    </a:cubicBezTo>
                    <a:cubicBezTo>
                      <a:pt x="1" y="2129"/>
                      <a:pt x="601" y="3130"/>
                      <a:pt x="601" y="3163"/>
                    </a:cubicBezTo>
                    <a:cubicBezTo>
                      <a:pt x="668" y="3230"/>
                      <a:pt x="735" y="3263"/>
                      <a:pt x="801" y="3263"/>
                    </a:cubicBezTo>
                    <a:lnTo>
                      <a:pt x="901" y="3263"/>
                    </a:lnTo>
                    <a:cubicBezTo>
                      <a:pt x="1001" y="3196"/>
                      <a:pt x="1035" y="3063"/>
                      <a:pt x="968" y="2963"/>
                    </a:cubicBezTo>
                    <a:cubicBezTo>
                      <a:pt x="968" y="2963"/>
                      <a:pt x="468" y="2062"/>
                      <a:pt x="668" y="1295"/>
                    </a:cubicBezTo>
                    <a:cubicBezTo>
                      <a:pt x="768" y="895"/>
                      <a:pt x="1035" y="594"/>
                      <a:pt x="1468" y="394"/>
                    </a:cubicBezTo>
                    <a:cubicBezTo>
                      <a:pt x="1569" y="327"/>
                      <a:pt x="1602" y="227"/>
                      <a:pt x="1535" y="127"/>
                    </a:cubicBezTo>
                    <a:cubicBezTo>
                      <a:pt x="1511" y="55"/>
                      <a:pt x="1435" y="0"/>
                      <a:pt x="135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9562" y="4585163"/>
                <a:ext cx="46800" cy="32917"/>
              </a:xfrm>
              <a:custGeom>
                <a:avLst/>
                <a:gdLst/>
                <a:ahLst/>
                <a:cxnLst/>
                <a:rect l="l" t="t" r="r" b="b"/>
                <a:pathLst>
                  <a:path w="2970" h="2089" extrusionOk="0">
                    <a:moveTo>
                      <a:pt x="997" y="1"/>
                    </a:moveTo>
                    <a:cubicBezTo>
                      <a:pt x="487" y="1"/>
                      <a:pt x="128" y="293"/>
                      <a:pt x="101" y="320"/>
                    </a:cubicBezTo>
                    <a:cubicBezTo>
                      <a:pt x="1" y="387"/>
                      <a:pt x="1" y="520"/>
                      <a:pt x="67" y="620"/>
                    </a:cubicBezTo>
                    <a:cubicBezTo>
                      <a:pt x="109" y="662"/>
                      <a:pt x="175" y="690"/>
                      <a:pt x="244" y="690"/>
                    </a:cubicBezTo>
                    <a:cubicBezTo>
                      <a:pt x="286" y="690"/>
                      <a:pt x="329" y="679"/>
                      <a:pt x="368" y="654"/>
                    </a:cubicBezTo>
                    <a:cubicBezTo>
                      <a:pt x="368" y="626"/>
                      <a:pt x="637" y="420"/>
                      <a:pt x="1010" y="420"/>
                    </a:cubicBezTo>
                    <a:cubicBezTo>
                      <a:pt x="1091" y="420"/>
                      <a:pt x="1178" y="430"/>
                      <a:pt x="1268" y="454"/>
                    </a:cubicBezTo>
                    <a:cubicBezTo>
                      <a:pt x="1735" y="554"/>
                      <a:pt x="2202" y="1087"/>
                      <a:pt x="2536" y="1955"/>
                    </a:cubicBezTo>
                    <a:cubicBezTo>
                      <a:pt x="2569" y="2021"/>
                      <a:pt x="2669" y="2088"/>
                      <a:pt x="2736" y="2088"/>
                    </a:cubicBezTo>
                    <a:cubicBezTo>
                      <a:pt x="2769" y="2088"/>
                      <a:pt x="2803" y="2055"/>
                      <a:pt x="2803" y="2055"/>
                    </a:cubicBezTo>
                    <a:cubicBezTo>
                      <a:pt x="2936" y="2021"/>
                      <a:pt x="2970" y="1888"/>
                      <a:pt x="2936" y="1788"/>
                    </a:cubicBezTo>
                    <a:cubicBezTo>
                      <a:pt x="2536" y="787"/>
                      <a:pt x="2002" y="187"/>
                      <a:pt x="1368" y="53"/>
                    </a:cubicBezTo>
                    <a:cubicBezTo>
                      <a:pt x="1238" y="16"/>
                      <a:pt x="1113" y="1"/>
                      <a:pt x="99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490" y="4626185"/>
                <a:ext cx="36810" cy="47083"/>
              </a:xfrm>
              <a:custGeom>
                <a:avLst/>
                <a:gdLst/>
                <a:ahLst/>
                <a:cxnLst/>
                <a:rect l="l" t="t" r="r" b="b"/>
                <a:pathLst>
                  <a:path w="2336" h="2988" extrusionOk="0">
                    <a:moveTo>
                      <a:pt x="757" y="1"/>
                    </a:moveTo>
                    <a:cubicBezTo>
                      <a:pt x="486" y="1"/>
                      <a:pt x="239" y="47"/>
                      <a:pt x="101" y="186"/>
                    </a:cubicBezTo>
                    <a:cubicBezTo>
                      <a:pt x="34" y="252"/>
                      <a:pt x="1" y="352"/>
                      <a:pt x="34" y="452"/>
                    </a:cubicBezTo>
                    <a:cubicBezTo>
                      <a:pt x="67" y="786"/>
                      <a:pt x="668" y="1153"/>
                      <a:pt x="1101" y="1386"/>
                    </a:cubicBezTo>
                    <a:cubicBezTo>
                      <a:pt x="868" y="1853"/>
                      <a:pt x="568" y="2521"/>
                      <a:pt x="768" y="2854"/>
                    </a:cubicBezTo>
                    <a:cubicBezTo>
                      <a:pt x="801" y="2888"/>
                      <a:pt x="901" y="2988"/>
                      <a:pt x="1068" y="2988"/>
                    </a:cubicBezTo>
                    <a:lnTo>
                      <a:pt x="1101" y="2988"/>
                    </a:lnTo>
                    <a:cubicBezTo>
                      <a:pt x="1802" y="2954"/>
                      <a:pt x="2236" y="2054"/>
                      <a:pt x="2302" y="1954"/>
                    </a:cubicBezTo>
                    <a:cubicBezTo>
                      <a:pt x="2336" y="1853"/>
                      <a:pt x="2302" y="1720"/>
                      <a:pt x="2202" y="1687"/>
                    </a:cubicBezTo>
                    <a:cubicBezTo>
                      <a:pt x="2174" y="1668"/>
                      <a:pt x="2144" y="1660"/>
                      <a:pt x="2113" y="1660"/>
                    </a:cubicBezTo>
                    <a:cubicBezTo>
                      <a:pt x="2035" y="1660"/>
                      <a:pt x="1959" y="1715"/>
                      <a:pt x="1935" y="1787"/>
                    </a:cubicBezTo>
                    <a:cubicBezTo>
                      <a:pt x="1835" y="1987"/>
                      <a:pt x="1468" y="2521"/>
                      <a:pt x="1101" y="2587"/>
                    </a:cubicBezTo>
                    <a:cubicBezTo>
                      <a:pt x="1101" y="2387"/>
                      <a:pt x="1302" y="1853"/>
                      <a:pt x="1568" y="1386"/>
                    </a:cubicBezTo>
                    <a:cubicBezTo>
                      <a:pt x="1602" y="1353"/>
                      <a:pt x="1602" y="1286"/>
                      <a:pt x="1602" y="1220"/>
                    </a:cubicBezTo>
                    <a:cubicBezTo>
                      <a:pt x="1568" y="1186"/>
                      <a:pt x="1535" y="1120"/>
                      <a:pt x="1468" y="1086"/>
                    </a:cubicBezTo>
                    <a:cubicBezTo>
                      <a:pt x="1035" y="886"/>
                      <a:pt x="601" y="586"/>
                      <a:pt x="468" y="452"/>
                    </a:cubicBezTo>
                    <a:cubicBezTo>
                      <a:pt x="521" y="435"/>
                      <a:pt x="599" y="426"/>
                      <a:pt x="693" y="426"/>
                    </a:cubicBezTo>
                    <a:cubicBezTo>
                      <a:pt x="951" y="426"/>
                      <a:pt x="1336" y="488"/>
                      <a:pt x="1702" y="586"/>
                    </a:cubicBezTo>
                    <a:cubicBezTo>
                      <a:pt x="1802" y="586"/>
                      <a:pt x="1935" y="519"/>
                      <a:pt x="1935" y="419"/>
                    </a:cubicBezTo>
                    <a:cubicBezTo>
                      <a:pt x="1969" y="319"/>
                      <a:pt x="1902" y="186"/>
                      <a:pt x="1802" y="152"/>
                    </a:cubicBezTo>
                    <a:cubicBezTo>
                      <a:pt x="1568" y="94"/>
                      <a:pt x="1139" y="1"/>
                      <a:pt x="75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05809" y="4593531"/>
                <a:ext cx="41553" cy="53985"/>
              </a:xfrm>
              <a:custGeom>
                <a:avLst/>
                <a:gdLst/>
                <a:ahLst/>
                <a:cxnLst/>
                <a:rect l="l" t="t" r="r" b="b"/>
                <a:pathLst>
                  <a:path w="2637" h="3426" extrusionOk="0">
                    <a:moveTo>
                      <a:pt x="1326" y="1"/>
                    </a:moveTo>
                    <a:cubicBezTo>
                      <a:pt x="1285" y="1"/>
                      <a:pt x="1243" y="9"/>
                      <a:pt x="1202" y="23"/>
                    </a:cubicBezTo>
                    <a:cubicBezTo>
                      <a:pt x="768" y="156"/>
                      <a:pt x="234" y="1190"/>
                      <a:pt x="68" y="1490"/>
                    </a:cubicBezTo>
                    <a:cubicBezTo>
                      <a:pt x="1" y="1590"/>
                      <a:pt x="68" y="1724"/>
                      <a:pt x="168" y="1791"/>
                    </a:cubicBezTo>
                    <a:cubicBezTo>
                      <a:pt x="193" y="1799"/>
                      <a:pt x="220" y="1803"/>
                      <a:pt x="247" y="1803"/>
                    </a:cubicBezTo>
                    <a:cubicBezTo>
                      <a:pt x="328" y="1803"/>
                      <a:pt x="410" y="1766"/>
                      <a:pt x="435" y="1691"/>
                    </a:cubicBezTo>
                    <a:cubicBezTo>
                      <a:pt x="735" y="1090"/>
                      <a:pt x="1102" y="556"/>
                      <a:pt x="1269" y="423"/>
                    </a:cubicBezTo>
                    <a:lnTo>
                      <a:pt x="1269" y="423"/>
                    </a:lnTo>
                    <a:cubicBezTo>
                      <a:pt x="1335" y="656"/>
                      <a:pt x="1235" y="1424"/>
                      <a:pt x="1002" y="2191"/>
                    </a:cubicBezTo>
                    <a:cubicBezTo>
                      <a:pt x="968" y="2291"/>
                      <a:pt x="1035" y="2391"/>
                      <a:pt x="1135" y="2424"/>
                    </a:cubicBezTo>
                    <a:cubicBezTo>
                      <a:pt x="1469" y="2591"/>
                      <a:pt x="1836" y="2791"/>
                      <a:pt x="2069" y="2925"/>
                    </a:cubicBezTo>
                    <a:cubicBezTo>
                      <a:pt x="1769" y="2958"/>
                      <a:pt x="1335" y="2991"/>
                      <a:pt x="935" y="2991"/>
                    </a:cubicBezTo>
                    <a:cubicBezTo>
                      <a:pt x="802" y="2991"/>
                      <a:pt x="701" y="3092"/>
                      <a:pt x="701" y="3192"/>
                    </a:cubicBezTo>
                    <a:cubicBezTo>
                      <a:pt x="701" y="3325"/>
                      <a:pt x="802" y="3425"/>
                      <a:pt x="935" y="3425"/>
                    </a:cubicBezTo>
                    <a:cubicBezTo>
                      <a:pt x="2369" y="3392"/>
                      <a:pt x="2536" y="3225"/>
                      <a:pt x="2569" y="3125"/>
                    </a:cubicBezTo>
                    <a:cubicBezTo>
                      <a:pt x="2636" y="3058"/>
                      <a:pt x="2636" y="2991"/>
                      <a:pt x="2603" y="2891"/>
                    </a:cubicBezTo>
                    <a:cubicBezTo>
                      <a:pt x="2536" y="2725"/>
                      <a:pt x="2169" y="2458"/>
                      <a:pt x="1469" y="2124"/>
                    </a:cubicBezTo>
                    <a:cubicBezTo>
                      <a:pt x="1702" y="1290"/>
                      <a:pt x="1869" y="289"/>
                      <a:pt x="1502" y="56"/>
                    </a:cubicBezTo>
                    <a:cubicBezTo>
                      <a:pt x="1443" y="17"/>
                      <a:pt x="1385" y="1"/>
                      <a:pt x="132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567" y="4730955"/>
                <a:ext cx="293310" cy="285037"/>
              </a:xfrm>
              <a:custGeom>
                <a:avLst/>
                <a:gdLst/>
                <a:ahLst/>
                <a:cxnLst/>
                <a:rect l="l" t="t" r="r" b="b"/>
                <a:pathLst>
                  <a:path w="18614" h="18089" extrusionOk="0">
                    <a:moveTo>
                      <a:pt x="512" y="0"/>
                    </a:moveTo>
                    <a:cubicBezTo>
                      <a:pt x="423" y="0"/>
                      <a:pt x="328" y="60"/>
                      <a:pt x="300" y="142"/>
                    </a:cubicBezTo>
                    <a:cubicBezTo>
                      <a:pt x="300" y="176"/>
                      <a:pt x="167" y="476"/>
                      <a:pt x="100" y="976"/>
                    </a:cubicBezTo>
                    <a:cubicBezTo>
                      <a:pt x="67" y="1110"/>
                      <a:pt x="134" y="1210"/>
                      <a:pt x="267" y="1243"/>
                    </a:cubicBezTo>
                    <a:lnTo>
                      <a:pt x="300" y="1243"/>
                    </a:lnTo>
                    <a:cubicBezTo>
                      <a:pt x="401" y="1243"/>
                      <a:pt x="467" y="1176"/>
                      <a:pt x="501" y="1076"/>
                    </a:cubicBezTo>
                    <a:cubicBezTo>
                      <a:pt x="567" y="609"/>
                      <a:pt x="701" y="309"/>
                      <a:pt x="701" y="309"/>
                    </a:cubicBezTo>
                    <a:cubicBezTo>
                      <a:pt x="734" y="176"/>
                      <a:pt x="667" y="76"/>
                      <a:pt x="567" y="9"/>
                    </a:cubicBezTo>
                    <a:cubicBezTo>
                      <a:pt x="550" y="3"/>
                      <a:pt x="531" y="0"/>
                      <a:pt x="512" y="0"/>
                    </a:cubicBezTo>
                    <a:close/>
                    <a:moveTo>
                      <a:pt x="200" y="1643"/>
                    </a:moveTo>
                    <a:cubicBezTo>
                      <a:pt x="100" y="1643"/>
                      <a:pt x="0" y="1743"/>
                      <a:pt x="0" y="1844"/>
                    </a:cubicBezTo>
                    <a:lnTo>
                      <a:pt x="0" y="1944"/>
                    </a:lnTo>
                    <a:cubicBezTo>
                      <a:pt x="0" y="2210"/>
                      <a:pt x="34" y="2477"/>
                      <a:pt x="67" y="2711"/>
                    </a:cubicBezTo>
                    <a:cubicBezTo>
                      <a:pt x="100" y="2811"/>
                      <a:pt x="167" y="2911"/>
                      <a:pt x="267" y="2911"/>
                    </a:cubicBezTo>
                    <a:cubicBezTo>
                      <a:pt x="267" y="2911"/>
                      <a:pt x="300" y="2911"/>
                      <a:pt x="300" y="2878"/>
                    </a:cubicBezTo>
                    <a:cubicBezTo>
                      <a:pt x="434" y="2878"/>
                      <a:pt x="501" y="2778"/>
                      <a:pt x="467" y="2644"/>
                    </a:cubicBezTo>
                    <a:cubicBezTo>
                      <a:pt x="434" y="2444"/>
                      <a:pt x="434" y="2177"/>
                      <a:pt x="434" y="1944"/>
                    </a:cubicBezTo>
                    <a:lnTo>
                      <a:pt x="434" y="1844"/>
                    </a:lnTo>
                    <a:cubicBezTo>
                      <a:pt x="434" y="1743"/>
                      <a:pt x="334" y="1643"/>
                      <a:pt x="200" y="1643"/>
                    </a:cubicBezTo>
                    <a:close/>
                    <a:moveTo>
                      <a:pt x="5723" y="3138"/>
                    </a:moveTo>
                    <a:cubicBezTo>
                      <a:pt x="5706" y="3138"/>
                      <a:pt x="5689" y="3140"/>
                      <a:pt x="5671" y="3144"/>
                    </a:cubicBezTo>
                    <a:cubicBezTo>
                      <a:pt x="5404" y="3178"/>
                      <a:pt x="5104" y="3245"/>
                      <a:pt x="4804" y="3378"/>
                    </a:cubicBezTo>
                    <a:cubicBezTo>
                      <a:pt x="4704" y="3411"/>
                      <a:pt x="4670" y="3545"/>
                      <a:pt x="4704" y="3645"/>
                    </a:cubicBezTo>
                    <a:cubicBezTo>
                      <a:pt x="4737" y="3712"/>
                      <a:pt x="4804" y="3778"/>
                      <a:pt x="4904" y="3778"/>
                    </a:cubicBezTo>
                    <a:cubicBezTo>
                      <a:pt x="4937" y="3778"/>
                      <a:pt x="4937" y="3778"/>
                      <a:pt x="4970" y="3745"/>
                    </a:cubicBezTo>
                    <a:cubicBezTo>
                      <a:pt x="5237" y="3645"/>
                      <a:pt x="5504" y="3578"/>
                      <a:pt x="5738" y="3545"/>
                    </a:cubicBezTo>
                    <a:cubicBezTo>
                      <a:pt x="5838" y="3545"/>
                      <a:pt x="5904" y="3445"/>
                      <a:pt x="5904" y="3311"/>
                    </a:cubicBezTo>
                    <a:cubicBezTo>
                      <a:pt x="5904" y="3225"/>
                      <a:pt x="5829" y="3138"/>
                      <a:pt x="5723" y="3138"/>
                    </a:cubicBezTo>
                    <a:close/>
                    <a:moveTo>
                      <a:pt x="489" y="3269"/>
                    </a:moveTo>
                    <a:cubicBezTo>
                      <a:pt x="470" y="3269"/>
                      <a:pt x="452" y="3272"/>
                      <a:pt x="434" y="3278"/>
                    </a:cubicBezTo>
                    <a:cubicBezTo>
                      <a:pt x="334" y="3345"/>
                      <a:pt x="267" y="3478"/>
                      <a:pt x="334" y="3578"/>
                    </a:cubicBezTo>
                    <a:cubicBezTo>
                      <a:pt x="434" y="3845"/>
                      <a:pt x="601" y="4112"/>
                      <a:pt x="767" y="4312"/>
                    </a:cubicBezTo>
                    <a:cubicBezTo>
                      <a:pt x="834" y="4379"/>
                      <a:pt x="868" y="4412"/>
                      <a:pt x="934" y="4412"/>
                    </a:cubicBezTo>
                    <a:cubicBezTo>
                      <a:pt x="1001" y="4412"/>
                      <a:pt x="1034" y="4379"/>
                      <a:pt x="1068" y="4345"/>
                    </a:cubicBezTo>
                    <a:cubicBezTo>
                      <a:pt x="1168" y="4279"/>
                      <a:pt x="1168" y="4145"/>
                      <a:pt x="1101" y="4045"/>
                    </a:cubicBezTo>
                    <a:cubicBezTo>
                      <a:pt x="934" y="3878"/>
                      <a:pt x="801" y="3645"/>
                      <a:pt x="701" y="3411"/>
                    </a:cubicBezTo>
                    <a:cubicBezTo>
                      <a:pt x="673" y="3329"/>
                      <a:pt x="578" y="3269"/>
                      <a:pt x="489" y="3269"/>
                    </a:cubicBezTo>
                    <a:close/>
                    <a:moveTo>
                      <a:pt x="6439" y="3369"/>
                    </a:moveTo>
                    <a:cubicBezTo>
                      <a:pt x="6418" y="3369"/>
                      <a:pt x="6395" y="3372"/>
                      <a:pt x="6371" y="3378"/>
                    </a:cubicBezTo>
                    <a:cubicBezTo>
                      <a:pt x="6271" y="3411"/>
                      <a:pt x="6205" y="3545"/>
                      <a:pt x="6238" y="3645"/>
                    </a:cubicBezTo>
                    <a:cubicBezTo>
                      <a:pt x="6238" y="3745"/>
                      <a:pt x="6171" y="3945"/>
                      <a:pt x="5938" y="4179"/>
                    </a:cubicBezTo>
                    <a:cubicBezTo>
                      <a:pt x="5871" y="4245"/>
                      <a:pt x="5871" y="4379"/>
                      <a:pt x="5971" y="4479"/>
                    </a:cubicBezTo>
                    <a:cubicBezTo>
                      <a:pt x="6005" y="4512"/>
                      <a:pt x="6071" y="4512"/>
                      <a:pt x="6105" y="4512"/>
                    </a:cubicBezTo>
                    <a:cubicBezTo>
                      <a:pt x="6171" y="4512"/>
                      <a:pt x="6205" y="4512"/>
                      <a:pt x="6271" y="4445"/>
                    </a:cubicBezTo>
                    <a:cubicBezTo>
                      <a:pt x="6438" y="4245"/>
                      <a:pt x="6638" y="3945"/>
                      <a:pt x="6638" y="3645"/>
                    </a:cubicBezTo>
                    <a:cubicBezTo>
                      <a:pt x="6638" y="3611"/>
                      <a:pt x="6638" y="3578"/>
                      <a:pt x="6638" y="3511"/>
                    </a:cubicBezTo>
                    <a:cubicBezTo>
                      <a:pt x="6611" y="3429"/>
                      <a:pt x="6538" y="3369"/>
                      <a:pt x="6439" y="3369"/>
                    </a:cubicBezTo>
                    <a:close/>
                    <a:moveTo>
                      <a:pt x="4160" y="3775"/>
                    </a:moveTo>
                    <a:cubicBezTo>
                      <a:pt x="4118" y="3775"/>
                      <a:pt x="4075" y="3786"/>
                      <a:pt x="4036" y="3812"/>
                    </a:cubicBezTo>
                    <a:cubicBezTo>
                      <a:pt x="3803" y="4045"/>
                      <a:pt x="3603" y="4279"/>
                      <a:pt x="3469" y="4512"/>
                    </a:cubicBezTo>
                    <a:cubicBezTo>
                      <a:pt x="3403" y="4612"/>
                      <a:pt x="3436" y="4746"/>
                      <a:pt x="3569" y="4812"/>
                    </a:cubicBezTo>
                    <a:cubicBezTo>
                      <a:pt x="3569" y="4812"/>
                      <a:pt x="3603" y="4846"/>
                      <a:pt x="3636" y="4846"/>
                    </a:cubicBezTo>
                    <a:cubicBezTo>
                      <a:pt x="3736" y="4846"/>
                      <a:pt x="3803" y="4779"/>
                      <a:pt x="3836" y="4712"/>
                    </a:cubicBezTo>
                    <a:cubicBezTo>
                      <a:pt x="3936" y="4512"/>
                      <a:pt x="4103" y="4312"/>
                      <a:pt x="4303" y="4145"/>
                    </a:cubicBezTo>
                    <a:cubicBezTo>
                      <a:pt x="4403" y="4078"/>
                      <a:pt x="4403" y="3945"/>
                      <a:pt x="4337" y="3845"/>
                    </a:cubicBezTo>
                    <a:cubicBezTo>
                      <a:pt x="4295" y="3804"/>
                      <a:pt x="4229" y="3775"/>
                      <a:pt x="4160" y="3775"/>
                    </a:cubicBezTo>
                    <a:close/>
                    <a:moveTo>
                      <a:pt x="1554" y="4544"/>
                    </a:moveTo>
                    <a:cubicBezTo>
                      <a:pt x="1482" y="4544"/>
                      <a:pt x="1411" y="4581"/>
                      <a:pt x="1368" y="4646"/>
                    </a:cubicBezTo>
                    <a:cubicBezTo>
                      <a:pt x="1301" y="4746"/>
                      <a:pt x="1335" y="4879"/>
                      <a:pt x="1435" y="4946"/>
                    </a:cubicBezTo>
                    <a:cubicBezTo>
                      <a:pt x="1568" y="5012"/>
                      <a:pt x="1701" y="5113"/>
                      <a:pt x="1868" y="5213"/>
                    </a:cubicBezTo>
                    <a:cubicBezTo>
                      <a:pt x="1968" y="5246"/>
                      <a:pt x="2068" y="5313"/>
                      <a:pt x="2202" y="5346"/>
                    </a:cubicBezTo>
                    <a:cubicBezTo>
                      <a:pt x="2235" y="5379"/>
                      <a:pt x="2235" y="5379"/>
                      <a:pt x="2269" y="5379"/>
                    </a:cubicBezTo>
                    <a:cubicBezTo>
                      <a:pt x="2369" y="5379"/>
                      <a:pt x="2435" y="5313"/>
                      <a:pt x="2469" y="5246"/>
                    </a:cubicBezTo>
                    <a:cubicBezTo>
                      <a:pt x="2502" y="5146"/>
                      <a:pt x="2469" y="5012"/>
                      <a:pt x="2369" y="4979"/>
                    </a:cubicBezTo>
                    <a:cubicBezTo>
                      <a:pt x="2269" y="4946"/>
                      <a:pt x="2168" y="4879"/>
                      <a:pt x="2068" y="4846"/>
                    </a:cubicBezTo>
                    <a:cubicBezTo>
                      <a:pt x="1935" y="4746"/>
                      <a:pt x="1802" y="4679"/>
                      <a:pt x="1668" y="4579"/>
                    </a:cubicBezTo>
                    <a:cubicBezTo>
                      <a:pt x="1633" y="4555"/>
                      <a:pt x="1593" y="4544"/>
                      <a:pt x="1554" y="4544"/>
                    </a:cubicBezTo>
                    <a:close/>
                    <a:moveTo>
                      <a:pt x="5461" y="4644"/>
                    </a:moveTo>
                    <a:cubicBezTo>
                      <a:pt x="5426" y="4644"/>
                      <a:pt x="5394" y="4655"/>
                      <a:pt x="5371" y="4679"/>
                    </a:cubicBezTo>
                    <a:cubicBezTo>
                      <a:pt x="5137" y="4812"/>
                      <a:pt x="4904" y="4912"/>
                      <a:pt x="4637" y="5012"/>
                    </a:cubicBezTo>
                    <a:cubicBezTo>
                      <a:pt x="4537" y="5046"/>
                      <a:pt x="4470" y="5179"/>
                      <a:pt x="4537" y="5279"/>
                    </a:cubicBezTo>
                    <a:cubicBezTo>
                      <a:pt x="4570" y="5379"/>
                      <a:pt x="4637" y="5413"/>
                      <a:pt x="4704" y="5413"/>
                    </a:cubicBezTo>
                    <a:lnTo>
                      <a:pt x="4804" y="5413"/>
                    </a:lnTo>
                    <a:cubicBezTo>
                      <a:pt x="5071" y="5313"/>
                      <a:pt x="5337" y="5179"/>
                      <a:pt x="5571" y="5012"/>
                    </a:cubicBezTo>
                    <a:cubicBezTo>
                      <a:pt x="5671" y="4946"/>
                      <a:pt x="5704" y="4846"/>
                      <a:pt x="5638" y="4746"/>
                    </a:cubicBezTo>
                    <a:cubicBezTo>
                      <a:pt x="5595" y="4681"/>
                      <a:pt x="5524" y="4644"/>
                      <a:pt x="5461" y="4644"/>
                    </a:cubicBezTo>
                    <a:close/>
                    <a:moveTo>
                      <a:pt x="3102" y="5179"/>
                    </a:moveTo>
                    <a:cubicBezTo>
                      <a:pt x="3002" y="5179"/>
                      <a:pt x="2902" y="5246"/>
                      <a:pt x="2869" y="5346"/>
                    </a:cubicBezTo>
                    <a:cubicBezTo>
                      <a:pt x="2869" y="5479"/>
                      <a:pt x="2936" y="5580"/>
                      <a:pt x="3036" y="5580"/>
                    </a:cubicBezTo>
                    <a:cubicBezTo>
                      <a:pt x="3102" y="5613"/>
                      <a:pt x="3203" y="5613"/>
                      <a:pt x="3269" y="5613"/>
                    </a:cubicBezTo>
                    <a:cubicBezTo>
                      <a:pt x="3269" y="5846"/>
                      <a:pt x="3336" y="6080"/>
                      <a:pt x="3436" y="6313"/>
                    </a:cubicBezTo>
                    <a:cubicBezTo>
                      <a:pt x="3469" y="6380"/>
                      <a:pt x="3536" y="6447"/>
                      <a:pt x="3636" y="6447"/>
                    </a:cubicBezTo>
                    <a:cubicBezTo>
                      <a:pt x="3670" y="6447"/>
                      <a:pt x="3670" y="6447"/>
                      <a:pt x="3703" y="6413"/>
                    </a:cubicBezTo>
                    <a:cubicBezTo>
                      <a:pt x="3803" y="6380"/>
                      <a:pt x="3870" y="6247"/>
                      <a:pt x="3836" y="6147"/>
                    </a:cubicBezTo>
                    <a:cubicBezTo>
                      <a:pt x="3736" y="5980"/>
                      <a:pt x="3703" y="5813"/>
                      <a:pt x="3670" y="5613"/>
                    </a:cubicBezTo>
                    <a:lnTo>
                      <a:pt x="3936" y="5613"/>
                    </a:lnTo>
                    <a:cubicBezTo>
                      <a:pt x="4036" y="5580"/>
                      <a:pt x="4137" y="5479"/>
                      <a:pt x="4103" y="5379"/>
                    </a:cubicBezTo>
                    <a:cubicBezTo>
                      <a:pt x="4103" y="5279"/>
                      <a:pt x="4003" y="5179"/>
                      <a:pt x="3870" y="5179"/>
                    </a:cubicBezTo>
                    <a:cubicBezTo>
                      <a:pt x="3753" y="5196"/>
                      <a:pt x="3628" y="5204"/>
                      <a:pt x="3499" y="5204"/>
                    </a:cubicBezTo>
                    <a:cubicBezTo>
                      <a:pt x="3369" y="5204"/>
                      <a:pt x="3236" y="5196"/>
                      <a:pt x="3102" y="5179"/>
                    </a:cubicBezTo>
                    <a:close/>
                    <a:moveTo>
                      <a:pt x="4026" y="6746"/>
                    </a:moveTo>
                    <a:cubicBezTo>
                      <a:pt x="3992" y="6746"/>
                      <a:pt x="3960" y="6757"/>
                      <a:pt x="3936" y="6780"/>
                    </a:cubicBezTo>
                    <a:cubicBezTo>
                      <a:pt x="3836" y="6847"/>
                      <a:pt x="3803" y="6981"/>
                      <a:pt x="3870" y="7081"/>
                    </a:cubicBezTo>
                    <a:cubicBezTo>
                      <a:pt x="4036" y="7281"/>
                      <a:pt x="4203" y="7514"/>
                      <a:pt x="4437" y="7748"/>
                    </a:cubicBezTo>
                    <a:cubicBezTo>
                      <a:pt x="4470" y="7781"/>
                      <a:pt x="4537" y="7814"/>
                      <a:pt x="4570" y="7814"/>
                    </a:cubicBezTo>
                    <a:cubicBezTo>
                      <a:pt x="4637" y="7814"/>
                      <a:pt x="4670" y="7781"/>
                      <a:pt x="4704" y="7748"/>
                    </a:cubicBezTo>
                    <a:cubicBezTo>
                      <a:pt x="4804" y="7681"/>
                      <a:pt x="4804" y="7548"/>
                      <a:pt x="4737" y="7448"/>
                    </a:cubicBezTo>
                    <a:cubicBezTo>
                      <a:pt x="4537" y="7247"/>
                      <a:pt x="4370" y="7047"/>
                      <a:pt x="4203" y="6847"/>
                    </a:cubicBezTo>
                    <a:cubicBezTo>
                      <a:pt x="4160" y="6782"/>
                      <a:pt x="4089" y="6746"/>
                      <a:pt x="4026" y="6746"/>
                    </a:cubicBezTo>
                    <a:close/>
                    <a:moveTo>
                      <a:pt x="5186" y="7968"/>
                    </a:moveTo>
                    <a:cubicBezTo>
                      <a:pt x="5131" y="7968"/>
                      <a:pt x="5074" y="7993"/>
                      <a:pt x="5037" y="8048"/>
                    </a:cubicBezTo>
                    <a:cubicBezTo>
                      <a:pt x="4937" y="8115"/>
                      <a:pt x="4970" y="8248"/>
                      <a:pt x="5037" y="8315"/>
                    </a:cubicBezTo>
                    <a:cubicBezTo>
                      <a:pt x="5237" y="8515"/>
                      <a:pt x="5471" y="8682"/>
                      <a:pt x="5704" y="8849"/>
                    </a:cubicBezTo>
                    <a:cubicBezTo>
                      <a:pt x="5738" y="8882"/>
                      <a:pt x="5771" y="8915"/>
                      <a:pt x="5838" y="8915"/>
                    </a:cubicBezTo>
                    <a:cubicBezTo>
                      <a:pt x="5904" y="8915"/>
                      <a:pt x="5938" y="8882"/>
                      <a:pt x="6005" y="8815"/>
                    </a:cubicBezTo>
                    <a:cubicBezTo>
                      <a:pt x="6071" y="8715"/>
                      <a:pt x="6038" y="8615"/>
                      <a:pt x="5938" y="8515"/>
                    </a:cubicBezTo>
                    <a:cubicBezTo>
                      <a:pt x="5704" y="8348"/>
                      <a:pt x="5504" y="8181"/>
                      <a:pt x="5304" y="8015"/>
                    </a:cubicBezTo>
                    <a:cubicBezTo>
                      <a:pt x="5274" y="7985"/>
                      <a:pt x="5231" y="7968"/>
                      <a:pt x="5186" y="7968"/>
                    </a:cubicBezTo>
                    <a:close/>
                    <a:moveTo>
                      <a:pt x="11709" y="8348"/>
                    </a:moveTo>
                    <a:cubicBezTo>
                      <a:pt x="11609" y="8382"/>
                      <a:pt x="11542" y="8482"/>
                      <a:pt x="11542" y="8582"/>
                    </a:cubicBezTo>
                    <a:cubicBezTo>
                      <a:pt x="11569" y="8692"/>
                      <a:pt x="11643" y="8757"/>
                      <a:pt x="11724" y="8757"/>
                    </a:cubicBezTo>
                    <a:cubicBezTo>
                      <a:pt x="11741" y="8757"/>
                      <a:pt x="11758" y="8754"/>
                      <a:pt x="11775" y="8748"/>
                    </a:cubicBezTo>
                    <a:lnTo>
                      <a:pt x="11875" y="8748"/>
                    </a:lnTo>
                    <a:cubicBezTo>
                      <a:pt x="12142" y="8748"/>
                      <a:pt x="12142" y="8882"/>
                      <a:pt x="12142" y="8915"/>
                    </a:cubicBezTo>
                    <a:lnTo>
                      <a:pt x="12342" y="8949"/>
                    </a:lnTo>
                    <a:lnTo>
                      <a:pt x="12576" y="8915"/>
                    </a:lnTo>
                    <a:cubicBezTo>
                      <a:pt x="12576" y="8648"/>
                      <a:pt x="12376" y="8348"/>
                      <a:pt x="11875" y="8348"/>
                    </a:cubicBezTo>
                    <a:close/>
                    <a:moveTo>
                      <a:pt x="10988" y="8647"/>
                    </a:moveTo>
                    <a:cubicBezTo>
                      <a:pt x="10950" y="8647"/>
                      <a:pt x="10910" y="8658"/>
                      <a:pt x="10875" y="8682"/>
                    </a:cubicBezTo>
                    <a:cubicBezTo>
                      <a:pt x="10641" y="8815"/>
                      <a:pt x="10408" y="9015"/>
                      <a:pt x="10174" y="9249"/>
                    </a:cubicBezTo>
                    <a:cubicBezTo>
                      <a:pt x="10107" y="9316"/>
                      <a:pt x="10107" y="9449"/>
                      <a:pt x="10208" y="9549"/>
                    </a:cubicBezTo>
                    <a:cubicBezTo>
                      <a:pt x="10241" y="9582"/>
                      <a:pt x="10274" y="9616"/>
                      <a:pt x="10341" y="9616"/>
                    </a:cubicBezTo>
                    <a:cubicBezTo>
                      <a:pt x="10408" y="9616"/>
                      <a:pt x="10441" y="9582"/>
                      <a:pt x="10474" y="9549"/>
                    </a:cubicBezTo>
                    <a:cubicBezTo>
                      <a:pt x="10675" y="9349"/>
                      <a:pt x="10875" y="9149"/>
                      <a:pt x="11075" y="9049"/>
                    </a:cubicBezTo>
                    <a:cubicBezTo>
                      <a:pt x="11175" y="8982"/>
                      <a:pt x="11208" y="8849"/>
                      <a:pt x="11142" y="8748"/>
                    </a:cubicBezTo>
                    <a:cubicBezTo>
                      <a:pt x="11120" y="8684"/>
                      <a:pt x="11057" y="8647"/>
                      <a:pt x="10988" y="8647"/>
                    </a:cubicBezTo>
                    <a:close/>
                    <a:moveTo>
                      <a:pt x="6507" y="8979"/>
                    </a:moveTo>
                    <a:cubicBezTo>
                      <a:pt x="6446" y="8979"/>
                      <a:pt x="6379" y="9007"/>
                      <a:pt x="6338" y="9049"/>
                    </a:cubicBezTo>
                    <a:cubicBezTo>
                      <a:pt x="6271" y="9149"/>
                      <a:pt x="6305" y="9282"/>
                      <a:pt x="6405" y="9349"/>
                    </a:cubicBezTo>
                    <a:cubicBezTo>
                      <a:pt x="6638" y="9516"/>
                      <a:pt x="6872" y="9649"/>
                      <a:pt x="7139" y="9783"/>
                    </a:cubicBezTo>
                    <a:cubicBezTo>
                      <a:pt x="7172" y="9816"/>
                      <a:pt x="7205" y="9816"/>
                      <a:pt x="7239" y="9816"/>
                    </a:cubicBezTo>
                    <a:cubicBezTo>
                      <a:pt x="7305" y="9816"/>
                      <a:pt x="7372" y="9783"/>
                      <a:pt x="7406" y="9716"/>
                    </a:cubicBezTo>
                    <a:cubicBezTo>
                      <a:pt x="7472" y="9582"/>
                      <a:pt x="7439" y="9482"/>
                      <a:pt x="7305" y="9416"/>
                    </a:cubicBezTo>
                    <a:cubicBezTo>
                      <a:pt x="7072" y="9282"/>
                      <a:pt x="6838" y="9149"/>
                      <a:pt x="6605" y="9015"/>
                    </a:cubicBezTo>
                    <a:cubicBezTo>
                      <a:pt x="6579" y="8990"/>
                      <a:pt x="6544" y="8979"/>
                      <a:pt x="6507" y="8979"/>
                    </a:cubicBezTo>
                    <a:close/>
                    <a:moveTo>
                      <a:pt x="11927" y="9436"/>
                    </a:moveTo>
                    <a:cubicBezTo>
                      <a:pt x="11882" y="9436"/>
                      <a:pt x="11839" y="9452"/>
                      <a:pt x="11809" y="9482"/>
                    </a:cubicBezTo>
                    <a:cubicBezTo>
                      <a:pt x="11609" y="9649"/>
                      <a:pt x="11408" y="9783"/>
                      <a:pt x="11142" y="9883"/>
                    </a:cubicBezTo>
                    <a:cubicBezTo>
                      <a:pt x="11041" y="9916"/>
                      <a:pt x="11008" y="10049"/>
                      <a:pt x="11041" y="10149"/>
                    </a:cubicBezTo>
                    <a:cubicBezTo>
                      <a:pt x="11075" y="10250"/>
                      <a:pt x="11142" y="10283"/>
                      <a:pt x="11242" y="10283"/>
                    </a:cubicBezTo>
                    <a:lnTo>
                      <a:pt x="11308" y="10283"/>
                    </a:lnTo>
                    <a:cubicBezTo>
                      <a:pt x="11609" y="10149"/>
                      <a:pt x="11875" y="9983"/>
                      <a:pt x="12076" y="9783"/>
                    </a:cubicBezTo>
                    <a:cubicBezTo>
                      <a:pt x="12176" y="9716"/>
                      <a:pt x="12176" y="9582"/>
                      <a:pt x="12076" y="9516"/>
                    </a:cubicBezTo>
                    <a:cubicBezTo>
                      <a:pt x="12039" y="9461"/>
                      <a:pt x="11982" y="9436"/>
                      <a:pt x="11927" y="9436"/>
                    </a:cubicBezTo>
                    <a:close/>
                    <a:moveTo>
                      <a:pt x="8005" y="9741"/>
                    </a:moveTo>
                    <a:cubicBezTo>
                      <a:pt x="7905" y="9741"/>
                      <a:pt x="7827" y="9800"/>
                      <a:pt x="7772" y="9883"/>
                    </a:cubicBezTo>
                    <a:cubicBezTo>
                      <a:pt x="7739" y="9983"/>
                      <a:pt x="7806" y="10116"/>
                      <a:pt x="7906" y="10149"/>
                    </a:cubicBezTo>
                    <a:cubicBezTo>
                      <a:pt x="8173" y="10250"/>
                      <a:pt x="8440" y="10350"/>
                      <a:pt x="8740" y="10416"/>
                    </a:cubicBezTo>
                    <a:lnTo>
                      <a:pt x="8773" y="10416"/>
                    </a:lnTo>
                    <a:cubicBezTo>
                      <a:pt x="8873" y="10416"/>
                      <a:pt x="8940" y="10350"/>
                      <a:pt x="8973" y="10250"/>
                    </a:cubicBezTo>
                    <a:cubicBezTo>
                      <a:pt x="9007" y="10149"/>
                      <a:pt x="8940" y="10016"/>
                      <a:pt x="8840" y="10016"/>
                    </a:cubicBezTo>
                    <a:cubicBezTo>
                      <a:pt x="8573" y="9949"/>
                      <a:pt x="8306" y="9849"/>
                      <a:pt x="8073" y="9749"/>
                    </a:cubicBezTo>
                    <a:cubicBezTo>
                      <a:pt x="8049" y="9743"/>
                      <a:pt x="8026" y="9741"/>
                      <a:pt x="8005" y="9741"/>
                    </a:cubicBezTo>
                    <a:close/>
                    <a:moveTo>
                      <a:pt x="9795" y="9836"/>
                    </a:moveTo>
                    <a:cubicBezTo>
                      <a:pt x="9734" y="9836"/>
                      <a:pt x="9677" y="9861"/>
                      <a:pt x="9640" y="9916"/>
                    </a:cubicBezTo>
                    <a:cubicBezTo>
                      <a:pt x="9607" y="9983"/>
                      <a:pt x="9540" y="10083"/>
                      <a:pt x="9507" y="10149"/>
                    </a:cubicBezTo>
                    <a:cubicBezTo>
                      <a:pt x="9440" y="10183"/>
                      <a:pt x="9407" y="10250"/>
                      <a:pt x="9374" y="10316"/>
                    </a:cubicBezTo>
                    <a:cubicBezTo>
                      <a:pt x="9340" y="10450"/>
                      <a:pt x="9274" y="10550"/>
                      <a:pt x="9207" y="10683"/>
                    </a:cubicBezTo>
                    <a:cubicBezTo>
                      <a:pt x="9140" y="10783"/>
                      <a:pt x="9207" y="10883"/>
                      <a:pt x="9307" y="10950"/>
                    </a:cubicBezTo>
                    <a:cubicBezTo>
                      <a:pt x="9340" y="10950"/>
                      <a:pt x="9374" y="10983"/>
                      <a:pt x="9407" y="10983"/>
                    </a:cubicBezTo>
                    <a:cubicBezTo>
                      <a:pt x="9474" y="10983"/>
                      <a:pt x="9540" y="10917"/>
                      <a:pt x="9574" y="10850"/>
                    </a:cubicBezTo>
                    <a:cubicBezTo>
                      <a:pt x="9640" y="10750"/>
                      <a:pt x="9674" y="10650"/>
                      <a:pt x="9741" y="10550"/>
                    </a:cubicBezTo>
                    <a:cubicBezTo>
                      <a:pt x="9974" y="10550"/>
                      <a:pt x="10241" y="10550"/>
                      <a:pt x="10474" y="10516"/>
                    </a:cubicBezTo>
                    <a:cubicBezTo>
                      <a:pt x="10574" y="10483"/>
                      <a:pt x="10641" y="10383"/>
                      <a:pt x="10641" y="10283"/>
                    </a:cubicBezTo>
                    <a:cubicBezTo>
                      <a:pt x="10608" y="10149"/>
                      <a:pt x="10508" y="10083"/>
                      <a:pt x="10408" y="10083"/>
                    </a:cubicBezTo>
                    <a:cubicBezTo>
                      <a:pt x="10274" y="10116"/>
                      <a:pt x="10141" y="10116"/>
                      <a:pt x="10007" y="10116"/>
                    </a:cubicBezTo>
                    <a:cubicBezTo>
                      <a:pt x="10041" y="10049"/>
                      <a:pt x="10007" y="9916"/>
                      <a:pt x="9941" y="9883"/>
                    </a:cubicBezTo>
                    <a:cubicBezTo>
                      <a:pt x="9896" y="9853"/>
                      <a:pt x="9844" y="9836"/>
                      <a:pt x="9795" y="9836"/>
                    </a:cubicBezTo>
                    <a:close/>
                    <a:moveTo>
                      <a:pt x="9085" y="11308"/>
                    </a:moveTo>
                    <a:cubicBezTo>
                      <a:pt x="8996" y="11308"/>
                      <a:pt x="8901" y="11368"/>
                      <a:pt x="8873" y="11450"/>
                    </a:cubicBezTo>
                    <a:cubicBezTo>
                      <a:pt x="8773" y="11751"/>
                      <a:pt x="8706" y="12017"/>
                      <a:pt x="8673" y="12318"/>
                    </a:cubicBezTo>
                    <a:cubicBezTo>
                      <a:pt x="8640" y="12418"/>
                      <a:pt x="8740" y="12518"/>
                      <a:pt x="8840" y="12551"/>
                    </a:cubicBezTo>
                    <a:lnTo>
                      <a:pt x="8873" y="12551"/>
                    </a:lnTo>
                    <a:cubicBezTo>
                      <a:pt x="8973" y="12551"/>
                      <a:pt x="9073" y="12484"/>
                      <a:pt x="9073" y="12384"/>
                    </a:cubicBezTo>
                    <a:cubicBezTo>
                      <a:pt x="9140" y="12118"/>
                      <a:pt x="9207" y="11851"/>
                      <a:pt x="9274" y="11584"/>
                    </a:cubicBezTo>
                    <a:cubicBezTo>
                      <a:pt x="9307" y="11484"/>
                      <a:pt x="9240" y="11384"/>
                      <a:pt x="9140" y="11317"/>
                    </a:cubicBezTo>
                    <a:cubicBezTo>
                      <a:pt x="9122" y="11311"/>
                      <a:pt x="9104" y="11308"/>
                      <a:pt x="9085" y="11308"/>
                    </a:cubicBezTo>
                    <a:close/>
                    <a:moveTo>
                      <a:pt x="18280" y="12351"/>
                    </a:moveTo>
                    <a:cubicBezTo>
                      <a:pt x="18180" y="12384"/>
                      <a:pt x="18080" y="12484"/>
                      <a:pt x="18113" y="12585"/>
                    </a:cubicBezTo>
                    <a:cubicBezTo>
                      <a:pt x="18147" y="12885"/>
                      <a:pt x="18180" y="13152"/>
                      <a:pt x="18213" y="13385"/>
                    </a:cubicBezTo>
                    <a:cubicBezTo>
                      <a:pt x="18213" y="13519"/>
                      <a:pt x="18313" y="13585"/>
                      <a:pt x="18413" y="13585"/>
                    </a:cubicBezTo>
                    <a:cubicBezTo>
                      <a:pt x="18547" y="13585"/>
                      <a:pt x="18614" y="13485"/>
                      <a:pt x="18614" y="13385"/>
                    </a:cubicBezTo>
                    <a:cubicBezTo>
                      <a:pt x="18614" y="13085"/>
                      <a:pt x="18580" y="12818"/>
                      <a:pt x="18513" y="12518"/>
                    </a:cubicBezTo>
                    <a:cubicBezTo>
                      <a:pt x="18513" y="12418"/>
                      <a:pt x="18380" y="12351"/>
                      <a:pt x="18280" y="12351"/>
                    </a:cubicBezTo>
                    <a:close/>
                    <a:moveTo>
                      <a:pt x="8807" y="12985"/>
                    </a:moveTo>
                    <a:cubicBezTo>
                      <a:pt x="8673" y="12985"/>
                      <a:pt x="8606" y="13085"/>
                      <a:pt x="8606" y="13185"/>
                    </a:cubicBezTo>
                    <a:cubicBezTo>
                      <a:pt x="8606" y="13485"/>
                      <a:pt x="8606" y="13752"/>
                      <a:pt x="8673" y="14052"/>
                    </a:cubicBezTo>
                    <a:cubicBezTo>
                      <a:pt x="8673" y="14152"/>
                      <a:pt x="8773" y="14219"/>
                      <a:pt x="8873" y="14219"/>
                    </a:cubicBezTo>
                    <a:lnTo>
                      <a:pt x="8907" y="14219"/>
                    </a:lnTo>
                    <a:cubicBezTo>
                      <a:pt x="9040" y="14186"/>
                      <a:pt x="9107" y="14086"/>
                      <a:pt x="9073" y="13952"/>
                    </a:cubicBezTo>
                    <a:cubicBezTo>
                      <a:pt x="9040" y="13719"/>
                      <a:pt x="9007" y="13452"/>
                      <a:pt x="9007" y="13218"/>
                    </a:cubicBezTo>
                    <a:cubicBezTo>
                      <a:pt x="9007" y="13185"/>
                      <a:pt x="9007" y="13185"/>
                      <a:pt x="9007" y="13185"/>
                    </a:cubicBezTo>
                    <a:cubicBezTo>
                      <a:pt x="9007" y="13052"/>
                      <a:pt x="8907" y="12985"/>
                      <a:pt x="8807" y="12985"/>
                    </a:cubicBezTo>
                    <a:close/>
                    <a:moveTo>
                      <a:pt x="18374" y="14012"/>
                    </a:moveTo>
                    <a:cubicBezTo>
                      <a:pt x="18289" y="14012"/>
                      <a:pt x="18213" y="14103"/>
                      <a:pt x="18213" y="14219"/>
                    </a:cubicBezTo>
                    <a:cubicBezTo>
                      <a:pt x="18180" y="14486"/>
                      <a:pt x="18147" y="14753"/>
                      <a:pt x="18080" y="14986"/>
                    </a:cubicBezTo>
                    <a:cubicBezTo>
                      <a:pt x="18046" y="15086"/>
                      <a:pt x="18113" y="15220"/>
                      <a:pt x="18213" y="15253"/>
                    </a:cubicBezTo>
                    <a:lnTo>
                      <a:pt x="18280" y="15253"/>
                    </a:lnTo>
                    <a:cubicBezTo>
                      <a:pt x="18347" y="15253"/>
                      <a:pt x="18447" y="15186"/>
                      <a:pt x="18480" y="15086"/>
                    </a:cubicBezTo>
                    <a:cubicBezTo>
                      <a:pt x="18547" y="14819"/>
                      <a:pt x="18580" y="14519"/>
                      <a:pt x="18614" y="14252"/>
                    </a:cubicBezTo>
                    <a:cubicBezTo>
                      <a:pt x="18614" y="14119"/>
                      <a:pt x="18547" y="14019"/>
                      <a:pt x="18413" y="14019"/>
                    </a:cubicBezTo>
                    <a:cubicBezTo>
                      <a:pt x="18400" y="14015"/>
                      <a:pt x="18387" y="14012"/>
                      <a:pt x="18374" y="14012"/>
                    </a:cubicBezTo>
                    <a:close/>
                    <a:moveTo>
                      <a:pt x="9123" y="14592"/>
                    </a:moveTo>
                    <a:cubicBezTo>
                      <a:pt x="9096" y="14592"/>
                      <a:pt x="9068" y="14601"/>
                      <a:pt x="9040" y="14619"/>
                    </a:cubicBezTo>
                    <a:cubicBezTo>
                      <a:pt x="8907" y="14653"/>
                      <a:pt x="8873" y="14753"/>
                      <a:pt x="8907" y="14886"/>
                    </a:cubicBezTo>
                    <a:cubicBezTo>
                      <a:pt x="9007" y="15153"/>
                      <a:pt x="9140" y="15420"/>
                      <a:pt x="9307" y="15653"/>
                    </a:cubicBezTo>
                    <a:cubicBezTo>
                      <a:pt x="9340" y="15720"/>
                      <a:pt x="9407" y="15753"/>
                      <a:pt x="9474" y="15753"/>
                    </a:cubicBezTo>
                    <a:cubicBezTo>
                      <a:pt x="9540" y="15753"/>
                      <a:pt x="9574" y="15720"/>
                      <a:pt x="9607" y="15720"/>
                    </a:cubicBezTo>
                    <a:cubicBezTo>
                      <a:pt x="9707" y="15653"/>
                      <a:pt x="9741" y="15520"/>
                      <a:pt x="9674" y="15420"/>
                    </a:cubicBezTo>
                    <a:cubicBezTo>
                      <a:pt x="9507" y="15186"/>
                      <a:pt x="9407" y="14953"/>
                      <a:pt x="9307" y="14719"/>
                    </a:cubicBezTo>
                    <a:cubicBezTo>
                      <a:pt x="9259" y="14647"/>
                      <a:pt x="9193" y="14592"/>
                      <a:pt x="9123" y="14592"/>
                    </a:cubicBezTo>
                    <a:close/>
                    <a:moveTo>
                      <a:pt x="17986" y="15608"/>
                    </a:moveTo>
                    <a:cubicBezTo>
                      <a:pt x="17898" y="15608"/>
                      <a:pt x="17830" y="15645"/>
                      <a:pt x="17780" y="15720"/>
                    </a:cubicBezTo>
                    <a:cubicBezTo>
                      <a:pt x="17646" y="15954"/>
                      <a:pt x="17513" y="16187"/>
                      <a:pt x="17346" y="16354"/>
                    </a:cubicBezTo>
                    <a:cubicBezTo>
                      <a:pt x="17279" y="16454"/>
                      <a:pt x="17279" y="16587"/>
                      <a:pt x="17379" y="16654"/>
                    </a:cubicBezTo>
                    <a:cubicBezTo>
                      <a:pt x="17413" y="16687"/>
                      <a:pt x="17446" y="16721"/>
                      <a:pt x="17513" y="16721"/>
                    </a:cubicBezTo>
                    <a:cubicBezTo>
                      <a:pt x="17546" y="16721"/>
                      <a:pt x="17613" y="16687"/>
                      <a:pt x="17646" y="16654"/>
                    </a:cubicBezTo>
                    <a:cubicBezTo>
                      <a:pt x="17846" y="16421"/>
                      <a:pt x="18013" y="16187"/>
                      <a:pt x="18147" y="15920"/>
                    </a:cubicBezTo>
                    <a:cubicBezTo>
                      <a:pt x="18213" y="15820"/>
                      <a:pt x="18180" y="15687"/>
                      <a:pt x="18080" y="15620"/>
                    </a:cubicBezTo>
                    <a:cubicBezTo>
                      <a:pt x="18046" y="15612"/>
                      <a:pt x="18015" y="15608"/>
                      <a:pt x="17986" y="15608"/>
                    </a:cubicBezTo>
                    <a:close/>
                    <a:moveTo>
                      <a:pt x="10012" y="15979"/>
                    </a:moveTo>
                    <a:cubicBezTo>
                      <a:pt x="9957" y="15979"/>
                      <a:pt x="9907" y="16004"/>
                      <a:pt x="9874" y="16054"/>
                    </a:cubicBezTo>
                    <a:cubicBezTo>
                      <a:pt x="9774" y="16120"/>
                      <a:pt x="9774" y="16254"/>
                      <a:pt x="9841" y="16321"/>
                    </a:cubicBezTo>
                    <a:lnTo>
                      <a:pt x="9941" y="16421"/>
                    </a:lnTo>
                    <a:cubicBezTo>
                      <a:pt x="10107" y="16587"/>
                      <a:pt x="10308" y="16754"/>
                      <a:pt x="10508" y="16921"/>
                    </a:cubicBezTo>
                    <a:cubicBezTo>
                      <a:pt x="10541" y="16921"/>
                      <a:pt x="10574" y="16954"/>
                      <a:pt x="10641" y="16954"/>
                    </a:cubicBezTo>
                    <a:cubicBezTo>
                      <a:pt x="10708" y="16954"/>
                      <a:pt x="10741" y="16921"/>
                      <a:pt x="10808" y="16854"/>
                    </a:cubicBezTo>
                    <a:cubicBezTo>
                      <a:pt x="10875" y="16788"/>
                      <a:pt x="10841" y="16654"/>
                      <a:pt x="10741" y="16587"/>
                    </a:cubicBezTo>
                    <a:cubicBezTo>
                      <a:pt x="10574" y="16421"/>
                      <a:pt x="10408" y="16287"/>
                      <a:pt x="10241" y="16120"/>
                    </a:cubicBezTo>
                    <a:lnTo>
                      <a:pt x="10174" y="16054"/>
                    </a:lnTo>
                    <a:cubicBezTo>
                      <a:pt x="10124" y="16004"/>
                      <a:pt x="10066" y="15979"/>
                      <a:pt x="10012" y="15979"/>
                    </a:cubicBezTo>
                    <a:close/>
                    <a:moveTo>
                      <a:pt x="16869" y="16853"/>
                    </a:moveTo>
                    <a:cubicBezTo>
                      <a:pt x="16835" y="16853"/>
                      <a:pt x="16803" y="16864"/>
                      <a:pt x="16779" y="16888"/>
                    </a:cubicBezTo>
                    <a:cubicBezTo>
                      <a:pt x="16545" y="17054"/>
                      <a:pt x="16345" y="17188"/>
                      <a:pt x="16078" y="17288"/>
                    </a:cubicBezTo>
                    <a:cubicBezTo>
                      <a:pt x="15978" y="17355"/>
                      <a:pt x="15945" y="17455"/>
                      <a:pt x="15978" y="17555"/>
                    </a:cubicBezTo>
                    <a:cubicBezTo>
                      <a:pt x="16012" y="17655"/>
                      <a:pt x="16078" y="17688"/>
                      <a:pt x="16178" y="17688"/>
                    </a:cubicBezTo>
                    <a:lnTo>
                      <a:pt x="16245" y="17688"/>
                    </a:lnTo>
                    <a:cubicBezTo>
                      <a:pt x="16512" y="17555"/>
                      <a:pt x="16779" y="17421"/>
                      <a:pt x="17012" y="17221"/>
                    </a:cubicBezTo>
                    <a:cubicBezTo>
                      <a:pt x="17112" y="17154"/>
                      <a:pt x="17112" y="17054"/>
                      <a:pt x="17046" y="16954"/>
                    </a:cubicBezTo>
                    <a:cubicBezTo>
                      <a:pt x="17003" y="16890"/>
                      <a:pt x="16932" y="16853"/>
                      <a:pt x="16869" y="16853"/>
                    </a:cubicBezTo>
                    <a:close/>
                    <a:moveTo>
                      <a:pt x="11362" y="16975"/>
                    </a:moveTo>
                    <a:cubicBezTo>
                      <a:pt x="11279" y="16975"/>
                      <a:pt x="11192" y="17013"/>
                      <a:pt x="11142" y="17088"/>
                    </a:cubicBezTo>
                    <a:cubicBezTo>
                      <a:pt x="11108" y="17188"/>
                      <a:pt x="11142" y="17321"/>
                      <a:pt x="11242" y="17355"/>
                    </a:cubicBezTo>
                    <a:cubicBezTo>
                      <a:pt x="11475" y="17488"/>
                      <a:pt x="11742" y="17621"/>
                      <a:pt x="12042" y="17722"/>
                    </a:cubicBezTo>
                    <a:lnTo>
                      <a:pt x="12109" y="17722"/>
                    </a:lnTo>
                    <a:cubicBezTo>
                      <a:pt x="12176" y="17722"/>
                      <a:pt x="12276" y="17688"/>
                      <a:pt x="12309" y="17588"/>
                    </a:cubicBezTo>
                    <a:cubicBezTo>
                      <a:pt x="12342" y="17488"/>
                      <a:pt x="12276" y="17355"/>
                      <a:pt x="12176" y="17321"/>
                    </a:cubicBezTo>
                    <a:cubicBezTo>
                      <a:pt x="11909" y="17221"/>
                      <a:pt x="11675" y="17121"/>
                      <a:pt x="11442" y="16988"/>
                    </a:cubicBezTo>
                    <a:cubicBezTo>
                      <a:pt x="11417" y="16979"/>
                      <a:pt x="11390" y="16975"/>
                      <a:pt x="11362" y="16975"/>
                    </a:cubicBezTo>
                    <a:close/>
                    <a:moveTo>
                      <a:pt x="12889" y="17546"/>
                    </a:moveTo>
                    <a:cubicBezTo>
                      <a:pt x="12801" y="17546"/>
                      <a:pt x="12709" y="17611"/>
                      <a:pt x="12709" y="17722"/>
                    </a:cubicBezTo>
                    <a:cubicBezTo>
                      <a:pt x="12676" y="17822"/>
                      <a:pt x="12743" y="17922"/>
                      <a:pt x="12843" y="17955"/>
                    </a:cubicBezTo>
                    <a:cubicBezTo>
                      <a:pt x="13143" y="18022"/>
                      <a:pt x="13410" y="18055"/>
                      <a:pt x="13710" y="18088"/>
                    </a:cubicBezTo>
                    <a:cubicBezTo>
                      <a:pt x="13843" y="18088"/>
                      <a:pt x="13910" y="17988"/>
                      <a:pt x="13944" y="17888"/>
                    </a:cubicBezTo>
                    <a:cubicBezTo>
                      <a:pt x="13944" y="17788"/>
                      <a:pt x="13843" y="17688"/>
                      <a:pt x="13743" y="17655"/>
                    </a:cubicBezTo>
                    <a:cubicBezTo>
                      <a:pt x="13477" y="17655"/>
                      <a:pt x="13210" y="17621"/>
                      <a:pt x="12943" y="17555"/>
                    </a:cubicBezTo>
                    <a:cubicBezTo>
                      <a:pt x="12926" y="17549"/>
                      <a:pt x="12908" y="17546"/>
                      <a:pt x="12889" y="17546"/>
                    </a:cubicBezTo>
                    <a:close/>
                    <a:moveTo>
                      <a:pt x="15397" y="17546"/>
                    </a:moveTo>
                    <a:cubicBezTo>
                      <a:pt x="15380" y="17546"/>
                      <a:pt x="15362" y="17549"/>
                      <a:pt x="15345" y="17555"/>
                    </a:cubicBezTo>
                    <a:cubicBezTo>
                      <a:pt x="15078" y="17588"/>
                      <a:pt x="14811" y="17655"/>
                      <a:pt x="14544" y="17655"/>
                    </a:cubicBezTo>
                    <a:cubicBezTo>
                      <a:pt x="14411" y="17688"/>
                      <a:pt x="14344" y="17788"/>
                      <a:pt x="14344" y="17888"/>
                    </a:cubicBezTo>
                    <a:cubicBezTo>
                      <a:pt x="14344" y="17988"/>
                      <a:pt x="14444" y="18088"/>
                      <a:pt x="14544" y="18088"/>
                    </a:cubicBezTo>
                    <a:lnTo>
                      <a:pt x="14577" y="18088"/>
                    </a:lnTo>
                    <a:cubicBezTo>
                      <a:pt x="14878" y="18055"/>
                      <a:pt x="15144" y="18022"/>
                      <a:pt x="15445" y="17955"/>
                    </a:cubicBezTo>
                    <a:cubicBezTo>
                      <a:pt x="15545" y="17922"/>
                      <a:pt x="15611" y="17822"/>
                      <a:pt x="15578" y="17688"/>
                    </a:cubicBezTo>
                    <a:cubicBezTo>
                      <a:pt x="15551" y="17606"/>
                      <a:pt x="15478" y="17546"/>
                      <a:pt x="15397" y="17546"/>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 name="Google Shape;87;p2"/>
            <p:cNvSpPr/>
            <p:nvPr/>
          </p:nvSpPr>
          <p:spPr>
            <a:xfrm rot="10511101">
              <a:off x="499854" y="4093646"/>
              <a:ext cx="91981" cy="34899"/>
            </a:xfrm>
            <a:custGeom>
              <a:avLst/>
              <a:gdLst/>
              <a:ahLst/>
              <a:cxnLst/>
              <a:rect l="l" t="t" r="r" b="b"/>
              <a:pathLst>
                <a:path w="5838" h="2215" extrusionOk="0">
                  <a:moveTo>
                    <a:pt x="5617" y="0"/>
                  </a:moveTo>
                  <a:cubicBezTo>
                    <a:pt x="5567" y="0"/>
                    <a:pt x="5516" y="17"/>
                    <a:pt x="5471" y="47"/>
                  </a:cubicBezTo>
                  <a:cubicBezTo>
                    <a:pt x="3202" y="1781"/>
                    <a:pt x="300" y="1781"/>
                    <a:pt x="200" y="1781"/>
                  </a:cubicBezTo>
                  <a:cubicBezTo>
                    <a:pt x="100" y="1781"/>
                    <a:pt x="0" y="1881"/>
                    <a:pt x="0" y="1981"/>
                  </a:cubicBezTo>
                  <a:cubicBezTo>
                    <a:pt x="0" y="2115"/>
                    <a:pt x="100" y="2215"/>
                    <a:pt x="200" y="2215"/>
                  </a:cubicBezTo>
                  <a:lnTo>
                    <a:pt x="234" y="2215"/>
                  </a:lnTo>
                  <a:cubicBezTo>
                    <a:pt x="500" y="2215"/>
                    <a:pt x="3369" y="2148"/>
                    <a:pt x="5737" y="380"/>
                  </a:cubicBezTo>
                  <a:cubicBezTo>
                    <a:pt x="5838" y="313"/>
                    <a:pt x="5838" y="180"/>
                    <a:pt x="5771" y="80"/>
                  </a:cubicBezTo>
                  <a:cubicBezTo>
                    <a:pt x="5734" y="25"/>
                    <a:pt x="5677" y="0"/>
                    <a:pt x="56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rot="10511101">
              <a:off x="463359" y="4021457"/>
              <a:ext cx="27352" cy="80086"/>
            </a:xfrm>
            <a:custGeom>
              <a:avLst/>
              <a:gdLst/>
              <a:ahLst/>
              <a:cxnLst/>
              <a:rect l="l" t="t" r="r" b="b"/>
              <a:pathLst>
                <a:path w="1736" h="5083" extrusionOk="0">
                  <a:moveTo>
                    <a:pt x="1510" y="0"/>
                  </a:moveTo>
                  <a:cubicBezTo>
                    <a:pt x="1484" y="0"/>
                    <a:pt x="1459" y="4"/>
                    <a:pt x="1435" y="12"/>
                  </a:cubicBezTo>
                  <a:cubicBezTo>
                    <a:pt x="1" y="579"/>
                    <a:pt x="234" y="4449"/>
                    <a:pt x="268" y="4916"/>
                  </a:cubicBezTo>
                  <a:cubicBezTo>
                    <a:pt x="301" y="5016"/>
                    <a:pt x="368" y="5083"/>
                    <a:pt x="468" y="5083"/>
                  </a:cubicBezTo>
                  <a:lnTo>
                    <a:pt x="501" y="5083"/>
                  </a:lnTo>
                  <a:cubicBezTo>
                    <a:pt x="601" y="5083"/>
                    <a:pt x="701" y="4983"/>
                    <a:pt x="701" y="4882"/>
                  </a:cubicBezTo>
                  <a:cubicBezTo>
                    <a:pt x="601" y="3748"/>
                    <a:pt x="601" y="780"/>
                    <a:pt x="1569" y="413"/>
                  </a:cubicBezTo>
                  <a:cubicBezTo>
                    <a:pt x="1702" y="346"/>
                    <a:pt x="1735" y="246"/>
                    <a:pt x="1702" y="146"/>
                  </a:cubicBezTo>
                  <a:cubicBezTo>
                    <a:pt x="1677" y="44"/>
                    <a:pt x="1593" y="0"/>
                    <a:pt x="1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rot="10511101">
              <a:off x="363415" y="4079148"/>
              <a:ext cx="70963" cy="44683"/>
            </a:xfrm>
            <a:custGeom>
              <a:avLst/>
              <a:gdLst/>
              <a:ahLst/>
              <a:cxnLst/>
              <a:rect l="l" t="t" r="r" b="b"/>
              <a:pathLst>
                <a:path w="4504" h="2836" extrusionOk="0">
                  <a:moveTo>
                    <a:pt x="642" y="0"/>
                  </a:moveTo>
                  <a:cubicBezTo>
                    <a:pt x="480" y="0"/>
                    <a:pt x="322" y="21"/>
                    <a:pt x="167" y="67"/>
                  </a:cubicBezTo>
                  <a:cubicBezTo>
                    <a:pt x="33" y="101"/>
                    <a:pt x="0" y="201"/>
                    <a:pt x="33" y="334"/>
                  </a:cubicBezTo>
                  <a:cubicBezTo>
                    <a:pt x="61" y="417"/>
                    <a:pt x="134" y="476"/>
                    <a:pt x="214" y="476"/>
                  </a:cubicBezTo>
                  <a:cubicBezTo>
                    <a:pt x="232" y="476"/>
                    <a:pt x="249" y="473"/>
                    <a:pt x="267" y="468"/>
                  </a:cubicBezTo>
                  <a:cubicBezTo>
                    <a:pt x="388" y="431"/>
                    <a:pt x="513" y="414"/>
                    <a:pt x="642" y="414"/>
                  </a:cubicBezTo>
                  <a:cubicBezTo>
                    <a:pt x="2149" y="414"/>
                    <a:pt x="4103" y="2738"/>
                    <a:pt x="4103" y="2769"/>
                  </a:cubicBezTo>
                  <a:cubicBezTo>
                    <a:pt x="4136" y="2803"/>
                    <a:pt x="4203" y="2836"/>
                    <a:pt x="4270" y="2836"/>
                  </a:cubicBezTo>
                  <a:cubicBezTo>
                    <a:pt x="4303" y="2836"/>
                    <a:pt x="4370" y="2836"/>
                    <a:pt x="4403" y="2803"/>
                  </a:cubicBezTo>
                  <a:cubicBezTo>
                    <a:pt x="4503" y="2703"/>
                    <a:pt x="4503" y="2569"/>
                    <a:pt x="4437" y="2502"/>
                  </a:cubicBezTo>
                  <a:cubicBezTo>
                    <a:pt x="4345" y="2380"/>
                    <a:pt x="2358" y="0"/>
                    <a:pt x="6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rot="10511101">
              <a:off x="413646" y="4047049"/>
              <a:ext cx="32063" cy="63101"/>
            </a:xfrm>
            <a:custGeom>
              <a:avLst/>
              <a:gdLst/>
              <a:ahLst/>
              <a:cxnLst/>
              <a:rect l="l" t="t" r="r" b="b"/>
              <a:pathLst>
                <a:path w="2035" h="4005" extrusionOk="0">
                  <a:moveTo>
                    <a:pt x="247" y="1"/>
                  </a:moveTo>
                  <a:cubicBezTo>
                    <a:pt x="209" y="1"/>
                    <a:pt x="169" y="12"/>
                    <a:pt x="134" y="35"/>
                  </a:cubicBezTo>
                  <a:cubicBezTo>
                    <a:pt x="34" y="69"/>
                    <a:pt x="0" y="202"/>
                    <a:pt x="67" y="302"/>
                  </a:cubicBezTo>
                  <a:cubicBezTo>
                    <a:pt x="501" y="1036"/>
                    <a:pt x="1601" y="3104"/>
                    <a:pt x="1601" y="3805"/>
                  </a:cubicBezTo>
                  <a:cubicBezTo>
                    <a:pt x="1601" y="3905"/>
                    <a:pt x="1701" y="4005"/>
                    <a:pt x="1801" y="4005"/>
                  </a:cubicBezTo>
                  <a:cubicBezTo>
                    <a:pt x="1935" y="4005"/>
                    <a:pt x="2002" y="3905"/>
                    <a:pt x="2035" y="3805"/>
                  </a:cubicBezTo>
                  <a:cubicBezTo>
                    <a:pt x="2035" y="2871"/>
                    <a:pt x="567" y="369"/>
                    <a:pt x="400"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rot="10511101">
              <a:off x="483256" y="4076928"/>
              <a:ext cx="46258" cy="39578"/>
            </a:xfrm>
            <a:custGeom>
              <a:avLst/>
              <a:gdLst/>
              <a:ahLst/>
              <a:cxnLst/>
              <a:rect l="l" t="t" r="r" b="b"/>
              <a:pathLst>
                <a:path w="2936" h="2512" extrusionOk="0">
                  <a:moveTo>
                    <a:pt x="2714" y="1"/>
                  </a:moveTo>
                  <a:cubicBezTo>
                    <a:pt x="2625" y="1"/>
                    <a:pt x="2530" y="61"/>
                    <a:pt x="2502" y="143"/>
                  </a:cubicBezTo>
                  <a:cubicBezTo>
                    <a:pt x="2169" y="1144"/>
                    <a:pt x="167" y="2078"/>
                    <a:pt x="167" y="2111"/>
                  </a:cubicBezTo>
                  <a:cubicBezTo>
                    <a:pt x="34" y="2144"/>
                    <a:pt x="0" y="2278"/>
                    <a:pt x="67" y="2378"/>
                  </a:cubicBezTo>
                  <a:cubicBezTo>
                    <a:pt x="101" y="2445"/>
                    <a:pt x="167" y="2511"/>
                    <a:pt x="234" y="2511"/>
                  </a:cubicBezTo>
                  <a:cubicBezTo>
                    <a:pt x="267" y="2511"/>
                    <a:pt x="301" y="2478"/>
                    <a:pt x="334" y="2478"/>
                  </a:cubicBezTo>
                  <a:cubicBezTo>
                    <a:pt x="434" y="2445"/>
                    <a:pt x="2502" y="1444"/>
                    <a:pt x="2903" y="276"/>
                  </a:cubicBezTo>
                  <a:cubicBezTo>
                    <a:pt x="2936" y="176"/>
                    <a:pt x="2869" y="43"/>
                    <a:pt x="2769" y="10"/>
                  </a:cubicBezTo>
                  <a:cubicBezTo>
                    <a:pt x="2751" y="4"/>
                    <a:pt x="2733" y="1"/>
                    <a:pt x="27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rot="-795868">
              <a:off x="624470" y="4482660"/>
              <a:ext cx="91980" cy="34898"/>
            </a:xfrm>
            <a:custGeom>
              <a:avLst/>
              <a:gdLst/>
              <a:ahLst/>
              <a:cxnLst/>
              <a:rect l="l" t="t" r="r" b="b"/>
              <a:pathLst>
                <a:path w="5838" h="2215" extrusionOk="0">
                  <a:moveTo>
                    <a:pt x="5617" y="0"/>
                  </a:moveTo>
                  <a:cubicBezTo>
                    <a:pt x="5567" y="0"/>
                    <a:pt x="5516" y="17"/>
                    <a:pt x="5471" y="47"/>
                  </a:cubicBezTo>
                  <a:cubicBezTo>
                    <a:pt x="3202" y="1781"/>
                    <a:pt x="300" y="1781"/>
                    <a:pt x="200" y="1781"/>
                  </a:cubicBezTo>
                  <a:cubicBezTo>
                    <a:pt x="100" y="1781"/>
                    <a:pt x="0" y="1881"/>
                    <a:pt x="0" y="1981"/>
                  </a:cubicBezTo>
                  <a:cubicBezTo>
                    <a:pt x="0" y="2115"/>
                    <a:pt x="100" y="2215"/>
                    <a:pt x="200" y="2215"/>
                  </a:cubicBezTo>
                  <a:lnTo>
                    <a:pt x="234" y="2215"/>
                  </a:lnTo>
                  <a:cubicBezTo>
                    <a:pt x="500" y="2215"/>
                    <a:pt x="3369" y="2148"/>
                    <a:pt x="5737" y="380"/>
                  </a:cubicBezTo>
                  <a:cubicBezTo>
                    <a:pt x="5838" y="313"/>
                    <a:pt x="5838" y="180"/>
                    <a:pt x="5771" y="80"/>
                  </a:cubicBezTo>
                  <a:cubicBezTo>
                    <a:pt x="5734" y="25"/>
                    <a:pt x="5677" y="0"/>
                    <a:pt x="56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rot="-795868">
              <a:off x="732135" y="4499006"/>
              <a:ext cx="27351" cy="80084"/>
            </a:xfrm>
            <a:custGeom>
              <a:avLst/>
              <a:gdLst/>
              <a:ahLst/>
              <a:cxnLst/>
              <a:rect l="l" t="t" r="r" b="b"/>
              <a:pathLst>
                <a:path w="1736" h="5083" extrusionOk="0">
                  <a:moveTo>
                    <a:pt x="1510" y="0"/>
                  </a:moveTo>
                  <a:cubicBezTo>
                    <a:pt x="1484" y="0"/>
                    <a:pt x="1459" y="4"/>
                    <a:pt x="1435" y="12"/>
                  </a:cubicBezTo>
                  <a:cubicBezTo>
                    <a:pt x="1" y="579"/>
                    <a:pt x="234" y="4449"/>
                    <a:pt x="268" y="4916"/>
                  </a:cubicBezTo>
                  <a:cubicBezTo>
                    <a:pt x="301" y="5016"/>
                    <a:pt x="368" y="5083"/>
                    <a:pt x="468" y="5083"/>
                  </a:cubicBezTo>
                  <a:lnTo>
                    <a:pt x="501" y="5083"/>
                  </a:lnTo>
                  <a:cubicBezTo>
                    <a:pt x="601" y="5083"/>
                    <a:pt x="701" y="4983"/>
                    <a:pt x="701" y="4882"/>
                  </a:cubicBezTo>
                  <a:cubicBezTo>
                    <a:pt x="601" y="3748"/>
                    <a:pt x="601" y="780"/>
                    <a:pt x="1569" y="413"/>
                  </a:cubicBezTo>
                  <a:cubicBezTo>
                    <a:pt x="1702" y="346"/>
                    <a:pt x="1735" y="246"/>
                    <a:pt x="1702" y="146"/>
                  </a:cubicBezTo>
                  <a:cubicBezTo>
                    <a:pt x="1677" y="44"/>
                    <a:pt x="1593" y="0"/>
                    <a:pt x="1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rot="-795868">
              <a:off x="781741" y="4465667"/>
              <a:ext cx="70962" cy="44682"/>
            </a:xfrm>
            <a:custGeom>
              <a:avLst/>
              <a:gdLst/>
              <a:ahLst/>
              <a:cxnLst/>
              <a:rect l="l" t="t" r="r" b="b"/>
              <a:pathLst>
                <a:path w="4504" h="2836" extrusionOk="0">
                  <a:moveTo>
                    <a:pt x="642" y="0"/>
                  </a:moveTo>
                  <a:cubicBezTo>
                    <a:pt x="480" y="0"/>
                    <a:pt x="322" y="21"/>
                    <a:pt x="167" y="67"/>
                  </a:cubicBezTo>
                  <a:cubicBezTo>
                    <a:pt x="33" y="101"/>
                    <a:pt x="0" y="201"/>
                    <a:pt x="33" y="334"/>
                  </a:cubicBezTo>
                  <a:cubicBezTo>
                    <a:pt x="61" y="417"/>
                    <a:pt x="134" y="476"/>
                    <a:pt x="214" y="476"/>
                  </a:cubicBezTo>
                  <a:cubicBezTo>
                    <a:pt x="232" y="476"/>
                    <a:pt x="249" y="473"/>
                    <a:pt x="267" y="468"/>
                  </a:cubicBezTo>
                  <a:cubicBezTo>
                    <a:pt x="388" y="431"/>
                    <a:pt x="513" y="414"/>
                    <a:pt x="642" y="414"/>
                  </a:cubicBezTo>
                  <a:cubicBezTo>
                    <a:pt x="2149" y="414"/>
                    <a:pt x="4103" y="2738"/>
                    <a:pt x="4103" y="2769"/>
                  </a:cubicBezTo>
                  <a:cubicBezTo>
                    <a:pt x="4136" y="2803"/>
                    <a:pt x="4203" y="2836"/>
                    <a:pt x="4270" y="2836"/>
                  </a:cubicBezTo>
                  <a:cubicBezTo>
                    <a:pt x="4303" y="2836"/>
                    <a:pt x="4370" y="2836"/>
                    <a:pt x="4403" y="2803"/>
                  </a:cubicBezTo>
                  <a:cubicBezTo>
                    <a:pt x="4503" y="2703"/>
                    <a:pt x="4503" y="2569"/>
                    <a:pt x="4437" y="2502"/>
                  </a:cubicBezTo>
                  <a:cubicBezTo>
                    <a:pt x="4345" y="2380"/>
                    <a:pt x="2358" y="0"/>
                    <a:pt x="6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rot="-795868">
              <a:off x="774109" y="4483623"/>
              <a:ext cx="32062" cy="63100"/>
            </a:xfrm>
            <a:custGeom>
              <a:avLst/>
              <a:gdLst/>
              <a:ahLst/>
              <a:cxnLst/>
              <a:rect l="l" t="t" r="r" b="b"/>
              <a:pathLst>
                <a:path w="2035" h="4005" extrusionOk="0">
                  <a:moveTo>
                    <a:pt x="247" y="1"/>
                  </a:moveTo>
                  <a:cubicBezTo>
                    <a:pt x="209" y="1"/>
                    <a:pt x="169" y="12"/>
                    <a:pt x="134" y="35"/>
                  </a:cubicBezTo>
                  <a:cubicBezTo>
                    <a:pt x="34" y="69"/>
                    <a:pt x="0" y="202"/>
                    <a:pt x="67" y="302"/>
                  </a:cubicBezTo>
                  <a:cubicBezTo>
                    <a:pt x="501" y="1036"/>
                    <a:pt x="1601" y="3104"/>
                    <a:pt x="1601" y="3805"/>
                  </a:cubicBezTo>
                  <a:cubicBezTo>
                    <a:pt x="1601" y="3905"/>
                    <a:pt x="1701" y="4005"/>
                    <a:pt x="1801" y="4005"/>
                  </a:cubicBezTo>
                  <a:cubicBezTo>
                    <a:pt x="1935" y="4005"/>
                    <a:pt x="2002" y="3905"/>
                    <a:pt x="2035" y="3805"/>
                  </a:cubicBezTo>
                  <a:cubicBezTo>
                    <a:pt x="2035" y="2871"/>
                    <a:pt x="567" y="369"/>
                    <a:pt x="400"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rot="-795868">
              <a:off x="688475" y="4488740"/>
              <a:ext cx="46258" cy="39577"/>
            </a:xfrm>
            <a:custGeom>
              <a:avLst/>
              <a:gdLst/>
              <a:ahLst/>
              <a:cxnLst/>
              <a:rect l="l" t="t" r="r" b="b"/>
              <a:pathLst>
                <a:path w="2936" h="2512" extrusionOk="0">
                  <a:moveTo>
                    <a:pt x="2714" y="1"/>
                  </a:moveTo>
                  <a:cubicBezTo>
                    <a:pt x="2625" y="1"/>
                    <a:pt x="2530" y="61"/>
                    <a:pt x="2502" y="143"/>
                  </a:cubicBezTo>
                  <a:cubicBezTo>
                    <a:pt x="2169" y="1144"/>
                    <a:pt x="167" y="2078"/>
                    <a:pt x="167" y="2111"/>
                  </a:cubicBezTo>
                  <a:cubicBezTo>
                    <a:pt x="34" y="2144"/>
                    <a:pt x="0" y="2278"/>
                    <a:pt x="67" y="2378"/>
                  </a:cubicBezTo>
                  <a:cubicBezTo>
                    <a:pt x="101" y="2445"/>
                    <a:pt x="167" y="2511"/>
                    <a:pt x="234" y="2511"/>
                  </a:cubicBezTo>
                  <a:cubicBezTo>
                    <a:pt x="267" y="2511"/>
                    <a:pt x="301" y="2478"/>
                    <a:pt x="334" y="2478"/>
                  </a:cubicBezTo>
                  <a:cubicBezTo>
                    <a:pt x="434" y="2445"/>
                    <a:pt x="2502" y="1444"/>
                    <a:pt x="2903" y="276"/>
                  </a:cubicBezTo>
                  <a:cubicBezTo>
                    <a:pt x="2936" y="176"/>
                    <a:pt x="2869" y="43"/>
                    <a:pt x="2769" y="10"/>
                  </a:cubicBezTo>
                  <a:cubicBezTo>
                    <a:pt x="2751" y="4"/>
                    <a:pt x="2733" y="1"/>
                    <a:pt x="27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7" name="Google Shape;97;p2"/>
          <p:cNvSpPr/>
          <p:nvPr/>
        </p:nvSpPr>
        <p:spPr>
          <a:xfrm>
            <a:off x="193634" y="2906467"/>
            <a:ext cx="223533" cy="201800"/>
          </a:xfrm>
          <a:custGeom>
            <a:avLst/>
            <a:gdLst/>
            <a:ahLst/>
            <a:cxnLst/>
            <a:rect l="l" t="t" r="r" b="b"/>
            <a:pathLst>
              <a:path w="6706" h="6054" extrusionOk="0">
                <a:moveTo>
                  <a:pt x="4111" y="1"/>
                </a:moveTo>
                <a:cubicBezTo>
                  <a:pt x="2616" y="1"/>
                  <a:pt x="3103" y="2251"/>
                  <a:pt x="3103" y="2251"/>
                </a:cubicBezTo>
                <a:cubicBezTo>
                  <a:pt x="3103" y="2251"/>
                  <a:pt x="1921" y="1257"/>
                  <a:pt x="1055" y="1257"/>
                </a:cubicBezTo>
                <a:cubicBezTo>
                  <a:pt x="602" y="1257"/>
                  <a:pt x="236" y="1528"/>
                  <a:pt x="167" y="2351"/>
                </a:cubicBezTo>
                <a:cubicBezTo>
                  <a:pt x="0" y="4586"/>
                  <a:pt x="4971" y="6054"/>
                  <a:pt x="4971" y="6054"/>
                </a:cubicBezTo>
                <a:cubicBezTo>
                  <a:pt x="4971" y="6054"/>
                  <a:pt x="6705" y="317"/>
                  <a:pt x="4337" y="16"/>
                </a:cubicBezTo>
                <a:cubicBezTo>
                  <a:pt x="4257" y="6"/>
                  <a:pt x="4182" y="1"/>
                  <a:pt x="4111" y="1"/>
                </a:cubicBezTo>
                <a:close/>
              </a:path>
            </a:pathLst>
          </a:custGeom>
          <a:solidFill>
            <a:srgbClr val="F05757"/>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1385938" y="6599750"/>
            <a:ext cx="675513" cy="137271"/>
          </a:xfrm>
          <a:custGeom>
            <a:avLst/>
            <a:gdLst/>
            <a:ahLst/>
            <a:cxnLst/>
            <a:rect l="l" t="t" r="r" b="b"/>
            <a:pathLst>
              <a:path w="32602" h="6625" extrusionOk="0">
                <a:moveTo>
                  <a:pt x="19043" y="0"/>
                </a:moveTo>
                <a:cubicBezTo>
                  <a:pt x="18971" y="0"/>
                  <a:pt x="18905" y="19"/>
                  <a:pt x="18847" y="60"/>
                </a:cubicBezTo>
                <a:cubicBezTo>
                  <a:pt x="17913" y="694"/>
                  <a:pt x="16479" y="3763"/>
                  <a:pt x="16479" y="3763"/>
                </a:cubicBezTo>
                <a:cubicBezTo>
                  <a:pt x="16479" y="3763"/>
                  <a:pt x="15011" y="360"/>
                  <a:pt x="14077" y="360"/>
                </a:cubicBezTo>
                <a:cubicBezTo>
                  <a:pt x="13177" y="360"/>
                  <a:pt x="10942" y="3929"/>
                  <a:pt x="10942" y="3929"/>
                </a:cubicBezTo>
                <a:cubicBezTo>
                  <a:pt x="10942" y="3929"/>
                  <a:pt x="8462" y="624"/>
                  <a:pt x="7481" y="624"/>
                </a:cubicBezTo>
                <a:cubicBezTo>
                  <a:pt x="7401" y="624"/>
                  <a:pt x="7330" y="646"/>
                  <a:pt x="7272" y="694"/>
                </a:cubicBezTo>
                <a:cubicBezTo>
                  <a:pt x="6539" y="1327"/>
                  <a:pt x="5304" y="4263"/>
                  <a:pt x="5304" y="4263"/>
                </a:cubicBezTo>
                <a:cubicBezTo>
                  <a:pt x="5304" y="4263"/>
                  <a:pt x="2385" y="839"/>
                  <a:pt x="1439" y="839"/>
                </a:cubicBezTo>
                <a:cubicBezTo>
                  <a:pt x="1354" y="839"/>
                  <a:pt x="1284" y="867"/>
                  <a:pt x="1235" y="927"/>
                </a:cubicBezTo>
                <a:cubicBezTo>
                  <a:pt x="601" y="1694"/>
                  <a:pt x="1" y="6531"/>
                  <a:pt x="1" y="6531"/>
                </a:cubicBezTo>
                <a:cubicBezTo>
                  <a:pt x="1" y="6531"/>
                  <a:pt x="11140" y="6625"/>
                  <a:pt x="20315" y="6625"/>
                </a:cubicBezTo>
                <a:cubicBezTo>
                  <a:pt x="26622" y="6625"/>
                  <a:pt x="32000" y="6581"/>
                  <a:pt x="32190" y="6431"/>
                </a:cubicBezTo>
                <a:cubicBezTo>
                  <a:pt x="32601" y="6083"/>
                  <a:pt x="31002" y="4"/>
                  <a:pt x="30040" y="4"/>
                </a:cubicBezTo>
                <a:cubicBezTo>
                  <a:pt x="29987" y="4"/>
                  <a:pt x="29937" y="22"/>
                  <a:pt x="29889" y="60"/>
                </a:cubicBezTo>
                <a:cubicBezTo>
                  <a:pt x="28988" y="827"/>
                  <a:pt x="27920" y="3696"/>
                  <a:pt x="27920" y="3696"/>
                </a:cubicBezTo>
                <a:cubicBezTo>
                  <a:pt x="27920" y="3696"/>
                  <a:pt x="26005" y="169"/>
                  <a:pt x="25019" y="169"/>
                </a:cubicBezTo>
                <a:cubicBezTo>
                  <a:pt x="24972" y="169"/>
                  <a:pt x="24927" y="177"/>
                  <a:pt x="24885" y="193"/>
                </a:cubicBezTo>
                <a:cubicBezTo>
                  <a:pt x="23984" y="560"/>
                  <a:pt x="22617" y="4063"/>
                  <a:pt x="22617" y="4063"/>
                </a:cubicBezTo>
                <a:cubicBezTo>
                  <a:pt x="22617" y="4063"/>
                  <a:pt x="20103" y="0"/>
                  <a:pt x="1904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1414968" y="6636385"/>
            <a:ext cx="615840" cy="90401"/>
          </a:xfrm>
          <a:custGeom>
            <a:avLst/>
            <a:gdLst/>
            <a:ahLst/>
            <a:cxnLst/>
            <a:rect l="l" t="t" r="r" b="b"/>
            <a:pathLst>
              <a:path w="29722" h="4363" extrusionOk="0">
                <a:moveTo>
                  <a:pt x="18192" y="1"/>
                </a:moveTo>
                <a:cubicBezTo>
                  <a:pt x="18142" y="1"/>
                  <a:pt x="18107" y="16"/>
                  <a:pt x="18080" y="26"/>
                </a:cubicBezTo>
                <a:cubicBezTo>
                  <a:pt x="17646" y="227"/>
                  <a:pt x="15912" y="2495"/>
                  <a:pt x="15145" y="3496"/>
                </a:cubicBezTo>
                <a:cubicBezTo>
                  <a:pt x="14411" y="2328"/>
                  <a:pt x="13043" y="160"/>
                  <a:pt x="12509" y="93"/>
                </a:cubicBezTo>
                <a:cubicBezTo>
                  <a:pt x="12483" y="84"/>
                  <a:pt x="12458" y="80"/>
                  <a:pt x="12436" y="80"/>
                </a:cubicBezTo>
                <a:cubicBezTo>
                  <a:pt x="12374" y="80"/>
                  <a:pt x="12325" y="111"/>
                  <a:pt x="12276" y="160"/>
                </a:cubicBezTo>
                <a:cubicBezTo>
                  <a:pt x="11942" y="460"/>
                  <a:pt x="10341" y="2695"/>
                  <a:pt x="9808" y="3429"/>
                </a:cubicBezTo>
                <a:cubicBezTo>
                  <a:pt x="7806" y="1528"/>
                  <a:pt x="6639" y="560"/>
                  <a:pt x="6405" y="560"/>
                </a:cubicBezTo>
                <a:cubicBezTo>
                  <a:pt x="6399" y="560"/>
                  <a:pt x="6393" y="560"/>
                  <a:pt x="6387" y="560"/>
                </a:cubicBezTo>
                <a:cubicBezTo>
                  <a:pt x="5623" y="560"/>
                  <a:pt x="4667" y="2637"/>
                  <a:pt x="4237" y="3696"/>
                </a:cubicBezTo>
                <a:cubicBezTo>
                  <a:pt x="3503" y="2695"/>
                  <a:pt x="1902" y="694"/>
                  <a:pt x="1235" y="660"/>
                </a:cubicBezTo>
                <a:cubicBezTo>
                  <a:pt x="1135" y="660"/>
                  <a:pt x="1001" y="727"/>
                  <a:pt x="935" y="794"/>
                </a:cubicBezTo>
                <a:cubicBezTo>
                  <a:pt x="468" y="1361"/>
                  <a:pt x="67" y="3829"/>
                  <a:pt x="34" y="4129"/>
                </a:cubicBezTo>
                <a:cubicBezTo>
                  <a:pt x="1" y="4229"/>
                  <a:pt x="101" y="4330"/>
                  <a:pt x="201" y="4363"/>
                </a:cubicBezTo>
                <a:lnTo>
                  <a:pt x="234" y="4363"/>
                </a:lnTo>
                <a:cubicBezTo>
                  <a:pt x="334" y="4363"/>
                  <a:pt x="434" y="4296"/>
                  <a:pt x="434" y="4196"/>
                </a:cubicBezTo>
                <a:cubicBezTo>
                  <a:pt x="601" y="3195"/>
                  <a:pt x="935" y="1494"/>
                  <a:pt x="1235" y="1094"/>
                </a:cubicBezTo>
                <a:cubicBezTo>
                  <a:pt x="1635" y="1127"/>
                  <a:pt x="3003" y="2728"/>
                  <a:pt x="4103" y="4229"/>
                </a:cubicBezTo>
                <a:cubicBezTo>
                  <a:pt x="4152" y="4278"/>
                  <a:pt x="4201" y="4309"/>
                  <a:pt x="4250" y="4309"/>
                </a:cubicBezTo>
                <a:cubicBezTo>
                  <a:pt x="4268" y="4309"/>
                  <a:pt x="4286" y="4305"/>
                  <a:pt x="4304" y="4296"/>
                </a:cubicBezTo>
                <a:cubicBezTo>
                  <a:pt x="4370" y="4296"/>
                  <a:pt x="4437" y="4263"/>
                  <a:pt x="4470" y="4196"/>
                </a:cubicBezTo>
                <a:cubicBezTo>
                  <a:pt x="5071" y="2628"/>
                  <a:pt x="5971" y="960"/>
                  <a:pt x="6338" y="960"/>
                </a:cubicBezTo>
                <a:cubicBezTo>
                  <a:pt x="6605" y="1061"/>
                  <a:pt x="8240" y="2528"/>
                  <a:pt x="9707" y="3896"/>
                </a:cubicBezTo>
                <a:cubicBezTo>
                  <a:pt x="9731" y="3920"/>
                  <a:pt x="9771" y="3943"/>
                  <a:pt x="9816" y="3943"/>
                </a:cubicBezTo>
                <a:cubicBezTo>
                  <a:pt x="9835" y="3943"/>
                  <a:pt x="9855" y="3939"/>
                  <a:pt x="9874" y="3929"/>
                </a:cubicBezTo>
                <a:cubicBezTo>
                  <a:pt x="9941" y="3929"/>
                  <a:pt x="9974" y="3896"/>
                  <a:pt x="10008" y="3863"/>
                </a:cubicBezTo>
                <a:cubicBezTo>
                  <a:pt x="10842" y="2695"/>
                  <a:pt x="12109" y="927"/>
                  <a:pt x="12476" y="527"/>
                </a:cubicBezTo>
                <a:cubicBezTo>
                  <a:pt x="12843" y="760"/>
                  <a:pt x="14011" y="2462"/>
                  <a:pt x="14945" y="3963"/>
                </a:cubicBezTo>
                <a:cubicBezTo>
                  <a:pt x="14978" y="4029"/>
                  <a:pt x="15045" y="4063"/>
                  <a:pt x="15111" y="4063"/>
                </a:cubicBezTo>
                <a:cubicBezTo>
                  <a:pt x="15178" y="4063"/>
                  <a:pt x="15245" y="4029"/>
                  <a:pt x="15278" y="3996"/>
                </a:cubicBezTo>
                <a:cubicBezTo>
                  <a:pt x="16512" y="2395"/>
                  <a:pt x="17880" y="660"/>
                  <a:pt x="18214" y="427"/>
                </a:cubicBezTo>
                <a:cubicBezTo>
                  <a:pt x="18614" y="594"/>
                  <a:pt x="19981" y="2395"/>
                  <a:pt x="21049" y="4029"/>
                </a:cubicBezTo>
                <a:cubicBezTo>
                  <a:pt x="21082" y="4063"/>
                  <a:pt x="21149" y="4096"/>
                  <a:pt x="21216" y="4096"/>
                </a:cubicBezTo>
                <a:cubicBezTo>
                  <a:pt x="21282" y="4096"/>
                  <a:pt x="21349" y="4063"/>
                  <a:pt x="21382" y="4029"/>
                </a:cubicBezTo>
                <a:cubicBezTo>
                  <a:pt x="22350" y="2762"/>
                  <a:pt x="23451" y="1361"/>
                  <a:pt x="23751" y="1061"/>
                </a:cubicBezTo>
                <a:cubicBezTo>
                  <a:pt x="23984" y="1261"/>
                  <a:pt x="24618" y="2095"/>
                  <a:pt x="25018" y="2628"/>
                </a:cubicBezTo>
                <a:cubicBezTo>
                  <a:pt x="25840" y="3702"/>
                  <a:pt x="26063" y="3999"/>
                  <a:pt x="26282" y="3999"/>
                </a:cubicBezTo>
                <a:cubicBezTo>
                  <a:pt x="26295" y="3999"/>
                  <a:pt x="26307" y="3998"/>
                  <a:pt x="26319" y="3996"/>
                </a:cubicBezTo>
                <a:cubicBezTo>
                  <a:pt x="26519" y="3963"/>
                  <a:pt x="26686" y="3729"/>
                  <a:pt x="27287" y="2895"/>
                </a:cubicBezTo>
                <a:cubicBezTo>
                  <a:pt x="27720" y="2261"/>
                  <a:pt x="28287" y="1394"/>
                  <a:pt x="28621" y="1227"/>
                </a:cubicBezTo>
                <a:cubicBezTo>
                  <a:pt x="28854" y="1294"/>
                  <a:pt x="29155" y="2462"/>
                  <a:pt x="29288" y="3662"/>
                </a:cubicBezTo>
                <a:cubicBezTo>
                  <a:pt x="29321" y="3796"/>
                  <a:pt x="29422" y="3863"/>
                  <a:pt x="29522" y="3863"/>
                </a:cubicBezTo>
                <a:cubicBezTo>
                  <a:pt x="29655" y="3863"/>
                  <a:pt x="29722" y="3729"/>
                  <a:pt x="29722" y="3629"/>
                </a:cubicBezTo>
                <a:cubicBezTo>
                  <a:pt x="29655" y="3062"/>
                  <a:pt x="29388" y="1194"/>
                  <a:pt x="28821" y="860"/>
                </a:cubicBezTo>
                <a:cubicBezTo>
                  <a:pt x="28754" y="827"/>
                  <a:pt x="28688" y="810"/>
                  <a:pt x="28621" y="810"/>
                </a:cubicBezTo>
                <a:cubicBezTo>
                  <a:pt x="28554" y="810"/>
                  <a:pt x="28488" y="827"/>
                  <a:pt x="28421" y="860"/>
                </a:cubicBezTo>
                <a:cubicBezTo>
                  <a:pt x="28054" y="1061"/>
                  <a:pt x="27554" y="1728"/>
                  <a:pt x="26920" y="2628"/>
                </a:cubicBezTo>
                <a:cubicBezTo>
                  <a:pt x="26686" y="2995"/>
                  <a:pt x="26386" y="3429"/>
                  <a:pt x="26286" y="3529"/>
                </a:cubicBezTo>
                <a:cubicBezTo>
                  <a:pt x="26119" y="3362"/>
                  <a:pt x="25686" y="2795"/>
                  <a:pt x="25352" y="2361"/>
                </a:cubicBezTo>
                <a:cubicBezTo>
                  <a:pt x="24440" y="1135"/>
                  <a:pt x="24039" y="616"/>
                  <a:pt x="23734" y="616"/>
                </a:cubicBezTo>
                <a:cubicBezTo>
                  <a:pt x="23682" y="616"/>
                  <a:pt x="23632" y="631"/>
                  <a:pt x="23584" y="660"/>
                </a:cubicBezTo>
                <a:cubicBezTo>
                  <a:pt x="23284" y="860"/>
                  <a:pt x="21816" y="2762"/>
                  <a:pt x="21249" y="3529"/>
                </a:cubicBezTo>
                <a:cubicBezTo>
                  <a:pt x="19102" y="378"/>
                  <a:pt x="18447" y="1"/>
                  <a:pt x="18192" y="1"/>
                </a:cubicBezTo>
                <a:close/>
              </a:path>
            </a:pathLst>
          </a:custGeom>
          <a:solidFill>
            <a:srgbClr val="261D2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00"/>
        <p:cNvGrpSpPr/>
        <p:nvPr/>
      </p:nvGrpSpPr>
      <p:grpSpPr>
        <a:xfrm>
          <a:off x="0" y="0"/>
          <a:ext cx="0" cy="0"/>
          <a:chOff x="0" y="0"/>
          <a:chExt cx="0" cy="0"/>
        </a:xfrm>
      </p:grpSpPr>
      <p:sp>
        <p:nvSpPr>
          <p:cNvPr id="101" name="Google Shape;101;p3"/>
          <p:cNvSpPr txBox="1">
            <a:spLocks noGrp="1"/>
          </p:cNvSpPr>
          <p:nvPr>
            <p:ph type="title" hasCustomPrompt="1"/>
          </p:nvPr>
        </p:nvSpPr>
        <p:spPr>
          <a:xfrm>
            <a:off x="5299153" y="1462840"/>
            <a:ext cx="1605200" cy="12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665">
                <a:solidFill>
                  <a:schemeClr val="dk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2" name="Google Shape;102;p3"/>
          <p:cNvSpPr txBox="1">
            <a:spLocks noGrp="1"/>
          </p:cNvSpPr>
          <p:nvPr>
            <p:ph type="subTitle" idx="1"/>
          </p:nvPr>
        </p:nvSpPr>
        <p:spPr>
          <a:xfrm>
            <a:off x="3880553" y="4175179"/>
            <a:ext cx="44424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03" name="Google Shape;103;p3"/>
          <p:cNvSpPr txBox="1">
            <a:spLocks noGrp="1"/>
          </p:cNvSpPr>
          <p:nvPr>
            <p:ph type="title" idx="2"/>
          </p:nvPr>
        </p:nvSpPr>
        <p:spPr>
          <a:xfrm>
            <a:off x="3880553" y="3039900"/>
            <a:ext cx="4442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grpSp>
        <p:nvGrpSpPr>
          <p:cNvPr id="104" name="Google Shape;104;p3"/>
          <p:cNvGrpSpPr/>
          <p:nvPr/>
        </p:nvGrpSpPr>
        <p:grpSpPr>
          <a:xfrm>
            <a:off x="-87266" y="4930534"/>
            <a:ext cx="12314881" cy="1979335"/>
            <a:chOff x="-65450" y="3697900"/>
            <a:chExt cx="9236161" cy="1484501"/>
          </a:xfrm>
        </p:grpSpPr>
        <p:sp>
          <p:nvSpPr>
            <p:cNvPr id="105" name="Google Shape;105;p3"/>
            <p:cNvSpPr/>
            <p:nvPr/>
          </p:nvSpPr>
          <p:spPr>
            <a:xfrm flipH="1">
              <a:off x="-65450" y="3697900"/>
              <a:ext cx="9209436" cy="1484501"/>
            </a:xfrm>
            <a:custGeom>
              <a:avLst/>
              <a:gdLst/>
              <a:ahLst/>
              <a:cxnLst/>
              <a:rect l="l" t="t" r="r" b="b"/>
              <a:pathLst>
                <a:path w="75622" h="107378" extrusionOk="0">
                  <a:moveTo>
                    <a:pt x="75621" y="1"/>
                  </a:moveTo>
                  <a:cubicBezTo>
                    <a:pt x="75554" y="34"/>
                    <a:pt x="75388" y="101"/>
                    <a:pt x="75254" y="134"/>
                  </a:cubicBezTo>
                  <a:cubicBezTo>
                    <a:pt x="74287" y="435"/>
                    <a:pt x="73353" y="868"/>
                    <a:pt x="72252" y="1435"/>
                  </a:cubicBezTo>
                  <a:cubicBezTo>
                    <a:pt x="71385" y="1869"/>
                    <a:pt x="70451" y="2469"/>
                    <a:pt x="69517" y="3136"/>
                  </a:cubicBezTo>
                  <a:cubicBezTo>
                    <a:pt x="67615" y="4437"/>
                    <a:pt x="65881" y="5972"/>
                    <a:pt x="64413" y="7306"/>
                  </a:cubicBezTo>
                  <a:lnTo>
                    <a:pt x="63913" y="7773"/>
                  </a:lnTo>
                  <a:lnTo>
                    <a:pt x="63779" y="7873"/>
                  </a:lnTo>
                  <a:cubicBezTo>
                    <a:pt x="63613" y="8040"/>
                    <a:pt x="63446" y="8207"/>
                    <a:pt x="63246" y="8374"/>
                  </a:cubicBezTo>
                  <a:cubicBezTo>
                    <a:pt x="62845" y="8774"/>
                    <a:pt x="62378" y="9141"/>
                    <a:pt x="61878" y="9541"/>
                  </a:cubicBezTo>
                  <a:cubicBezTo>
                    <a:pt x="61011" y="10275"/>
                    <a:pt x="60110" y="10975"/>
                    <a:pt x="59209" y="11609"/>
                  </a:cubicBezTo>
                  <a:cubicBezTo>
                    <a:pt x="58242" y="12276"/>
                    <a:pt x="57241" y="12877"/>
                    <a:pt x="56207" y="13477"/>
                  </a:cubicBezTo>
                  <a:cubicBezTo>
                    <a:pt x="55040" y="14111"/>
                    <a:pt x="53839" y="14678"/>
                    <a:pt x="52571" y="15178"/>
                  </a:cubicBezTo>
                  <a:cubicBezTo>
                    <a:pt x="51371" y="15679"/>
                    <a:pt x="50003" y="16112"/>
                    <a:pt x="48368" y="16479"/>
                  </a:cubicBezTo>
                  <a:cubicBezTo>
                    <a:pt x="44732" y="17347"/>
                    <a:pt x="41397" y="17814"/>
                    <a:pt x="38228" y="17814"/>
                  </a:cubicBezTo>
                  <a:lnTo>
                    <a:pt x="37527" y="17814"/>
                  </a:lnTo>
                  <a:cubicBezTo>
                    <a:pt x="36260" y="17780"/>
                    <a:pt x="35059" y="17680"/>
                    <a:pt x="33858" y="17480"/>
                  </a:cubicBezTo>
                  <a:cubicBezTo>
                    <a:pt x="32691" y="17313"/>
                    <a:pt x="31523" y="17046"/>
                    <a:pt x="30356" y="16680"/>
                  </a:cubicBezTo>
                  <a:cubicBezTo>
                    <a:pt x="29422" y="16379"/>
                    <a:pt x="28521" y="16046"/>
                    <a:pt x="27687" y="15679"/>
                  </a:cubicBezTo>
                  <a:cubicBezTo>
                    <a:pt x="26853" y="15312"/>
                    <a:pt x="25986" y="14845"/>
                    <a:pt x="25085" y="14345"/>
                  </a:cubicBezTo>
                  <a:cubicBezTo>
                    <a:pt x="24651" y="14044"/>
                    <a:pt x="24184" y="13777"/>
                    <a:pt x="23818" y="13477"/>
                  </a:cubicBezTo>
                  <a:cubicBezTo>
                    <a:pt x="23384" y="13177"/>
                    <a:pt x="22984" y="12843"/>
                    <a:pt x="22383" y="12376"/>
                  </a:cubicBezTo>
                  <a:cubicBezTo>
                    <a:pt x="21916" y="12010"/>
                    <a:pt x="21483" y="11609"/>
                    <a:pt x="20982" y="11209"/>
                  </a:cubicBezTo>
                  <a:cubicBezTo>
                    <a:pt x="20582" y="10875"/>
                    <a:pt x="20215" y="10609"/>
                    <a:pt x="19815" y="10275"/>
                  </a:cubicBezTo>
                  <a:cubicBezTo>
                    <a:pt x="18847" y="9441"/>
                    <a:pt x="18013" y="8807"/>
                    <a:pt x="17213" y="8207"/>
                  </a:cubicBezTo>
                  <a:cubicBezTo>
                    <a:pt x="16346" y="7540"/>
                    <a:pt x="15478" y="6973"/>
                    <a:pt x="14578" y="6472"/>
                  </a:cubicBezTo>
                  <a:cubicBezTo>
                    <a:pt x="13677" y="5938"/>
                    <a:pt x="12676" y="5471"/>
                    <a:pt x="11676" y="5038"/>
                  </a:cubicBezTo>
                  <a:cubicBezTo>
                    <a:pt x="10675" y="4671"/>
                    <a:pt x="9574" y="4371"/>
                    <a:pt x="8507" y="4204"/>
                  </a:cubicBezTo>
                  <a:cubicBezTo>
                    <a:pt x="7539" y="4037"/>
                    <a:pt x="6505" y="3970"/>
                    <a:pt x="5338" y="3970"/>
                  </a:cubicBezTo>
                  <a:lnTo>
                    <a:pt x="5138" y="3970"/>
                  </a:lnTo>
                  <a:cubicBezTo>
                    <a:pt x="3970" y="3970"/>
                    <a:pt x="2803" y="4104"/>
                    <a:pt x="1568" y="4304"/>
                  </a:cubicBezTo>
                  <a:cubicBezTo>
                    <a:pt x="1035" y="4371"/>
                    <a:pt x="501" y="4537"/>
                    <a:pt x="1" y="4671"/>
                  </a:cubicBezTo>
                  <a:lnTo>
                    <a:pt x="1" y="56008"/>
                  </a:lnTo>
                  <a:lnTo>
                    <a:pt x="1" y="106911"/>
                  </a:lnTo>
                  <a:cubicBezTo>
                    <a:pt x="34" y="106944"/>
                    <a:pt x="134" y="107011"/>
                    <a:pt x="167" y="107044"/>
                  </a:cubicBezTo>
                  <a:cubicBezTo>
                    <a:pt x="334" y="107178"/>
                    <a:pt x="501" y="107278"/>
                    <a:pt x="701" y="107378"/>
                  </a:cubicBezTo>
                  <a:lnTo>
                    <a:pt x="75621" y="107378"/>
                  </a:lnTo>
                  <a:lnTo>
                    <a:pt x="75621" y="74221"/>
                  </a:lnTo>
                  <a:lnTo>
                    <a:pt x="75621" y="21650"/>
                  </a:lnTo>
                  <a:lnTo>
                    <a:pt x="756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flipH="1">
              <a:off x="-38772" y="3988074"/>
              <a:ext cx="9209483" cy="1194062"/>
            </a:xfrm>
            <a:custGeom>
              <a:avLst/>
              <a:gdLst/>
              <a:ahLst/>
              <a:cxnLst/>
              <a:rect l="l" t="t" r="r" b="b"/>
              <a:pathLst>
                <a:path w="75655" h="81492" extrusionOk="0">
                  <a:moveTo>
                    <a:pt x="101" y="0"/>
                  </a:moveTo>
                  <a:lnTo>
                    <a:pt x="101" y="30122"/>
                  </a:lnTo>
                  <a:lnTo>
                    <a:pt x="1" y="30122"/>
                  </a:lnTo>
                  <a:lnTo>
                    <a:pt x="1" y="81492"/>
                  </a:lnTo>
                  <a:lnTo>
                    <a:pt x="75655" y="81492"/>
                  </a:lnTo>
                  <a:lnTo>
                    <a:pt x="75655" y="48335"/>
                  </a:lnTo>
                  <a:lnTo>
                    <a:pt x="75655" y="24451"/>
                  </a:lnTo>
                  <a:cubicBezTo>
                    <a:pt x="75221" y="24518"/>
                    <a:pt x="74821" y="24651"/>
                    <a:pt x="74354" y="24751"/>
                  </a:cubicBezTo>
                  <a:cubicBezTo>
                    <a:pt x="73353" y="24951"/>
                    <a:pt x="72319" y="25085"/>
                    <a:pt x="71152" y="25151"/>
                  </a:cubicBezTo>
                  <a:cubicBezTo>
                    <a:pt x="70018" y="25252"/>
                    <a:pt x="68850" y="25285"/>
                    <a:pt x="67516" y="25285"/>
                  </a:cubicBezTo>
                  <a:cubicBezTo>
                    <a:pt x="66882" y="25285"/>
                    <a:pt x="66215" y="25285"/>
                    <a:pt x="65581" y="25252"/>
                  </a:cubicBezTo>
                  <a:cubicBezTo>
                    <a:pt x="63480" y="25185"/>
                    <a:pt x="61411" y="25118"/>
                    <a:pt x="59543" y="25018"/>
                  </a:cubicBezTo>
                  <a:cubicBezTo>
                    <a:pt x="54840" y="24785"/>
                    <a:pt x="50704" y="24318"/>
                    <a:pt x="46968" y="23584"/>
                  </a:cubicBezTo>
                  <a:cubicBezTo>
                    <a:pt x="45467" y="23283"/>
                    <a:pt x="43899" y="22883"/>
                    <a:pt x="42498" y="22516"/>
                  </a:cubicBezTo>
                  <a:cubicBezTo>
                    <a:pt x="41164" y="22149"/>
                    <a:pt x="39696" y="21682"/>
                    <a:pt x="38028" y="21115"/>
                  </a:cubicBezTo>
                  <a:cubicBezTo>
                    <a:pt x="35359" y="20148"/>
                    <a:pt x="32691" y="19014"/>
                    <a:pt x="30056" y="17746"/>
                  </a:cubicBezTo>
                  <a:lnTo>
                    <a:pt x="30022" y="17746"/>
                  </a:lnTo>
                  <a:cubicBezTo>
                    <a:pt x="27988" y="16745"/>
                    <a:pt x="25953" y="15611"/>
                    <a:pt x="24018" y="14410"/>
                  </a:cubicBezTo>
                  <a:cubicBezTo>
                    <a:pt x="22117" y="13210"/>
                    <a:pt x="20182" y="11875"/>
                    <a:pt x="18281" y="10474"/>
                  </a:cubicBezTo>
                  <a:cubicBezTo>
                    <a:pt x="17347" y="9807"/>
                    <a:pt x="16479" y="9107"/>
                    <a:pt x="15512" y="8306"/>
                  </a:cubicBezTo>
                  <a:cubicBezTo>
                    <a:pt x="15112" y="7939"/>
                    <a:pt x="14645" y="7606"/>
                    <a:pt x="14211" y="7205"/>
                  </a:cubicBezTo>
                  <a:lnTo>
                    <a:pt x="14111" y="7139"/>
                  </a:lnTo>
                  <a:lnTo>
                    <a:pt x="13978" y="7005"/>
                  </a:lnTo>
                  <a:cubicBezTo>
                    <a:pt x="13611" y="6738"/>
                    <a:pt x="13277" y="6371"/>
                    <a:pt x="12877" y="6104"/>
                  </a:cubicBezTo>
                  <a:cubicBezTo>
                    <a:pt x="10809" y="4337"/>
                    <a:pt x="9041" y="3136"/>
                    <a:pt x="7339" y="2168"/>
                  </a:cubicBezTo>
                  <a:cubicBezTo>
                    <a:pt x="5838" y="1334"/>
                    <a:pt x="4337" y="767"/>
                    <a:pt x="2870" y="434"/>
                  </a:cubicBezTo>
                  <a:cubicBezTo>
                    <a:pt x="2136" y="267"/>
                    <a:pt x="1335" y="134"/>
                    <a:pt x="468" y="67"/>
                  </a:cubicBezTo>
                  <a:cubicBezTo>
                    <a:pt x="334" y="67"/>
                    <a:pt x="201" y="67"/>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 name="Google Shape;107;p3"/>
          <p:cNvGrpSpPr/>
          <p:nvPr/>
        </p:nvGrpSpPr>
        <p:grpSpPr>
          <a:xfrm>
            <a:off x="1322472" y="6303050"/>
            <a:ext cx="675513" cy="137271"/>
            <a:chOff x="933903" y="4904637"/>
            <a:chExt cx="506635" cy="102953"/>
          </a:xfrm>
        </p:grpSpPr>
        <p:sp>
          <p:nvSpPr>
            <p:cNvPr id="108" name="Google Shape;108;p3"/>
            <p:cNvSpPr/>
            <p:nvPr/>
          </p:nvSpPr>
          <p:spPr>
            <a:xfrm>
              <a:off x="933903" y="4904637"/>
              <a:ext cx="506635" cy="102953"/>
            </a:xfrm>
            <a:custGeom>
              <a:avLst/>
              <a:gdLst/>
              <a:ahLst/>
              <a:cxnLst/>
              <a:rect l="l" t="t" r="r" b="b"/>
              <a:pathLst>
                <a:path w="32602" h="6625" extrusionOk="0">
                  <a:moveTo>
                    <a:pt x="19043" y="0"/>
                  </a:moveTo>
                  <a:cubicBezTo>
                    <a:pt x="18971" y="0"/>
                    <a:pt x="18905" y="19"/>
                    <a:pt x="18847" y="60"/>
                  </a:cubicBezTo>
                  <a:cubicBezTo>
                    <a:pt x="17913" y="694"/>
                    <a:pt x="16479" y="3763"/>
                    <a:pt x="16479" y="3763"/>
                  </a:cubicBezTo>
                  <a:cubicBezTo>
                    <a:pt x="16479" y="3763"/>
                    <a:pt x="15011" y="360"/>
                    <a:pt x="14077" y="360"/>
                  </a:cubicBezTo>
                  <a:cubicBezTo>
                    <a:pt x="13177" y="360"/>
                    <a:pt x="10942" y="3929"/>
                    <a:pt x="10942" y="3929"/>
                  </a:cubicBezTo>
                  <a:cubicBezTo>
                    <a:pt x="10942" y="3929"/>
                    <a:pt x="8462" y="624"/>
                    <a:pt x="7481" y="624"/>
                  </a:cubicBezTo>
                  <a:cubicBezTo>
                    <a:pt x="7401" y="624"/>
                    <a:pt x="7330" y="646"/>
                    <a:pt x="7272" y="694"/>
                  </a:cubicBezTo>
                  <a:cubicBezTo>
                    <a:pt x="6539" y="1327"/>
                    <a:pt x="5304" y="4263"/>
                    <a:pt x="5304" y="4263"/>
                  </a:cubicBezTo>
                  <a:cubicBezTo>
                    <a:pt x="5304" y="4263"/>
                    <a:pt x="2385" y="839"/>
                    <a:pt x="1439" y="839"/>
                  </a:cubicBezTo>
                  <a:cubicBezTo>
                    <a:pt x="1354" y="839"/>
                    <a:pt x="1284" y="867"/>
                    <a:pt x="1235" y="927"/>
                  </a:cubicBezTo>
                  <a:cubicBezTo>
                    <a:pt x="601" y="1694"/>
                    <a:pt x="1" y="6531"/>
                    <a:pt x="1" y="6531"/>
                  </a:cubicBezTo>
                  <a:cubicBezTo>
                    <a:pt x="1" y="6531"/>
                    <a:pt x="11140" y="6625"/>
                    <a:pt x="20315" y="6625"/>
                  </a:cubicBezTo>
                  <a:cubicBezTo>
                    <a:pt x="26622" y="6625"/>
                    <a:pt x="32000" y="6581"/>
                    <a:pt x="32190" y="6431"/>
                  </a:cubicBezTo>
                  <a:cubicBezTo>
                    <a:pt x="32601" y="6083"/>
                    <a:pt x="31002" y="4"/>
                    <a:pt x="30040" y="4"/>
                  </a:cubicBezTo>
                  <a:cubicBezTo>
                    <a:pt x="29987" y="4"/>
                    <a:pt x="29937" y="22"/>
                    <a:pt x="29889" y="60"/>
                  </a:cubicBezTo>
                  <a:cubicBezTo>
                    <a:pt x="28988" y="827"/>
                    <a:pt x="27920" y="3696"/>
                    <a:pt x="27920" y="3696"/>
                  </a:cubicBezTo>
                  <a:cubicBezTo>
                    <a:pt x="27920" y="3696"/>
                    <a:pt x="26005" y="169"/>
                    <a:pt x="25019" y="169"/>
                  </a:cubicBezTo>
                  <a:cubicBezTo>
                    <a:pt x="24972" y="169"/>
                    <a:pt x="24927" y="177"/>
                    <a:pt x="24885" y="193"/>
                  </a:cubicBezTo>
                  <a:cubicBezTo>
                    <a:pt x="23984" y="560"/>
                    <a:pt x="22617" y="4063"/>
                    <a:pt x="22617" y="4063"/>
                  </a:cubicBezTo>
                  <a:cubicBezTo>
                    <a:pt x="22617" y="4063"/>
                    <a:pt x="20103" y="0"/>
                    <a:pt x="19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955676" y="4932113"/>
              <a:ext cx="461880" cy="67801"/>
            </a:xfrm>
            <a:custGeom>
              <a:avLst/>
              <a:gdLst/>
              <a:ahLst/>
              <a:cxnLst/>
              <a:rect l="l" t="t" r="r" b="b"/>
              <a:pathLst>
                <a:path w="29722" h="4363" extrusionOk="0">
                  <a:moveTo>
                    <a:pt x="18192" y="1"/>
                  </a:moveTo>
                  <a:cubicBezTo>
                    <a:pt x="18142" y="1"/>
                    <a:pt x="18107" y="16"/>
                    <a:pt x="18080" y="26"/>
                  </a:cubicBezTo>
                  <a:cubicBezTo>
                    <a:pt x="17646" y="227"/>
                    <a:pt x="15912" y="2495"/>
                    <a:pt x="15145" y="3496"/>
                  </a:cubicBezTo>
                  <a:cubicBezTo>
                    <a:pt x="14411" y="2328"/>
                    <a:pt x="13043" y="160"/>
                    <a:pt x="12509" y="93"/>
                  </a:cubicBezTo>
                  <a:cubicBezTo>
                    <a:pt x="12483" y="84"/>
                    <a:pt x="12458" y="80"/>
                    <a:pt x="12436" y="80"/>
                  </a:cubicBezTo>
                  <a:cubicBezTo>
                    <a:pt x="12374" y="80"/>
                    <a:pt x="12325" y="111"/>
                    <a:pt x="12276" y="160"/>
                  </a:cubicBezTo>
                  <a:cubicBezTo>
                    <a:pt x="11942" y="460"/>
                    <a:pt x="10341" y="2695"/>
                    <a:pt x="9808" y="3429"/>
                  </a:cubicBezTo>
                  <a:cubicBezTo>
                    <a:pt x="7806" y="1528"/>
                    <a:pt x="6639" y="560"/>
                    <a:pt x="6405" y="560"/>
                  </a:cubicBezTo>
                  <a:cubicBezTo>
                    <a:pt x="6399" y="560"/>
                    <a:pt x="6393" y="560"/>
                    <a:pt x="6387" y="560"/>
                  </a:cubicBezTo>
                  <a:cubicBezTo>
                    <a:pt x="5623" y="560"/>
                    <a:pt x="4667" y="2637"/>
                    <a:pt x="4237" y="3696"/>
                  </a:cubicBezTo>
                  <a:cubicBezTo>
                    <a:pt x="3503" y="2695"/>
                    <a:pt x="1902" y="694"/>
                    <a:pt x="1235" y="660"/>
                  </a:cubicBezTo>
                  <a:cubicBezTo>
                    <a:pt x="1135" y="660"/>
                    <a:pt x="1001" y="727"/>
                    <a:pt x="935" y="794"/>
                  </a:cubicBezTo>
                  <a:cubicBezTo>
                    <a:pt x="468" y="1361"/>
                    <a:pt x="67" y="3829"/>
                    <a:pt x="34" y="4129"/>
                  </a:cubicBezTo>
                  <a:cubicBezTo>
                    <a:pt x="1" y="4229"/>
                    <a:pt x="101" y="4330"/>
                    <a:pt x="201" y="4363"/>
                  </a:cubicBezTo>
                  <a:lnTo>
                    <a:pt x="234" y="4363"/>
                  </a:lnTo>
                  <a:cubicBezTo>
                    <a:pt x="334" y="4363"/>
                    <a:pt x="434" y="4296"/>
                    <a:pt x="434" y="4196"/>
                  </a:cubicBezTo>
                  <a:cubicBezTo>
                    <a:pt x="601" y="3195"/>
                    <a:pt x="935" y="1494"/>
                    <a:pt x="1235" y="1094"/>
                  </a:cubicBezTo>
                  <a:cubicBezTo>
                    <a:pt x="1635" y="1127"/>
                    <a:pt x="3003" y="2728"/>
                    <a:pt x="4103" y="4229"/>
                  </a:cubicBezTo>
                  <a:cubicBezTo>
                    <a:pt x="4152" y="4278"/>
                    <a:pt x="4201" y="4309"/>
                    <a:pt x="4250" y="4309"/>
                  </a:cubicBezTo>
                  <a:cubicBezTo>
                    <a:pt x="4268" y="4309"/>
                    <a:pt x="4286" y="4305"/>
                    <a:pt x="4304" y="4296"/>
                  </a:cubicBezTo>
                  <a:cubicBezTo>
                    <a:pt x="4370" y="4296"/>
                    <a:pt x="4437" y="4263"/>
                    <a:pt x="4470" y="4196"/>
                  </a:cubicBezTo>
                  <a:cubicBezTo>
                    <a:pt x="5071" y="2628"/>
                    <a:pt x="5971" y="960"/>
                    <a:pt x="6338" y="960"/>
                  </a:cubicBezTo>
                  <a:cubicBezTo>
                    <a:pt x="6605" y="1061"/>
                    <a:pt x="8240" y="2528"/>
                    <a:pt x="9707" y="3896"/>
                  </a:cubicBezTo>
                  <a:cubicBezTo>
                    <a:pt x="9731" y="3920"/>
                    <a:pt x="9771" y="3943"/>
                    <a:pt x="9816" y="3943"/>
                  </a:cubicBezTo>
                  <a:cubicBezTo>
                    <a:pt x="9835" y="3943"/>
                    <a:pt x="9855" y="3939"/>
                    <a:pt x="9874" y="3929"/>
                  </a:cubicBezTo>
                  <a:cubicBezTo>
                    <a:pt x="9941" y="3929"/>
                    <a:pt x="9974" y="3896"/>
                    <a:pt x="10008" y="3863"/>
                  </a:cubicBezTo>
                  <a:cubicBezTo>
                    <a:pt x="10842" y="2695"/>
                    <a:pt x="12109" y="927"/>
                    <a:pt x="12476" y="527"/>
                  </a:cubicBezTo>
                  <a:cubicBezTo>
                    <a:pt x="12843" y="760"/>
                    <a:pt x="14011" y="2462"/>
                    <a:pt x="14945" y="3963"/>
                  </a:cubicBezTo>
                  <a:cubicBezTo>
                    <a:pt x="14978" y="4029"/>
                    <a:pt x="15045" y="4063"/>
                    <a:pt x="15111" y="4063"/>
                  </a:cubicBezTo>
                  <a:cubicBezTo>
                    <a:pt x="15178" y="4063"/>
                    <a:pt x="15245" y="4029"/>
                    <a:pt x="15278" y="3996"/>
                  </a:cubicBezTo>
                  <a:cubicBezTo>
                    <a:pt x="16512" y="2395"/>
                    <a:pt x="17880" y="660"/>
                    <a:pt x="18214" y="427"/>
                  </a:cubicBezTo>
                  <a:cubicBezTo>
                    <a:pt x="18614" y="594"/>
                    <a:pt x="19981" y="2395"/>
                    <a:pt x="21049" y="4029"/>
                  </a:cubicBezTo>
                  <a:cubicBezTo>
                    <a:pt x="21082" y="4063"/>
                    <a:pt x="21149" y="4096"/>
                    <a:pt x="21216" y="4096"/>
                  </a:cubicBezTo>
                  <a:cubicBezTo>
                    <a:pt x="21282" y="4096"/>
                    <a:pt x="21349" y="4063"/>
                    <a:pt x="21382" y="4029"/>
                  </a:cubicBezTo>
                  <a:cubicBezTo>
                    <a:pt x="22350" y="2762"/>
                    <a:pt x="23451" y="1361"/>
                    <a:pt x="23751" y="1061"/>
                  </a:cubicBezTo>
                  <a:cubicBezTo>
                    <a:pt x="23984" y="1261"/>
                    <a:pt x="24618" y="2095"/>
                    <a:pt x="25018" y="2628"/>
                  </a:cubicBezTo>
                  <a:cubicBezTo>
                    <a:pt x="25840" y="3702"/>
                    <a:pt x="26063" y="3999"/>
                    <a:pt x="26282" y="3999"/>
                  </a:cubicBezTo>
                  <a:cubicBezTo>
                    <a:pt x="26295" y="3999"/>
                    <a:pt x="26307" y="3998"/>
                    <a:pt x="26319" y="3996"/>
                  </a:cubicBezTo>
                  <a:cubicBezTo>
                    <a:pt x="26519" y="3963"/>
                    <a:pt x="26686" y="3729"/>
                    <a:pt x="27287" y="2895"/>
                  </a:cubicBezTo>
                  <a:cubicBezTo>
                    <a:pt x="27720" y="2261"/>
                    <a:pt x="28287" y="1394"/>
                    <a:pt x="28621" y="1227"/>
                  </a:cubicBezTo>
                  <a:cubicBezTo>
                    <a:pt x="28854" y="1294"/>
                    <a:pt x="29155" y="2462"/>
                    <a:pt x="29288" y="3662"/>
                  </a:cubicBezTo>
                  <a:cubicBezTo>
                    <a:pt x="29321" y="3796"/>
                    <a:pt x="29422" y="3863"/>
                    <a:pt x="29522" y="3863"/>
                  </a:cubicBezTo>
                  <a:cubicBezTo>
                    <a:pt x="29655" y="3863"/>
                    <a:pt x="29722" y="3729"/>
                    <a:pt x="29722" y="3629"/>
                  </a:cubicBezTo>
                  <a:cubicBezTo>
                    <a:pt x="29655" y="3062"/>
                    <a:pt x="29388" y="1194"/>
                    <a:pt x="28821" y="860"/>
                  </a:cubicBezTo>
                  <a:cubicBezTo>
                    <a:pt x="28754" y="827"/>
                    <a:pt x="28688" y="810"/>
                    <a:pt x="28621" y="810"/>
                  </a:cubicBezTo>
                  <a:cubicBezTo>
                    <a:pt x="28554" y="810"/>
                    <a:pt x="28488" y="827"/>
                    <a:pt x="28421" y="860"/>
                  </a:cubicBezTo>
                  <a:cubicBezTo>
                    <a:pt x="28054" y="1061"/>
                    <a:pt x="27554" y="1728"/>
                    <a:pt x="26920" y="2628"/>
                  </a:cubicBezTo>
                  <a:cubicBezTo>
                    <a:pt x="26686" y="2995"/>
                    <a:pt x="26386" y="3429"/>
                    <a:pt x="26286" y="3529"/>
                  </a:cubicBezTo>
                  <a:cubicBezTo>
                    <a:pt x="26119" y="3362"/>
                    <a:pt x="25686" y="2795"/>
                    <a:pt x="25352" y="2361"/>
                  </a:cubicBezTo>
                  <a:cubicBezTo>
                    <a:pt x="24440" y="1135"/>
                    <a:pt x="24039" y="616"/>
                    <a:pt x="23734" y="616"/>
                  </a:cubicBezTo>
                  <a:cubicBezTo>
                    <a:pt x="23682" y="616"/>
                    <a:pt x="23632" y="631"/>
                    <a:pt x="23584" y="660"/>
                  </a:cubicBezTo>
                  <a:cubicBezTo>
                    <a:pt x="23284" y="860"/>
                    <a:pt x="21816" y="2762"/>
                    <a:pt x="21249" y="3529"/>
                  </a:cubicBezTo>
                  <a:cubicBezTo>
                    <a:pt x="19102" y="378"/>
                    <a:pt x="18447" y="1"/>
                    <a:pt x="1819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 name="Google Shape;110;p3"/>
          <p:cNvGrpSpPr/>
          <p:nvPr/>
        </p:nvGrpSpPr>
        <p:grpSpPr>
          <a:xfrm>
            <a:off x="743545" y="6069354"/>
            <a:ext cx="675472" cy="137271"/>
            <a:chOff x="370909" y="4910340"/>
            <a:chExt cx="506604" cy="102953"/>
          </a:xfrm>
        </p:grpSpPr>
        <p:sp>
          <p:nvSpPr>
            <p:cNvPr id="111" name="Google Shape;111;p3"/>
            <p:cNvSpPr/>
            <p:nvPr/>
          </p:nvSpPr>
          <p:spPr>
            <a:xfrm>
              <a:off x="370909" y="4910340"/>
              <a:ext cx="506604" cy="102953"/>
            </a:xfrm>
            <a:custGeom>
              <a:avLst/>
              <a:gdLst/>
              <a:ahLst/>
              <a:cxnLst/>
              <a:rect l="l" t="t" r="r" b="b"/>
              <a:pathLst>
                <a:path w="32600" h="6625" extrusionOk="0">
                  <a:moveTo>
                    <a:pt x="19016" y="0"/>
                  </a:moveTo>
                  <a:cubicBezTo>
                    <a:pt x="18942" y="0"/>
                    <a:pt x="18874" y="19"/>
                    <a:pt x="18814" y="60"/>
                  </a:cubicBezTo>
                  <a:cubicBezTo>
                    <a:pt x="17913" y="694"/>
                    <a:pt x="16479" y="3762"/>
                    <a:pt x="16479" y="3762"/>
                  </a:cubicBezTo>
                  <a:cubicBezTo>
                    <a:pt x="16479" y="3762"/>
                    <a:pt x="14978" y="360"/>
                    <a:pt x="14077" y="360"/>
                  </a:cubicBezTo>
                  <a:cubicBezTo>
                    <a:pt x="13177" y="360"/>
                    <a:pt x="10942" y="3929"/>
                    <a:pt x="10942" y="3929"/>
                  </a:cubicBezTo>
                  <a:cubicBezTo>
                    <a:pt x="10942" y="3929"/>
                    <a:pt x="8462" y="623"/>
                    <a:pt x="7481" y="623"/>
                  </a:cubicBezTo>
                  <a:cubicBezTo>
                    <a:pt x="7401" y="623"/>
                    <a:pt x="7331" y="646"/>
                    <a:pt x="7273" y="694"/>
                  </a:cubicBezTo>
                  <a:cubicBezTo>
                    <a:pt x="6505" y="1327"/>
                    <a:pt x="5304" y="4263"/>
                    <a:pt x="5304" y="4263"/>
                  </a:cubicBezTo>
                  <a:cubicBezTo>
                    <a:pt x="5304" y="4263"/>
                    <a:pt x="2357" y="839"/>
                    <a:pt x="1406" y="839"/>
                  </a:cubicBezTo>
                  <a:cubicBezTo>
                    <a:pt x="1321" y="839"/>
                    <a:pt x="1251" y="866"/>
                    <a:pt x="1202" y="927"/>
                  </a:cubicBezTo>
                  <a:cubicBezTo>
                    <a:pt x="601" y="1661"/>
                    <a:pt x="1" y="6531"/>
                    <a:pt x="1" y="6531"/>
                  </a:cubicBezTo>
                  <a:cubicBezTo>
                    <a:pt x="1" y="6531"/>
                    <a:pt x="11141" y="6625"/>
                    <a:pt x="20308" y="6625"/>
                  </a:cubicBezTo>
                  <a:cubicBezTo>
                    <a:pt x="26610" y="6625"/>
                    <a:pt x="31980" y="6581"/>
                    <a:pt x="32157" y="6431"/>
                  </a:cubicBezTo>
                  <a:cubicBezTo>
                    <a:pt x="32600" y="6052"/>
                    <a:pt x="30973" y="4"/>
                    <a:pt x="30036" y="4"/>
                  </a:cubicBezTo>
                  <a:cubicBezTo>
                    <a:pt x="29984" y="4"/>
                    <a:pt x="29935" y="22"/>
                    <a:pt x="29889" y="60"/>
                  </a:cubicBezTo>
                  <a:cubicBezTo>
                    <a:pt x="28988" y="827"/>
                    <a:pt x="27921" y="3662"/>
                    <a:pt x="27921" y="3662"/>
                  </a:cubicBezTo>
                  <a:cubicBezTo>
                    <a:pt x="27921" y="3662"/>
                    <a:pt x="25976" y="169"/>
                    <a:pt x="25016" y="169"/>
                  </a:cubicBezTo>
                  <a:cubicBezTo>
                    <a:pt x="24970" y="169"/>
                    <a:pt x="24926" y="177"/>
                    <a:pt x="24885" y="193"/>
                  </a:cubicBezTo>
                  <a:cubicBezTo>
                    <a:pt x="23984" y="560"/>
                    <a:pt x="22617" y="4063"/>
                    <a:pt x="22617" y="4063"/>
                  </a:cubicBezTo>
                  <a:cubicBezTo>
                    <a:pt x="22617" y="4063"/>
                    <a:pt x="20103" y="0"/>
                    <a:pt x="190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392682" y="4937817"/>
              <a:ext cx="461880" cy="67801"/>
            </a:xfrm>
            <a:custGeom>
              <a:avLst/>
              <a:gdLst/>
              <a:ahLst/>
              <a:cxnLst/>
              <a:rect l="l" t="t" r="r" b="b"/>
              <a:pathLst>
                <a:path w="29722" h="4363" extrusionOk="0">
                  <a:moveTo>
                    <a:pt x="18181" y="1"/>
                  </a:moveTo>
                  <a:cubicBezTo>
                    <a:pt x="18133" y="1"/>
                    <a:pt x="18102" y="15"/>
                    <a:pt x="18080" y="26"/>
                  </a:cubicBezTo>
                  <a:cubicBezTo>
                    <a:pt x="17647" y="227"/>
                    <a:pt x="15912" y="2495"/>
                    <a:pt x="15145" y="3496"/>
                  </a:cubicBezTo>
                  <a:cubicBezTo>
                    <a:pt x="14411" y="2328"/>
                    <a:pt x="13010" y="160"/>
                    <a:pt x="12510" y="93"/>
                  </a:cubicBezTo>
                  <a:cubicBezTo>
                    <a:pt x="12483" y="84"/>
                    <a:pt x="12456" y="80"/>
                    <a:pt x="12430" y="80"/>
                  </a:cubicBezTo>
                  <a:cubicBezTo>
                    <a:pt x="12358" y="80"/>
                    <a:pt x="12292" y="111"/>
                    <a:pt x="12243" y="160"/>
                  </a:cubicBezTo>
                  <a:cubicBezTo>
                    <a:pt x="11909" y="460"/>
                    <a:pt x="10308" y="2695"/>
                    <a:pt x="9808" y="3429"/>
                  </a:cubicBezTo>
                  <a:cubicBezTo>
                    <a:pt x="7806" y="1527"/>
                    <a:pt x="6639" y="560"/>
                    <a:pt x="6372" y="560"/>
                  </a:cubicBezTo>
                  <a:cubicBezTo>
                    <a:pt x="6366" y="560"/>
                    <a:pt x="6360" y="560"/>
                    <a:pt x="6354" y="560"/>
                  </a:cubicBezTo>
                  <a:cubicBezTo>
                    <a:pt x="5589" y="560"/>
                    <a:pt x="4634" y="2636"/>
                    <a:pt x="4204" y="3662"/>
                  </a:cubicBezTo>
                  <a:cubicBezTo>
                    <a:pt x="3470" y="2695"/>
                    <a:pt x="1902" y="694"/>
                    <a:pt x="1235" y="660"/>
                  </a:cubicBezTo>
                  <a:cubicBezTo>
                    <a:pt x="1101" y="660"/>
                    <a:pt x="1001" y="694"/>
                    <a:pt x="935" y="794"/>
                  </a:cubicBezTo>
                  <a:cubicBezTo>
                    <a:pt x="468" y="1361"/>
                    <a:pt x="67" y="3829"/>
                    <a:pt x="34" y="4096"/>
                  </a:cubicBezTo>
                  <a:cubicBezTo>
                    <a:pt x="1" y="4229"/>
                    <a:pt x="67" y="4329"/>
                    <a:pt x="201" y="4363"/>
                  </a:cubicBezTo>
                  <a:lnTo>
                    <a:pt x="234" y="4363"/>
                  </a:lnTo>
                  <a:cubicBezTo>
                    <a:pt x="334" y="4363"/>
                    <a:pt x="434" y="4263"/>
                    <a:pt x="434" y="4163"/>
                  </a:cubicBezTo>
                  <a:cubicBezTo>
                    <a:pt x="601" y="3195"/>
                    <a:pt x="935" y="1494"/>
                    <a:pt x="1235" y="1094"/>
                  </a:cubicBezTo>
                  <a:cubicBezTo>
                    <a:pt x="1602" y="1127"/>
                    <a:pt x="3003" y="2728"/>
                    <a:pt x="4104" y="4229"/>
                  </a:cubicBezTo>
                  <a:cubicBezTo>
                    <a:pt x="4128" y="4278"/>
                    <a:pt x="4188" y="4309"/>
                    <a:pt x="4245" y="4309"/>
                  </a:cubicBezTo>
                  <a:cubicBezTo>
                    <a:pt x="4266" y="4309"/>
                    <a:pt x="4286" y="4305"/>
                    <a:pt x="4304" y="4296"/>
                  </a:cubicBezTo>
                  <a:cubicBezTo>
                    <a:pt x="4370" y="4296"/>
                    <a:pt x="4437" y="4229"/>
                    <a:pt x="4471" y="4163"/>
                  </a:cubicBezTo>
                  <a:cubicBezTo>
                    <a:pt x="5071" y="2595"/>
                    <a:pt x="5972" y="960"/>
                    <a:pt x="6339" y="960"/>
                  </a:cubicBezTo>
                  <a:cubicBezTo>
                    <a:pt x="6605" y="1060"/>
                    <a:pt x="8240" y="2528"/>
                    <a:pt x="9708" y="3896"/>
                  </a:cubicBezTo>
                  <a:cubicBezTo>
                    <a:pt x="9741" y="3929"/>
                    <a:pt x="9808" y="3929"/>
                    <a:pt x="9841" y="3929"/>
                  </a:cubicBezTo>
                  <a:cubicBezTo>
                    <a:pt x="9908" y="3929"/>
                    <a:pt x="9974" y="3896"/>
                    <a:pt x="10008" y="3862"/>
                  </a:cubicBezTo>
                  <a:cubicBezTo>
                    <a:pt x="10842" y="2695"/>
                    <a:pt x="12109" y="894"/>
                    <a:pt x="12476" y="527"/>
                  </a:cubicBezTo>
                  <a:cubicBezTo>
                    <a:pt x="12843" y="760"/>
                    <a:pt x="14011" y="2428"/>
                    <a:pt x="14945" y="3963"/>
                  </a:cubicBezTo>
                  <a:cubicBezTo>
                    <a:pt x="14978" y="4029"/>
                    <a:pt x="15045" y="4063"/>
                    <a:pt x="15111" y="4063"/>
                  </a:cubicBezTo>
                  <a:cubicBezTo>
                    <a:pt x="15178" y="4063"/>
                    <a:pt x="15245" y="4029"/>
                    <a:pt x="15278" y="3963"/>
                  </a:cubicBezTo>
                  <a:cubicBezTo>
                    <a:pt x="16479" y="2395"/>
                    <a:pt x="17880" y="660"/>
                    <a:pt x="18214" y="427"/>
                  </a:cubicBezTo>
                  <a:cubicBezTo>
                    <a:pt x="18581" y="593"/>
                    <a:pt x="19948" y="2395"/>
                    <a:pt x="21049" y="3996"/>
                  </a:cubicBezTo>
                  <a:cubicBezTo>
                    <a:pt x="21082" y="4063"/>
                    <a:pt x="21149" y="4096"/>
                    <a:pt x="21216" y="4096"/>
                  </a:cubicBezTo>
                  <a:cubicBezTo>
                    <a:pt x="21283" y="4096"/>
                    <a:pt x="21349" y="4063"/>
                    <a:pt x="21383" y="4029"/>
                  </a:cubicBezTo>
                  <a:cubicBezTo>
                    <a:pt x="22350" y="2728"/>
                    <a:pt x="23451" y="1361"/>
                    <a:pt x="23751" y="1060"/>
                  </a:cubicBezTo>
                  <a:cubicBezTo>
                    <a:pt x="23984" y="1227"/>
                    <a:pt x="24618" y="2095"/>
                    <a:pt x="25019" y="2595"/>
                  </a:cubicBezTo>
                  <a:cubicBezTo>
                    <a:pt x="25835" y="3694"/>
                    <a:pt x="26060" y="3966"/>
                    <a:pt x="26279" y="3966"/>
                  </a:cubicBezTo>
                  <a:cubicBezTo>
                    <a:pt x="26292" y="3966"/>
                    <a:pt x="26306" y="3965"/>
                    <a:pt x="26319" y="3963"/>
                  </a:cubicBezTo>
                  <a:cubicBezTo>
                    <a:pt x="26520" y="3963"/>
                    <a:pt x="26686" y="3729"/>
                    <a:pt x="27253" y="2862"/>
                  </a:cubicBezTo>
                  <a:cubicBezTo>
                    <a:pt x="27687" y="2261"/>
                    <a:pt x="28288" y="1394"/>
                    <a:pt x="28621" y="1227"/>
                  </a:cubicBezTo>
                  <a:cubicBezTo>
                    <a:pt x="28821" y="1294"/>
                    <a:pt x="29155" y="2428"/>
                    <a:pt x="29288" y="3662"/>
                  </a:cubicBezTo>
                  <a:cubicBezTo>
                    <a:pt x="29322" y="3796"/>
                    <a:pt x="29422" y="3862"/>
                    <a:pt x="29522" y="3862"/>
                  </a:cubicBezTo>
                  <a:cubicBezTo>
                    <a:pt x="29655" y="3829"/>
                    <a:pt x="29722" y="3729"/>
                    <a:pt x="29722" y="3629"/>
                  </a:cubicBezTo>
                  <a:cubicBezTo>
                    <a:pt x="29655" y="3062"/>
                    <a:pt x="29388" y="1194"/>
                    <a:pt x="28821" y="860"/>
                  </a:cubicBezTo>
                  <a:cubicBezTo>
                    <a:pt x="28755" y="827"/>
                    <a:pt x="28688" y="810"/>
                    <a:pt x="28621" y="810"/>
                  </a:cubicBezTo>
                  <a:cubicBezTo>
                    <a:pt x="28554" y="810"/>
                    <a:pt x="28488" y="827"/>
                    <a:pt x="28421" y="860"/>
                  </a:cubicBezTo>
                  <a:cubicBezTo>
                    <a:pt x="28021" y="1060"/>
                    <a:pt x="27554" y="1728"/>
                    <a:pt x="26920" y="2628"/>
                  </a:cubicBezTo>
                  <a:cubicBezTo>
                    <a:pt x="26686" y="2995"/>
                    <a:pt x="26386" y="3429"/>
                    <a:pt x="26286" y="3529"/>
                  </a:cubicBezTo>
                  <a:cubicBezTo>
                    <a:pt x="26119" y="3362"/>
                    <a:pt x="25686" y="2795"/>
                    <a:pt x="25352" y="2361"/>
                  </a:cubicBezTo>
                  <a:cubicBezTo>
                    <a:pt x="24440" y="1135"/>
                    <a:pt x="24015" y="616"/>
                    <a:pt x="23723" y="616"/>
                  </a:cubicBezTo>
                  <a:cubicBezTo>
                    <a:pt x="23673" y="616"/>
                    <a:pt x="23628" y="631"/>
                    <a:pt x="23584" y="660"/>
                  </a:cubicBezTo>
                  <a:cubicBezTo>
                    <a:pt x="23284" y="860"/>
                    <a:pt x="21816" y="2762"/>
                    <a:pt x="21216" y="3529"/>
                  </a:cubicBezTo>
                  <a:cubicBezTo>
                    <a:pt x="19097" y="378"/>
                    <a:pt x="18423" y="1"/>
                    <a:pt x="1818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 name="Google Shape;113;p3"/>
          <p:cNvGrpSpPr/>
          <p:nvPr/>
        </p:nvGrpSpPr>
        <p:grpSpPr>
          <a:xfrm>
            <a:off x="3275767" y="5978434"/>
            <a:ext cx="354733" cy="319133"/>
            <a:chOff x="-1536750" y="880250"/>
            <a:chExt cx="266050" cy="239350"/>
          </a:xfrm>
        </p:grpSpPr>
        <p:sp>
          <p:nvSpPr>
            <p:cNvPr id="114" name="Google Shape;114;p3"/>
            <p:cNvSpPr/>
            <p:nvPr/>
          </p:nvSpPr>
          <p:spPr>
            <a:xfrm>
              <a:off x="-1534200" y="884050"/>
              <a:ext cx="263500" cy="231500"/>
            </a:xfrm>
            <a:custGeom>
              <a:avLst/>
              <a:gdLst/>
              <a:ahLst/>
              <a:cxnLst/>
              <a:rect l="l" t="t" r="r" b="b"/>
              <a:pathLst>
                <a:path w="10540" h="9260" extrusionOk="0">
                  <a:moveTo>
                    <a:pt x="3696" y="0"/>
                  </a:moveTo>
                  <a:cubicBezTo>
                    <a:pt x="3612" y="0"/>
                    <a:pt x="3525" y="16"/>
                    <a:pt x="3434" y="48"/>
                  </a:cubicBezTo>
                  <a:cubicBezTo>
                    <a:pt x="2233" y="448"/>
                    <a:pt x="3501" y="3351"/>
                    <a:pt x="3501" y="3351"/>
                  </a:cubicBezTo>
                  <a:cubicBezTo>
                    <a:pt x="3501" y="3351"/>
                    <a:pt x="2314" y="2947"/>
                    <a:pt x="1335" y="2947"/>
                  </a:cubicBezTo>
                  <a:cubicBezTo>
                    <a:pt x="672" y="2947"/>
                    <a:pt x="105" y="3132"/>
                    <a:pt x="65" y="3751"/>
                  </a:cubicBezTo>
                  <a:cubicBezTo>
                    <a:pt x="1" y="4880"/>
                    <a:pt x="1270" y="5084"/>
                    <a:pt x="2196" y="5084"/>
                  </a:cubicBezTo>
                  <a:cubicBezTo>
                    <a:pt x="2720" y="5084"/>
                    <a:pt x="3134" y="5018"/>
                    <a:pt x="3134" y="5018"/>
                  </a:cubicBezTo>
                  <a:lnTo>
                    <a:pt x="3134" y="5018"/>
                  </a:lnTo>
                  <a:cubicBezTo>
                    <a:pt x="3134" y="5018"/>
                    <a:pt x="332" y="7320"/>
                    <a:pt x="1466" y="7787"/>
                  </a:cubicBezTo>
                  <a:cubicBezTo>
                    <a:pt x="1586" y="7835"/>
                    <a:pt x="1709" y="7857"/>
                    <a:pt x="1833" y="7857"/>
                  </a:cubicBezTo>
                  <a:cubicBezTo>
                    <a:pt x="2914" y="7857"/>
                    <a:pt x="4068" y="6219"/>
                    <a:pt x="4068" y="6219"/>
                  </a:cubicBezTo>
                  <a:cubicBezTo>
                    <a:pt x="4068" y="6219"/>
                    <a:pt x="4304" y="9259"/>
                    <a:pt x="5109" y="9259"/>
                  </a:cubicBezTo>
                  <a:cubicBezTo>
                    <a:pt x="5160" y="9259"/>
                    <a:pt x="5213" y="9247"/>
                    <a:pt x="5269" y="9221"/>
                  </a:cubicBezTo>
                  <a:cubicBezTo>
                    <a:pt x="6203" y="8788"/>
                    <a:pt x="6103" y="6253"/>
                    <a:pt x="6103" y="6253"/>
                  </a:cubicBezTo>
                  <a:lnTo>
                    <a:pt x="6103" y="6253"/>
                  </a:lnTo>
                  <a:cubicBezTo>
                    <a:pt x="6103" y="6253"/>
                    <a:pt x="6787" y="8276"/>
                    <a:pt x="8071" y="8276"/>
                  </a:cubicBezTo>
                  <a:cubicBezTo>
                    <a:pt x="8147" y="8276"/>
                    <a:pt x="8224" y="8269"/>
                    <a:pt x="8304" y="8254"/>
                  </a:cubicBezTo>
                  <a:cubicBezTo>
                    <a:pt x="9738" y="7987"/>
                    <a:pt x="7403" y="5352"/>
                    <a:pt x="6903" y="5352"/>
                  </a:cubicBezTo>
                  <a:cubicBezTo>
                    <a:pt x="6403" y="5352"/>
                    <a:pt x="10539" y="5285"/>
                    <a:pt x="10139" y="3918"/>
                  </a:cubicBezTo>
                  <a:cubicBezTo>
                    <a:pt x="9983" y="3366"/>
                    <a:pt x="9508" y="3190"/>
                    <a:pt x="8964" y="3190"/>
                  </a:cubicBezTo>
                  <a:cubicBezTo>
                    <a:pt x="7994" y="3190"/>
                    <a:pt x="6803" y="3751"/>
                    <a:pt x="6803" y="3751"/>
                  </a:cubicBezTo>
                  <a:cubicBezTo>
                    <a:pt x="6803" y="3751"/>
                    <a:pt x="9005" y="949"/>
                    <a:pt x="7670" y="415"/>
                  </a:cubicBezTo>
                  <a:cubicBezTo>
                    <a:pt x="7549" y="364"/>
                    <a:pt x="7430" y="340"/>
                    <a:pt x="7314" y="340"/>
                  </a:cubicBezTo>
                  <a:cubicBezTo>
                    <a:pt x="6151" y="340"/>
                    <a:pt x="5269" y="2683"/>
                    <a:pt x="5269" y="2683"/>
                  </a:cubicBezTo>
                  <a:cubicBezTo>
                    <a:pt x="5269" y="2683"/>
                    <a:pt x="4807" y="0"/>
                    <a:pt x="3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1536750" y="880250"/>
              <a:ext cx="261025" cy="239350"/>
            </a:xfrm>
            <a:custGeom>
              <a:avLst/>
              <a:gdLst/>
              <a:ahLst/>
              <a:cxnLst/>
              <a:rect l="l" t="t" r="r" b="b"/>
              <a:pathLst>
                <a:path w="10441" h="9574" extrusionOk="0">
                  <a:moveTo>
                    <a:pt x="3803" y="300"/>
                  </a:moveTo>
                  <a:cubicBezTo>
                    <a:pt x="4603" y="300"/>
                    <a:pt x="5104" y="2135"/>
                    <a:pt x="5237" y="2835"/>
                  </a:cubicBezTo>
                  <a:cubicBezTo>
                    <a:pt x="5237" y="2935"/>
                    <a:pt x="5304" y="2969"/>
                    <a:pt x="5371" y="2969"/>
                  </a:cubicBezTo>
                  <a:cubicBezTo>
                    <a:pt x="5437" y="2969"/>
                    <a:pt x="5504" y="2935"/>
                    <a:pt x="5537" y="2869"/>
                  </a:cubicBezTo>
                  <a:cubicBezTo>
                    <a:pt x="5771" y="2268"/>
                    <a:pt x="6571" y="634"/>
                    <a:pt x="7405" y="634"/>
                  </a:cubicBezTo>
                  <a:cubicBezTo>
                    <a:pt x="7505" y="634"/>
                    <a:pt x="7606" y="667"/>
                    <a:pt x="7706" y="701"/>
                  </a:cubicBezTo>
                  <a:cubicBezTo>
                    <a:pt x="7872" y="767"/>
                    <a:pt x="7972" y="867"/>
                    <a:pt x="8006" y="1034"/>
                  </a:cubicBezTo>
                  <a:cubicBezTo>
                    <a:pt x="8206" y="1768"/>
                    <a:pt x="7172" y="3269"/>
                    <a:pt x="6772" y="3803"/>
                  </a:cubicBezTo>
                  <a:cubicBezTo>
                    <a:pt x="6738" y="3869"/>
                    <a:pt x="6738" y="3936"/>
                    <a:pt x="6772" y="4003"/>
                  </a:cubicBezTo>
                  <a:cubicBezTo>
                    <a:pt x="6795" y="4027"/>
                    <a:pt x="6852" y="4050"/>
                    <a:pt x="6907" y="4050"/>
                  </a:cubicBezTo>
                  <a:cubicBezTo>
                    <a:pt x="6930" y="4050"/>
                    <a:pt x="6952" y="4046"/>
                    <a:pt x="6972" y="4036"/>
                  </a:cubicBezTo>
                  <a:cubicBezTo>
                    <a:pt x="6972" y="4036"/>
                    <a:pt x="8139" y="3503"/>
                    <a:pt x="9040" y="3503"/>
                  </a:cubicBezTo>
                  <a:cubicBezTo>
                    <a:pt x="9640" y="3503"/>
                    <a:pt x="9974" y="3703"/>
                    <a:pt x="10074" y="4103"/>
                  </a:cubicBezTo>
                  <a:cubicBezTo>
                    <a:pt x="10107" y="4270"/>
                    <a:pt x="10107" y="4370"/>
                    <a:pt x="10007" y="4503"/>
                  </a:cubicBezTo>
                  <a:cubicBezTo>
                    <a:pt x="9707" y="4937"/>
                    <a:pt x="8640" y="5237"/>
                    <a:pt x="7038" y="5371"/>
                  </a:cubicBezTo>
                  <a:cubicBezTo>
                    <a:pt x="6938" y="5371"/>
                    <a:pt x="6805" y="5371"/>
                    <a:pt x="6805" y="5537"/>
                  </a:cubicBezTo>
                  <a:cubicBezTo>
                    <a:pt x="6805" y="5571"/>
                    <a:pt x="6838" y="5671"/>
                    <a:pt x="7005" y="5671"/>
                  </a:cubicBezTo>
                  <a:cubicBezTo>
                    <a:pt x="7272" y="5704"/>
                    <a:pt x="8640" y="7105"/>
                    <a:pt x="8706" y="7872"/>
                  </a:cubicBezTo>
                  <a:cubicBezTo>
                    <a:pt x="8706" y="8106"/>
                    <a:pt x="8606" y="8206"/>
                    <a:pt x="8373" y="8239"/>
                  </a:cubicBezTo>
                  <a:cubicBezTo>
                    <a:pt x="8306" y="8252"/>
                    <a:pt x="8241" y="8257"/>
                    <a:pt x="8177" y="8257"/>
                  </a:cubicBezTo>
                  <a:cubicBezTo>
                    <a:pt x="7027" y="8257"/>
                    <a:pt x="6338" y="6371"/>
                    <a:pt x="6338" y="6371"/>
                  </a:cubicBezTo>
                  <a:cubicBezTo>
                    <a:pt x="6338" y="6271"/>
                    <a:pt x="6238" y="6238"/>
                    <a:pt x="6171" y="6238"/>
                  </a:cubicBezTo>
                  <a:cubicBezTo>
                    <a:pt x="6104" y="6271"/>
                    <a:pt x="6038" y="6338"/>
                    <a:pt x="6038" y="6405"/>
                  </a:cubicBezTo>
                  <a:cubicBezTo>
                    <a:pt x="6071" y="7072"/>
                    <a:pt x="6004" y="8906"/>
                    <a:pt x="5304" y="9240"/>
                  </a:cubicBezTo>
                  <a:lnTo>
                    <a:pt x="5237" y="9240"/>
                  </a:lnTo>
                  <a:cubicBezTo>
                    <a:pt x="4770" y="9240"/>
                    <a:pt x="4403" y="7505"/>
                    <a:pt x="4303" y="6338"/>
                  </a:cubicBezTo>
                  <a:cubicBezTo>
                    <a:pt x="4303" y="6271"/>
                    <a:pt x="4270" y="6238"/>
                    <a:pt x="4203" y="6204"/>
                  </a:cubicBezTo>
                  <a:lnTo>
                    <a:pt x="4170" y="6204"/>
                  </a:lnTo>
                  <a:cubicBezTo>
                    <a:pt x="4103" y="6204"/>
                    <a:pt x="4070" y="6238"/>
                    <a:pt x="4036" y="6271"/>
                  </a:cubicBezTo>
                  <a:cubicBezTo>
                    <a:pt x="4036" y="6305"/>
                    <a:pt x="2902" y="7872"/>
                    <a:pt x="1935" y="7872"/>
                  </a:cubicBezTo>
                  <a:cubicBezTo>
                    <a:pt x="1835" y="7872"/>
                    <a:pt x="1735" y="7839"/>
                    <a:pt x="1635" y="7806"/>
                  </a:cubicBezTo>
                  <a:cubicBezTo>
                    <a:pt x="1501" y="7739"/>
                    <a:pt x="1468" y="7672"/>
                    <a:pt x="1468" y="7605"/>
                  </a:cubicBezTo>
                  <a:cubicBezTo>
                    <a:pt x="1401" y="7105"/>
                    <a:pt x="2569" y="5938"/>
                    <a:pt x="3336" y="5304"/>
                  </a:cubicBezTo>
                  <a:cubicBezTo>
                    <a:pt x="3403" y="5237"/>
                    <a:pt x="3403" y="5170"/>
                    <a:pt x="3369" y="5104"/>
                  </a:cubicBezTo>
                  <a:cubicBezTo>
                    <a:pt x="3369" y="5055"/>
                    <a:pt x="3316" y="5024"/>
                    <a:pt x="3261" y="5024"/>
                  </a:cubicBezTo>
                  <a:cubicBezTo>
                    <a:pt x="3241" y="5024"/>
                    <a:pt x="3220" y="5028"/>
                    <a:pt x="3202" y="5037"/>
                  </a:cubicBezTo>
                  <a:cubicBezTo>
                    <a:pt x="3202" y="5037"/>
                    <a:pt x="2802" y="5070"/>
                    <a:pt x="2302" y="5070"/>
                  </a:cubicBezTo>
                  <a:cubicBezTo>
                    <a:pt x="1701" y="5070"/>
                    <a:pt x="934" y="5004"/>
                    <a:pt x="534" y="4603"/>
                  </a:cubicBezTo>
                  <a:cubicBezTo>
                    <a:pt x="367" y="4403"/>
                    <a:pt x="300" y="4203"/>
                    <a:pt x="334" y="3903"/>
                  </a:cubicBezTo>
                  <a:cubicBezTo>
                    <a:pt x="334" y="3736"/>
                    <a:pt x="367" y="3269"/>
                    <a:pt x="1434" y="3269"/>
                  </a:cubicBezTo>
                  <a:cubicBezTo>
                    <a:pt x="2368" y="3269"/>
                    <a:pt x="3536" y="3669"/>
                    <a:pt x="3569" y="3669"/>
                  </a:cubicBezTo>
                  <a:cubicBezTo>
                    <a:pt x="3603" y="3669"/>
                    <a:pt x="3669" y="3669"/>
                    <a:pt x="3736" y="3603"/>
                  </a:cubicBezTo>
                  <a:cubicBezTo>
                    <a:pt x="3769" y="3569"/>
                    <a:pt x="3769" y="3503"/>
                    <a:pt x="3736" y="3436"/>
                  </a:cubicBezTo>
                  <a:cubicBezTo>
                    <a:pt x="3736" y="3436"/>
                    <a:pt x="2902" y="1501"/>
                    <a:pt x="3269" y="667"/>
                  </a:cubicBezTo>
                  <a:cubicBezTo>
                    <a:pt x="3336" y="500"/>
                    <a:pt x="3436" y="400"/>
                    <a:pt x="3603" y="334"/>
                  </a:cubicBezTo>
                  <a:cubicBezTo>
                    <a:pt x="3669" y="300"/>
                    <a:pt x="3736" y="300"/>
                    <a:pt x="3803" y="300"/>
                  </a:cubicBezTo>
                  <a:close/>
                  <a:moveTo>
                    <a:pt x="3803" y="0"/>
                  </a:moveTo>
                  <a:cubicBezTo>
                    <a:pt x="3703" y="0"/>
                    <a:pt x="3603" y="0"/>
                    <a:pt x="3503" y="33"/>
                  </a:cubicBezTo>
                  <a:cubicBezTo>
                    <a:pt x="3269" y="133"/>
                    <a:pt x="3102" y="300"/>
                    <a:pt x="3002" y="534"/>
                  </a:cubicBezTo>
                  <a:cubicBezTo>
                    <a:pt x="2669" y="1268"/>
                    <a:pt x="3102" y="2635"/>
                    <a:pt x="3336" y="3269"/>
                  </a:cubicBezTo>
                  <a:cubicBezTo>
                    <a:pt x="2902" y="3136"/>
                    <a:pt x="2135" y="2935"/>
                    <a:pt x="1434" y="2935"/>
                  </a:cubicBezTo>
                  <a:cubicBezTo>
                    <a:pt x="300" y="2935"/>
                    <a:pt x="33" y="3469"/>
                    <a:pt x="0" y="3903"/>
                  </a:cubicBezTo>
                  <a:cubicBezTo>
                    <a:pt x="0" y="4270"/>
                    <a:pt x="100" y="4570"/>
                    <a:pt x="334" y="4803"/>
                  </a:cubicBezTo>
                  <a:cubicBezTo>
                    <a:pt x="776" y="5272"/>
                    <a:pt x="1603" y="5395"/>
                    <a:pt x="2263" y="5395"/>
                  </a:cubicBezTo>
                  <a:cubicBezTo>
                    <a:pt x="2449" y="5395"/>
                    <a:pt x="2622" y="5385"/>
                    <a:pt x="2769" y="5371"/>
                  </a:cubicBezTo>
                  <a:lnTo>
                    <a:pt x="2769" y="5371"/>
                  </a:lnTo>
                  <a:cubicBezTo>
                    <a:pt x="2135" y="5938"/>
                    <a:pt x="1068" y="7005"/>
                    <a:pt x="1168" y="7672"/>
                  </a:cubicBezTo>
                  <a:cubicBezTo>
                    <a:pt x="1168" y="7806"/>
                    <a:pt x="1268" y="7972"/>
                    <a:pt x="1535" y="8106"/>
                  </a:cubicBezTo>
                  <a:cubicBezTo>
                    <a:pt x="1668" y="8139"/>
                    <a:pt x="1801" y="8173"/>
                    <a:pt x="1935" y="8173"/>
                  </a:cubicBezTo>
                  <a:cubicBezTo>
                    <a:pt x="2769" y="8173"/>
                    <a:pt x="3636" y="7272"/>
                    <a:pt x="4036" y="6772"/>
                  </a:cubicBezTo>
                  <a:cubicBezTo>
                    <a:pt x="4136" y="7672"/>
                    <a:pt x="4470" y="9574"/>
                    <a:pt x="5237" y="9574"/>
                  </a:cubicBezTo>
                  <a:cubicBezTo>
                    <a:pt x="5304" y="9574"/>
                    <a:pt x="5371" y="9540"/>
                    <a:pt x="5437" y="9507"/>
                  </a:cubicBezTo>
                  <a:cubicBezTo>
                    <a:pt x="6138" y="9173"/>
                    <a:pt x="6305" y="7939"/>
                    <a:pt x="6338" y="7138"/>
                  </a:cubicBezTo>
                  <a:cubicBezTo>
                    <a:pt x="6676" y="7752"/>
                    <a:pt x="7296" y="8592"/>
                    <a:pt x="8199" y="8592"/>
                  </a:cubicBezTo>
                  <a:cubicBezTo>
                    <a:pt x="8277" y="8592"/>
                    <a:pt x="8357" y="8586"/>
                    <a:pt x="8439" y="8573"/>
                  </a:cubicBezTo>
                  <a:cubicBezTo>
                    <a:pt x="8840" y="8473"/>
                    <a:pt x="9040" y="8239"/>
                    <a:pt x="9007" y="7839"/>
                  </a:cubicBezTo>
                  <a:cubicBezTo>
                    <a:pt x="8940" y="7138"/>
                    <a:pt x="8139" y="6104"/>
                    <a:pt x="7505" y="5637"/>
                  </a:cubicBezTo>
                  <a:cubicBezTo>
                    <a:pt x="8640" y="5504"/>
                    <a:pt x="9874" y="5270"/>
                    <a:pt x="10274" y="4670"/>
                  </a:cubicBezTo>
                  <a:cubicBezTo>
                    <a:pt x="10408" y="4470"/>
                    <a:pt x="10441" y="4270"/>
                    <a:pt x="10374" y="4036"/>
                  </a:cubicBezTo>
                  <a:cubicBezTo>
                    <a:pt x="10274" y="3636"/>
                    <a:pt x="9941" y="3169"/>
                    <a:pt x="9040" y="3169"/>
                  </a:cubicBezTo>
                  <a:cubicBezTo>
                    <a:pt x="8439" y="3169"/>
                    <a:pt x="7806" y="3369"/>
                    <a:pt x="7339" y="3536"/>
                  </a:cubicBezTo>
                  <a:cubicBezTo>
                    <a:pt x="7806" y="2902"/>
                    <a:pt x="8506" y="1701"/>
                    <a:pt x="8306" y="967"/>
                  </a:cubicBezTo>
                  <a:cubicBezTo>
                    <a:pt x="8239" y="701"/>
                    <a:pt x="8106" y="500"/>
                    <a:pt x="7839" y="400"/>
                  </a:cubicBezTo>
                  <a:cubicBezTo>
                    <a:pt x="7706" y="367"/>
                    <a:pt x="7572" y="334"/>
                    <a:pt x="7405" y="334"/>
                  </a:cubicBezTo>
                  <a:cubicBezTo>
                    <a:pt x="6505" y="334"/>
                    <a:pt x="5771" y="1601"/>
                    <a:pt x="5437" y="2302"/>
                  </a:cubicBezTo>
                  <a:cubicBezTo>
                    <a:pt x="5237" y="1501"/>
                    <a:pt x="4737" y="0"/>
                    <a:pt x="380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1468375" y="1019800"/>
              <a:ext cx="31700" cy="36425"/>
            </a:xfrm>
            <a:custGeom>
              <a:avLst/>
              <a:gdLst/>
              <a:ahLst/>
              <a:cxnLst/>
              <a:rect l="l" t="t" r="r" b="b"/>
              <a:pathLst>
                <a:path w="1268" h="1457" extrusionOk="0">
                  <a:moveTo>
                    <a:pt x="1106" y="0"/>
                  </a:moveTo>
                  <a:cubicBezTo>
                    <a:pt x="1057" y="0"/>
                    <a:pt x="1007" y="16"/>
                    <a:pt x="968" y="55"/>
                  </a:cubicBezTo>
                  <a:lnTo>
                    <a:pt x="67" y="1223"/>
                  </a:lnTo>
                  <a:cubicBezTo>
                    <a:pt x="0" y="1290"/>
                    <a:pt x="34" y="1390"/>
                    <a:pt x="100" y="1423"/>
                  </a:cubicBezTo>
                  <a:cubicBezTo>
                    <a:pt x="100" y="1456"/>
                    <a:pt x="134" y="1456"/>
                    <a:pt x="167" y="1456"/>
                  </a:cubicBezTo>
                  <a:cubicBezTo>
                    <a:pt x="234" y="1456"/>
                    <a:pt x="267" y="1456"/>
                    <a:pt x="301" y="1390"/>
                  </a:cubicBezTo>
                  <a:lnTo>
                    <a:pt x="1235" y="256"/>
                  </a:lnTo>
                  <a:cubicBezTo>
                    <a:pt x="1268" y="189"/>
                    <a:pt x="1268" y="89"/>
                    <a:pt x="1201" y="22"/>
                  </a:cubicBezTo>
                  <a:cubicBezTo>
                    <a:pt x="1174" y="8"/>
                    <a:pt x="1140" y="0"/>
                    <a:pt x="11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1495075" y="977575"/>
              <a:ext cx="55075" cy="17775"/>
            </a:xfrm>
            <a:custGeom>
              <a:avLst/>
              <a:gdLst/>
              <a:ahLst/>
              <a:cxnLst/>
              <a:rect l="l" t="t" r="r" b="b"/>
              <a:pathLst>
                <a:path w="2203" h="711" extrusionOk="0">
                  <a:moveTo>
                    <a:pt x="162" y="1"/>
                  </a:moveTo>
                  <a:cubicBezTo>
                    <a:pt x="101" y="1"/>
                    <a:pt x="34" y="55"/>
                    <a:pt x="34" y="110"/>
                  </a:cubicBezTo>
                  <a:cubicBezTo>
                    <a:pt x="1" y="210"/>
                    <a:pt x="68" y="277"/>
                    <a:pt x="134" y="310"/>
                  </a:cubicBezTo>
                  <a:lnTo>
                    <a:pt x="2002" y="677"/>
                  </a:lnTo>
                  <a:cubicBezTo>
                    <a:pt x="2002" y="677"/>
                    <a:pt x="2036" y="710"/>
                    <a:pt x="2036" y="710"/>
                  </a:cubicBezTo>
                  <a:cubicBezTo>
                    <a:pt x="2102" y="710"/>
                    <a:pt x="2169" y="644"/>
                    <a:pt x="2203" y="577"/>
                  </a:cubicBezTo>
                  <a:cubicBezTo>
                    <a:pt x="2203" y="477"/>
                    <a:pt x="2136" y="410"/>
                    <a:pt x="2069" y="377"/>
                  </a:cubicBezTo>
                  <a:lnTo>
                    <a:pt x="201" y="10"/>
                  </a:lnTo>
                  <a:cubicBezTo>
                    <a:pt x="189" y="4"/>
                    <a:pt x="176" y="1"/>
                    <a:pt x="16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1437525" y="927775"/>
              <a:ext cx="19200" cy="42550"/>
            </a:xfrm>
            <a:custGeom>
              <a:avLst/>
              <a:gdLst/>
              <a:ahLst/>
              <a:cxnLst/>
              <a:rect l="l" t="t" r="r" b="b"/>
              <a:pathLst>
                <a:path w="768" h="1702" extrusionOk="0">
                  <a:moveTo>
                    <a:pt x="134" y="0"/>
                  </a:moveTo>
                  <a:cubicBezTo>
                    <a:pt x="67" y="34"/>
                    <a:pt x="1" y="134"/>
                    <a:pt x="34" y="201"/>
                  </a:cubicBezTo>
                  <a:lnTo>
                    <a:pt x="434" y="1602"/>
                  </a:lnTo>
                  <a:cubicBezTo>
                    <a:pt x="468" y="1668"/>
                    <a:pt x="534" y="1702"/>
                    <a:pt x="601" y="1702"/>
                  </a:cubicBezTo>
                  <a:lnTo>
                    <a:pt x="634" y="1702"/>
                  </a:lnTo>
                  <a:cubicBezTo>
                    <a:pt x="734" y="1668"/>
                    <a:pt x="768" y="1602"/>
                    <a:pt x="734" y="1501"/>
                  </a:cubicBezTo>
                  <a:lnTo>
                    <a:pt x="334" y="134"/>
                  </a:lnTo>
                  <a:cubicBezTo>
                    <a:pt x="301" y="34"/>
                    <a:pt x="234" y="0"/>
                    <a:pt x="13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1388325" y="931625"/>
              <a:ext cx="26725" cy="42050"/>
            </a:xfrm>
            <a:custGeom>
              <a:avLst/>
              <a:gdLst/>
              <a:ahLst/>
              <a:cxnLst/>
              <a:rect l="l" t="t" r="r" b="b"/>
              <a:pathLst>
                <a:path w="1069" h="1682" extrusionOk="0">
                  <a:moveTo>
                    <a:pt x="909" y="0"/>
                  </a:moveTo>
                  <a:cubicBezTo>
                    <a:pt x="852" y="0"/>
                    <a:pt x="792" y="31"/>
                    <a:pt x="768" y="80"/>
                  </a:cubicBezTo>
                  <a:lnTo>
                    <a:pt x="34" y="1448"/>
                  </a:lnTo>
                  <a:cubicBezTo>
                    <a:pt x="1" y="1514"/>
                    <a:pt x="34" y="1614"/>
                    <a:pt x="101" y="1648"/>
                  </a:cubicBezTo>
                  <a:cubicBezTo>
                    <a:pt x="134" y="1681"/>
                    <a:pt x="134" y="1681"/>
                    <a:pt x="167" y="1681"/>
                  </a:cubicBezTo>
                  <a:cubicBezTo>
                    <a:pt x="234" y="1681"/>
                    <a:pt x="268" y="1648"/>
                    <a:pt x="301" y="1581"/>
                  </a:cubicBezTo>
                  <a:lnTo>
                    <a:pt x="1035" y="247"/>
                  </a:lnTo>
                  <a:cubicBezTo>
                    <a:pt x="1068" y="147"/>
                    <a:pt x="1035" y="47"/>
                    <a:pt x="968" y="13"/>
                  </a:cubicBezTo>
                  <a:cubicBezTo>
                    <a:pt x="950" y="4"/>
                    <a:pt x="930" y="0"/>
                    <a:pt x="90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1376650" y="986975"/>
              <a:ext cx="59250" cy="15050"/>
            </a:xfrm>
            <a:custGeom>
              <a:avLst/>
              <a:gdLst/>
              <a:ahLst/>
              <a:cxnLst/>
              <a:rect l="l" t="t" r="r" b="b"/>
              <a:pathLst>
                <a:path w="2370" h="602" extrusionOk="0">
                  <a:moveTo>
                    <a:pt x="2169" y="1"/>
                  </a:moveTo>
                  <a:lnTo>
                    <a:pt x="134" y="301"/>
                  </a:lnTo>
                  <a:cubicBezTo>
                    <a:pt x="67" y="301"/>
                    <a:pt x="1" y="368"/>
                    <a:pt x="1" y="468"/>
                  </a:cubicBezTo>
                  <a:cubicBezTo>
                    <a:pt x="34" y="534"/>
                    <a:pt x="101" y="601"/>
                    <a:pt x="167" y="601"/>
                  </a:cubicBezTo>
                  <a:lnTo>
                    <a:pt x="201" y="601"/>
                  </a:lnTo>
                  <a:lnTo>
                    <a:pt x="2202" y="301"/>
                  </a:lnTo>
                  <a:cubicBezTo>
                    <a:pt x="2302" y="301"/>
                    <a:pt x="2369" y="234"/>
                    <a:pt x="2336" y="134"/>
                  </a:cubicBezTo>
                  <a:cubicBezTo>
                    <a:pt x="2336" y="67"/>
                    <a:pt x="2269" y="1"/>
                    <a:pt x="2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1379150" y="1022425"/>
              <a:ext cx="31725" cy="33800"/>
            </a:xfrm>
            <a:custGeom>
              <a:avLst/>
              <a:gdLst/>
              <a:ahLst/>
              <a:cxnLst/>
              <a:rect l="l" t="t" r="r" b="b"/>
              <a:pathLst>
                <a:path w="1269" h="1352" extrusionOk="0">
                  <a:moveTo>
                    <a:pt x="180" y="0"/>
                  </a:moveTo>
                  <a:cubicBezTo>
                    <a:pt x="142" y="0"/>
                    <a:pt x="101" y="17"/>
                    <a:pt x="67" y="50"/>
                  </a:cubicBezTo>
                  <a:cubicBezTo>
                    <a:pt x="1" y="84"/>
                    <a:pt x="1" y="184"/>
                    <a:pt x="34" y="251"/>
                  </a:cubicBezTo>
                  <a:lnTo>
                    <a:pt x="968" y="1318"/>
                  </a:lnTo>
                  <a:cubicBezTo>
                    <a:pt x="1001" y="1351"/>
                    <a:pt x="1068" y="1351"/>
                    <a:pt x="1101" y="1351"/>
                  </a:cubicBezTo>
                  <a:cubicBezTo>
                    <a:pt x="1135" y="1351"/>
                    <a:pt x="1168" y="1351"/>
                    <a:pt x="1201" y="1318"/>
                  </a:cubicBezTo>
                  <a:cubicBezTo>
                    <a:pt x="1268" y="1251"/>
                    <a:pt x="1268" y="1151"/>
                    <a:pt x="1201" y="1085"/>
                  </a:cubicBezTo>
                  <a:lnTo>
                    <a:pt x="267" y="50"/>
                  </a:lnTo>
                  <a:cubicBezTo>
                    <a:pt x="251" y="17"/>
                    <a:pt x="217" y="0"/>
                    <a:pt x="18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1414175" y="1031175"/>
              <a:ext cx="11700" cy="45050"/>
            </a:xfrm>
            <a:custGeom>
              <a:avLst/>
              <a:gdLst/>
              <a:ahLst/>
              <a:cxnLst/>
              <a:rect l="l" t="t" r="r" b="b"/>
              <a:pathLst>
                <a:path w="468" h="1802" extrusionOk="0">
                  <a:moveTo>
                    <a:pt x="167" y="1"/>
                  </a:moveTo>
                  <a:cubicBezTo>
                    <a:pt x="67" y="34"/>
                    <a:pt x="1" y="101"/>
                    <a:pt x="34" y="201"/>
                  </a:cubicBezTo>
                  <a:lnTo>
                    <a:pt x="167" y="1669"/>
                  </a:lnTo>
                  <a:cubicBezTo>
                    <a:pt x="167" y="1735"/>
                    <a:pt x="234" y="1802"/>
                    <a:pt x="301" y="1802"/>
                  </a:cubicBezTo>
                  <a:lnTo>
                    <a:pt x="334" y="1802"/>
                  </a:lnTo>
                  <a:cubicBezTo>
                    <a:pt x="401" y="1802"/>
                    <a:pt x="468" y="1702"/>
                    <a:pt x="468" y="1635"/>
                  </a:cubicBezTo>
                  <a:lnTo>
                    <a:pt x="334" y="167"/>
                  </a:lnTo>
                  <a:cubicBezTo>
                    <a:pt x="334" y="67"/>
                    <a:pt x="267"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1455025" y="952800"/>
              <a:ext cx="94250" cy="94250"/>
            </a:xfrm>
            <a:custGeom>
              <a:avLst/>
              <a:gdLst/>
              <a:ahLst/>
              <a:cxnLst/>
              <a:rect l="l" t="t" r="r" b="b"/>
              <a:pathLst>
                <a:path w="3770" h="3770" extrusionOk="0">
                  <a:moveTo>
                    <a:pt x="1868" y="0"/>
                  </a:moveTo>
                  <a:cubicBezTo>
                    <a:pt x="834" y="0"/>
                    <a:pt x="0" y="834"/>
                    <a:pt x="0" y="1868"/>
                  </a:cubicBezTo>
                  <a:cubicBezTo>
                    <a:pt x="0" y="2902"/>
                    <a:pt x="834" y="3769"/>
                    <a:pt x="1868" y="3769"/>
                  </a:cubicBezTo>
                  <a:cubicBezTo>
                    <a:pt x="2902" y="3769"/>
                    <a:pt x="3769" y="2902"/>
                    <a:pt x="3769" y="1868"/>
                  </a:cubicBezTo>
                  <a:cubicBezTo>
                    <a:pt x="3769" y="834"/>
                    <a:pt x="2902" y="0"/>
                    <a:pt x="1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 name="Google Shape;124;p3"/>
          <p:cNvGrpSpPr/>
          <p:nvPr/>
        </p:nvGrpSpPr>
        <p:grpSpPr>
          <a:xfrm>
            <a:off x="11288534" y="5126381"/>
            <a:ext cx="801541" cy="1006672"/>
            <a:chOff x="5591675" y="4071736"/>
            <a:chExt cx="601156" cy="755004"/>
          </a:xfrm>
        </p:grpSpPr>
        <p:sp>
          <p:nvSpPr>
            <p:cNvPr id="125" name="Google Shape;125;p3"/>
            <p:cNvSpPr/>
            <p:nvPr/>
          </p:nvSpPr>
          <p:spPr>
            <a:xfrm>
              <a:off x="5868656" y="4478214"/>
              <a:ext cx="324175" cy="189101"/>
            </a:xfrm>
            <a:custGeom>
              <a:avLst/>
              <a:gdLst/>
              <a:ahLst/>
              <a:cxnLst/>
              <a:rect l="l" t="t" r="r" b="b"/>
              <a:pathLst>
                <a:path w="17647" h="10294" extrusionOk="0">
                  <a:moveTo>
                    <a:pt x="7470" y="1"/>
                  </a:moveTo>
                  <a:cubicBezTo>
                    <a:pt x="6621" y="1"/>
                    <a:pt x="5779" y="127"/>
                    <a:pt x="4971" y="420"/>
                  </a:cubicBezTo>
                  <a:cubicBezTo>
                    <a:pt x="1" y="2254"/>
                    <a:pt x="801" y="10294"/>
                    <a:pt x="801" y="10294"/>
                  </a:cubicBezTo>
                  <a:cubicBezTo>
                    <a:pt x="801" y="10294"/>
                    <a:pt x="1502" y="9426"/>
                    <a:pt x="4871" y="6824"/>
                  </a:cubicBezTo>
                  <a:cubicBezTo>
                    <a:pt x="8273" y="4223"/>
                    <a:pt x="17647" y="5990"/>
                    <a:pt x="16946" y="4556"/>
                  </a:cubicBezTo>
                  <a:cubicBezTo>
                    <a:pt x="16360" y="3355"/>
                    <a:pt x="11842" y="1"/>
                    <a:pt x="74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5879072" y="4530167"/>
              <a:ext cx="182028" cy="140824"/>
            </a:xfrm>
            <a:custGeom>
              <a:avLst/>
              <a:gdLst/>
              <a:ahLst/>
              <a:cxnLst/>
              <a:rect l="l" t="t" r="r" b="b"/>
              <a:pathLst>
                <a:path w="9909" h="7666" extrusionOk="0">
                  <a:moveTo>
                    <a:pt x="7749" y="1"/>
                  </a:moveTo>
                  <a:cubicBezTo>
                    <a:pt x="7140" y="1"/>
                    <a:pt x="6431" y="99"/>
                    <a:pt x="5672" y="394"/>
                  </a:cubicBezTo>
                  <a:cubicBezTo>
                    <a:pt x="3370" y="1294"/>
                    <a:pt x="1469" y="3663"/>
                    <a:pt x="34" y="7399"/>
                  </a:cubicBezTo>
                  <a:cubicBezTo>
                    <a:pt x="1" y="7499"/>
                    <a:pt x="34" y="7599"/>
                    <a:pt x="134" y="7666"/>
                  </a:cubicBezTo>
                  <a:lnTo>
                    <a:pt x="234" y="7666"/>
                  </a:lnTo>
                  <a:cubicBezTo>
                    <a:pt x="301" y="7666"/>
                    <a:pt x="401" y="7632"/>
                    <a:pt x="401" y="7532"/>
                  </a:cubicBezTo>
                  <a:cubicBezTo>
                    <a:pt x="1802" y="3930"/>
                    <a:pt x="3604" y="1661"/>
                    <a:pt x="5805" y="794"/>
                  </a:cubicBezTo>
                  <a:cubicBezTo>
                    <a:pt x="6513" y="509"/>
                    <a:pt x="7179" y="415"/>
                    <a:pt x="7747" y="415"/>
                  </a:cubicBezTo>
                  <a:cubicBezTo>
                    <a:pt x="8839" y="415"/>
                    <a:pt x="9574" y="761"/>
                    <a:pt x="9574" y="761"/>
                  </a:cubicBezTo>
                  <a:cubicBezTo>
                    <a:pt x="9608" y="783"/>
                    <a:pt x="9645" y="794"/>
                    <a:pt x="9682" y="794"/>
                  </a:cubicBezTo>
                  <a:cubicBezTo>
                    <a:pt x="9756" y="794"/>
                    <a:pt x="9830" y="750"/>
                    <a:pt x="9875" y="661"/>
                  </a:cubicBezTo>
                  <a:cubicBezTo>
                    <a:pt x="9908" y="561"/>
                    <a:pt x="9875" y="461"/>
                    <a:pt x="9775" y="394"/>
                  </a:cubicBezTo>
                  <a:cubicBezTo>
                    <a:pt x="9731" y="372"/>
                    <a:pt x="8930" y="1"/>
                    <a:pt x="774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5612747" y="4385477"/>
              <a:ext cx="274301" cy="259164"/>
            </a:xfrm>
            <a:custGeom>
              <a:avLst/>
              <a:gdLst/>
              <a:ahLst/>
              <a:cxnLst/>
              <a:rect l="l" t="t" r="r" b="b"/>
              <a:pathLst>
                <a:path w="14932" h="14108" extrusionOk="0">
                  <a:moveTo>
                    <a:pt x="7545" y="1"/>
                  </a:moveTo>
                  <a:cubicBezTo>
                    <a:pt x="3400" y="1"/>
                    <a:pt x="0" y="5196"/>
                    <a:pt x="688" y="5368"/>
                  </a:cubicBezTo>
                  <a:cubicBezTo>
                    <a:pt x="717" y="5375"/>
                    <a:pt x="750" y="5378"/>
                    <a:pt x="788" y="5378"/>
                  </a:cubicBezTo>
                  <a:cubicBezTo>
                    <a:pt x="1438" y="5378"/>
                    <a:pt x="3398" y="4382"/>
                    <a:pt x="5508" y="4382"/>
                  </a:cubicBezTo>
                  <a:cubicBezTo>
                    <a:pt x="6703" y="4382"/>
                    <a:pt x="7946" y="4702"/>
                    <a:pt x="9027" y="5701"/>
                  </a:cubicBezTo>
                  <a:cubicBezTo>
                    <a:pt x="12130" y="8570"/>
                    <a:pt x="14932" y="14107"/>
                    <a:pt x="14932" y="14107"/>
                  </a:cubicBezTo>
                  <a:cubicBezTo>
                    <a:pt x="14932" y="14107"/>
                    <a:pt x="14631" y="2766"/>
                    <a:pt x="9628" y="464"/>
                  </a:cubicBezTo>
                  <a:cubicBezTo>
                    <a:pt x="8923" y="140"/>
                    <a:pt x="8224"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5739360" y="4415440"/>
              <a:ext cx="147089" cy="224298"/>
            </a:xfrm>
            <a:custGeom>
              <a:avLst/>
              <a:gdLst/>
              <a:ahLst/>
              <a:cxnLst/>
              <a:rect l="l" t="t" r="r" b="b"/>
              <a:pathLst>
                <a:path w="8007" h="12210" extrusionOk="0">
                  <a:moveTo>
                    <a:pt x="301" y="1"/>
                  </a:moveTo>
                  <a:cubicBezTo>
                    <a:pt x="167" y="1"/>
                    <a:pt x="67" y="67"/>
                    <a:pt x="34" y="168"/>
                  </a:cubicBezTo>
                  <a:cubicBezTo>
                    <a:pt x="1" y="268"/>
                    <a:pt x="67" y="401"/>
                    <a:pt x="201" y="434"/>
                  </a:cubicBezTo>
                  <a:cubicBezTo>
                    <a:pt x="267" y="434"/>
                    <a:pt x="7172" y="2202"/>
                    <a:pt x="7573" y="12009"/>
                  </a:cubicBezTo>
                  <a:cubicBezTo>
                    <a:pt x="7573" y="12109"/>
                    <a:pt x="7673" y="12209"/>
                    <a:pt x="7773" y="12209"/>
                  </a:cubicBezTo>
                  <a:cubicBezTo>
                    <a:pt x="7906" y="12176"/>
                    <a:pt x="8006" y="12109"/>
                    <a:pt x="7973" y="11976"/>
                  </a:cubicBezTo>
                  <a:cubicBezTo>
                    <a:pt x="7573" y="1902"/>
                    <a:pt x="367" y="34"/>
                    <a:pt x="3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3"/>
            <p:cNvSpPr/>
            <p:nvPr/>
          </p:nvSpPr>
          <p:spPr>
            <a:xfrm>
              <a:off x="5828221" y="4248649"/>
              <a:ext cx="114610" cy="561424"/>
            </a:xfrm>
            <a:custGeom>
              <a:avLst/>
              <a:gdLst/>
              <a:ahLst/>
              <a:cxnLst/>
              <a:rect l="l" t="t" r="r" b="b"/>
              <a:pathLst>
                <a:path w="6239" h="30562" extrusionOk="0">
                  <a:moveTo>
                    <a:pt x="5986" y="0"/>
                  </a:moveTo>
                  <a:cubicBezTo>
                    <a:pt x="5880" y="0"/>
                    <a:pt x="5804" y="87"/>
                    <a:pt x="5804" y="173"/>
                  </a:cubicBezTo>
                  <a:cubicBezTo>
                    <a:pt x="5771" y="407"/>
                    <a:pt x="4270" y="22623"/>
                    <a:pt x="67" y="30228"/>
                  </a:cubicBezTo>
                  <a:cubicBezTo>
                    <a:pt x="0" y="30328"/>
                    <a:pt x="34" y="30462"/>
                    <a:pt x="134" y="30528"/>
                  </a:cubicBezTo>
                  <a:cubicBezTo>
                    <a:pt x="167" y="30528"/>
                    <a:pt x="200" y="30562"/>
                    <a:pt x="234" y="30562"/>
                  </a:cubicBezTo>
                  <a:cubicBezTo>
                    <a:pt x="301" y="30562"/>
                    <a:pt x="367" y="30495"/>
                    <a:pt x="434" y="30428"/>
                  </a:cubicBezTo>
                  <a:cubicBezTo>
                    <a:pt x="4670" y="22723"/>
                    <a:pt x="6205" y="440"/>
                    <a:pt x="6205" y="207"/>
                  </a:cubicBezTo>
                  <a:cubicBezTo>
                    <a:pt x="6238" y="107"/>
                    <a:pt x="6138" y="7"/>
                    <a:pt x="6038" y="7"/>
                  </a:cubicBezTo>
                  <a:cubicBezTo>
                    <a:pt x="6020" y="2"/>
                    <a:pt x="6003" y="0"/>
                    <a:pt x="598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5727107" y="4071736"/>
              <a:ext cx="418542" cy="383804"/>
            </a:xfrm>
            <a:custGeom>
              <a:avLst/>
              <a:gdLst/>
              <a:ahLst/>
              <a:cxnLst/>
              <a:rect l="l" t="t" r="r" b="b"/>
              <a:pathLst>
                <a:path w="22784" h="20893" extrusionOk="0">
                  <a:moveTo>
                    <a:pt x="10204" y="1"/>
                  </a:moveTo>
                  <a:cubicBezTo>
                    <a:pt x="10130" y="1"/>
                    <a:pt x="10053" y="10"/>
                    <a:pt x="9974" y="30"/>
                  </a:cubicBezTo>
                  <a:cubicBezTo>
                    <a:pt x="8006" y="530"/>
                    <a:pt x="8607" y="5434"/>
                    <a:pt x="8607" y="5434"/>
                  </a:cubicBezTo>
                  <a:cubicBezTo>
                    <a:pt x="8607" y="5434"/>
                    <a:pt x="6933" y="2146"/>
                    <a:pt x="5095" y="2146"/>
                  </a:cubicBezTo>
                  <a:cubicBezTo>
                    <a:pt x="4554" y="2146"/>
                    <a:pt x="4000" y="2430"/>
                    <a:pt x="3470" y="3165"/>
                  </a:cubicBezTo>
                  <a:cubicBezTo>
                    <a:pt x="2636" y="4333"/>
                    <a:pt x="5604" y="7635"/>
                    <a:pt x="5604" y="7635"/>
                  </a:cubicBezTo>
                  <a:cubicBezTo>
                    <a:pt x="5604" y="7635"/>
                    <a:pt x="4526" y="7500"/>
                    <a:pt x="3327" y="7500"/>
                  </a:cubicBezTo>
                  <a:cubicBezTo>
                    <a:pt x="1858" y="7500"/>
                    <a:pt x="207" y="7703"/>
                    <a:pt x="134" y="8602"/>
                  </a:cubicBezTo>
                  <a:cubicBezTo>
                    <a:pt x="0" y="10270"/>
                    <a:pt x="4737" y="11571"/>
                    <a:pt x="4737" y="11571"/>
                  </a:cubicBezTo>
                  <a:cubicBezTo>
                    <a:pt x="4737" y="11571"/>
                    <a:pt x="1068" y="14740"/>
                    <a:pt x="1868" y="16441"/>
                  </a:cubicBezTo>
                  <a:cubicBezTo>
                    <a:pt x="2072" y="16873"/>
                    <a:pt x="2502" y="17034"/>
                    <a:pt x="3032" y="17034"/>
                  </a:cubicBezTo>
                  <a:cubicBezTo>
                    <a:pt x="4590" y="17034"/>
                    <a:pt x="7005" y="15641"/>
                    <a:pt x="7005" y="15641"/>
                  </a:cubicBezTo>
                  <a:lnTo>
                    <a:pt x="7005" y="15641"/>
                  </a:lnTo>
                  <a:cubicBezTo>
                    <a:pt x="7005" y="15641"/>
                    <a:pt x="5748" y="20892"/>
                    <a:pt x="7598" y="20892"/>
                  </a:cubicBezTo>
                  <a:cubicBezTo>
                    <a:pt x="7653" y="20892"/>
                    <a:pt x="7712" y="20888"/>
                    <a:pt x="7773" y="20878"/>
                  </a:cubicBezTo>
                  <a:cubicBezTo>
                    <a:pt x="9874" y="20578"/>
                    <a:pt x="11142" y="17042"/>
                    <a:pt x="11142" y="17042"/>
                  </a:cubicBezTo>
                  <a:cubicBezTo>
                    <a:pt x="11142" y="17042"/>
                    <a:pt x="11748" y="20634"/>
                    <a:pt x="13500" y="20634"/>
                  </a:cubicBezTo>
                  <a:cubicBezTo>
                    <a:pt x="13802" y="20634"/>
                    <a:pt x="14138" y="20528"/>
                    <a:pt x="14511" y="20278"/>
                  </a:cubicBezTo>
                  <a:cubicBezTo>
                    <a:pt x="15812" y="19410"/>
                    <a:pt x="14144" y="16575"/>
                    <a:pt x="14144" y="16575"/>
                  </a:cubicBezTo>
                  <a:lnTo>
                    <a:pt x="14144" y="16575"/>
                  </a:lnTo>
                  <a:cubicBezTo>
                    <a:pt x="14144" y="16575"/>
                    <a:pt x="16240" y="18712"/>
                    <a:pt x="17916" y="18712"/>
                  </a:cubicBezTo>
                  <a:cubicBezTo>
                    <a:pt x="18375" y="18712"/>
                    <a:pt x="18803" y="18552"/>
                    <a:pt x="19147" y="18143"/>
                  </a:cubicBezTo>
                  <a:cubicBezTo>
                    <a:pt x="19948" y="17242"/>
                    <a:pt x="16846" y="14240"/>
                    <a:pt x="16846" y="14240"/>
                  </a:cubicBezTo>
                  <a:lnTo>
                    <a:pt x="16846" y="14240"/>
                  </a:lnTo>
                  <a:cubicBezTo>
                    <a:pt x="16846" y="14240"/>
                    <a:pt x="17037" y="14248"/>
                    <a:pt x="17342" y="14248"/>
                  </a:cubicBezTo>
                  <a:cubicBezTo>
                    <a:pt x="18563" y="14248"/>
                    <a:pt x="21616" y="14120"/>
                    <a:pt x="21616" y="12839"/>
                  </a:cubicBezTo>
                  <a:cubicBezTo>
                    <a:pt x="21616" y="11204"/>
                    <a:pt x="17146" y="10737"/>
                    <a:pt x="17146" y="10737"/>
                  </a:cubicBezTo>
                  <a:cubicBezTo>
                    <a:pt x="17146" y="10737"/>
                    <a:pt x="22783" y="8502"/>
                    <a:pt x="21049" y="6768"/>
                  </a:cubicBezTo>
                  <a:cubicBezTo>
                    <a:pt x="20806" y="6517"/>
                    <a:pt x="20402" y="6421"/>
                    <a:pt x="19924" y="6421"/>
                  </a:cubicBezTo>
                  <a:cubicBezTo>
                    <a:pt x="18299" y="6421"/>
                    <a:pt x="15812" y="7535"/>
                    <a:pt x="15812" y="7535"/>
                  </a:cubicBezTo>
                  <a:cubicBezTo>
                    <a:pt x="15812" y="7535"/>
                    <a:pt x="17813" y="3099"/>
                    <a:pt x="17079" y="2398"/>
                  </a:cubicBezTo>
                  <a:cubicBezTo>
                    <a:pt x="16739" y="2069"/>
                    <a:pt x="16390" y="1931"/>
                    <a:pt x="16045" y="1931"/>
                  </a:cubicBezTo>
                  <a:cubicBezTo>
                    <a:pt x="14253" y="1931"/>
                    <a:pt x="12543" y="5634"/>
                    <a:pt x="12543" y="5634"/>
                  </a:cubicBezTo>
                  <a:cubicBezTo>
                    <a:pt x="12543" y="5634"/>
                    <a:pt x="12019" y="1"/>
                    <a:pt x="10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5788999" y="4233144"/>
              <a:ext cx="89480" cy="36464"/>
            </a:xfrm>
            <a:custGeom>
              <a:avLst/>
              <a:gdLst/>
              <a:ahLst/>
              <a:cxnLst/>
              <a:rect l="l" t="t" r="r" b="b"/>
              <a:pathLst>
                <a:path w="4871" h="1985" extrusionOk="0">
                  <a:moveTo>
                    <a:pt x="544" y="1"/>
                  </a:moveTo>
                  <a:cubicBezTo>
                    <a:pt x="349" y="1"/>
                    <a:pt x="226" y="10"/>
                    <a:pt x="201" y="17"/>
                  </a:cubicBezTo>
                  <a:cubicBezTo>
                    <a:pt x="101" y="17"/>
                    <a:pt x="0" y="117"/>
                    <a:pt x="0" y="217"/>
                  </a:cubicBezTo>
                  <a:cubicBezTo>
                    <a:pt x="34" y="350"/>
                    <a:pt x="134" y="417"/>
                    <a:pt x="234" y="417"/>
                  </a:cubicBezTo>
                  <a:cubicBezTo>
                    <a:pt x="240" y="417"/>
                    <a:pt x="321" y="412"/>
                    <a:pt x="460" y="412"/>
                  </a:cubicBezTo>
                  <a:cubicBezTo>
                    <a:pt x="1154" y="412"/>
                    <a:pt x="3281" y="528"/>
                    <a:pt x="4504" y="1918"/>
                  </a:cubicBezTo>
                  <a:cubicBezTo>
                    <a:pt x="4537" y="1951"/>
                    <a:pt x="4604" y="1985"/>
                    <a:pt x="4637" y="1985"/>
                  </a:cubicBezTo>
                  <a:cubicBezTo>
                    <a:pt x="4704" y="1985"/>
                    <a:pt x="4737" y="1951"/>
                    <a:pt x="4771" y="1918"/>
                  </a:cubicBezTo>
                  <a:cubicBezTo>
                    <a:pt x="4871" y="1851"/>
                    <a:pt x="4871" y="1718"/>
                    <a:pt x="4804" y="1618"/>
                  </a:cubicBezTo>
                  <a:cubicBezTo>
                    <a:pt x="3532" y="183"/>
                    <a:pt x="1380" y="1"/>
                    <a:pt x="54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5919525" y="4118233"/>
              <a:ext cx="14733" cy="98059"/>
            </a:xfrm>
            <a:custGeom>
              <a:avLst/>
              <a:gdLst/>
              <a:ahLst/>
              <a:cxnLst/>
              <a:rect l="l" t="t" r="r" b="b"/>
              <a:pathLst>
                <a:path w="802" h="5338" extrusionOk="0">
                  <a:moveTo>
                    <a:pt x="201" y="0"/>
                  </a:moveTo>
                  <a:cubicBezTo>
                    <a:pt x="101" y="0"/>
                    <a:pt x="1" y="101"/>
                    <a:pt x="1" y="201"/>
                  </a:cubicBezTo>
                  <a:cubicBezTo>
                    <a:pt x="1" y="367"/>
                    <a:pt x="67" y="4270"/>
                    <a:pt x="367" y="5204"/>
                  </a:cubicBezTo>
                  <a:cubicBezTo>
                    <a:pt x="367" y="5304"/>
                    <a:pt x="468" y="5338"/>
                    <a:pt x="568" y="5338"/>
                  </a:cubicBezTo>
                  <a:lnTo>
                    <a:pt x="601" y="5338"/>
                  </a:lnTo>
                  <a:cubicBezTo>
                    <a:pt x="734" y="5304"/>
                    <a:pt x="801" y="5204"/>
                    <a:pt x="768" y="5071"/>
                  </a:cubicBezTo>
                  <a:cubicBezTo>
                    <a:pt x="501" y="4203"/>
                    <a:pt x="401" y="234"/>
                    <a:pt x="401" y="201"/>
                  </a:cubicBezTo>
                  <a:cubicBezTo>
                    <a:pt x="401" y="101"/>
                    <a:pt x="301" y="0"/>
                    <a:pt x="2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5825759" y="4160358"/>
              <a:ext cx="66812" cy="70026"/>
            </a:xfrm>
            <a:custGeom>
              <a:avLst/>
              <a:gdLst/>
              <a:ahLst/>
              <a:cxnLst/>
              <a:rect l="l" t="t" r="r" b="b"/>
              <a:pathLst>
                <a:path w="3637" h="3812" extrusionOk="0">
                  <a:moveTo>
                    <a:pt x="246" y="0"/>
                  </a:moveTo>
                  <a:cubicBezTo>
                    <a:pt x="157" y="0"/>
                    <a:pt x="62" y="60"/>
                    <a:pt x="34" y="143"/>
                  </a:cubicBezTo>
                  <a:cubicBezTo>
                    <a:pt x="1" y="243"/>
                    <a:pt x="68" y="376"/>
                    <a:pt x="168" y="409"/>
                  </a:cubicBezTo>
                  <a:cubicBezTo>
                    <a:pt x="201" y="409"/>
                    <a:pt x="3237" y="1544"/>
                    <a:pt x="3237" y="3612"/>
                  </a:cubicBezTo>
                  <a:cubicBezTo>
                    <a:pt x="3237" y="3745"/>
                    <a:pt x="3303" y="3812"/>
                    <a:pt x="3437" y="3812"/>
                  </a:cubicBezTo>
                  <a:cubicBezTo>
                    <a:pt x="3537" y="3812"/>
                    <a:pt x="3637" y="3745"/>
                    <a:pt x="3637" y="3612"/>
                  </a:cubicBezTo>
                  <a:cubicBezTo>
                    <a:pt x="3637" y="1277"/>
                    <a:pt x="435" y="76"/>
                    <a:pt x="301" y="9"/>
                  </a:cubicBezTo>
                  <a:cubicBezTo>
                    <a:pt x="283" y="3"/>
                    <a:pt x="265" y="0"/>
                    <a:pt x="2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5796347" y="4300805"/>
              <a:ext cx="85200" cy="36832"/>
            </a:xfrm>
            <a:custGeom>
              <a:avLst/>
              <a:gdLst/>
              <a:ahLst/>
              <a:cxnLst/>
              <a:rect l="l" t="t" r="r" b="b"/>
              <a:pathLst>
                <a:path w="4638" h="2005" extrusionOk="0">
                  <a:moveTo>
                    <a:pt x="4320" y="1"/>
                  </a:moveTo>
                  <a:cubicBezTo>
                    <a:pt x="2925" y="1"/>
                    <a:pt x="232" y="1572"/>
                    <a:pt x="134" y="1637"/>
                  </a:cubicBezTo>
                  <a:cubicBezTo>
                    <a:pt x="34" y="1704"/>
                    <a:pt x="1" y="1804"/>
                    <a:pt x="67" y="1904"/>
                  </a:cubicBezTo>
                  <a:cubicBezTo>
                    <a:pt x="101" y="1971"/>
                    <a:pt x="168" y="2004"/>
                    <a:pt x="234" y="2004"/>
                  </a:cubicBezTo>
                  <a:lnTo>
                    <a:pt x="334" y="2004"/>
                  </a:lnTo>
                  <a:cubicBezTo>
                    <a:pt x="367" y="1971"/>
                    <a:pt x="3112" y="403"/>
                    <a:pt x="4365" y="403"/>
                  </a:cubicBezTo>
                  <a:cubicBezTo>
                    <a:pt x="4378" y="403"/>
                    <a:pt x="4391" y="403"/>
                    <a:pt x="4404" y="403"/>
                  </a:cubicBezTo>
                  <a:cubicBezTo>
                    <a:pt x="4417" y="408"/>
                    <a:pt x="4431" y="410"/>
                    <a:pt x="4444" y="410"/>
                  </a:cubicBezTo>
                  <a:cubicBezTo>
                    <a:pt x="4529" y="410"/>
                    <a:pt x="4604" y="323"/>
                    <a:pt x="4604" y="236"/>
                  </a:cubicBezTo>
                  <a:cubicBezTo>
                    <a:pt x="4637" y="103"/>
                    <a:pt x="4537" y="3"/>
                    <a:pt x="4404" y="3"/>
                  </a:cubicBezTo>
                  <a:cubicBezTo>
                    <a:pt x="4377" y="2"/>
                    <a:pt x="4349" y="1"/>
                    <a:pt x="432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5887045" y="4321049"/>
              <a:ext cx="28823" cy="87055"/>
            </a:xfrm>
            <a:custGeom>
              <a:avLst/>
              <a:gdLst/>
              <a:ahLst/>
              <a:cxnLst/>
              <a:rect l="l" t="t" r="r" b="b"/>
              <a:pathLst>
                <a:path w="1569" h="4739" extrusionOk="0">
                  <a:moveTo>
                    <a:pt x="1354" y="0"/>
                  </a:moveTo>
                  <a:cubicBezTo>
                    <a:pt x="1282" y="0"/>
                    <a:pt x="1211" y="37"/>
                    <a:pt x="1168" y="102"/>
                  </a:cubicBezTo>
                  <a:cubicBezTo>
                    <a:pt x="601" y="969"/>
                    <a:pt x="67" y="4338"/>
                    <a:pt x="34" y="4505"/>
                  </a:cubicBezTo>
                  <a:cubicBezTo>
                    <a:pt x="1" y="4605"/>
                    <a:pt x="101" y="4705"/>
                    <a:pt x="201" y="4738"/>
                  </a:cubicBezTo>
                  <a:lnTo>
                    <a:pt x="234" y="4738"/>
                  </a:lnTo>
                  <a:cubicBezTo>
                    <a:pt x="334" y="4738"/>
                    <a:pt x="434" y="4672"/>
                    <a:pt x="434" y="4572"/>
                  </a:cubicBezTo>
                  <a:cubicBezTo>
                    <a:pt x="601" y="3604"/>
                    <a:pt x="1101" y="1002"/>
                    <a:pt x="1535" y="335"/>
                  </a:cubicBezTo>
                  <a:cubicBezTo>
                    <a:pt x="1568" y="235"/>
                    <a:pt x="1568" y="102"/>
                    <a:pt x="1468" y="35"/>
                  </a:cubicBezTo>
                  <a:cubicBezTo>
                    <a:pt x="1433" y="11"/>
                    <a:pt x="1393" y="0"/>
                    <a:pt x="135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5944657" y="4334056"/>
              <a:ext cx="31266" cy="76493"/>
            </a:xfrm>
            <a:custGeom>
              <a:avLst/>
              <a:gdLst/>
              <a:ahLst/>
              <a:cxnLst/>
              <a:rect l="l" t="t" r="r" b="b"/>
              <a:pathLst>
                <a:path w="1702" h="4164" extrusionOk="0">
                  <a:moveTo>
                    <a:pt x="222" y="1"/>
                  </a:moveTo>
                  <a:cubicBezTo>
                    <a:pt x="192" y="1"/>
                    <a:pt x="162" y="9"/>
                    <a:pt x="134" y="28"/>
                  </a:cubicBezTo>
                  <a:cubicBezTo>
                    <a:pt x="34" y="61"/>
                    <a:pt x="0" y="194"/>
                    <a:pt x="34" y="294"/>
                  </a:cubicBezTo>
                  <a:cubicBezTo>
                    <a:pt x="567" y="1395"/>
                    <a:pt x="1268" y="3997"/>
                    <a:pt x="1268" y="4030"/>
                  </a:cubicBezTo>
                  <a:cubicBezTo>
                    <a:pt x="1301" y="4097"/>
                    <a:pt x="1401" y="4164"/>
                    <a:pt x="1468" y="4164"/>
                  </a:cubicBezTo>
                  <a:lnTo>
                    <a:pt x="1535" y="4164"/>
                  </a:lnTo>
                  <a:cubicBezTo>
                    <a:pt x="1635" y="4131"/>
                    <a:pt x="1701" y="4030"/>
                    <a:pt x="1668" y="3897"/>
                  </a:cubicBezTo>
                  <a:cubicBezTo>
                    <a:pt x="1668" y="3797"/>
                    <a:pt x="968" y="1228"/>
                    <a:pt x="400" y="128"/>
                  </a:cubicBezTo>
                  <a:cubicBezTo>
                    <a:pt x="376" y="56"/>
                    <a:pt x="300" y="1"/>
                    <a:pt x="2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5969770" y="4299463"/>
              <a:ext cx="71716" cy="62678"/>
            </a:xfrm>
            <a:custGeom>
              <a:avLst/>
              <a:gdLst/>
              <a:ahLst/>
              <a:cxnLst/>
              <a:rect l="l" t="t" r="r" b="b"/>
              <a:pathLst>
                <a:path w="3904" h="3412" extrusionOk="0">
                  <a:moveTo>
                    <a:pt x="279" y="1"/>
                  </a:moveTo>
                  <a:cubicBezTo>
                    <a:pt x="190" y="1"/>
                    <a:pt x="95" y="60"/>
                    <a:pt x="68" y="143"/>
                  </a:cubicBezTo>
                  <a:cubicBezTo>
                    <a:pt x="1" y="243"/>
                    <a:pt x="68" y="376"/>
                    <a:pt x="168" y="409"/>
                  </a:cubicBezTo>
                  <a:cubicBezTo>
                    <a:pt x="835" y="676"/>
                    <a:pt x="2803" y="2611"/>
                    <a:pt x="3503" y="3345"/>
                  </a:cubicBezTo>
                  <a:cubicBezTo>
                    <a:pt x="3537" y="3378"/>
                    <a:pt x="3603" y="3412"/>
                    <a:pt x="3670" y="3412"/>
                  </a:cubicBezTo>
                  <a:cubicBezTo>
                    <a:pt x="3703" y="3412"/>
                    <a:pt x="3770" y="3378"/>
                    <a:pt x="3804" y="3345"/>
                  </a:cubicBezTo>
                  <a:cubicBezTo>
                    <a:pt x="3870" y="3278"/>
                    <a:pt x="3904" y="3145"/>
                    <a:pt x="3804" y="3045"/>
                  </a:cubicBezTo>
                  <a:cubicBezTo>
                    <a:pt x="3703" y="2945"/>
                    <a:pt x="1202" y="376"/>
                    <a:pt x="334" y="9"/>
                  </a:cubicBezTo>
                  <a:cubicBezTo>
                    <a:pt x="317" y="3"/>
                    <a:pt x="298" y="1"/>
                    <a:pt x="27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5969770" y="4223021"/>
              <a:ext cx="96847" cy="35564"/>
            </a:xfrm>
            <a:custGeom>
              <a:avLst/>
              <a:gdLst/>
              <a:ahLst/>
              <a:cxnLst/>
              <a:rect l="l" t="t" r="r" b="b"/>
              <a:pathLst>
                <a:path w="5272" h="1936" extrusionOk="0">
                  <a:moveTo>
                    <a:pt x="5038" y="1"/>
                  </a:moveTo>
                  <a:cubicBezTo>
                    <a:pt x="3970" y="67"/>
                    <a:pt x="334" y="1468"/>
                    <a:pt x="168" y="1535"/>
                  </a:cubicBezTo>
                  <a:cubicBezTo>
                    <a:pt x="68" y="1568"/>
                    <a:pt x="1" y="1702"/>
                    <a:pt x="68" y="1802"/>
                  </a:cubicBezTo>
                  <a:cubicBezTo>
                    <a:pt x="101" y="1902"/>
                    <a:pt x="168" y="1935"/>
                    <a:pt x="268" y="1935"/>
                  </a:cubicBezTo>
                  <a:lnTo>
                    <a:pt x="334" y="1935"/>
                  </a:lnTo>
                  <a:cubicBezTo>
                    <a:pt x="368" y="1902"/>
                    <a:pt x="4070" y="468"/>
                    <a:pt x="5071" y="401"/>
                  </a:cubicBezTo>
                  <a:cubicBezTo>
                    <a:pt x="5171" y="401"/>
                    <a:pt x="5271" y="301"/>
                    <a:pt x="5271" y="201"/>
                  </a:cubicBezTo>
                  <a:cubicBezTo>
                    <a:pt x="5238" y="67"/>
                    <a:pt x="5138" y="1"/>
                    <a:pt x="503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5953236" y="4164161"/>
              <a:ext cx="57608" cy="65011"/>
            </a:xfrm>
            <a:custGeom>
              <a:avLst/>
              <a:gdLst/>
              <a:ahLst/>
              <a:cxnLst/>
              <a:rect l="l" t="t" r="r" b="b"/>
              <a:pathLst>
                <a:path w="3136" h="3539" extrusionOk="0">
                  <a:moveTo>
                    <a:pt x="2883" y="1"/>
                  </a:moveTo>
                  <a:cubicBezTo>
                    <a:pt x="2844" y="1"/>
                    <a:pt x="2804" y="12"/>
                    <a:pt x="2769" y="36"/>
                  </a:cubicBezTo>
                  <a:cubicBezTo>
                    <a:pt x="1635" y="736"/>
                    <a:pt x="134" y="3138"/>
                    <a:pt x="67" y="3238"/>
                  </a:cubicBezTo>
                  <a:cubicBezTo>
                    <a:pt x="0" y="3338"/>
                    <a:pt x="34" y="3438"/>
                    <a:pt x="134" y="3505"/>
                  </a:cubicBezTo>
                  <a:cubicBezTo>
                    <a:pt x="167" y="3538"/>
                    <a:pt x="200" y="3538"/>
                    <a:pt x="234" y="3538"/>
                  </a:cubicBezTo>
                  <a:cubicBezTo>
                    <a:pt x="300" y="3538"/>
                    <a:pt x="400" y="3505"/>
                    <a:pt x="434" y="3438"/>
                  </a:cubicBezTo>
                  <a:cubicBezTo>
                    <a:pt x="434" y="3438"/>
                    <a:pt x="1935" y="1036"/>
                    <a:pt x="3002" y="403"/>
                  </a:cubicBezTo>
                  <a:cubicBezTo>
                    <a:pt x="3102" y="336"/>
                    <a:pt x="3136" y="202"/>
                    <a:pt x="3069" y="102"/>
                  </a:cubicBezTo>
                  <a:cubicBezTo>
                    <a:pt x="3026" y="38"/>
                    <a:pt x="2955" y="1"/>
                    <a:pt x="288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5966096" y="4271374"/>
              <a:ext cx="94385" cy="30715"/>
            </a:xfrm>
            <a:custGeom>
              <a:avLst/>
              <a:gdLst/>
              <a:ahLst/>
              <a:cxnLst/>
              <a:rect l="l" t="t" r="r" b="b"/>
              <a:pathLst>
                <a:path w="5138" h="1672" extrusionOk="0">
                  <a:moveTo>
                    <a:pt x="698" y="0"/>
                  </a:moveTo>
                  <a:cubicBezTo>
                    <a:pt x="497" y="0"/>
                    <a:pt x="318" y="22"/>
                    <a:pt x="167" y="70"/>
                  </a:cubicBezTo>
                  <a:cubicBezTo>
                    <a:pt x="67" y="137"/>
                    <a:pt x="1" y="237"/>
                    <a:pt x="34" y="337"/>
                  </a:cubicBezTo>
                  <a:cubicBezTo>
                    <a:pt x="85" y="439"/>
                    <a:pt x="155" y="483"/>
                    <a:pt x="230" y="483"/>
                  </a:cubicBezTo>
                  <a:cubicBezTo>
                    <a:pt x="254" y="483"/>
                    <a:pt x="277" y="479"/>
                    <a:pt x="301" y="471"/>
                  </a:cubicBezTo>
                  <a:cubicBezTo>
                    <a:pt x="412" y="434"/>
                    <a:pt x="550" y="417"/>
                    <a:pt x="709" y="417"/>
                  </a:cubicBezTo>
                  <a:cubicBezTo>
                    <a:pt x="1835" y="417"/>
                    <a:pt x="3986" y="1258"/>
                    <a:pt x="4804" y="1638"/>
                  </a:cubicBezTo>
                  <a:cubicBezTo>
                    <a:pt x="4837" y="1672"/>
                    <a:pt x="4871" y="1672"/>
                    <a:pt x="4904" y="1672"/>
                  </a:cubicBezTo>
                  <a:cubicBezTo>
                    <a:pt x="4971" y="1672"/>
                    <a:pt x="5071" y="1638"/>
                    <a:pt x="5104" y="1538"/>
                  </a:cubicBezTo>
                  <a:cubicBezTo>
                    <a:pt x="5138" y="1438"/>
                    <a:pt x="5104" y="1338"/>
                    <a:pt x="4971" y="1271"/>
                  </a:cubicBezTo>
                  <a:cubicBezTo>
                    <a:pt x="4678" y="1125"/>
                    <a:pt x="2146" y="0"/>
                    <a:pt x="69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5849054" y="4199121"/>
              <a:ext cx="153830" cy="153830"/>
            </a:xfrm>
            <a:custGeom>
              <a:avLst/>
              <a:gdLst/>
              <a:ahLst/>
              <a:cxnLst/>
              <a:rect l="l" t="t" r="r" b="b"/>
              <a:pathLst>
                <a:path w="8374" h="8374" extrusionOk="0">
                  <a:moveTo>
                    <a:pt x="4170" y="1"/>
                  </a:moveTo>
                  <a:cubicBezTo>
                    <a:pt x="1868" y="1"/>
                    <a:pt x="0" y="1902"/>
                    <a:pt x="0" y="4204"/>
                  </a:cubicBezTo>
                  <a:cubicBezTo>
                    <a:pt x="0" y="6505"/>
                    <a:pt x="1868" y="8373"/>
                    <a:pt x="4170" y="8373"/>
                  </a:cubicBezTo>
                  <a:cubicBezTo>
                    <a:pt x="6505" y="8373"/>
                    <a:pt x="8373" y="6505"/>
                    <a:pt x="8373" y="4204"/>
                  </a:cubicBezTo>
                  <a:cubicBezTo>
                    <a:pt x="8373" y="1902"/>
                    <a:pt x="6505" y="1"/>
                    <a:pt x="4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5950774" y="4222176"/>
              <a:ext cx="22687" cy="22926"/>
            </a:xfrm>
            <a:custGeom>
              <a:avLst/>
              <a:gdLst/>
              <a:ahLst/>
              <a:cxnLst/>
              <a:rect l="l" t="t" r="r" b="b"/>
              <a:pathLst>
                <a:path w="1235" h="1248" extrusionOk="0">
                  <a:moveTo>
                    <a:pt x="240" y="1"/>
                  </a:moveTo>
                  <a:cubicBezTo>
                    <a:pt x="153" y="1"/>
                    <a:pt x="84" y="38"/>
                    <a:pt x="34" y="113"/>
                  </a:cubicBezTo>
                  <a:cubicBezTo>
                    <a:pt x="1" y="213"/>
                    <a:pt x="34" y="347"/>
                    <a:pt x="168" y="380"/>
                  </a:cubicBezTo>
                  <a:cubicBezTo>
                    <a:pt x="168" y="380"/>
                    <a:pt x="601" y="580"/>
                    <a:pt x="835" y="1114"/>
                  </a:cubicBezTo>
                  <a:cubicBezTo>
                    <a:pt x="868" y="1214"/>
                    <a:pt x="935" y="1247"/>
                    <a:pt x="1001" y="1247"/>
                  </a:cubicBezTo>
                  <a:lnTo>
                    <a:pt x="1102" y="1247"/>
                  </a:lnTo>
                  <a:cubicBezTo>
                    <a:pt x="1202" y="1181"/>
                    <a:pt x="1235" y="1081"/>
                    <a:pt x="1202" y="947"/>
                  </a:cubicBezTo>
                  <a:cubicBezTo>
                    <a:pt x="935" y="280"/>
                    <a:pt x="334" y="13"/>
                    <a:pt x="334" y="13"/>
                  </a:cubicBezTo>
                  <a:cubicBezTo>
                    <a:pt x="301" y="5"/>
                    <a:pt x="270" y="1"/>
                    <a:pt x="24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5966096" y="4255355"/>
              <a:ext cx="15339" cy="27739"/>
            </a:xfrm>
            <a:custGeom>
              <a:avLst/>
              <a:gdLst/>
              <a:ahLst/>
              <a:cxnLst/>
              <a:rect l="l" t="t" r="r" b="b"/>
              <a:pathLst>
                <a:path w="835" h="1510" extrusionOk="0">
                  <a:moveTo>
                    <a:pt x="238" y="0"/>
                  </a:moveTo>
                  <a:cubicBezTo>
                    <a:pt x="184" y="0"/>
                    <a:pt x="134" y="25"/>
                    <a:pt x="101" y="75"/>
                  </a:cubicBezTo>
                  <a:cubicBezTo>
                    <a:pt x="1" y="142"/>
                    <a:pt x="1" y="275"/>
                    <a:pt x="101" y="375"/>
                  </a:cubicBezTo>
                  <a:cubicBezTo>
                    <a:pt x="101" y="375"/>
                    <a:pt x="434" y="709"/>
                    <a:pt x="434" y="1309"/>
                  </a:cubicBezTo>
                  <a:cubicBezTo>
                    <a:pt x="434" y="1409"/>
                    <a:pt x="534" y="1510"/>
                    <a:pt x="634" y="1510"/>
                  </a:cubicBezTo>
                  <a:cubicBezTo>
                    <a:pt x="735" y="1510"/>
                    <a:pt x="835" y="1409"/>
                    <a:pt x="835" y="1309"/>
                  </a:cubicBezTo>
                  <a:cubicBezTo>
                    <a:pt x="835" y="542"/>
                    <a:pt x="401" y="109"/>
                    <a:pt x="401" y="75"/>
                  </a:cubicBezTo>
                  <a:cubicBezTo>
                    <a:pt x="351" y="25"/>
                    <a:pt x="293" y="0"/>
                    <a:pt x="23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5912783" y="4218723"/>
              <a:ext cx="28216" cy="15339"/>
            </a:xfrm>
            <a:custGeom>
              <a:avLst/>
              <a:gdLst/>
              <a:ahLst/>
              <a:cxnLst/>
              <a:rect l="l" t="t" r="r" b="b"/>
              <a:pathLst>
                <a:path w="1536" h="835" extrusionOk="0">
                  <a:moveTo>
                    <a:pt x="236" y="1"/>
                  </a:moveTo>
                  <a:cubicBezTo>
                    <a:pt x="217" y="1"/>
                    <a:pt x="205" y="1"/>
                    <a:pt x="201" y="1"/>
                  </a:cubicBezTo>
                  <a:cubicBezTo>
                    <a:pt x="101" y="1"/>
                    <a:pt x="1" y="101"/>
                    <a:pt x="1" y="235"/>
                  </a:cubicBezTo>
                  <a:cubicBezTo>
                    <a:pt x="34" y="335"/>
                    <a:pt x="134" y="435"/>
                    <a:pt x="234" y="435"/>
                  </a:cubicBezTo>
                  <a:cubicBezTo>
                    <a:pt x="234" y="435"/>
                    <a:pt x="245" y="434"/>
                    <a:pt x="266" y="434"/>
                  </a:cubicBezTo>
                  <a:cubicBezTo>
                    <a:pt x="378" y="434"/>
                    <a:pt x="773" y="458"/>
                    <a:pt x="1168" y="768"/>
                  </a:cubicBezTo>
                  <a:cubicBezTo>
                    <a:pt x="1201" y="802"/>
                    <a:pt x="1235" y="835"/>
                    <a:pt x="1302" y="835"/>
                  </a:cubicBezTo>
                  <a:cubicBezTo>
                    <a:pt x="1335" y="835"/>
                    <a:pt x="1402" y="802"/>
                    <a:pt x="1435" y="768"/>
                  </a:cubicBezTo>
                  <a:cubicBezTo>
                    <a:pt x="1535" y="668"/>
                    <a:pt x="1502" y="535"/>
                    <a:pt x="1435" y="468"/>
                  </a:cubicBezTo>
                  <a:cubicBezTo>
                    <a:pt x="935" y="27"/>
                    <a:pt x="382" y="1"/>
                    <a:pt x="2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5933616" y="4242752"/>
              <a:ext cx="22687" cy="23183"/>
            </a:xfrm>
            <a:custGeom>
              <a:avLst/>
              <a:gdLst/>
              <a:ahLst/>
              <a:cxnLst/>
              <a:rect l="l" t="t" r="r" b="b"/>
              <a:pathLst>
                <a:path w="1235" h="1262" extrusionOk="0">
                  <a:moveTo>
                    <a:pt x="230" y="0"/>
                  </a:moveTo>
                  <a:cubicBezTo>
                    <a:pt x="148" y="0"/>
                    <a:pt x="82" y="55"/>
                    <a:pt x="34" y="127"/>
                  </a:cubicBezTo>
                  <a:cubicBezTo>
                    <a:pt x="1" y="227"/>
                    <a:pt x="34" y="361"/>
                    <a:pt x="134" y="394"/>
                  </a:cubicBezTo>
                  <a:cubicBezTo>
                    <a:pt x="168" y="394"/>
                    <a:pt x="601" y="594"/>
                    <a:pt x="835" y="1128"/>
                  </a:cubicBezTo>
                  <a:cubicBezTo>
                    <a:pt x="868" y="1228"/>
                    <a:pt x="935" y="1262"/>
                    <a:pt x="1001" y="1262"/>
                  </a:cubicBezTo>
                  <a:lnTo>
                    <a:pt x="1102" y="1262"/>
                  </a:lnTo>
                  <a:cubicBezTo>
                    <a:pt x="1202" y="1195"/>
                    <a:pt x="1235" y="1095"/>
                    <a:pt x="1202" y="961"/>
                  </a:cubicBezTo>
                  <a:cubicBezTo>
                    <a:pt x="901" y="294"/>
                    <a:pt x="334" y="27"/>
                    <a:pt x="334" y="27"/>
                  </a:cubicBezTo>
                  <a:cubicBezTo>
                    <a:pt x="297" y="9"/>
                    <a:pt x="262" y="0"/>
                    <a:pt x="23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5591675" y="4651949"/>
              <a:ext cx="449183" cy="174791"/>
            </a:xfrm>
            <a:custGeom>
              <a:avLst/>
              <a:gdLst/>
              <a:ahLst/>
              <a:cxnLst/>
              <a:rect l="l" t="t" r="r" b="b"/>
              <a:pathLst>
                <a:path w="24452" h="9515" extrusionOk="0">
                  <a:moveTo>
                    <a:pt x="17550" y="0"/>
                  </a:moveTo>
                  <a:cubicBezTo>
                    <a:pt x="17538" y="0"/>
                    <a:pt x="17525" y="1"/>
                    <a:pt x="17513" y="3"/>
                  </a:cubicBezTo>
                  <a:cubicBezTo>
                    <a:pt x="16345" y="136"/>
                    <a:pt x="14044" y="6140"/>
                    <a:pt x="14044" y="6140"/>
                  </a:cubicBezTo>
                  <a:cubicBezTo>
                    <a:pt x="14044" y="6140"/>
                    <a:pt x="12394" y="159"/>
                    <a:pt x="11531" y="159"/>
                  </a:cubicBezTo>
                  <a:cubicBezTo>
                    <a:pt x="11475" y="159"/>
                    <a:pt x="11423" y="184"/>
                    <a:pt x="11375" y="236"/>
                  </a:cubicBezTo>
                  <a:cubicBezTo>
                    <a:pt x="10541" y="1103"/>
                    <a:pt x="8440" y="5607"/>
                    <a:pt x="8440" y="5607"/>
                  </a:cubicBezTo>
                  <a:cubicBezTo>
                    <a:pt x="8440" y="5607"/>
                    <a:pt x="5987" y="1192"/>
                    <a:pt x="4973" y="1192"/>
                  </a:cubicBezTo>
                  <a:cubicBezTo>
                    <a:pt x="4897" y="1192"/>
                    <a:pt x="4829" y="1217"/>
                    <a:pt x="4771" y="1270"/>
                  </a:cubicBezTo>
                  <a:cubicBezTo>
                    <a:pt x="3970" y="2004"/>
                    <a:pt x="4437" y="6407"/>
                    <a:pt x="4437" y="6407"/>
                  </a:cubicBezTo>
                  <a:cubicBezTo>
                    <a:pt x="4437" y="6407"/>
                    <a:pt x="1442" y="2740"/>
                    <a:pt x="606" y="2740"/>
                  </a:cubicBezTo>
                  <a:cubicBezTo>
                    <a:pt x="529" y="2740"/>
                    <a:pt x="470" y="2771"/>
                    <a:pt x="434" y="2838"/>
                  </a:cubicBezTo>
                  <a:cubicBezTo>
                    <a:pt x="0" y="3672"/>
                    <a:pt x="1035" y="8342"/>
                    <a:pt x="1768" y="8942"/>
                  </a:cubicBezTo>
                  <a:cubicBezTo>
                    <a:pt x="2108" y="9236"/>
                    <a:pt x="2914" y="9315"/>
                    <a:pt x="3681" y="9315"/>
                  </a:cubicBezTo>
                  <a:cubicBezTo>
                    <a:pt x="4569" y="9315"/>
                    <a:pt x="5404" y="9209"/>
                    <a:pt x="5404" y="9209"/>
                  </a:cubicBezTo>
                  <a:cubicBezTo>
                    <a:pt x="5404" y="9209"/>
                    <a:pt x="16832" y="9514"/>
                    <a:pt x="21325" y="9514"/>
                  </a:cubicBezTo>
                  <a:cubicBezTo>
                    <a:pt x="22189" y="9514"/>
                    <a:pt x="22796" y="9503"/>
                    <a:pt x="23017" y="9476"/>
                  </a:cubicBezTo>
                  <a:cubicBezTo>
                    <a:pt x="24385" y="9309"/>
                    <a:pt x="24451" y="2371"/>
                    <a:pt x="23517" y="2238"/>
                  </a:cubicBezTo>
                  <a:cubicBezTo>
                    <a:pt x="23501" y="2235"/>
                    <a:pt x="23485" y="2234"/>
                    <a:pt x="23468" y="2234"/>
                  </a:cubicBezTo>
                  <a:cubicBezTo>
                    <a:pt x="22459" y="2234"/>
                    <a:pt x="19781" y="6074"/>
                    <a:pt x="19781" y="6074"/>
                  </a:cubicBezTo>
                  <a:cubicBezTo>
                    <a:pt x="19781" y="6074"/>
                    <a:pt x="18704" y="0"/>
                    <a:pt x="17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5711785" y="4740682"/>
              <a:ext cx="33103" cy="72488"/>
            </a:xfrm>
            <a:custGeom>
              <a:avLst/>
              <a:gdLst/>
              <a:ahLst/>
              <a:cxnLst/>
              <a:rect l="l" t="t" r="r" b="b"/>
              <a:pathLst>
                <a:path w="1802" h="3946" extrusionOk="0">
                  <a:moveTo>
                    <a:pt x="253" y="1"/>
                  </a:moveTo>
                  <a:cubicBezTo>
                    <a:pt x="236" y="1"/>
                    <a:pt x="218" y="3"/>
                    <a:pt x="201" y="9"/>
                  </a:cubicBezTo>
                  <a:cubicBezTo>
                    <a:pt x="67" y="9"/>
                    <a:pt x="0" y="143"/>
                    <a:pt x="34" y="243"/>
                  </a:cubicBezTo>
                  <a:cubicBezTo>
                    <a:pt x="67" y="343"/>
                    <a:pt x="634" y="2845"/>
                    <a:pt x="1401" y="3879"/>
                  </a:cubicBezTo>
                  <a:cubicBezTo>
                    <a:pt x="1435" y="3912"/>
                    <a:pt x="1502" y="3946"/>
                    <a:pt x="1568" y="3946"/>
                  </a:cubicBezTo>
                  <a:cubicBezTo>
                    <a:pt x="1602" y="3946"/>
                    <a:pt x="1668" y="3946"/>
                    <a:pt x="1702" y="3912"/>
                  </a:cubicBezTo>
                  <a:cubicBezTo>
                    <a:pt x="1802" y="3845"/>
                    <a:pt x="1802" y="3712"/>
                    <a:pt x="1735" y="3612"/>
                  </a:cubicBezTo>
                  <a:cubicBezTo>
                    <a:pt x="1001" y="2645"/>
                    <a:pt x="434" y="176"/>
                    <a:pt x="434" y="143"/>
                  </a:cubicBezTo>
                  <a:cubicBezTo>
                    <a:pt x="407" y="60"/>
                    <a:pt x="334" y="1"/>
                    <a:pt x="25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5792067" y="4729034"/>
              <a:ext cx="29429" cy="79854"/>
            </a:xfrm>
            <a:custGeom>
              <a:avLst/>
              <a:gdLst/>
              <a:ahLst/>
              <a:cxnLst/>
              <a:rect l="l" t="t" r="r" b="b"/>
              <a:pathLst>
                <a:path w="1602" h="4347" extrusionOk="0">
                  <a:moveTo>
                    <a:pt x="702" y="1"/>
                  </a:moveTo>
                  <a:cubicBezTo>
                    <a:pt x="680" y="1"/>
                    <a:pt x="658" y="4"/>
                    <a:pt x="634" y="10"/>
                  </a:cubicBezTo>
                  <a:cubicBezTo>
                    <a:pt x="534" y="10"/>
                    <a:pt x="467" y="143"/>
                    <a:pt x="501" y="243"/>
                  </a:cubicBezTo>
                  <a:cubicBezTo>
                    <a:pt x="667" y="1044"/>
                    <a:pt x="968" y="3312"/>
                    <a:pt x="100" y="3979"/>
                  </a:cubicBezTo>
                  <a:cubicBezTo>
                    <a:pt x="34" y="4046"/>
                    <a:pt x="0" y="4179"/>
                    <a:pt x="67" y="4246"/>
                  </a:cubicBezTo>
                  <a:cubicBezTo>
                    <a:pt x="134" y="4313"/>
                    <a:pt x="167" y="4346"/>
                    <a:pt x="234" y="4346"/>
                  </a:cubicBezTo>
                  <a:cubicBezTo>
                    <a:pt x="300" y="4346"/>
                    <a:pt x="334" y="4313"/>
                    <a:pt x="367" y="4279"/>
                  </a:cubicBezTo>
                  <a:cubicBezTo>
                    <a:pt x="1601" y="3345"/>
                    <a:pt x="934" y="276"/>
                    <a:pt x="901" y="143"/>
                  </a:cubicBezTo>
                  <a:cubicBezTo>
                    <a:pt x="873" y="61"/>
                    <a:pt x="801" y="1"/>
                    <a:pt x="7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5882765" y="4736934"/>
              <a:ext cx="36777" cy="73168"/>
            </a:xfrm>
            <a:custGeom>
              <a:avLst/>
              <a:gdLst/>
              <a:ahLst/>
              <a:cxnLst/>
              <a:rect l="l" t="t" r="r" b="b"/>
              <a:pathLst>
                <a:path w="2002" h="3983" extrusionOk="0">
                  <a:moveTo>
                    <a:pt x="952" y="0"/>
                  </a:moveTo>
                  <a:cubicBezTo>
                    <a:pt x="907" y="0"/>
                    <a:pt x="864" y="17"/>
                    <a:pt x="834" y="47"/>
                  </a:cubicBezTo>
                  <a:cubicBezTo>
                    <a:pt x="734" y="113"/>
                    <a:pt x="701" y="247"/>
                    <a:pt x="801" y="347"/>
                  </a:cubicBezTo>
                  <a:cubicBezTo>
                    <a:pt x="1401" y="1081"/>
                    <a:pt x="467" y="2982"/>
                    <a:pt x="67" y="3649"/>
                  </a:cubicBezTo>
                  <a:cubicBezTo>
                    <a:pt x="0" y="3749"/>
                    <a:pt x="33" y="3883"/>
                    <a:pt x="134" y="3949"/>
                  </a:cubicBezTo>
                  <a:cubicBezTo>
                    <a:pt x="167" y="3949"/>
                    <a:pt x="234" y="3983"/>
                    <a:pt x="267" y="3983"/>
                  </a:cubicBezTo>
                  <a:cubicBezTo>
                    <a:pt x="334" y="3983"/>
                    <a:pt x="400" y="3949"/>
                    <a:pt x="434" y="3883"/>
                  </a:cubicBezTo>
                  <a:cubicBezTo>
                    <a:pt x="601" y="3582"/>
                    <a:pt x="2002" y="1181"/>
                    <a:pt x="1101" y="80"/>
                  </a:cubicBezTo>
                  <a:cubicBezTo>
                    <a:pt x="1064" y="25"/>
                    <a:pt x="1007" y="0"/>
                    <a:pt x="95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5971607" y="4748691"/>
              <a:ext cx="31890" cy="64479"/>
            </a:xfrm>
            <a:custGeom>
              <a:avLst/>
              <a:gdLst/>
              <a:ahLst/>
              <a:cxnLst/>
              <a:rect l="l" t="t" r="r" b="b"/>
              <a:pathLst>
                <a:path w="1736" h="3510" extrusionOk="0">
                  <a:moveTo>
                    <a:pt x="1463" y="1"/>
                  </a:moveTo>
                  <a:cubicBezTo>
                    <a:pt x="1377" y="1"/>
                    <a:pt x="1302" y="91"/>
                    <a:pt x="1302" y="207"/>
                  </a:cubicBezTo>
                  <a:cubicBezTo>
                    <a:pt x="1302" y="207"/>
                    <a:pt x="1168" y="2375"/>
                    <a:pt x="101" y="3143"/>
                  </a:cubicBezTo>
                  <a:cubicBezTo>
                    <a:pt x="34" y="3209"/>
                    <a:pt x="1" y="3343"/>
                    <a:pt x="68" y="3443"/>
                  </a:cubicBezTo>
                  <a:cubicBezTo>
                    <a:pt x="101" y="3476"/>
                    <a:pt x="168" y="3510"/>
                    <a:pt x="234" y="3510"/>
                  </a:cubicBezTo>
                  <a:cubicBezTo>
                    <a:pt x="268" y="3510"/>
                    <a:pt x="334" y="3510"/>
                    <a:pt x="368" y="3476"/>
                  </a:cubicBezTo>
                  <a:cubicBezTo>
                    <a:pt x="1569" y="2609"/>
                    <a:pt x="1702" y="307"/>
                    <a:pt x="1702" y="207"/>
                  </a:cubicBezTo>
                  <a:cubicBezTo>
                    <a:pt x="1735" y="107"/>
                    <a:pt x="1635" y="7"/>
                    <a:pt x="1502" y="7"/>
                  </a:cubicBezTo>
                  <a:cubicBezTo>
                    <a:pt x="1489" y="3"/>
                    <a:pt x="1476" y="1"/>
                    <a:pt x="146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3"/>
          <p:cNvGrpSpPr/>
          <p:nvPr/>
        </p:nvGrpSpPr>
        <p:grpSpPr>
          <a:xfrm>
            <a:off x="330767" y="5250234"/>
            <a:ext cx="354733" cy="319133"/>
            <a:chOff x="-1536750" y="880250"/>
            <a:chExt cx="266050" cy="239350"/>
          </a:xfrm>
        </p:grpSpPr>
        <p:sp>
          <p:nvSpPr>
            <p:cNvPr id="152" name="Google Shape;152;p3"/>
            <p:cNvSpPr/>
            <p:nvPr/>
          </p:nvSpPr>
          <p:spPr>
            <a:xfrm>
              <a:off x="-1534200" y="884050"/>
              <a:ext cx="263500" cy="231500"/>
            </a:xfrm>
            <a:custGeom>
              <a:avLst/>
              <a:gdLst/>
              <a:ahLst/>
              <a:cxnLst/>
              <a:rect l="l" t="t" r="r" b="b"/>
              <a:pathLst>
                <a:path w="10540" h="9260" extrusionOk="0">
                  <a:moveTo>
                    <a:pt x="3696" y="0"/>
                  </a:moveTo>
                  <a:cubicBezTo>
                    <a:pt x="3612" y="0"/>
                    <a:pt x="3525" y="16"/>
                    <a:pt x="3434" y="48"/>
                  </a:cubicBezTo>
                  <a:cubicBezTo>
                    <a:pt x="2233" y="448"/>
                    <a:pt x="3501" y="3351"/>
                    <a:pt x="3501" y="3351"/>
                  </a:cubicBezTo>
                  <a:cubicBezTo>
                    <a:pt x="3501" y="3351"/>
                    <a:pt x="2314" y="2947"/>
                    <a:pt x="1335" y="2947"/>
                  </a:cubicBezTo>
                  <a:cubicBezTo>
                    <a:pt x="672" y="2947"/>
                    <a:pt x="105" y="3132"/>
                    <a:pt x="65" y="3751"/>
                  </a:cubicBezTo>
                  <a:cubicBezTo>
                    <a:pt x="1" y="4880"/>
                    <a:pt x="1270" y="5084"/>
                    <a:pt x="2196" y="5084"/>
                  </a:cubicBezTo>
                  <a:cubicBezTo>
                    <a:pt x="2720" y="5084"/>
                    <a:pt x="3134" y="5018"/>
                    <a:pt x="3134" y="5018"/>
                  </a:cubicBezTo>
                  <a:lnTo>
                    <a:pt x="3134" y="5018"/>
                  </a:lnTo>
                  <a:cubicBezTo>
                    <a:pt x="3134" y="5018"/>
                    <a:pt x="332" y="7320"/>
                    <a:pt x="1466" y="7787"/>
                  </a:cubicBezTo>
                  <a:cubicBezTo>
                    <a:pt x="1586" y="7835"/>
                    <a:pt x="1709" y="7857"/>
                    <a:pt x="1833" y="7857"/>
                  </a:cubicBezTo>
                  <a:cubicBezTo>
                    <a:pt x="2914" y="7857"/>
                    <a:pt x="4068" y="6219"/>
                    <a:pt x="4068" y="6219"/>
                  </a:cubicBezTo>
                  <a:cubicBezTo>
                    <a:pt x="4068" y="6219"/>
                    <a:pt x="4304" y="9259"/>
                    <a:pt x="5109" y="9259"/>
                  </a:cubicBezTo>
                  <a:cubicBezTo>
                    <a:pt x="5160" y="9259"/>
                    <a:pt x="5213" y="9247"/>
                    <a:pt x="5269" y="9221"/>
                  </a:cubicBezTo>
                  <a:cubicBezTo>
                    <a:pt x="6203" y="8788"/>
                    <a:pt x="6103" y="6253"/>
                    <a:pt x="6103" y="6253"/>
                  </a:cubicBezTo>
                  <a:lnTo>
                    <a:pt x="6103" y="6253"/>
                  </a:lnTo>
                  <a:cubicBezTo>
                    <a:pt x="6103" y="6253"/>
                    <a:pt x="6787" y="8276"/>
                    <a:pt x="8071" y="8276"/>
                  </a:cubicBezTo>
                  <a:cubicBezTo>
                    <a:pt x="8147" y="8276"/>
                    <a:pt x="8224" y="8269"/>
                    <a:pt x="8304" y="8254"/>
                  </a:cubicBezTo>
                  <a:cubicBezTo>
                    <a:pt x="9738" y="7987"/>
                    <a:pt x="7403" y="5352"/>
                    <a:pt x="6903" y="5352"/>
                  </a:cubicBezTo>
                  <a:cubicBezTo>
                    <a:pt x="6403" y="5352"/>
                    <a:pt x="10539" y="5285"/>
                    <a:pt x="10139" y="3918"/>
                  </a:cubicBezTo>
                  <a:cubicBezTo>
                    <a:pt x="9983" y="3366"/>
                    <a:pt x="9508" y="3190"/>
                    <a:pt x="8964" y="3190"/>
                  </a:cubicBezTo>
                  <a:cubicBezTo>
                    <a:pt x="7994" y="3190"/>
                    <a:pt x="6803" y="3751"/>
                    <a:pt x="6803" y="3751"/>
                  </a:cubicBezTo>
                  <a:cubicBezTo>
                    <a:pt x="6803" y="3751"/>
                    <a:pt x="9005" y="949"/>
                    <a:pt x="7670" y="415"/>
                  </a:cubicBezTo>
                  <a:cubicBezTo>
                    <a:pt x="7549" y="364"/>
                    <a:pt x="7430" y="340"/>
                    <a:pt x="7314" y="340"/>
                  </a:cubicBezTo>
                  <a:cubicBezTo>
                    <a:pt x="6151" y="340"/>
                    <a:pt x="5269" y="2683"/>
                    <a:pt x="5269" y="2683"/>
                  </a:cubicBezTo>
                  <a:cubicBezTo>
                    <a:pt x="5269" y="2683"/>
                    <a:pt x="4807" y="0"/>
                    <a:pt x="3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1536750" y="880250"/>
              <a:ext cx="261025" cy="239350"/>
            </a:xfrm>
            <a:custGeom>
              <a:avLst/>
              <a:gdLst/>
              <a:ahLst/>
              <a:cxnLst/>
              <a:rect l="l" t="t" r="r" b="b"/>
              <a:pathLst>
                <a:path w="10441" h="9574" extrusionOk="0">
                  <a:moveTo>
                    <a:pt x="3803" y="300"/>
                  </a:moveTo>
                  <a:cubicBezTo>
                    <a:pt x="4603" y="300"/>
                    <a:pt x="5104" y="2135"/>
                    <a:pt x="5237" y="2835"/>
                  </a:cubicBezTo>
                  <a:cubicBezTo>
                    <a:pt x="5237" y="2935"/>
                    <a:pt x="5304" y="2969"/>
                    <a:pt x="5371" y="2969"/>
                  </a:cubicBezTo>
                  <a:cubicBezTo>
                    <a:pt x="5437" y="2969"/>
                    <a:pt x="5504" y="2935"/>
                    <a:pt x="5537" y="2869"/>
                  </a:cubicBezTo>
                  <a:cubicBezTo>
                    <a:pt x="5771" y="2268"/>
                    <a:pt x="6571" y="634"/>
                    <a:pt x="7405" y="634"/>
                  </a:cubicBezTo>
                  <a:cubicBezTo>
                    <a:pt x="7505" y="634"/>
                    <a:pt x="7606" y="667"/>
                    <a:pt x="7706" y="701"/>
                  </a:cubicBezTo>
                  <a:cubicBezTo>
                    <a:pt x="7872" y="767"/>
                    <a:pt x="7972" y="867"/>
                    <a:pt x="8006" y="1034"/>
                  </a:cubicBezTo>
                  <a:cubicBezTo>
                    <a:pt x="8206" y="1768"/>
                    <a:pt x="7172" y="3269"/>
                    <a:pt x="6772" y="3803"/>
                  </a:cubicBezTo>
                  <a:cubicBezTo>
                    <a:pt x="6738" y="3869"/>
                    <a:pt x="6738" y="3936"/>
                    <a:pt x="6772" y="4003"/>
                  </a:cubicBezTo>
                  <a:cubicBezTo>
                    <a:pt x="6795" y="4027"/>
                    <a:pt x="6852" y="4050"/>
                    <a:pt x="6907" y="4050"/>
                  </a:cubicBezTo>
                  <a:cubicBezTo>
                    <a:pt x="6930" y="4050"/>
                    <a:pt x="6952" y="4046"/>
                    <a:pt x="6972" y="4036"/>
                  </a:cubicBezTo>
                  <a:cubicBezTo>
                    <a:pt x="6972" y="4036"/>
                    <a:pt x="8139" y="3503"/>
                    <a:pt x="9040" y="3503"/>
                  </a:cubicBezTo>
                  <a:cubicBezTo>
                    <a:pt x="9640" y="3503"/>
                    <a:pt x="9974" y="3703"/>
                    <a:pt x="10074" y="4103"/>
                  </a:cubicBezTo>
                  <a:cubicBezTo>
                    <a:pt x="10107" y="4270"/>
                    <a:pt x="10107" y="4370"/>
                    <a:pt x="10007" y="4503"/>
                  </a:cubicBezTo>
                  <a:cubicBezTo>
                    <a:pt x="9707" y="4937"/>
                    <a:pt x="8640" y="5237"/>
                    <a:pt x="7038" y="5371"/>
                  </a:cubicBezTo>
                  <a:cubicBezTo>
                    <a:pt x="6938" y="5371"/>
                    <a:pt x="6805" y="5371"/>
                    <a:pt x="6805" y="5537"/>
                  </a:cubicBezTo>
                  <a:cubicBezTo>
                    <a:pt x="6805" y="5571"/>
                    <a:pt x="6838" y="5671"/>
                    <a:pt x="7005" y="5671"/>
                  </a:cubicBezTo>
                  <a:cubicBezTo>
                    <a:pt x="7272" y="5704"/>
                    <a:pt x="8640" y="7105"/>
                    <a:pt x="8706" y="7872"/>
                  </a:cubicBezTo>
                  <a:cubicBezTo>
                    <a:pt x="8706" y="8106"/>
                    <a:pt x="8606" y="8206"/>
                    <a:pt x="8373" y="8239"/>
                  </a:cubicBezTo>
                  <a:cubicBezTo>
                    <a:pt x="8306" y="8252"/>
                    <a:pt x="8241" y="8257"/>
                    <a:pt x="8177" y="8257"/>
                  </a:cubicBezTo>
                  <a:cubicBezTo>
                    <a:pt x="7027" y="8257"/>
                    <a:pt x="6338" y="6371"/>
                    <a:pt x="6338" y="6371"/>
                  </a:cubicBezTo>
                  <a:cubicBezTo>
                    <a:pt x="6338" y="6271"/>
                    <a:pt x="6238" y="6238"/>
                    <a:pt x="6171" y="6238"/>
                  </a:cubicBezTo>
                  <a:cubicBezTo>
                    <a:pt x="6104" y="6271"/>
                    <a:pt x="6038" y="6338"/>
                    <a:pt x="6038" y="6405"/>
                  </a:cubicBezTo>
                  <a:cubicBezTo>
                    <a:pt x="6071" y="7072"/>
                    <a:pt x="6004" y="8906"/>
                    <a:pt x="5304" y="9240"/>
                  </a:cubicBezTo>
                  <a:lnTo>
                    <a:pt x="5237" y="9240"/>
                  </a:lnTo>
                  <a:cubicBezTo>
                    <a:pt x="4770" y="9240"/>
                    <a:pt x="4403" y="7505"/>
                    <a:pt x="4303" y="6338"/>
                  </a:cubicBezTo>
                  <a:cubicBezTo>
                    <a:pt x="4303" y="6271"/>
                    <a:pt x="4270" y="6238"/>
                    <a:pt x="4203" y="6204"/>
                  </a:cubicBezTo>
                  <a:lnTo>
                    <a:pt x="4170" y="6204"/>
                  </a:lnTo>
                  <a:cubicBezTo>
                    <a:pt x="4103" y="6204"/>
                    <a:pt x="4070" y="6238"/>
                    <a:pt x="4036" y="6271"/>
                  </a:cubicBezTo>
                  <a:cubicBezTo>
                    <a:pt x="4036" y="6305"/>
                    <a:pt x="2902" y="7872"/>
                    <a:pt x="1935" y="7872"/>
                  </a:cubicBezTo>
                  <a:cubicBezTo>
                    <a:pt x="1835" y="7872"/>
                    <a:pt x="1735" y="7839"/>
                    <a:pt x="1635" y="7806"/>
                  </a:cubicBezTo>
                  <a:cubicBezTo>
                    <a:pt x="1501" y="7739"/>
                    <a:pt x="1468" y="7672"/>
                    <a:pt x="1468" y="7605"/>
                  </a:cubicBezTo>
                  <a:cubicBezTo>
                    <a:pt x="1401" y="7105"/>
                    <a:pt x="2569" y="5938"/>
                    <a:pt x="3336" y="5304"/>
                  </a:cubicBezTo>
                  <a:cubicBezTo>
                    <a:pt x="3403" y="5237"/>
                    <a:pt x="3403" y="5170"/>
                    <a:pt x="3369" y="5104"/>
                  </a:cubicBezTo>
                  <a:cubicBezTo>
                    <a:pt x="3369" y="5055"/>
                    <a:pt x="3316" y="5024"/>
                    <a:pt x="3261" y="5024"/>
                  </a:cubicBezTo>
                  <a:cubicBezTo>
                    <a:pt x="3241" y="5024"/>
                    <a:pt x="3220" y="5028"/>
                    <a:pt x="3202" y="5037"/>
                  </a:cubicBezTo>
                  <a:cubicBezTo>
                    <a:pt x="3202" y="5037"/>
                    <a:pt x="2802" y="5070"/>
                    <a:pt x="2302" y="5070"/>
                  </a:cubicBezTo>
                  <a:cubicBezTo>
                    <a:pt x="1701" y="5070"/>
                    <a:pt x="934" y="5004"/>
                    <a:pt x="534" y="4603"/>
                  </a:cubicBezTo>
                  <a:cubicBezTo>
                    <a:pt x="367" y="4403"/>
                    <a:pt x="300" y="4203"/>
                    <a:pt x="334" y="3903"/>
                  </a:cubicBezTo>
                  <a:cubicBezTo>
                    <a:pt x="334" y="3736"/>
                    <a:pt x="367" y="3269"/>
                    <a:pt x="1434" y="3269"/>
                  </a:cubicBezTo>
                  <a:cubicBezTo>
                    <a:pt x="2368" y="3269"/>
                    <a:pt x="3536" y="3669"/>
                    <a:pt x="3569" y="3669"/>
                  </a:cubicBezTo>
                  <a:cubicBezTo>
                    <a:pt x="3603" y="3669"/>
                    <a:pt x="3669" y="3669"/>
                    <a:pt x="3736" y="3603"/>
                  </a:cubicBezTo>
                  <a:cubicBezTo>
                    <a:pt x="3769" y="3569"/>
                    <a:pt x="3769" y="3503"/>
                    <a:pt x="3736" y="3436"/>
                  </a:cubicBezTo>
                  <a:cubicBezTo>
                    <a:pt x="3736" y="3436"/>
                    <a:pt x="2902" y="1501"/>
                    <a:pt x="3269" y="667"/>
                  </a:cubicBezTo>
                  <a:cubicBezTo>
                    <a:pt x="3336" y="500"/>
                    <a:pt x="3436" y="400"/>
                    <a:pt x="3603" y="334"/>
                  </a:cubicBezTo>
                  <a:cubicBezTo>
                    <a:pt x="3669" y="300"/>
                    <a:pt x="3736" y="300"/>
                    <a:pt x="3803" y="300"/>
                  </a:cubicBezTo>
                  <a:close/>
                  <a:moveTo>
                    <a:pt x="3803" y="0"/>
                  </a:moveTo>
                  <a:cubicBezTo>
                    <a:pt x="3703" y="0"/>
                    <a:pt x="3603" y="0"/>
                    <a:pt x="3503" y="33"/>
                  </a:cubicBezTo>
                  <a:cubicBezTo>
                    <a:pt x="3269" y="133"/>
                    <a:pt x="3102" y="300"/>
                    <a:pt x="3002" y="534"/>
                  </a:cubicBezTo>
                  <a:cubicBezTo>
                    <a:pt x="2669" y="1268"/>
                    <a:pt x="3102" y="2635"/>
                    <a:pt x="3336" y="3269"/>
                  </a:cubicBezTo>
                  <a:cubicBezTo>
                    <a:pt x="2902" y="3136"/>
                    <a:pt x="2135" y="2935"/>
                    <a:pt x="1434" y="2935"/>
                  </a:cubicBezTo>
                  <a:cubicBezTo>
                    <a:pt x="300" y="2935"/>
                    <a:pt x="33" y="3469"/>
                    <a:pt x="0" y="3903"/>
                  </a:cubicBezTo>
                  <a:cubicBezTo>
                    <a:pt x="0" y="4270"/>
                    <a:pt x="100" y="4570"/>
                    <a:pt x="334" y="4803"/>
                  </a:cubicBezTo>
                  <a:cubicBezTo>
                    <a:pt x="776" y="5272"/>
                    <a:pt x="1603" y="5395"/>
                    <a:pt x="2263" y="5395"/>
                  </a:cubicBezTo>
                  <a:cubicBezTo>
                    <a:pt x="2449" y="5395"/>
                    <a:pt x="2622" y="5385"/>
                    <a:pt x="2769" y="5371"/>
                  </a:cubicBezTo>
                  <a:lnTo>
                    <a:pt x="2769" y="5371"/>
                  </a:lnTo>
                  <a:cubicBezTo>
                    <a:pt x="2135" y="5938"/>
                    <a:pt x="1068" y="7005"/>
                    <a:pt x="1168" y="7672"/>
                  </a:cubicBezTo>
                  <a:cubicBezTo>
                    <a:pt x="1168" y="7806"/>
                    <a:pt x="1268" y="7972"/>
                    <a:pt x="1535" y="8106"/>
                  </a:cubicBezTo>
                  <a:cubicBezTo>
                    <a:pt x="1668" y="8139"/>
                    <a:pt x="1801" y="8173"/>
                    <a:pt x="1935" y="8173"/>
                  </a:cubicBezTo>
                  <a:cubicBezTo>
                    <a:pt x="2769" y="8173"/>
                    <a:pt x="3636" y="7272"/>
                    <a:pt x="4036" y="6772"/>
                  </a:cubicBezTo>
                  <a:cubicBezTo>
                    <a:pt x="4136" y="7672"/>
                    <a:pt x="4470" y="9574"/>
                    <a:pt x="5237" y="9574"/>
                  </a:cubicBezTo>
                  <a:cubicBezTo>
                    <a:pt x="5304" y="9574"/>
                    <a:pt x="5371" y="9540"/>
                    <a:pt x="5437" y="9507"/>
                  </a:cubicBezTo>
                  <a:cubicBezTo>
                    <a:pt x="6138" y="9173"/>
                    <a:pt x="6305" y="7939"/>
                    <a:pt x="6338" y="7138"/>
                  </a:cubicBezTo>
                  <a:cubicBezTo>
                    <a:pt x="6676" y="7752"/>
                    <a:pt x="7296" y="8592"/>
                    <a:pt x="8199" y="8592"/>
                  </a:cubicBezTo>
                  <a:cubicBezTo>
                    <a:pt x="8277" y="8592"/>
                    <a:pt x="8357" y="8586"/>
                    <a:pt x="8439" y="8573"/>
                  </a:cubicBezTo>
                  <a:cubicBezTo>
                    <a:pt x="8840" y="8473"/>
                    <a:pt x="9040" y="8239"/>
                    <a:pt x="9007" y="7839"/>
                  </a:cubicBezTo>
                  <a:cubicBezTo>
                    <a:pt x="8940" y="7138"/>
                    <a:pt x="8139" y="6104"/>
                    <a:pt x="7505" y="5637"/>
                  </a:cubicBezTo>
                  <a:cubicBezTo>
                    <a:pt x="8640" y="5504"/>
                    <a:pt x="9874" y="5270"/>
                    <a:pt x="10274" y="4670"/>
                  </a:cubicBezTo>
                  <a:cubicBezTo>
                    <a:pt x="10408" y="4470"/>
                    <a:pt x="10441" y="4270"/>
                    <a:pt x="10374" y="4036"/>
                  </a:cubicBezTo>
                  <a:cubicBezTo>
                    <a:pt x="10274" y="3636"/>
                    <a:pt x="9941" y="3169"/>
                    <a:pt x="9040" y="3169"/>
                  </a:cubicBezTo>
                  <a:cubicBezTo>
                    <a:pt x="8439" y="3169"/>
                    <a:pt x="7806" y="3369"/>
                    <a:pt x="7339" y="3536"/>
                  </a:cubicBezTo>
                  <a:cubicBezTo>
                    <a:pt x="7806" y="2902"/>
                    <a:pt x="8506" y="1701"/>
                    <a:pt x="8306" y="967"/>
                  </a:cubicBezTo>
                  <a:cubicBezTo>
                    <a:pt x="8239" y="701"/>
                    <a:pt x="8106" y="500"/>
                    <a:pt x="7839" y="400"/>
                  </a:cubicBezTo>
                  <a:cubicBezTo>
                    <a:pt x="7706" y="367"/>
                    <a:pt x="7572" y="334"/>
                    <a:pt x="7405" y="334"/>
                  </a:cubicBezTo>
                  <a:cubicBezTo>
                    <a:pt x="6505" y="334"/>
                    <a:pt x="5771" y="1601"/>
                    <a:pt x="5437" y="2302"/>
                  </a:cubicBezTo>
                  <a:cubicBezTo>
                    <a:pt x="5237" y="1501"/>
                    <a:pt x="4737" y="0"/>
                    <a:pt x="380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1468375" y="1019800"/>
              <a:ext cx="31700" cy="36425"/>
            </a:xfrm>
            <a:custGeom>
              <a:avLst/>
              <a:gdLst/>
              <a:ahLst/>
              <a:cxnLst/>
              <a:rect l="l" t="t" r="r" b="b"/>
              <a:pathLst>
                <a:path w="1268" h="1457" extrusionOk="0">
                  <a:moveTo>
                    <a:pt x="1106" y="0"/>
                  </a:moveTo>
                  <a:cubicBezTo>
                    <a:pt x="1057" y="0"/>
                    <a:pt x="1007" y="16"/>
                    <a:pt x="968" y="55"/>
                  </a:cubicBezTo>
                  <a:lnTo>
                    <a:pt x="67" y="1223"/>
                  </a:lnTo>
                  <a:cubicBezTo>
                    <a:pt x="0" y="1290"/>
                    <a:pt x="34" y="1390"/>
                    <a:pt x="100" y="1423"/>
                  </a:cubicBezTo>
                  <a:cubicBezTo>
                    <a:pt x="100" y="1456"/>
                    <a:pt x="134" y="1456"/>
                    <a:pt x="167" y="1456"/>
                  </a:cubicBezTo>
                  <a:cubicBezTo>
                    <a:pt x="234" y="1456"/>
                    <a:pt x="267" y="1456"/>
                    <a:pt x="301" y="1390"/>
                  </a:cubicBezTo>
                  <a:lnTo>
                    <a:pt x="1235" y="256"/>
                  </a:lnTo>
                  <a:cubicBezTo>
                    <a:pt x="1268" y="189"/>
                    <a:pt x="1268" y="89"/>
                    <a:pt x="1201" y="22"/>
                  </a:cubicBezTo>
                  <a:cubicBezTo>
                    <a:pt x="1174" y="8"/>
                    <a:pt x="1140" y="0"/>
                    <a:pt x="11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1495075" y="977575"/>
              <a:ext cx="55075" cy="17775"/>
            </a:xfrm>
            <a:custGeom>
              <a:avLst/>
              <a:gdLst/>
              <a:ahLst/>
              <a:cxnLst/>
              <a:rect l="l" t="t" r="r" b="b"/>
              <a:pathLst>
                <a:path w="2203" h="711" extrusionOk="0">
                  <a:moveTo>
                    <a:pt x="162" y="1"/>
                  </a:moveTo>
                  <a:cubicBezTo>
                    <a:pt x="101" y="1"/>
                    <a:pt x="34" y="55"/>
                    <a:pt x="34" y="110"/>
                  </a:cubicBezTo>
                  <a:cubicBezTo>
                    <a:pt x="1" y="210"/>
                    <a:pt x="68" y="277"/>
                    <a:pt x="134" y="310"/>
                  </a:cubicBezTo>
                  <a:lnTo>
                    <a:pt x="2002" y="677"/>
                  </a:lnTo>
                  <a:cubicBezTo>
                    <a:pt x="2002" y="677"/>
                    <a:pt x="2036" y="710"/>
                    <a:pt x="2036" y="710"/>
                  </a:cubicBezTo>
                  <a:cubicBezTo>
                    <a:pt x="2102" y="710"/>
                    <a:pt x="2169" y="644"/>
                    <a:pt x="2203" y="577"/>
                  </a:cubicBezTo>
                  <a:cubicBezTo>
                    <a:pt x="2203" y="477"/>
                    <a:pt x="2136" y="410"/>
                    <a:pt x="2069" y="377"/>
                  </a:cubicBezTo>
                  <a:lnTo>
                    <a:pt x="201" y="10"/>
                  </a:lnTo>
                  <a:cubicBezTo>
                    <a:pt x="189" y="4"/>
                    <a:pt x="176" y="1"/>
                    <a:pt x="16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1437525" y="927775"/>
              <a:ext cx="19200" cy="42550"/>
            </a:xfrm>
            <a:custGeom>
              <a:avLst/>
              <a:gdLst/>
              <a:ahLst/>
              <a:cxnLst/>
              <a:rect l="l" t="t" r="r" b="b"/>
              <a:pathLst>
                <a:path w="768" h="1702" extrusionOk="0">
                  <a:moveTo>
                    <a:pt x="134" y="0"/>
                  </a:moveTo>
                  <a:cubicBezTo>
                    <a:pt x="67" y="34"/>
                    <a:pt x="1" y="134"/>
                    <a:pt x="34" y="201"/>
                  </a:cubicBezTo>
                  <a:lnTo>
                    <a:pt x="434" y="1602"/>
                  </a:lnTo>
                  <a:cubicBezTo>
                    <a:pt x="468" y="1668"/>
                    <a:pt x="534" y="1702"/>
                    <a:pt x="601" y="1702"/>
                  </a:cubicBezTo>
                  <a:lnTo>
                    <a:pt x="634" y="1702"/>
                  </a:lnTo>
                  <a:cubicBezTo>
                    <a:pt x="734" y="1668"/>
                    <a:pt x="768" y="1602"/>
                    <a:pt x="734" y="1501"/>
                  </a:cubicBezTo>
                  <a:lnTo>
                    <a:pt x="334" y="134"/>
                  </a:lnTo>
                  <a:cubicBezTo>
                    <a:pt x="301" y="34"/>
                    <a:pt x="234" y="0"/>
                    <a:pt x="13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1388325" y="931625"/>
              <a:ext cx="26725" cy="42050"/>
            </a:xfrm>
            <a:custGeom>
              <a:avLst/>
              <a:gdLst/>
              <a:ahLst/>
              <a:cxnLst/>
              <a:rect l="l" t="t" r="r" b="b"/>
              <a:pathLst>
                <a:path w="1069" h="1682" extrusionOk="0">
                  <a:moveTo>
                    <a:pt x="909" y="0"/>
                  </a:moveTo>
                  <a:cubicBezTo>
                    <a:pt x="852" y="0"/>
                    <a:pt x="792" y="31"/>
                    <a:pt x="768" y="80"/>
                  </a:cubicBezTo>
                  <a:lnTo>
                    <a:pt x="34" y="1448"/>
                  </a:lnTo>
                  <a:cubicBezTo>
                    <a:pt x="1" y="1514"/>
                    <a:pt x="34" y="1614"/>
                    <a:pt x="101" y="1648"/>
                  </a:cubicBezTo>
                  <a:cubicBezTo>
                    <a:pt x="134" y="1681"/>
                    <a:pt x="134" y="1681"/>
                    <a:pt x="167" y="1681"/>
                  </a:cubicBezTo>
                  <a:cubicBezTo>
                    <a:pt x="234" y="1681"/>
                    <a:pt x="268" y="1648"/>
                    <a:pt x="301" y="1581"/>
                  </a:cubicBezTo>
                  <a:lnTo>
                    <a:pt x="1035" y="247"/>
                  </a:lnTo>
                  <a:cubicBezTo>
                    <a:pt x="1068" y="147"/>
                    <a:pt x="1035" y="47"/>
                    <a:pt x="968" y="13"/>
                  </a:cubicBezTo>
                  <a:cubicBezTo>
                    <a:pt x="950" y="4"/>
                    <a:pt x="930" y="0"/>
                    <a:pt x="90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1376650" y="986975"/>
              <a:ext cx="59250" cy="15050"/>
            </a:xfrm>
            <a:custGeom>
              <a:avLst/>
              <a:gdLst/>
              <a:ahLst/>
              <a:cxnLst/>
              <a:rect l="l" t="t" r="r" b="b"/>
              <a:pathLst>
                <a:path w="2370" h="602" extrusionOk="0">
                  <a:moveTo>
                    <a:pt x="2169" y="1"/>
                  </a:moveTo>
                  <a:lnTo>
                    <a:pt x="134" y="301"/>
                  </a:lnTo>
                  <a:cubicBezTo>
                    <a:pt x="67" y="301"/>
                    <a:pt x="1" y="368"/>
                    <a:pt x="1" y="468"/>
                  </a:cubicBezTo>
                  <a:cubicBezTo>
                    <a:pt x="34" y="534"/>
                    <a:pt x="101" y="601"/>
                    <a:pt x="167" y="601"/>
                  </a:cubicBezTo>
                  <a:lnTo>
                    <a:pt x="201" y="601"/>
                  </a:lnTo>
                  <a:lnTo>
                    <a:pt x="2202" y="301"/>
                  </a:lnTo>
                  <a:cubicBezTo>
                    <a:pt x="2302" y="301"/>
                    <a:pt x="2369" y="234"/>
                    <a:pt x="2336" y="134"/>
                  </a:cubicBezTo>
                  <a:cubicBezTo>
                    <a:pt x="2336" y="67"/>
                    <a:pt x="2269" y="1"/>
                    <a:pt x="2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1379150" y="1022425"/>
              <a:ext cx="31725" cy="33800"/>
            </a:xfrm>
            <a:custGeom>
              <a:avLst/>
              <a:gdLst/>
              <a:ahLst/>
              <a:cxnLst/>
              <a:rect l="l" t="t" r="r" b="b"/>
              <a:pathLst>
                <a:path w="1269" h="1352" extrusionOk="0">
                  <a:moveTo>
                    <a:pt x="180" y="0"/>
                  </a:moveTo>
                  <a:cubicBezTo>
                    <a:pt x="142" y="0"/>
                    <a:pt x="101" y="17"/>
                    <a:pt x="67" y="50"/>
                  </a:cubicBezTo>
                  <a:cubicBezTo>
                    <a:pt x="1" y="84"/>
                    <a:pt x="1" y="184"/>
                    <a:pt x="34" y="251"/>
                  </a:cubicBezTo>
                  <a:lnTo>
                    <a:pt x="968" y="1318"/>
                  </a:lnTo>
                  <a:cubicBezTo>
                    <a:pt x="1001" y="1351"/>
                    <a:pt x="1068" y="1351"/>
                    <a:pt x="1101" y="1351"/>
                  </a:cubicBezTo>
                  <a:cubicBezTo>
                    <a:pt x="1135" y="1351"/>
                    <a:pt x="1168" y="1351"/>
                    <a:pt x="1201" y="1318"/>
                  </a:cubicBezTo>
                  <a:cubicBezTo>
                    <a:pt x="1268" y="1251"/>
                    <a:pt x="1268" y="1151"/>
                    <a:pt x="1201" y="1085"/>
                  </a:cubicBezTo>
                  <a:lnTo>
                    <a:pt x="267" y="50"/>
                  </a:lnTo>
                  <a:cubicBezTo>
                    <a:pt x="251" y="17"/>
                    <a:pt x="217" y="0"/>
                    <a:pt x="18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1414175" y="1031175"/>
              <a:ext cx="11700" cy="45050"/>
            </a:xfrm>
            <a:custGeom>
              <a:avLst/>
              <a:gdLst/>
              <a:ahLst/>
              <a:cxnLst/>
              <a:rect l="l" t="t" r="r" b="b"/>
              <a:pathLst>
                <a:path w="468" h="1802" extrusionOk="0">
                  <a:moveTo>
                    <a:pt x="167" y="1"/>
                  </a:moveTo>
                  <a:cubicBezTo>
                    <a:pt x="67" y="34"/>
                    <a:pt x="1" y="101"/>
                    <a:pt x="34" y="201"/>
                  </a:cubicBezTo>
                  <a:lnTo>
                    <a:pt x="167" y="1669"/>
                  </a:lnTo>
                  <a:cubicBezTo>
                    <a:pt x="167" y="1735"/>
                    <a:pt x="234" y="1802"/>
                    <a:pt x="301" y="1802"/>
                  </a:cubicBezTo>
                  <a:lnTo>
                    <a:pt x="334" y="1802"/>
                  </a:lnTo>
                  <a:cubicBezTo>
                    <a:pt x="401" y="1802"/>
                    <a:pt x="468" y="1702"/>
                    <a:pt x="468" y="1635"/>
                  </a:cubicBezTo>
                  <a:lnTo>
                    <a:pt x="334" y="167"/>
                  </a:lnTo>
                  <a:cubicBezTo>
                    <a:pt x="334" y="67"/>
                    <a:pt x="267"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1455025" y="952800"/>
              <a:ext cx="94250" cy="94250"/>
            </a:xfrm>
            <a:custGeom>
              <a:avLst/>
              <a:gdLst/>
              <a:ahLst/>
              <a:cxnLst/>
              <a:rect l="l" t="t" r="r" b="b"/>
              <a:pathLst>
                <a:path w="3770" h="3770" extrusionOk="0">
                  <a:moveTo>
                    <a:pt x="1868" y="0"/>
                  </a:moveTo>
                  <a:cubicBezTo>
                    <a:pt x="834" y="0"/>
                    <a:pt x="0" y="834"/>
                    <a:pt x="0" y="1868"/>
                  </a:cubicBezTo>
                  <a:cubicBezTo>
                    <a:pt x="0" y="2902"/>
                    <a:pt x="834" y="3769"/>
                    <a:pt x="1868" y="3769"/>
                  </a:cubicBezTo>
                  <a:cubicBezTo>
                    <a:pt x="2902" y="3769"/>
                    <a:pt x="3769" y="2902"/>
                    <a:pt x="3769" y="1868"/>
                  </a:cubicBezTo>
                  <a:cubicBezTo>
                    <a:pt x="3769" y="834"/>
                    <a:pt x="2902" y="0"/>
                    <a:pt x="1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2" name="Google Shape;162;p3"/>
          <p:cNvSpPr/>
          <p:nvPr/>
        </p:nvSpPr>
        <p:spPr>
          <a:xfrm>
            <a:off x="1981000" y="329138"/>
            <a:ext cx="1899552" cy="588153"/>
          </a:xfrm>
          <a:custGeom>
            <a:avLst/>
            <a:gdLst/>
            <a:ahLst/>
            <a:cxnLst/>
            <a:rect l="l" t="t" r="r" b="b"/>
            <a:pathLst>
              <a:path w="75200" h="23284" extrusionOk="0">
                <a:moveTo>
                  <a:pt x="34682" y="0"/>
                </a:moveTo>
                <a:cubicBezTo>
                  <a:pt x="27023" y="0"/>
                  <a:pt x="20396" y="4165"/>
                  <a:pt x="16870" y="10396"/>
                </a:cubicBezTo>
                <a:cubicBezTo>
                  <a:pt x="16445" y="11034"/>
                  <a:pt x="16019" y="11764"/>
                  <a:pt x="15715" y="12554"/>
                </a:cubicBezTo>
                <a:cubicBezTo>
                  <a:pt x="14104" y="11308"/>
                  <a:pt x="12189" y="10578"/>
                  <a:pt x="10123" y="10578"/>
                </a:cubicBezTo>
                <a:cubicBezTo>
                  <a:pt x="4530" y="10578"/>
                  <a:pt x="1" y="15867"/>
                  <a:pt x="1" y="22402"/>
                </a:cubicBezTo>
                <a:cubicBezTo>
                  <a:pt x="1" y="22706"/>
                  <a:pt x="1" y="22980"/>
                  <a:pt x="62" y="23283"/>
                </a:cubicBezTo>
                <a:lnTo>
                  <a:pt x="75200" y="23283"/>
                </a:lnTo>
                <a:cubicBezTo>
                  <a:pt x="74531" y="20274"/>
                  <a:pt x="71826" y="18025"/>
                  <a:pt x="68604" y="18025"/>
                </a:cubicBezTo>
                <a:cubicBezTo>
                  <a:pt x="67570" y="18025"/>
                  <a:pt x="66598" y="18268"/>
                  <a:pt x="65686" y="18694"/>
                </a:cubicBezTo>
                <a:cubicBezTo>
                  <a:pt x="63923" y="15046"/>
                  <a:pt x="60579" y="12554"/>
                  <a:pt x="56780" y="12554"/>
                </a:cubicBezTo>
                <a:cubicBezTo>
                  <a:pt x="55716" y="12554"/>
                  <a:pt x="54683" y="12767"/>
                  <a:pt x="53740" y="13101"/>
                </a:cubicBezTo>
                <a:cubicBezTo>
                  <a:pt x="50822" y="5472"/>
                  <a:pt x="43406" y="0"/>
                  <a:pt x="3468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3"/>
          <p:cNvSpPr/>
          <p:nvPr/>
        </p:nvSpPr>
        <p:spPr>
          <a:xfrm flipH="1">
            <a:off x="3703547" y="1294235"/>
            <a:ext cx="676981" cy="173932"/>
          </a:xfrm>
          <a:custGeom>
            <a:avLst/>
            <a:gdLst/>
            <a:ahLst/>
            <a:cxnLst/>
            <a:rect l="l" t="t" r="r" b="b"/>
            <a:pathLst>
              <a:path w="60337" h="15502" extrusionOk="0">
                <a:moveTo>
                  <a:pt x="25138" y="0"/>
                </a:moveTo>
                <a:cubicBezTo>
                  <a:pt x="20062" y="0"/>
                  <a:pt x="15655" y="3009"/>
                  <a:pt x="13588" y="7356"/>
                </a:cubicBezTo>
                <a:cubicBezTo>
                  <a:pt x="12250" y="6626"/>
                  <a:pt x="10791" y="6201"/>
                  <a:pt x="9180" y="6201"/>
                </a:cubicBezTo>
                <a:cubicBezTo>
                  <a:pt x="4104" y="6201"/>
                  <a:pt x="1" y="10304"/>
                  <a:pt x="1" y="15411"/>
                </a:cubicBezTo>
                <a:lnTo>
                  <a:pt x="1" y="15502"/>
                </a:lnTo>
                <a:lnTo>
                  <a:pt x="60124" y="15502"/>
                </a:lnTo>
                <a:cubicBezTo>
                  <a:pt x="60245" y="14955"/>
                  <a:pt x="60336" y="14347"/>
                  <a:pt x="60336" y="13739"/>
                </a:cubicBezTo>
                <a:cubicBezTo>
                  <a:pt x="60215" y="8754"/>
                  <a:pt x="56142" y="4681"/>
                  <a:pt x="51126" y="4681"/>
                </a:cubicBezTo>
                <a:cubicBezTo>
                  <a:pt x="49272" y="4681"/>
                  <a:pt x="47509" y="5259"/>
                  <a:pt x="46111" y="6201"/>
                </a:cubicBezTo>
                <a:cubicBezTo>
                  <a:pt x="44774" y="3465"/>
                  <a:pt x="41977" y="1581"/>
                  <a:pt x="38755" y="1581"/>
                </a:cubicBezTo>
                <a:cubicBezTo>
                  <a:pt x="36840" y="1581"/>
                  <a:pt x="35047" y="2219"/>
                  <a:pt x="33679" y="3313"/>
                </a:cubicBezTo>
                <a:cubicBezTo>
                  <a:pt x="31400" y="1277"/>
                  <a:pt x="28421" y="0"/>
                  <a:pt x="25138"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10078900" y="1802756"/>
            <a:ext cx="1899552" cy="588153"/>
          </a:xfrm>
          <a:custGeom>
            <a:avLst/>
            <a:gdLst/>
            <a:ahLst/>
            <a:cxnLst/>
            <a:rect l="l" t="t" r="r" b="b"/>
            <a:pathLst>
              <a:path w="75200" h="23284" extrusionOk="0">
                <a:moveTo>
                  <a:pt x="34682" y="0"/>
                </a:moveTo>
                <a:cubicBezTo>
                  <a:pt x="27023" y="0"/>
                  <a:pt x="20396" y="4165"/>
                  <a:pt x="16870" y="10396"/>
                </a:cubicBezTo>
                <a:cubicBezTo>
                  <a:pt x="16445" y="11034"/>
                  <a:pt x="16019" y="11764"/>
                  <a:pt x="15715" y="12554"/>
                </a:cubicBezTo>
                <a:cubicBezTo>
                  <a:pt x="14104" y="11308"/>
                  <a:pt x="12189" y="10578"/>
                  <a:pt x="10123" y="10578"/>
                </a:cubicBezTo>
                <a:cubicBezTo>
                  <a:pt x="4530" y="10578"/>
                  <a:pt x="1" y="15867"/>
                  <a:pt x="1" y="22402"/>
                </a:cubicBezTo>
                <a:cubicBezTo>
                  <a:pt x="1" y="22706"/>
                  <a:pt x="1" y="22980"/>
                  <a:pt x="62" y="23283"/>
                </a:cubicBezTo>
                <a:lnTo>
                  <a:pt x="75200" y="23283"/>
                </a:lnTo>
                <a:cubicBezTo>
                  <a:pt x="74531" y="20274"/>
                  <a:pt x="71826" y="18025"/>
                  <a:pt x="68604" y="18025"/>
                </a:cubicBezTo>
                <a:cubicBezTo>
                  <a:pt x="67570" y="18025"/>
                  <a:pt x="66598" y="18268"/>
                  <a:pt x="65686" y="18694"/>
                </a:cubicBezTo>
                <a:cubicBezTo>
                  <a:pt x="63923" y="15046"/>
                  <a:pt x="60579" y="12554"/>
                  <a:pt x="56780" y="12554"/>
                </a:cubicBezTo>
                <a:cubicBezTo>
                  <a:pt x="55716" y="12554"/>
                  <a:pt x="54683" y="12767"/>
                  <a:pt x="53740" y="13101"/>
                </a:cubicBezTo>
                <a:cubicBezTo>
                  <a:pt x="50822" y="5472"/>
                  <a:pt x="43406" y="0"/>
                  <a:pt x="3468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 name="Google Shape;165;p3"/>
          <p:cNvGrpSpPr/>
          <p:nvPr/>
        </p:nvGrpSpPr>
        <p:grpSpPr>
          <a:xfrm>
            <a:off x="316067" y="1426167"/>
            <a:ext cx="885367" cy="397267"/>
            <a:chOff x="237050" y="1069625"/>
            <a:chExt cx="664025" cy="297950"/>
          </a:xfrm>
        </p:grpSpPr>
        <p:sp>
          <p:nvSpPr>
            <p:cNvPr id="166" name="Google Shape;166;p3"/>
            <p:cNvSpPr/>
            <p:nvPr/>
          </p:nvSpPr>
          <p:spPr>
            <a:xfrm flipH="1">
              <a:off x="744575" y="1149200"/>
              <a:ext cx="156500" cy="122200"/>
            </a:xfrm>
            <a:custGeom>
              <a:avLst/>
              <a:gdLst/>
              <a:ahLst/>
              <a:cxnLst/>
              <a:rect l="l" t="t" r="r" b="b"/>
              <a:pathLst>
                <a:path w="6260" h="4888" extrusionOk="0">
                  <a:moveTo>
                    <a:pt x="2005" y="0"/>
                  </a:moveTo>
                  <a:cubicBezTo>
                    <a:pt x="1476" y="0"/>
                    <a:pt x="976" y="216"/>
                    <a:pt x="709" y="896"/>
                  </a:cubicBezTo>
                  <a:cubicBezTo>
                    <a:pt x="0" y="2699"/>
                    <a:pt x="3210" y="2730"/>
                    <a:pt x="3432" y="2730"/>
                  </a:cubicBezTo>
                  <a:cubicBezTo>
                    <a:pt x="3440" y="2730"/>
                    <a:pt x="3444" y="2730"/>
                    <a:pt x="3444" y="2730"/>
                  </a:cubicBezTo>
                  <a:lnTo>
                    <a:pt x="3444" y="2730"/>
                  </a:lnTo>
                  <a:cubicBezTo>
                    <a:pt x="3444" y="2730"/>
                    <a:pt x="2377" y="3798"/>
                    <a:pt x="2977" y="4665"/>
                  </a:cubicBezTo>
                  <a:cubicBezTo>
                    <a:pt x="3087" y="4816"/>
                    <a:pt x="3273" y="4888"/>
                    <a:pt x="3489" y="4888"/>
                  </a:cubicBezTo>
                  <a:cubicBezTo>
                    <a:pt x="4521" y="4888"/>
                    <a:pt x="6260" y="3253"/>
                    <a:pt x="3944" y="662"/>
                  </a:cubicBezTo>
                  <a:cubicBezTo>
                    <a:pt x="3944" y="662"/>
                    <a:pt x="2931" y="0"/>
                    <a:pt x="2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flipH="1">
              <a:off x="687700" y="1089525"/>
              <a:ext cx="112625" cy="128850"/>
            </a:xfrm>
            <a:custGeom>
              <a:avLst/>
              <a:gdLst/>
              <a:ahLst/>
              <a:cxnLst/>
              <a:rect l="l" t="t" r="r" b="b"/>
              <a:pathLst>
                <a:path w="4505" h="5154" extrusionOk="0">
                  <a:moveTo>
                    <a:pt x="1767" y="1"/>
                  </a:moveTo>
                  <a:cubicBezTo>
                    <a:pt x="1" y="1"/>
                    <a:pt x="248" y="2782"/>
                    <a:pt x="248" y="2782"/>
                  </a:cubicBezTo>
                  <a:cubicBezTo>
                    <a:pt x="903" y="4580"/>
                    <a:pt x="1892" y="5153"/>
                    <a:pt x="2729" y="5153"/>
                  </a:cubicBezTo>
                  <a:cubicBezTo>
                    <a:pt x="3724" y="5153"/>
                    <a:pt x="4505" y="4342"/>
                    <a:pt x="4251" y="3816"/>
                  </a:cubicBezTo>
                  <a:cubicBezTo>
                    <a:pt x="3981" y="3313"/>
                    <a:pt x="3432" y="3197"/>
                    <a:pt x="2981" y="3197"/>
                  </a:cubicBezTo>
                  <a:cubicBezTo>
                    <a:pt x="2595" y="3197"/>
                    <a:pt x="2283" y="3283"/>
                    <a:pt x="2283" y="3283"/>
                  </a:cubicBezTo>
                  <a:cubicBezTo>
                    <a:pt x="2283" y="3283"/>
                    <a:pt x="3984" y="247"/>
                    <a:pt x="1983" y="14"/>
                  </a:cubicBezTo>
                  <a:cubicBezTo>
                    <a:pt x="1908" y="5"/>
                    <a:pt x="1836" y="1"/>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3"/>
            <p:cNvSpPr/>
            <p:nvPr/>
          </p:nvSpPr>
          <p:spPr>
            <a:xfrm flipH="1">
              <a:off x="807450" y="1111325"/>
              <a:ext cx="71750" cy="36925"/>
            </a:xfrm>
            <a:custGeom>
              <a:avLst/>
              <a:gdLst/>
              <a:ahLst/>
              <a:cxnLst/>
              <a:rect l="l" t="t" r="r" b="b"/>
              <a:pathLst>
                <a:path w="2870" h="1477" extrusionOk="0">
                  <a:moveTo>
                    <a:pt x="966" y="0"/>
                  </a:moveTo>
                  <a:cubicBezTo>
                    <a:pt x="662" y="0"/>
                    <a:pt x="380" y="48"/>
                    <a:pt x="167" y="109"/>
                  </a:cubicBezTo>
                  <a:cubicBezTo>
                    <a:pt x="34" y="142"/>
                    <a:pt x="1" y="276"/>
                    <a:pt x="34" y="376"/>
                  </a:cubicBezTo>
                  <a:cubicBezTo>
                    <a:pt x="61" y="458"/>
                    <a:pt x="134" y="518"/>
                    <a:pt x="215" y="518"/>
                  </a:cubicBezTo>
                  <a:cubicBezTo>
                    <a:pt x="232" y="518"/>
                    <a:pt x="250" y="515"/>
                    <a:pt x="267" y="509"/>
                  </a:cubicBezTo>
                  <a:cubicBezTo>
                    <a:pt x="295" y="509"/>
                    <a:pt x="597" y="428"/>
                    <a:pt x="973" y="428"/>
                  </a:cubicBezTo>
                  <a:cubicBezTo>
                    <a:pt x="1496" y="428"/>
                    <a:pt x="2164" y="586"/>
                    <a:pt x="2436" y="1343"/>
                  </a:cubicBezTo>
                  <a:cubicBezTo>
                    <a:pt x="2469" y="1443"/>
                    <a:pt x="2536" y="1477"/>
                    <a:pt x="2636" y="1477"/>
                  </a:cubicBezTo>
                  <a:lnTo>
                    <a:pt x="2703" y="1477"/>
                  </a:lnTo>
                  <a:cubicBezTo>
                    <a:pt x="2803" y="1443"/>
                    <a:pt x="2869" y="1310"/>
                    <a:pt x="2803" y="1210"/>
                  </a:cubicBezTo>
                  <a:cubicBezTo>
                    <a:pt x="2477" y="256"/>
                    <a:pt x="1665" y="0"/>
                    <a:pt x="96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3"/>
            <p:cNvSpPr/>
            <p:nvPr/>
          </p:nvSpPr>
          <p:spPr>
            <a:xfrm flipH="1">
              <a:off x="788275" y="1069625"/>
              <a:ext cx="30875" cy="71950"/>
            </a:xfrm>
            <a:custGeom>
              <a:avLst/>
              <a:gdLst/>
              <a:ahLst/>
              <a:cxnLst/>
              <a:rect l="l" t="t" r="r" b="b"/>
              <a:pathLst>
                <a:path w="1235" h="2878" extrusionOk="0">
                  <a:moveTo>
                    <a:pt x="990" y="0"/>
                  </a:moveTo>
                  <a:cubicBezTo>
                    <a:pt x="971" y="0"/>
                    <a:pt x="952" y="3"/>
                    <a:pt x="934" y="9"/>
                  </a:cubicBezTo>
                  <a:cubicBezTo>
                    <a:pt x="901" y="9"/>
                    <a:pt x="467" y="176"/>
                    <a:pt x="234" y="710"/>
                  </a:cubicBezTo>
                  <a:cubicBezTo>
                    <a:pt x="0" y="1243"/>
                    <a:pt x="67" y="1910"/>
                    <a:pt x="434" y="2744"/>
                  </a:cubicBezTo>
                  <a:cubicBezTo>
                    <a:pt x="467" y="2811"/>
                    <a:pt x="534" y="2878"/>
                    <a:pt x="601" y="2878"/>
                  </a:cubicBezTo>
                  <a:cubicBezTo>
                    <a:pt x="634" y="2878"/>
                    <a:pt x="667" y="2878"/>
                    <a:pt x="701" y="2844"/>
                  </a:cubicBezTo>
                  <a:cubicBezTo>
                    <a:pt x="801" y="2811"/>
                    <a:pt x="868" y="2678"/>
                    <a:pt x="801" y="2578"/>
                  </a:cubicBezTo>
                  <a:cubicBezTo>
                    <a:pt x="501" y="1877"/>
                    <a:pt x="434" y="1277"/>
                    <a:pt x="601" y="876"/>
                  </a:cubicBezTo>
                  <a:cubicBezTo>
                    <a:pt x="768" y="509"/>
                    <a:pt x="1034" y="409"/>
                    <a:pt x="1068" y="409"/>
                  </a:cubicBezTo>
                  <a:cubicBezTo>
                    <a:pt x="1168" y="376"/>
                    <a:pt x="1235" y="243"/>
                    <a:pt x="1201" y="143"/>
                  </a:cubicBezTo>
                  <a:cubicBezTo>
                    <a:pt x="1174" y="60"/>
                    <a:pt x="1078" y="0"/>
                    <a:pt x="99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
            <p:cNvSpPr/>
            <p:nvPr/>
          </p:nvSpPr>
          <p:spPr>
            <a:xfrm flipH="1">
              <a:off x="237050" y="1183750"/>
              <a:ext cx="468700" cy="183825"/>
            </a:xfrm>
            <a:custGeom>
              <a:avLst/>
              <a:gdLst/>
              <a:ahLst/>
              <a:cxnLst/>
              <a:rect l="l" t="t" r="r" b="b"/>
              <a:pathLst>
                <a:path w="18748" h="7353" extrusionOk="0">
                  <a:moveTo>
                    <a:pt x="5783" y="0"/>
                  </a:moveTo>
                  <a:cubicBezTo>
                    <a:pt x="5746" y="0"/>
                    <a:pt x="5708" y="5"/>
                    <a:pt x="5672" y="14"/>
                  </a:cubicBezTo>
                  <a:cubicBezTo>
                    <a:pt x="5538" y="47"/>
                    <a:pt x="5505" y="147"/>
                    <a:pt x="5505" y="248"/>
                  </a:cubicBezTo>
                  <a:cubicBezTo>
                    <a:pt x="5532" y="358"/>
                    <a:pt x="5606" y="423"/>
                    <a:pt x="5706" y="423"/>
                  </a:cubicBezTo>
                  <a:cubicBezTo>
                    <a:pt x="5727" y="423"/>
                    <a:pt x="5749" y="420"/>
                    <a:pt x="5772" y="414"/>
                  </a:cubicBezTo>
                  <a:cubicBezTo>
                    <a:pt x="5805" y="414"/>
                    <a:pt x="5838" y="514"/>
                    <a:pt x="5838" y="681"/>
                  </a:cubicBezTo>
                  <a:cubicBezTo>
                    <a:pt x="5838" y="715"/>
                    <a:pt x="5838" y="781"/>
                    <a:pt x="5838" y="815"/>
                  </a:cubicBezTo>
                  <a:cubicBezTo>
                    <a:pt x="5838" y="915"/>
                    <a:pt x="5905" y="1048"/>
                    <a:pt x="6039" y="1048"/>
                  </a:cubicBezTo>
                  <a:cubicBezTo>
                    <a:pt x="6139" y="1048"/>
                    <a:pt x="6239" y="948"/>
                    <a:pt x="6272" y="848"/>
                  </a:cubicBezTo>
                  <a:cubicBezTo>
                    <a:pt x="6272" y="781"/>
                    <a:pt x="6272" y="748"/>
                    <a:pt x="6272" y="681"/>
                  </a:cubicBezTo>
                  <a:cubicBezTo>
                    <a:pt x="6272" y="191"/>
                    <a:pt x="6023" y="0"/>
                    <a:pt x="5783" y="0"/>
                  </a:cubicBezTo>
                  <a:close/>
                  <a:moveTo>
                    <a:pt x="5182" y="606"/>
                  </a:moveTo>
                  <a:cubicBezTo>
                    <a:pt x="5094" y="606"/>
                    <a:pt x="4999" y="666"/>
                    <a:pt x="4971" y="748"/>
                  </a:cubicBezTo>
                  <a:cubicBezTo>
                    <a:pt x="4904" y="915"/>
                    <a:pt x="4904" y="1081"/>
                    <a:pt x="4904" y="1248"/>
                  </a:cubicBezTo>
                  <a:cubicBezTo>
                    <a:pt x="4904" y="1382"/>
                    <a:pt x="4904" y="1548"/>
                    <a:pt x="4938" y="1682"/>
                  </a:cubicBezTo>
                  <a:cubicBezTo>
                    <a:pt x="4971" y="1782"/>
                    <a:pt x="5071" y="1849"/>
                    <a:pt x="5138" y="1849"/>
                  </a:cubicBezTo>
                  <a:lnTo>
                    <a:pt x="5205" y="1849"/>
                  </a:lnTo>
                  <a:cubicBezTo>
                    <a:pt x="5305" y="1815"/>
                    <a:pt x="5371" y="1682"/>
                    <a:pt x="5371" y="1582"/>
                  </a:cubicBezTo>
                  <a:cubicBezTo>
                    <a:pt x="5338" y="1482"/>
                    <a:pt x="5305" y="1348"/>
                    <a:pt x="5305" y="1248"/>
                  </a:cubicBezTo>
                  <a:cubicBezTo>
                    <a:pt x="5305" y="1115"/>
                    <a:pt x="5338" y="981"/>
                    <a:pt x="5371" y="881"/>
                  </a:cubicBezTo>
                  <a:cubicBezTo>
                    <a:pt x="5405" y="781"/>
                    <a:pt x="5338" y="648"/>
                    <a:pt x="5238" y="614"/>
                  </a:cubicBezTo>
                  <a:cubicBezTo>
                    <a:pt x="5220" y="609"/>
                    <a:pt x="5201" y="606"/>
                    <a:pt x="5182" y="606"/>
                  </a:cubicBezTo>
                  <a:close/>
                  <a:moveTo>
                    <a:pt x="12007" y="2348"/>
                  </a:moveTo>
                  <a:cubicBezTo>
                    <a:pt x="11793" y="2348"/>
                    <a:pt x="11551" y="2474"/>
                    <a:pt x="11309" y="2716"/>
                  </a:cubicBezTo>
                  <a:cubicBezTo>
                    <a:pt x="11209" y="2816"/>
                    <a:pt x="11209" y="2949"/>
                    <a:pt x="11309" y="3016"/>
                  </a:cubicBezTo>
                  <a:cubicBezTo>
                    <a:pt x="11342" y="3050"/>
                    <a:pt x="11409" y="3083"/>
                    <a:pt x="11442" y="3083"/>
                  </a:cubicBezTo>
                  <a:cubicBezTo>
                    <a:pt x="11509" y="3083"/>
                    <a:pt x="11576" y="3050"/>
                    <a:pt x="11609" y="3016"/>
                  </a:cubicBezTo>
                  <a:cubicBezTo>
                    <a:pt x="11776" y="2816"/>
                    <a:pt x="11909" y="2749"/>
                    <a:pt x="11976" y="2749"/>
                  </a:cubicBezTo>
                  <a:cubicBezTo>
                    <a:pt x="12009" y="2749"/>
                    <a:pt x="12009" y="2783"/>
                    <a:pt x="12009" y="2783"/>
                  </a:cubicBezTo>
                  <a:lnTo>
                    <a:pt x="12043" y="2783"/>
                  </a:lnTo>
                  <a:cubicBezTo>
                    <a:pt x="12088" y="2813"/>
                    <a:pt x="12133" y="2829"/>
                    <a:pt x="12178" y="2829"/>
                  </a:cubicBezTo>
                  <a:cubicBezTo>
                    <a:pt x="12233" y="2829"/>
                    <a:pt x="12288" y="2804"/>
                    <a:pt x="12343" y="2749"/>
                  </a:cubicBezTo>
                  <a:cubicBezTo>
                    <a:pt x="12410" y="2683"/>
                    <a:pt x="12376" y="2549"/>
                    <a:pt x="12310" y="2449"/>
                  </a:cubicBezTo>
                  <a:cubicBezTo>
                    <a:pt x="12219" y="2381"/>
                    <a:pt x="12117" y="2348"/>
                    <a:pt x="12007" y="2348"/>
                  </a:cubicBezTo>
                  <a:close/>
                  <a:moveTo>
                    <a:pt x="5830" y="1436"/>
                  </a:moveTo>
                  <a:cubicBezTo>
                    <a:pt x="5748" y="1436"/>
                    <a:pt x="5664" y="1480"/>
                    <a:pt x="5638" y="1582"/>
                  </a:cubicBezTo>
                  <a:cubicBezTo>
                    <a:pt x="5572" y="1782"/>
                    <a:pt x="5471" y="2015"/>
                    <a:pt x="5338" y="2249"/>
                  </a:cubicBezTo>
                  <a:cubicBezTo>
                    <a:pt x="5338" y="2282"/>
                    <a:pt x="5305" y="2282"/>
                    <a:pt x="5305" y="2316"/>
                  </a:cubicBezTo>
                  <a:cubicBezTo>
                    <a:pt x="5271" y="2416"/>
                    <a:pt x="5305" y="2549"/>
                    <a:pt x="5405" y="2583"/>
                  </a:cubicBezTo>
                  <a:cubicBezTo>
                    <a:pt x="5572" y="2783"/>
                    <a:pt x="5738" y="2949"/>
                    <a:pt x="5938" y="3150"/>
                  </a:cubicBezTo>
                  <a:cubicBezTo>
                    <a:pt x="6005" y="3183"/>
                    <a:pt x="6039" y="3183"/>
                    <a:pt x="6072" y="3183"/>
                  </a:cubicBezTo>
                  <a:cubicBezTo>
                    <a:pt x="6139" y="3183"/>
                    <a:pt x="6205" y="3150"/>
                    <a:pt x="6239" y="3116"/>
                  </a:cubicBezTo>
                  <a:cubicBezTo>
                    <a:pt x="6305" y="3016"/>
                    <a:pt x="6305" y="2883"/>
                    <a:pt x="6205" y="2816"/>
                  </a:cubicBezTo>
                  <a:cubicBezTo>
                    <a:pt x="6039" y="2683"/>
                    <a:pt x="5905" y="2516"/>
                    <a:pt x="5772" y="2349"/>
                  </a:cubicBezTo>
                  <a:cubicBezTo>
                    <a:pt x="5872" y="2116"/>
                    <a:pt x="5972" y="1915"/>
                    <a:pt x="6039" y="1715"/>
                  </a:cubicBezTo>
                  <a:cubicBezTo>
                    <a:pt x="6072" y="1615"/>
                    <a:pt x="6005" y="1482"/>
                    <a:pt x="5905" y="1448"/>
                  </a:cubicBezTo>
                  <a:cubicBezTo>
                    <a:pt x="5881" y="1441"/>
                    <a:pt x="5856" y="1436"/>
                    <a:pt x="5830" y="1436"/>
                  </a:cubicBezTo>
                  <a:close/>
                  <a:moveTo>
                    <a:pt x="5092" y="2915"/>
                  </a:moveTo>
                  <a:cubicBezTo>
                    <a:pt x="5023" y="2915"/>
                    <a:pt x="4959" y="2952"/>
                    <a:pt x="4938" y="3016"/>
                  </a:cubicBezTo>
                  <a:cubicBezTo>
                    <a:pt x="4771" y="3250"/>
                    <a:pt x="4604" y="3450"/>
                    <a:pt x="4437" y="3650"/>
                  </a:cubicBezTo>
                  <a:cubicBezTo>
                    <a:pt x="4337" y="3717"/>
                    <a:pt x="4371" y="3850"/>
                    <a:pt x="4437" y="3950"/>
                  </a:cubicBezTo>
                  <a:cubicBezTo>
                    <a:pt x="4471" y="3984"/>
                    <a:pt x="4537" y="3984"/>
                    <a:pt x="4571" y="3984"/>
                  </a:cubicBezTo>
                  <a:cubicBezTo>
                    <a:pt x="4638" y="3984"/>
                    <a:pt x="4704" y="3984"/>
                    <a:pt x="4738" y="3917"/>
                  </a:cubicBezTo>
                  <a:cubicBezTo>
                    <a:pt x="4938" y="3750"/>
                    <a:pt x="5105" y="3517"/>
                    <a:pt x="5271" y="3250"/>
                  </a:cubicBezTo>
                  <a:cubicBezTo>
                    <a:pt x="5338" y="3150"/>
                    <a:pt x="5305" y="3016"/>
                    <a:pt x="5205" y="2949"/>
                  </a:cubicBezTo>
                  <a:cubicBezTo>
                    <a:pt x="5169" y="2926"/>
                    <a:pt x="5129" y="2915"/>
                    <a:pt x="5092" y="2915"/>
                  </a:cubicBezTo>
                  <a:close/>
                  <a:moveTo>
                    <a:pt x="220" y="3086"/>
                  </a:moveTo>
                  <a:cubicBezTo>
                    <a:pt x="175" y="3086"/>
                    <a:pt x="131" y="3104"/>
                    <a:pt x="101" y="3150"/>
                  </a:cubicBezTo>
                  <a:cubicBezTo>
                    <a:pt x="1" y="3216"/>
                    <a:pt x="1" y="3350"/>
                    <a:pt x="68" y="3416"/>
                  </a:cubicBezTo>
                  <a:cubicBezTo>
                    <a:pt x="68" y="3450"/>
                    <a:pt x="334" y="3717"/>
                    <a:pt x="701" y="4017"/>
                  </a:cubicBezTo>
                  <a:cubicBezTo>
                    <a:pt x="768" y="4050"/>
                    <a:pt x="801" y="4050"/>
                    <a:pt x="835" y="4050"/>
                  </a:cubicBezTo>
                  <a:cubicBezTo>
                    <a:pt x="902" y="4050"/>
                    <a:pt x="968" y="4017"/>
                    <a:pt x="1002" y="3984"/>
                  </a:cubicBezTo>
                  <a:cubicBezTo>
                    <a:pt x="1068" y="3883"/>
                    <a:pt x="1068" y="3750"/>
                    <a:pt x="968" y="3683"/>
                  </a:cubicBezTo>
                  <a:cubicBezTo>
                    <a:pt x="601" y="3416"/>
                    <a:pt x="368" y="3150"/>
                    <a:pt x="368" y="3150"/>
                  </a:cubicBezTo>
                  <a:cubicBezTo>
                    <a:pt x="331" y="3113"/>
                    <a:pt x="275" y="3086"/>
                    <a:pt x="220" y="3086"/>
                  </a:cubicBezTo>
                  <a:close/>
                  <a:moveTo>
                    <a:pt x="6754" y="3263"/>
                  </a:moveTo>
                  <a:cubicBezTo>
                    <a:pt x="6684" y="3263"/>
                    <a:pt x="6615" y="3286"/>
                    <a:pt x="6572" y="3350"/>
                  </a:cubicBezTo>
                  <a:cubicBezTo>
                    <a:pt x="6506" y="3450"/>
                    <a:pt x="6539" y="3583"/>
                    <a:pt x="6639" y="3650"/>
                  </a:cubicBezTo>
                  <a:cubicBezTo>
                    <a:pt x="6906" y="3817"/>
                    <a:pt x="7139" y="3950"/>
                    <a:pt x="7406" y="4050"/>
                  </a:cubicBezTo>
                  <a:cubicBezTo>
                    <a:pt x="7440" y="4084"/>
                    <a:pt x="7473" y="4084"/>
                    <a:pt x="7473" y="4084"/>
                  </a:cubicBezTo>
                  <a:cubicBezTo>
                    <a:pt x="7573" y="4084"/>
                    <a:pt x="7640" y="4050"/>
                    <a:pt x="7673" y="3950"/>
                  </a:cubicBezTo>
                  <a:cubicBezTo>
                    <a:pt x="7740" y="3850"/>
                    <a:pt x="7673" y="3750"/>
                    <a:pt x="7573" y="3683"/>
                  </a:cubicBezTo>
                  <a:cubicBezTo>
                    <a:pt x="7339" y="3583"/>
                    <a:pt x="7106" y="3450"/>
                    <a:pt x="6872" y="3283"/>
                  </a:cubicBezTo>
                  <a:cubicBezTo>
                    <a:pt x="6836" y="3271"/>
                    <a:pt x="6795" y="3263"/>
                    <a:pt x="6754" y="3263"/>
                  </a:cubicBezTo>
                  <a:close/>
                  <a:moveTo>
                    <a:pt x="12097" y="3170"/>
                  </a:moveTo>
                  <a:cubicBezTo>
                    <a:pt x="12036" y="3170"/>
                    <a:pt x="11979" y="3195"/>
                    <a:pt x="11943" y="3250"/>
                  </a:cubicBezTo>
                  <a:cubicBezTo>
                    <a:pt x="11809" y="3416"/>
                    <a:pt x="11643" y="3583"/>
                    <a:pt x="11376" y="3750"/>
                  </a:cubicBezTo>
                  <a:cubicBezTo>
                    <a:pt x="11276" y="3817"/>
                    <a:pt x="11242" y="3917"/>
                    <a:pt x="11309" y="4017"/>
                  </a:cubicBezTo>
                  <a:cubicBezTo>
                    <a:pt x="11342" y="4084"/>
                    <a:pt x="11409" y="4117"/>
                    <a:pt x="11509" y="4117"/>
                  </a:cubicBezTo>
                  <a:lnTo>
                    <a:pt x="11609" y="4117"/>
                  </a:lnTo>
                  <a:cubicBezTo>
                    <a:pt x="11876" y="3917"/>
                    <a:pt x="12143" y="3717"/>
                    <a:pt x="12276" y="3517"/>
                  </a:cubicBezTo>
                  <a:cubicBezTo>
                    <a:pt x="12343" y="3416"/>
                    <a:pt x="12343" y="3283"/>
                    <a:pt x="12243" y="3216"/>
                  </a:cubicBezTo>
                  <a:cubicBezTo>
                    <a:pt x="12198" y="3186"/>
                    <a:pt x="12146" y="3170"/>
                    <a:pt x="12097" y="3170"/>
                  </a:cubicBezTo>
                  <a:close/>
                  <a:moveTo>
                    <a:pt x="8273" y="3975"/>
                  </a:moveTo>
                  <a:cubicBezTo>
                    <a:pt x="8173" y="3975"/>
                    <a:pt x="8101" y="4035"/>
                    <a:pt x="8073" y="4117"/>
                  </a:cubicBezTo>
                  <a:cubicBezTo>
                    <a:pt x="8040" y="4217"/>
                    <a:pt x="8107" y="4350"/>
                    <a:pt x="8207" y="4384"/>
                  </a:cubicBezTo>
                  <a:cubicBezTo>
                    <a:pt x="8474" y="4484"/>
                    <a:pt x="8774" y="4517"/>
                    <a:pt x="9041" y="4551"/>
                  </a:cubicBezTo>
                  <a:cubicBezTo>
                    <a:pt x="9074" y="4584"/>
                    <a:pt x="9074" y="4584"/>
                    <a:pt x="9074" y="4584"/>
                  </a:cubicBezTo>
                  <a:cubicBezTo>
                    <a:pt x="9174" y="4584"/>
                    <a:pt x="9274" y="4484"/>
                    <a:pt x="9274" y="4384"/>
                  </a:cubicBezTo>
                  <a:cubicBezTo>
                    <a:pt x="9308" y="4284"/>
                    <a:pt x="9207" y="4184"/>
                    <a:pt x="9107" y="4150"/>
                  </a:cubicBezTo>
                  <a:cubicBezTo>
                    <a:pt x="8841" y="4117"/>
                    <a:pt x="8574" y="4050"/>
                    <a:pt x="8340" y="3984"/>
                  </a:cubicBezTo>
                  <a:cubicBezTo>
                    <a:pt x="8317" y="3978"/>
                    <a:pt x="8294" y="3975"/>
                    <a:pt x="8273" y="3975"/>
                  </a:cubicBezTo>
                  <a:close/>
                  <a:moveTo>
                    <a:pt x="10987" y="3356"/>
                  </a:moveTo>
                  <a:cubicBezTo>
                    <a:pt x="10909" y="3356"/>
                    <a:pt x="10833" y="3411"/>
                    <a:pt x="10809" y="3483"/>
                  </a:cubicBezTo>
                  <a:cubicBezTo>
                    <a:pt x="10709" y="3683"/>
                    <a:pt x="10642" y="3883"/>
                    <a:pt x="10575" y="4084"/>
                  </a:cubicBezTo>
                  <a:cubicBezTo>
                    <a:pt x="10375" y="4117"/>
                    <a:pt x="10141" y="4150"/>
                    <a:pt x="9908" y="4184"/>
                  </a:cubicBezTo>
                  <a:cubicBezTo>
                    <a:pt x="9775" y="4184"/>
                    <a:pt x="9708" y="4284"/>
                    <a:pt x="9708" y="4417"/>
                  </a:cubicBezTo>
                  <a:cubicBezTo>
                    <a:pt x="9708" y="4517"/>
                    <a:pt x="9808" y="4584"/>
                    <a:pt x="9908" y="4584"/>
                  </a:cubicBezTo>
                  <a:cubicBezTo>
                    <a:pt x="10141" y="4584"/>
                    <a:pt x="10375" y="4551"/>
                    <a:pt x="10608" y="4484"/>
                  </a:cubicBezTo>
                  <a:cubicBezTo>
                    <a:pt x="10608" y="4517"/>
                    <a:pt x="10675" y="4551"/>
                    <a:pt x="10709" y="4551"/>
                  </a:cubicBezTo>
                  <a:cubicBezTo>
                    <a:pt x="10726" y="4556"/>
                    <a:pt x="10744" y="4559"/>
                    <a:pt x="10762" y="4559"/>
                  </a:cubicBezTo>
                  <a:cubicBezTo>
                    <a:pt x="10850" y="4559"/>
                    <a:pt x="10942" y="4494"/>
                    <a:pt x="10942" y="4384"/>
                  </a:cubicBezTo>
                  <a:cubicBezTo>
                    <a:pt x="10975" y="4150"/>
                    <a:pt x="11075" y="3883"/>
                    <a:pt x="11176" y="3650"/>
                  </a:cubicBezTo>
                  <a:cubicBezTo>
                    <a:pt x="11242" y="3550"/>
                    <a:pt x="11176" y="3416"/>
                    <a:pt x="11075" y="3383"/>
                  </a:cubicBezTo>
                  <a:cubicBezTo>
                    <a:pt x="11047" y="3364"/>
                    <a:pt x="11017" y="3356"/>
                    <a:pt x="10987" y="3356"/>
                  </a:cubicBezTo>
                  <a:close/>
                  <a:moveTo>
                    <a:pt x="18566" y="3543"/>
                  </a:moveTo>
                  <a:cubicBezTo>
                    <a:pt x="18549" y="3543"/>
                    <a:pt x="18532" y="3545"/>
                    <a:pt x="18514" y="3550"/>
                  </a:cubicBezTo>
                  <a:cubicBezTo>
                    <a:pt x="18414" y="3550"/>
                    <a:pt x="18314" y="3650"/>
                    <a:pt x="18347" y="3750"/>
                  </a:cubicBezTo>
                  <a:cubicBezTo>
                    <a:pt x="18347" y="3750"/>
                    <a:pt x="18347" y="3817"/>
                    <a:pt x="18347" y="3883"/>
                  </a:cubicBezTo>
                  <a:cubicBezTo>
                    <a:pt x="18347" y="3984"/>
                    <a:pt x="18347" y="4150"/>
                    <a:pt x="18314" y="4350"/>
                  </a:cubicBezTo>
                  <a:cubicBezTo>
                    <a:pt x="18281" y="4451"/>
                    <a:pt x="18381" y="4551"/>
                    <a:pt x="18481" y="4584"/>
                  </a:cubicBezTo>
                  <a:lnTo>
                    <a:pt x="18514" y="4584"/>
                  </a:lnTo>
                  <a:cubicBezTo>
                    <a:pt x="18614" y="4584"/>
                    <a:pt x="18714" y="4517"/>
                    <a:pt x="18714" y="4417"/>
                  </a:cubicBezTo>
                  <a:cubicBezTo>
                    <a:pt x="18748" y="4184"/>
                    <a:pt x="18748" y="3984"/>
                    <a:pt x="18748" y="3883"/>
                  </a:cubicBezTo>
                  <a:cubicBezTo>
                    <a:pt x="18748" y="3783"/>
                    <a:pt x="18748" y="3717"/>
                    <a:pt x="18748" y="3717"/>
                  </a:cubicBezTo>
                  <a:cubicBezTo>
                    <a:pt x="18748" y="3630"/>
                    <a:pt x="18673" y="3543"/>
                    <a:pt x="18566" y="3543"/>
                  </a:cubicBezTo>
                  <a:close/>
                  <a:moveTo>
                    <a:pt x="1529" y="4084"/>
                  </a:moveTo>
                  <a:cubicBezTo>
                    <a:pt x="1457" y="4084"/>
                    <a:pt x="1391" y="4128"/>
                    <a:pt x="1369" y="4217"/>
                  </a:cubicBezTo>
                  <a:cubicBezTo>
                    <a:pt x="1302" y="4317"/>
                    <a:pt x="1369" y="4417"/>
                    <a:pt x="1469" y="4484"/>
                  </a:cubicBezTo>
                  <a:cubicBezTo>
                    <a:pt x="1735" y="4617"/>
                    <a:pt x="2002" y="4717"/>
                    <a:pt x="2303" y="4784"/>
                  </a:cubicBezTo>
                  <a:lnTo>
                    <a:pt x="2336" y="4784"/>
                  </a:lnTo>
                  <a:cubicBezTo>
                    <a:pt x="2436" y="4784"/>
                    <a:pt x="2503" y="4717"/>
                    <a:pt x="2536" y="4617"/>
                  </a:cubicBezTo>
                  <a:cubicBezTo>
                    <a:pt x="2569" y="4517"/>
                    <a:pt x="2503" y="4384"/>
                    <a:pt x="2369" y="4384"/>
                  </a:cubicBezTo>
                  <a:cubicBezTo>
                    <a:pt x="2136" y="4317"/>
                    <a:pt x="1902" y="4217"/>
                    <a:pt x="1635" y="4117"/>
                  </a:cubicBezTo>
                  <a:cubicBezTo>
                    <a:pt x="1602" y="4095"/>
                    <a:pt x="1565" y="4084"/>
                    <a:pt x="1529" y="4084"/>
                  </a:cubicBezTo>
                  <a:close/>
                  <a:moveTo>
                    <a:pt x="3916" y="4104"/>
                  </a:moveTo>
                  <a:cubicBezTo>
                    <a:pt x="3889" y="4104"/>
                    <a:pt x="3862" y="4109"/>
                    <a:pt x="3837" y="4117"/>
                  </a:cubicBezTo>
                  <a:cubicBezTo>
                    <a:pt x="3603" y="4250"/>
                    <a:pt x="3370" y="4350"/>
                    <a:pt x="3136" y="4384"/>
                  </a:cubicBezTo>
                  <a:cubicBezTo>
                    <a:pt x="3003" y="4417"/>
                    <a:pt x="2936" y="4517"/>
                    <a:pt x="2970" y="4617"/>
                  </a:cubicBezTo>
                  <a:cubicBezTo>
                    <a:pt x="2970" y="4717"/>
                    <a:pt x="3070" y="4817"/>
                    <a:pt x="3170" y="4817"/>
                  </a:cubicBezTo>
                  <a:lnTo>
                    <a:pt x="3203" y="4817"/>
                  </a:lnTo>
                  <a:cubicBezTo>
                    <a:pt x="3503" y="4751"/>
                    <a:pt x="3770" y="4651"/>
                    <a:pt x="4037" y="4484"/>
                  </a:cubicBezTo>
                  <a:cubicBezTo>
                    <a:pt x="4137" y="4417"/>
                    <a:pt x="4171" y="4317"/>
                    <a:pt x="4104" y="4217"/>
                  </a:cubicBezTo>
                  <a:cubicBezTo>
                    <a:pt x="4079" y="4142"/>
                    <a:pt x="3997" y="4104"/>
                    <a:pt x="3916" y="4104"/>
                  </a:cubicBezTo>
                  <a:close/>
                  <a:moveTo>
                    <a:pt x="18287" y="4972"/>
                  </a:moveTo>
                  <a:cubicBezTo>
                    <a:pt x="18199" y="4972"/>
                    <a:pt x="18130" y="5009"/>
                    <a:pt x="18080" y="5084"/>
                  </a:cubicBezTo>
                  <a:cubicBezTo>
                    <a:pt x="17980" y="5351"/>
                    <a:pt x="17847" y="5551"/>
                    <a:pt x="17680" y="5751"/>
                  </a:cubicBezTo>
                  <a:cubicBezTo>
                    <a:pt x="17613" y="5852"/>
                    <a:pt x="17647" y="5985"/>
                    <a:pt x="17714" y="6052"/>
                  </a:cubicBezTo>
                  <a:cubicBezTo>
                    <a:pt x="17747" y="6085"/>
                    <a:pt x="17814" y="6085"/>
                    <a:pt x="17847" y="6085"/>
                  </a:cubicBezTo>
                  <a:cubicBezTo>
                    <a:pt x="17914" y="6085"/>
                    <a:pt x="17980" y="6085"/>
                    <a:pt x="18014" y="6018"/>
                  </a:cubicBezTo>
                  <a:cubicBezTo>
                    <a:pt x="18214" y="5785"/>
                    <a:pt x="18347" y="5551"/>
                    <a:pt x="18481" y="5251"/>
                  </a:cubicBezTo>
                  <a:cubicBezTo>
                    <a:pt x="18514" y="5151"/>
                    <a:pt x="18481" y="5018"/>
                    <a:pt x="18381" y="4984"/>
                  </a:cubicBezTo>
                  <a:cubicBezTo>
                    <a:pt x="18347" y="4976"/>
                    <a:pt x="18316" y="4972"/>
                    <a:pt x="18287" y="4972"/>
                  </a:cubicBezTo>
                  <a:close/>
                  <a:moveTo>
                    <a:pt x="10749" y="4978"/>
                  </a:moveTo>
                  <a:cubicBezTo>
                    <a:pt x="10735" y="4978"/>
                    <a:pt x="10722" y="4980"/>
                    <a:pt x="10709" y="4984"/>
                  </a:cubicBezTo>
                  <a:cubicBezTo>
                    <a:pt x="10575" y="5018"/>
                    <a:pt x="10508" y="5118"/>
                    <a:pt x="10542" y="5218"/>
                  </a:cubicBezTo>
                  <a:cubicBezTo>
                    <a:pt x="10575" y="5518"/>
                    <a:pt x="10709" y="5818"/>
                    <a:pt x="10875" y="6085"/>
                  </a:cubicBezTo>
                  <a:cubicBezTo>
                    <a:pt x="10909" y="6118"/>
                    <a:pt x="10975" y="6152"/>
                    <a:pt x="11042" y="6152"/>
                  </a:cubicBezTo>
                  <a:cubicBezTo>
                    <a:pt x="11109" y="6152"/>
                    <a:pt x="11142" y="6152"/>
                    <a:pt x="11176" y="6118"/>
                  </a:cubicBezTo>
                  <a:cubicBezTo>
                    <a:pt x="11276" y="6052"/>
                    <a:pt x="11276" y="5918"/>
                    <a:pt x="11209" y="5818"/>
                  </a:cubicBezTo>
                  <a:cubicBezTo>
                    <a:pt x="11075" y="5618"/>
                    <a:pt x="10975" y="5385"/>
                    <a:pt x="10942" y="5151"/>
                  </a:cubicBezTo>
                  <a:cubicBezTo>
                    <a:pt x="10913" y="5064"/>
                    <a:pt x="10834" y="4978"/>
                    <a:pt x="10749" y="4978"/>
                  </a:cubicBezTo>
                  <a:close/>
                  <a:moveTo>
                    <a:pt x="17237" y="6249"/>
                  </a:moveTo>
                  <a:cubicBezTo>
                    <a:pt x="17194" y="6249"/>
                    <a:pt x="17151" y="6260"/>
                    <a:pt x="17113" y="6285"/>
                  </a:cubicBezTo>
                  <a:cubicBezTo>
                    <a:pt x="16913" y="6419"/>
                    <a:pt x="16679" y="6552"/>
                    <a:pt x="16446" y="6652"/>
                  </a:cubicBezTo>
                  <a:cubicBezTo>
                    <a:pt x="16313" y="6685"/>
                    <a:pt x="16279" y="6786"/>
                    <a:pt x="16313" y="6919"/>
                  </a:cubicBezTo>
                  <a:cubicBezTo>
                    <a:pt x="16346" y="6986"/>
                    <a:pt x="16413" y="7052"/>
                    <a:pt x="16513" y="7052"/>
                  </a:cubicBezTo>
                  <a:cubicBezTo>
                    <a:pt x="16546" y="7052"/>
                    <a:pt x="16546" y="7052"/>
                    <a:pt x="16579" y="7019"/>
                  </a:cubicBezTo>
                  <a:cubicBezTo>
                    <a:pt x="16880" y="6919"/>
                    <a:pt x="17146" y="6786"/>
                    <a:pt x="17380" y="6619"/>
                  </a:cubicBezTo>
                  <a:cubicBezTo>
                    <a:pt x="17447" y="6552"/>
                    <a:pt x="17480" y="6419"/>
                    <a:pt x="17413" y="6319"/>
                  </a:cubicBezTo>
                  <a:cubicBezTo>
                    <a:pt x="17372" y="6277"/>
                    <a:pt x="17305" y="6249"/>
                    <a:pt x="17237" y="6249"/>
                  </a:cubicBezTo>
                  <a:close/>
                  <a:moveTo>
                    <a:pt x="11661" y="6317"/>
                  </a:moveTo>
                  <a:cubicBezTo>
                    <a:pt x="11590" y="6317"/>
                    <a:pt x="11519" y="6354"/>
                    <a:pt x="11476" y="6419"/>
                  </a:cubicBezTo>
                  <a:cubicBezTo>
                    <a:pt x="11409" y="6519"/>
                    <a:pt x="11442" y="6619"/>
                    <a:pt x="11542" y="6685"/>
                  </a:cubicBezTo>
                  <a:cubicBezTo>
                    <a:pt x="11776" y="6852"/>
                    <a:pt x="12043" y="6986"/>
                    <a:pt x="12343" y="7086"/>
                  </a:cubicBezTo>
                  <a:lnTo>
                    <a:pt x="12410" y="7086"/>
                  </a:lnTo>
                  <a:cubicBezTo>
                    <a:pt x="12510" y="7086"/>
                    <a:pt x="12577" y="7019"/>
                    <a:pt x="12610" y="6952"/>
                  </a:cubicBezTo>
                  <a:cubicBezTo>
                    <a:pt x="12643" y="6819"/>
                    <a:pt x="12577" y="6719"/>
                    <a:pt x="12476" y="6685"/>
                  </a:cubicBezTo>
                  <a:cubicBezTo>
                    <a:pt x="12210" y="6585"/>
                    <a:pt x="11976" y="6485"/>
                    <a:pt x="11776" y="6352"/>
                  </a:cubicBezTo>
                  <a:cubicBezTo>
                    <a:pt x="11740" y="6328"/>
                    <a:pt x="11701" y="6317"/>
                    <a:pt x="11661" y="6317"/>
                  </a:cubicBezTo>
                  <a:close/>
                  <a:moveTo>
                    <a:pt x="13244" y="6852"/>
                  </a:moveTo>
                  <a:cubicBezTo>
                    <a:pt x="13144" y="6852"/>
                    <a:pt x="13044" y="6919"/>
                    <a:pt x="13010" y="7019"/>
                  </a:cubicBezTo>
                  <a:cubicBezTo>
                    <a:pt x="13010" y="7152"/>
                    <a:pt x="13077" y="7253"/>
                    <a:pt x="13177" y="7253"/>
                  </a:cubicBezTo>
                  <a:cubicBezTo>
                    <a:pt x="13344" y="7286"/>
                    <a:pt x="13544" y="7319"/>
                    <a:pt x="13711" y="7319"/>
                  </a:cubicBezTo>
                  <a:cubicBezTo>
                    <a:pt x="13811" y="7353"/>
                    <a:pt x="13944" y="7353"/>
                    <a:pt x="14044" y="7353"/>
                  </a:cubicBezTo>
                  <a:cubicBezTo>
                    <a:pt x="14144" y="7353"/>
                    <a:pt x="14244" y="7253"/>
                    <a:pt x="14244" y="7152"/>
                  </a:cubicBezTo>
                  <a:cubicBezTo>
                    <a:pt x="14278" y="7052"/>
                    <a:pt x="14178" y="6952"/>
                    <a:pt x="14044" y="6952"/>
                  </a:cubicBezTo>
                  <a:cubicBezTo>
                    <a:pt x="13944" y="6919"/>
                    <a:pt x="13844" y="6919"/>
                    <a:pt x="13744" y="6919"/>
                  </a:cubicBezTo>
                  <a:cubicBezTo>
                    <a:pt x="13577" y="6886"/>
                    <a:pt x="13410" y="6886"/>
                    <a:pt x="13244" y="6852"/>
                  </a:cubicBezTo>
                  <a:close/>
                  <a:moveTo>
                    <a:pt x="15719" y="6846"/>
                  </a:moveTo>
                  <a:cubicBezTo>
                    <a:pt x="15706" y="6846"/>
                    <a:pt x="15692" y="6848"/>
                    <a:pt x="15679" y="6852"/>
                  </a:cubicBezTo>
                  <a:cubicBezTo>
                    <a:pt x="15412" y="6886"/>
                    <a:pt x="15145" y="6919"/>
                    <a:pt x="14878" y="6952"/>
                  </a:cubicBezTo>
                  <a:cubicBezTo>
                    <a:pt x="14745" y="6952"/>
                    <a:pt x="14678" y="7052"/>
                    <a:pt x="14678" y="7152"/>
                  </a:cubicBezTo>
                  <a:cubicBezTo>
                    <a:pt x="14678" y="7253"/>
                    <a:pt x="14778" y="7353"/>
                    <a:pt x="14878" y="7353"/>
                  </a:cubicBezTo>
                  <a:cubicBezTo>
                    <a:pt x="15178" y="7353"/>
                    <a:pt x="15479" y="7319"/>
                    <a:pt x="15745" y="7253"/>
                  </a:cubicBezTo>
                  <a:cubicBezTo>
                    <a:pt x="15846" y="7253"/>
                    <a:pt x="15946" y="7119"/>
                    <a:pt x="15912" y="7019"/>
                  </a:cubicBezTo>
                  <a:cubicBezTo>
                    <a:pt x="15883" y="6932"/>
                    <a:pt x="15804" y="6846"/>
                    <a:pt x="15719" y="6846"/>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1331"/>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825"/>
        <p:cNvGrpSpPr/>
        <p:nvPr/>
      </p:nvGrpSpPr>
      <p:grpSpPr>
        <a:xfrm>
          <a:off x="0" y="0"/>
          <a:ext cx="0" cy="0"/>
          <a:chOff x="0" y="0"/>
          <a:chExt cx="0" cy="0"/>
        </a:xfrm>
      </p:grpSpPr>
      <p:grpSp>
        <p:nvGrpSpPr>
          <p:cNvPr id="2826" name="Google Shape;2826;p30"/>
          <p:cNvGrpSpPr/>
          <p:nvPr/>
        </p:nvGrpSpPr>
        <p:grpSpPr>
          <a:xfrm>
            <a:off x="-87266" y="6057767"/>
            <a:ext cx="12314881" cy="852224"/>
            <a:chOff x="-65450" y="4543325"/>
            <a:chExt cx="9236161" cy="639168"/>
          </a:xfrm>
        </p:grpSpPr>
        <p:sp>
          <p:nvSpPr>
            <p:cNvPr id="2827" name="Google Shape;2827;p30"/>
            <p:cNvSpPr/>
            <p:nvPr/>
          </p:nvSpPr>
          <p:spPr>
            <a:xfrm>
              <a:off x="-38725" y="4543325"/>
              <a:ext cx="9209436" cy="639168"/>
            </a:xfrm>
            <a:custGeom>
              <a:avLst/>
              <a:gdLst/>
              <a:ahLst/>
              <a:cxnLst/>
              <a:rect l="l" t="t" r="r" b="b"/>
              <a:pathLst>
                <a:path w="75622" h="107378" extrusionOk="0">
                  <a:moveTo>
                    <a:pt x="75621" y="1"/>
                  </a:moveTo>
                  <a:cubicBezTo>
                    <a:pt x="75554" y="34"/>
                    <a:pt x="75388" y="101"/>
                    <a:pt x="75254" y="134"/>
                  </a:cubicBezTo>
                  <a:cubicBezTo>
                    <a:pt x="74287" y="435"/>
                    <a:pt x="73353" y="868"/>
                    <a:pt x="72252" y="1435"/>
                  </a:cubicBezTo>
                  <a:cubicBezTo>
                    <a:pt x="71385" y="1869"/>
                    <a:pt x="70451" y="2469"/>
                    <a:pt x="69517" y="3136"/>
                  </a:cubicBezTo>
                  <a:cubicBezTo>
                    <a:pt x="67615" y="4437"/>
                    <a:pt x="65881" y="5972"/>
                    <a:pt x="64413" y="7306"/>
                  </a:cubicBezTo>
                  <a:lnTo>
                    <a:pt x="63913" y="7773"/>
                  </a:lnTo>
                  <a:lnTo>
                    <a:pt x="63779" y="7873"/>
                  </a:lnTo>
                  <a:cubicBezTo>
                    <a:pt x="63613" y="8040"/>
                    <a:pt x="63446" y="8207"/>
                    <a:pt x="63246" y="8374"/>
                  </a:cubicBezTo>
                  <a:cubicBezTo>
                    <a:pt x="62845" y="8774"/>
                    <a:pt x="62378" y="9141"/>
                    <a:pt x="61878" y="9541"/>
                  </a:cubicBezTo>
                  <a:cubicBezTo>
                    <a:pt x="61011" y="10275"/>
                    <a:pt x="60110" y="10975"/>
                    <a:pt x="59209" y="11609"/>
                  </a:cubicBezTo>
                  <a:cubicBezTo>
                    <a:pt x="58242" y="12276"/>
                    <a:pt x="57241" y="12877"/>
                    <a:pt x="56207" y="13477"/>
                  </a:cubicBezTo>
                  <a:cubicBezTo>
                    <a:pt x="55040" y="14111"/>
                    <a:pt x="53839" y="14678"/>
                    <a:pt x="52571" y="15178"/>
                  </a:cubicBezTo>
                  <a:cubicBezTo>
                    <a:pt x="51371" y="15679"/>
                    <a:pt x="50003" y="16112"/>
                    <a:pt x="48368" y="16479"/>
                  </a:cubicBezTo>
                  <a:cubicBezTo>
                    <a:pt x="44732" y="17347"/>
                    <a:pt x="41397" y="17814"/>
                    <a:pt x="38228" y="17814"/>
                  </a:cubicBezTo>
                  <a:lnTo>
                    <a:pt x="37527" y="17814"/>
                  </a:lnTo>
                  <a:cubicBezTo>
                    <a:pt x="36260" y="17780"/>
                    <a:pt x="35059" y="17680"/>
                    <a:pt x="33858" y="17480"/>
                  </a:cubicBezTo>
                  <a:cubicBezTo>
                    <a:pt x="32691" y="17313"/>
                    <a:pt x="31523" y="17046"/>
                    <a:pt x="30356" y="16680"/>
                  </a:cubicBezTo>
                  <a:cubicBezTo>
                    <a:pt x="29422" y="16379"/>
                    <a:pt x="28521" y="16046"/>
                    <a:pt x="27687" y="15679"/>
                  </a:cubicBezTo>
                  <a:cubicBezTo>
                    <a:pt x="26853" y="15312"/>
                    <a:pt x="25986" y="14845"/>
                    <a:pt x="25085" y="14345"/>
                  </a:cubicBezTo>
                  <a:cubicBezTo>
                    <a:pt x="24651" y="14044"/>
                    <a:pt x="24184" y="13777"/>
                    <a:pt x="23818" y="13477"/>
                  </a:cubicBezTo>
                  <a:cubicBezTo>
                    <a:pt x="23384" y="13177"/>
                    <a:pt x="22984" y="12843"/>
                    <a:pt x="22383" y="12376"/>
                  </a:cubicBezTo>
                  <a:cubicBezTo>
                    <a:pt x="21916" y="12010"/>
                    <a:pt x="21483" y="11609"/>
                    <a:pt x="20982" y="11209"/>
                  </a:cubicBezTo>
                  <a:cubicBezTo>
                    <a:pt x="20582" y="10875"/>
                    <a:pt x="20215" y="10609"/>
                    <a:pt x="19815" y="10275"/>
                  </a:cubicBezTo>
                  <a:cubicBezTo>
                    <a:pt x="18847" y="9441"/>
                    <a:pt x="18013" y="8807"/>
                    <a:pt x="17213" y="8207"/>
                  </a:cubicBezTo>
                  <a:cubicBezTo>
                    <a:pt x="16346" y="7540"/>
                    <a:pt x="15478" y="6973"/>
                    <a:pt x="14578" y="6472"/>
                  </a:cubicBezTo>
                  <a:cubicBezTo>
                    <a:pt x="13677" y="5938"/>
                    <a:pt x="12676" y="5471"/>
                    <a:pt x="11676" y="5038"/>
                  </a:cubicBezTo>
                  <a:cubicBezTo>
                    <a:pt x="10675" y="4671"/>
                    <a:pt x="9574" y="4371"/>
                    <a:pt x="8507" y="4204"/>
                  </a:cubicBezTo>
                  <a:cubicBezTo>
                    <a:pt x="7539" y="4037"/>
                    <a:pt x="6505" y="3970"/>
                    <a:pt x="5338" y="3970"/>
                  </a:cubicBezTo>
                  <a:lnTo>
                    <a:pt x="5138" y="3970"/>
                  </a:lnTo>
                  <a:cubicBezTo>
                    <a:pt x="3970" y="3970"/>
                    <a:pt x="2803" y="4104"/>
                    <a:pt x="1568" y="4304"/>
                  </a:cubicBezTo>
                  <a:cubicBezTo>
                    <a:pt x="1035" y="4371"/>
                    <a:pt x="501" y="4537"/>
                    <a:pt x="1" y="4671"/>
                  </a:cubicBezTo>
                  <a:lnTo>
                    <a:pt x="1" y="56008"/>
                  </a:lnTo>
                  <a:lnTo>
                    <a:pt x="1" y="106911"/>
                  </a:lnTo>
                  <a:cubicBezTo>
                    <a:pt x="34" y="106944"/>
                    <a:pt x="134" y="107011"/>
                    <a:pt x="167" y="107044"/>
                  </a:cubicBezTo>
                  <a:cubicBezTo>
                    <a:pt x="334" y="107178"/>
                    <a:pt x="501" y="107278"/>
                    <a:pt x="701" y="107378"/>
                  </a:cubicBezTo>
                  <a:lnTo>
                    <a:pt x="75621" y="107378"/>
                  </a:lnTo>
                  <a:lnTo>
                    <a:pt x="75621" y="74221"/>
                  </a:lnTo>
                  <a:lnTo>
                    <a:pt x="75621" y="21650"/>
                  </a:lnTo>
                  <a:lnTo>
                    <a:pt x="756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30"/>
            <p:cNvSpPr/>
            <p:nvPr/>
          </p:nvSpPr>
          <p:spPr>
            <a:xfrm>
              <a:off x="-65450" y="4708221"/>
              <a:ext cx="9209483" cy="474080"/>
            </a:xfrm>
            <a:custGeom>
              <a:avLst/>
              <a:gdLst/>
              <a:ahLst/>
              <a:cxnLst/>
              <a:rect l="l" t="t" r="r" b="b"/>
              <a:pathLst>
                <a:path w="75655" h="81492" extrusionOk="0">
                  <a:moveTo>
                    <a:pt x="101" y="0"/>
                  </a:moveTo>
                  <a:lnTo>
                    <a:pt x="101" y="30122"/>
                  </a:lnTo>
                  <a:lnTo>
                    <a:pt x="1" y="30122"/>
                  </a:lnTo>
                  <a:lnTo>
                    <a:pt x="1" y="81492"/>
                  </a:lnTo>
                  <a:lnTo>
                    <a:pt x="75655" y="81492"/>
                  </a:lnTo>
                  <a:lnTo>
                    <a:pt x="75655" y="48335"/>
                  </a:lnTo>
                  <a:lnTo>
                    <a:pt x="75655" y="24451"/>
                  </a:lnTo>
                  <a:cubicBezTo>
                    <a:pt x="75221" y="24518"/>
                    <a:pt x="74821" y="24651"/>
                    <a:pt x="74354" y="24751"/>
                  </a:cubicBezTo>
                  <a:cubicBezTo>
                    <a:pt x="73353" y="24951"/>
                    <a:pt x="72319" y="25085"/>
                    <a:pt x="71152" y="25151"/>
                  </a:cubicBezTo>
                  <a:cubicBezTo>
                    <a:pt x="70018" y="25252"/>
                    <a:pt x="68850" y="25285"/>
                    <a:pt x="67516" y="25285"/>
                  </a:cubicBezTo>
                  <a:cubicBezTo>
                    <a:pt x="66882" y="25285"/>
                    <a:pt x="66215" y="25285"/>
                    <a:pt x="65581" y="25252"/>
                  </a:cubicBezTo>
                  <a:cubicBezTo>
                    <a:pt x="63480" y="25185"/>
                    <a:pt x="61411" y="25118"/>
                    <a:pt x="59543" y="25018"/>
                  </a:cubicBezTo>
                  <a:cubicBezTo>
                    <a:pt x="54840" y="24785"/>
                    <a:pt x="50704" y="24318"/>
                    <a:pt x="46968" y="23584"/>
                  </a:cubicBezTo>
                  <a:cubicBezTo>
                    <a:pt x="45467" y="23283"/>
                    <a:pt x="43899" y="22883"/>
                    <a:pt x="42498" y="22516"/>
                  </a:cubicBezTo>
                  <a:cubicBezTo>
                    <a:pt x="41164" y="22149"/>
                    <a:pt x="39696" y="21682"/>
                    <a:pt x="38028" y="21115"/>
                  </a:cubicBezTo>
                  <a:cubicBezTo>
                    <a:pt x="35359" y="20148"/>
                    <a:pt x="32691" y="19014"/>
                    <a:pt x="30056" y="17746"/>
                  </a:cubicBezTo>
                  <a:lnTo>
                    <a:pt x="30022" y="17746"/>
                  </a:lnTo>
                  <a:cubicBezTo>
                    <a:pt x="27988" y="16745"/>
                    <a:pt x="25953" y="15611"/>
                    <a:pt x="24018" y="14410"/>
                  </a:cubicBezTo>
                  <a:cubicBezTo>
                    <a:pt x="22117" y="13210"/>
                    <a:pt x="20182" y="11875"/>
                    <a:pt x="18281" y="10474"/>
                  </a:cubicBezTo>
                  <a:cubicBezTo>
                    <a:pt x="17347" y="9807"/>
                    <a:pt x="16479" y="9107"/>
                    <a:pt x="15512" y="8306"/>
                  </a:cubicBezTo>
                  <a:cubicBezTo>
                    <a:pt x="15112" y="7939"/>
                    <a:pt x="14645" y="7606"/>
                    <a:pt x="14211" y="7205"/>
                  </a:cubicBezTo>
                  <a:lnTo>
                    <a:pt x="14111" y="7139"/>
                  </a:lnTo>
                  <a:lnTo>
                    <a:pt x="13978" y="7005"/>
                  </a:lnTo>
                  <a:cubicBezTo>
                    <a:pt x="13611" y="6738"/>
                    <a:pt x="13277" y="6371"/>
                    <a:pt x="12877" y="6104"/>
                  </a:cubicBezTo>
                  <a:cubicBezTo>
                    <a:pt x="10809" y="4337"/>
                    <a:pt x="9041" y="3136"/>
                    <a:pt x="7339" y="2168"/>
                  </a:cubicBezTo>
                  <a:cubicBezTo>
                    <a:pt x="5838" y="1334"/>
                    <a:pt x="4337" y="767"/>
                    <a:pt x="2870" y="434"/>
                  </a:cubicBezTo>
                  <a:cubicBezTo>
                    <a:pt x="2136" y="267"/>
                    <a:pt x="1335" y="134"/>
                    <a:pt x="468" y="67"/>
                  </a:cubicBezTo>
                  <a:cubicBezTo>
                    <a:pt x="334" y="67"/>
                    <a:pt x="201" y="67"/>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9" name="Google Shape;2829;p30"/>
          <p:cNvGrpSpPr/>
          <p:nvPr/>
        </p:nvGrpSpPr>
        <p:grpSpPr>
          <a:xfrm>
            <a:off x="10496702" y="4537105"/>
            <a:ext cx="1780415" cy="2241084"/>
            <a:chOff x="7872526" y="3402828"/>
            <a:chExt cx="1335311" cy="1680813"/>
          </a:xfrm>
        </p:grpSpPr>
        <p:grpSp>
          <p:nvGrpSpPr>
            <p:cNvPr id="2830" name="Google Shape;2830;p30"/>
            <p:cNvGrpSpPr/>
            <p:nvPr/>
          </p:nvGrpSpPr>
          <p:grpSpPr>
            <a:xfrm>
              <a:off x="8664427" y="3402828"/>
              <a:ext cx="327274" cy="689532"/>
              <a:chOff x="8794977" y="4409753"/>
              <a:chExt cx="327274" cy="689532"/>
            </a:xfrm>
          </p:grpSpPr>
          <p:sp>
            <p:nvSpPr>
              <p:cNvPr id="2831" name="Google Shape;2831;p30"/>
              <p:cNvSpPr/>
              <p:nvPr/>
            </p:nvSpPr>
            <p:spPr>
              <a:xfrm>
                <a:off x="8797314" y="4502818"/>
                <a:ext cx="115008" cy="86774"/>
              </a:xfrm>
              <a:custGeom>
                <a:avLst/>
                <a:gdLst/>
                <a:ahLst/>
                <a:cxnLst/>
                <a:rect l="l" t="t" r="r" b="b"/>
                <a:pathLst>
                  <a:path w="5709" h="4308" extrusionOk="0">
                    <a:moveTo>
                      <a:pt x="2111" y="0"/>
                    </a:moveTo>
                    <a:cubicBezTo>
                      <a:pt x="1312" y="0"/>
                      <a:pt x="342" y="217"/>
                      <a:pt x="151" y="1224"/>
                    </a:cubicBezTo>
                    <a:cubicBezTo>
                      <a:pt x="1" y="2037"/>
                      <a:pt x="767" y="2327"/>
                      <a:pt x="1561" y="2327"/>
                    </a:cubicBezTo>
                    <a:cubicBezTo>
                      <a:pt x="1756" y="2327"/>
                      <a:pt x="1953" y="2309"/>
                      <a:pt x="2138" y="2278"/>
                    </a:cubicBezTo>
                    <a:lnTo>
                      <a:pt x="2138" y="2278"/>
                    </a:lnTo>
                    <a:cubicBezTo>
                      <a:pt x="1834" y="2948"/>
                      <a:pt x="1710" y="3830"/>
                      <a:pt x="2286" y="4226"/>
                    </a:cubicBezTo>
                    <a:cubicBezTo>
                      <a:pt x="2374" y="4282"/>
                      <a:pt x="2470" y="4308"/>
                      <a:pt x="2572" y="4308"/>
                    </a:cubicBezTo>
                    <a:cubicBezTo>
                      <a:pt x="3756" y="4308"/>
                      <a:pt x="5708" y="830"/>
                      <a:pt x="3220" y="123"/>
                    </a:cubicBezTo>
                    <a:cubicBezTo>
                      <a:pt x="3220" y="123"/>
                      <a:pt x="2714" y="0"/>
                      <a:pt x="2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30"/>
              <p:cNvSpPr/>
              <p:nvPr/>
            </p:nvSpPr>
            <p:spPr>
              <a:xfrm>
                <a:off x="8794977" y="4498567"/>
                <a:ext cx="98126" cy="94770"/>
              </a:xfrm>
              <a:custGeom>
                <a:avLst/>
                <a:gdLst/>
                <a:ahLst/>
                <a:cxnLst/>
                <a:rect l="l" t="t" r="r" b="b"/>
                <a:pathLst>
                  <a:path w="4871" h="4705" extrusionOk="0">
                    <a:moveTo>
                      <a:pt x="2969" y="1836"/>
                    </a:moveTo>
                    <a:cubicBezTo>
                      <a:pt x="3036" y="1869"/>
                      <a:pt x="3036" y="1902"/>
                      <a:pt x="3036" y="1902"/>
                    </a:cubicBezTo>
                    <a:cubicBezTo>
                      <a:pt x="3036" y="1969"/>
                      <a:pt x="2903" y="2069"/>
                      <a:pt x="2669" y="2136"/>
                    </a:cubicBezTo>
                    <a:cubicBezTo>
                      <a:pt x="2836" y="1936"/>
                      <a:pt x="2936" y="1836"/>
                      <a:pt x="2969" y="1836"/>
                    </a:cubicBezTo>
                    <a:close/>
                    <a:moveTo>
                      <a:pt x="2235" y="435"/>
                    </a:moveTo>
                    <a:cubicBezTo>
                      <a:pt x="2803" y="435"/>
                      <a:pt x="3303" y="535"/>
                      <a:pt x="3303" y="535"/>
                    </a:cubicBezTo>
                    <a:cubicBezTo>
                      <a:pt x="4270" y="835"/>
                      <a:pt x="4404" y="1569"/>
                      <a:pt x="4304" y="2136"/>
                    </a:cubicBezTo>
                    <a:cubicBezTo>
                      <a:pt x="4170" y="3203"/>
                      <a:pt x="3270" y="4304"/>
                      <a:pt x="2702" y="4304"/>
                    </a:cubicBezTo>
                    <a:cubicBezTo>
                      <a:pt x="2636" y="4304"/>
                      <a:pt x="2602" y="4271"/>
                      <a:pt x="2536" y="4237"/>
                    </a:cubicBezTo>
                    <a:cubicBezTo>
                      <a:pt x="2069" y="3937"/>
                      <a:pt x="2169" y="3237"/>
                      <a:pt x="2402" y="2670"/>
                    </a:cubicBezTo>
                    <a:cubicBezTo>
                      <a:pt x="2769" y="2603"/>
                      <a:pt x="3336" y="2403"/>
                      <a:pt x="3436" y="2002"/>
                    </a:cubicBezTo>
                    <a:cubicBezTo>
                      <a:pt x="3470" y="1902"/>
                      <a:pt x="3470" y="1702"/>
                      <a:pt x="3236" y="1502"/>
                    </a:cubicBezTo>
                    <a:cubicBezTo>
                      <a:pt x="3169" y="1435"/>
                      <a:pt x="3103" y="1435"/>
                      <a:pt x="3003" y="1435"/>
                    </a:cubicBezTo>
                    <a:cubicBezTo>
                      <a:pt x="2669" y="1435"/>
                      <a:pt x="2336" y="1836"/>
                      <a:pt x="2135" y="2303"/>
                    </a:cubicBezTo>
                    <a:cubicBezTo>
                      <a:pt x="1969" y="2303"/>
                      <a:pt x="1802" y="2336"/>
                      <a:pt x="1668" y="2336"/>
                    </a:cubicBezTo>
                    <a:cubicBezTo>
                      <a:pt x="1135" y="2336"/>
                      <a:pt x="734" y="2203"/>
                      <a:pt x="568" y="1969"/>
                    </a:cubicBezTo>
                    <a:cubicBezTo>
                      <a:pt x="468" y="1869"/>
                      <a:pt x="434" y="1702"/>
                      <a:pt x="468" y="1502"/>
                    </a:cubicBezTo>
                    <a:cubicBezTo>
                      <a:pt x="601" y="801"/>
                      <a:pt x="1201" y="435"/>
                      <a:pt x="2235" y="435"/>
                    </a:cubicBezTo>
                    <a:close/>
                    <a:moveTo>
                      <a:pt x="2235" y="1"/>
                    </a:moveTo>
                    <a:cubicBezTo>
                      <a:pt x="1001" y="1"/>
                      <a:pt x="234" y="501"/>
                      <a:pt x="67" y="1402"/>
                    </a:cubicBezTo>
                    <a:cubicBezTo>
                      <a:pt x="1" y="1735"/>
                      <a:pt x="67" y="2036"/>
                      <a:pt x="234" y="2236"/>
                    </a:cubicBezTo>
                    <a:cubicBezTo>
                      <a:pt x="601" y="2670"/>
                      <a:pt x="1268" y="2736"/>
                      <a:pt x="1668" y="2736"/>
                    </a:cubicBezTo>
                    <a:lnTo>
                      <a:pt x="1935" y="2736"/>
                    </a:lnTo>
                    <a:cubicBezTo>
                      <a:pt x="1702" y="3437"/>
                      <a:pt x="1702" y="4204"/>
                      <a:pt x="2302" y="4604"/>
                    </a:cubicBezTo>
                    <a:cubicBezTo>
                      <a:pt x="2436" y="4671"/>
                      <a:pt x="2569" y="4704"/>
                      <a:pt x="2702" y="4704"/>
                    </a:cubicBezTo>
                    <a:cubicBezTo>
                      <a:pt x="3503" y="4704"/>
                      <a:pt x="4570" y="3437"/>
                      <a:pt x="4737" y="2203"/>
                    </a:cubicBezTo>
                    <a:cubicBezTo>
                      <a:pt x="4871" y="1168"/>
                      <a:pt x="4370" y="435"/>
                      <a:pt x="3403" y="134"/>
                    </a:cubicBezTo>
                    <a:cubicBezTo>
                      <a:pt x="3370" y="134"/>
                      <a:pt x="2869" y="1"/>
                      <a:pt x="22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30"/>
              <p:cNvSpPr/>
              <p:nvPr/>
            </p:nvSpPr>
            <p:spPr>
              <a:xfrm>
                <a:off x="8867556" y="4414326"/>
                <a:ext cx="102216" cy="86673"/>
              </a:xfrm>
              <a:custGeom>
                <a:avLst/>
                <a:gdLst/>
                <a:ahLst/>
                <a:cxnLst/>
                <a:rect l="l" t="t" r="r" b="b"/>
                <a:pathLst>
                  <a:path w="5074" h="4303" extrusionOk="0">
                    <a:moveTo>
                      <a:pt x="1929" y="1"/>
                    </a:moveTo>
                    <a:cubicBezTo>
                      <a:pt x="1878" y="1"/>
                      <a:pt x="1825" y="5"/>
                      <a:pt x="1768" y="13"/>
                    </a:cubicBezTo>
                    <a:cubicBezTo>
                      <a:pt x="0" y="247"/>
                      <a:pt x="500" y="3015"/>
                      <a:pt x="500" y="3015"/>
                    </a:cubicBezTo>
                    <a:cubicBezTo>
                      <a:pt x="719" y="3958"/>
                      <a:pt x="1358" y="4303"/>
                      <a:pt x="2073" y="4303"/>
                    </a:cubicBezTo>
                    <a:cubicBezTo>
                      <a:pt x="3434" y="4303"/>
                      <a:pt x="5074" y="3058"/>
                      <a:pt x="4637" y="2315"/>
                    </a:cubicBezTo>
                    <a:cubicBezTo>
                      <a:pt x="4437" y="1975"/>
                      <a:pt x="4079" y="1848"/>
                      <a:pt x="3683" y="1848"/>
                    </a:cubicBezTo>
                    <a:cubicBezTo>
                      <a:pt x="3354" y="1848"/>
                      <a:pt x="3000" y="1936"/>
                      <a:pt x="2689" y="2062"/>
                    </a:cubicBezTo>
                    <a:lnTo>
                      <a:pt x="2689" y="2062"/>
                    </a:lnTo>
                    <a:cubicBezTo>
                      <a:pt x="2898" y="1179"/>
                      <a:pt x="2802" y="1"/>
                      <a:pt x="19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30"/>
              <p:cNvSpPr/>
              <p:nvPr/>
            </p:nvSpPr>
            <p:spPr>
              <a:xfrm>
                <a:off x="8867556" y="4409753"/>
                <a:ext cx="100806" cy="95556"/>
              </a:xfrm>
              <a:custGeom>
                <a:avLst/>
                <a:gdLst/>
                <a:ahLst/>
                <a:cxnLst/>
                <a:rect l="l" t="t" r="r" b="b"/>
                <a:pathLst>
                  <a:path w="5004" h="4744" extrusionOk="0">
                    <a:moveTo>
                      <a:pt x="2335" y="2675"/>
                    </a:moveTo>
                    <a:cubicBezTo>
                      <a:pt x="2235" y="2942"/>
                      <a:pt x="2135" y="3042"/>
                      <a:pt x="2102" y="3042"/>
                    </a:cubicBezTo>
                    <a:cubicBezTo>
                      <a:pt x="2102" y="3042"/>
                      <a:pt x="2068" y="3009"/>
                      <a:pt x="2035" y="2976"/>
                    </a:cubicBezTo>
                    <a:cubicBezTo>
                      <a:pt x="2035" y="2942"/>
                      <a:pt x="2135" y="2809"/>
                      <a:pt x="2335" y="2675"/>
                    </a:cubicBezTo>
                    <a:close/>
                    <a:moveTo>
                      <a:pt x="1935" y="407"/>
                    </a:moveTo>
                    <a:cubicBezTo>
                      <a:pt x="2102" y="407"/>
                      <a:pt x="2235" y="474"/>
                      <a:pt x="2368" y="607"/>
                    </a:cubicBezTo>
                    <a:cubicBezTo>
                      <a:pt x="2602" y="941"/>
                      <a:pt x="2635" y="1608"/>
                      <a:pt x="2502" y="2142"/>
                    </a:cubicBezTo>
                    <a:cubicBezTo>
                      <a:pt x="2135" y="2308"/>
                      <a:pt x="1701" y="2575"/>
                      <a:pt x="1635" y="2875"/>
                    </a:cubicBezTo>
                    <a:cubicBezTo>
                      <a:pt x="1601" y="2976"/>
                      <a:pt x="1601" y="3109"/>
                      <a:pt x="1668" y="3209"/>
                    </a:cubicBezTo>
                    <a:cubicBezTo>
                      <a:pt x="1835" y="3409"/>
                      <a:pt x="1968" y="3443"/>
                      <a:pt x="2102" y="3443"/>
                    </a:cubicBezTo>
                    <a:cubicBezTo>
                      <a:pt x="2535" y="3443"/>
                      <a:pt x="2769" y="2775"/>
                      <a:pt x="2869" y="2442"/>
                    </a:cubicBezTo>
                    <a:cubicBezTo>
                      <a:pt x="3136" y="2342"/>
                      <a:pt x="3436" y="2275"/>
                      <a:pt x="3669" y="2275"/>
                    </a:cubicBezTo>
                    <a:cubicBezTo>
                      <a:pt x="4036" y="2275"/>
                      <a:pt x="4303" y="2408"/>
                      <a:pt x="4470" y="2642"/>
                    </a:cubicBezTo>
                    <a:cubicBezTo>
                      <a:pt x="4537" y="2775"/>
                      <a:pt x="4503" y="2909"/>
                      <a:pt x="4403" y="3109"/>
                    </a:cubicBezTo>
                    <a:cubicBezTo>
                      <a:pt x="4070" y="3676"/>
                      <a:pt x="3002" y="4310"/>
                      <a:pt x="2068" y="4310"/>
                    </a:cubicBezTo>
                    <a:cubicBezTo>
                      <a:pt x="1334" y="4310"/>
                      <a:pt x="901" y="3943"/>
                      <a:pt x="734" y="3209"/>
                    </a:cubicBezTo>
                    <a:cubicBezTo>
                      <a:pt x="701" y="3209"/>
                      <a:pt x="434" y="1675"/>
                      <a:pt x="1034" y="874"/>
                    </a:cubicBezTo>
                    <a:cubicBezTo>
                      <a:pt x="1201" y="641"/>
                      <a:pt x="1468" y="474"/>
                      <a:pt x="1801" y="440"/>
                    </a:cubicBezTo>
                    <a:cubicBezTo>
                      <a:pt x="1835" y="440"/>
                      <a:pt x="1901" y="407"/>
                      <a:pt x="1935" y="407"/>
                    </a:cubicBezTo>
                    <a:close/>
                    <a:moveTo>
                      <a:pt x="1909" y="1"/>
                    </a:moveTo>
                    <a:cubicBezTo>
                      <a:pt x="1864" y="1"/>
                      <a:pt x="1817" y="3"/>
                      <a:pt x="1768" y="7"/>
                    </a:cubicBezTo>
                    <a:cubicBezTo>
                      <a:pt x="1301" y="73"/>
                      <a:pt x="934" y="274"/>
                      <a:pt x="701" y="641"/>
                    </a:cubicBezTo>
                    <a:cubicBezTo>
                      <a:pt x="0" y="1575"/>
                      <a:pt x="300" y="3209"/>
                      <a:pt x="300" y="3309"/>
                    </a:cubicBezTo>
                    <a:cubicBezTo>
                      <a:pt x="534" y="4210"/>
                      <a:pt x="1134" y="4743"/>
                      <a:pt x="2068" y="4743"/>
                    </a:cubicBezTo>
                    <a:cubicBezTo>
                      <a:pt x="3169" y="4743"/>
                      <a:pt x="4370" y="3976"/>
                      <a:pt x="4770" y="3309"/>
                    </a:cubicBezTo>
                    <a:cubicBezTo>
                      <a:pt x="5004" y="2909"/>
                      <a:pt x="4937" y="2609"/>
                      <a:pt x="4804" y="2442"/>
                    </a:cubicBezTo>
                    <a:cubicBezTo>
                      <a:pt x="4603" y="2075"/>
                      <a:pt x="4203" y="1875"/>
                      <a:pt x="3669" y="1875"/>
                    </a:cubicBezTo>
                    <a:cubicBezTo>
                      <a:pt x="3436" y="1875"/>
                      <a:pt x="3169" y="1908"/>
                      <a:pt x="2969" y="1975"/>
                    </a:cubicBezTo>
                    <a:cubicBezTo>
                      <a:pt x="3036" y="1408"/>
                      <a:pt x="3002" y="774"/>
                      <a:pt x="2669" y="374"/>
                    </a:cubicBezTo>
                    <a:cubicBezTo>
                      <a:pt x="2493" y="110"/>
                      <a:pt x="2240" y="1"/>
                      <a:pt x="190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30"/>
              <p:cNvSpPr/>
              <p:nvPr/>
            </p:nvSpPr>
            <p:spPr>
              <a:xfrm>
                <a:off x="8892414" y="4510775"/>
                <a:ext cx="90068" cy="75414"/>
              </a:xfrm>
              <a:custGeom>
                <a:avLst/>
                <a:gdLst/>
                <a:ahLst/>
                <a:cxnLst/>
                <a:rect l="l" t="t" r="r" b="b"/>
                <a:pathLst>
                  <a:path w="4471" h="3744" extrusionOk="0">
                    <a:moveTo>
                      <a:pt x="1947" y="1"/>
                    </a:moveTo>
                    <a:cubicBezTo>
                      <a:pt x="1003" y="1"/>
                      <a:pt x="327" y="559"/>
                      <a:pt x="301" y="929"/>
                    </a:cubicBezTo>
                    <a:cubicBezTo>
                      <a:pt x="301" y="929"/>
                      <a:pt x="0" y="2531"/>
                      <a:pt x="1201" y="3198"/>
                    </a:cubicBezTo>
                    <a:cubicBezTo>
                      <a:pt x="1825" y="3535"/>
                      <a:pt x="2516" y="3744"/>
                      <a:pt x="3082" y="3744"/>
                    </a:cubicBezTo>
                    <a:cubicBezTo>
                      <a:pt x="3637" y="3744"/>
                      <a:pt x="4071" y="3543"/>
                      <a:pt x="4203" y="3064"/>
                    </a:cubicBezTo>
                    <a:cubicBezTo>
                      <a:pt x="4470" y="2097"/>
                      <a:pt x="4070" y="529"/>
                      <a:pt x="2736" y="129"/>
                    </a:cubicBezTo>
                    <a:cubicBezTo>
                      <a:pt x="2459" y="39"/>
                      <a:pt x="2194" y="1"/>
                      <a:pt x="1947" y="1"/>
                    </a:cubicBezTo>
                    <a:close/>
                  </a:path>
                </a:pathLst>
              </a:custGeom>
              <a:solidFill>
                <a:srgbClr val="ECD6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30"/>
              <p:cNvSpPr/>
              <p:nvPr/>
            </p:nvSpPr>
            <p:spPr>
              <a:xfrm>
                <a:off x="8901821" y="4511339"/>
                <a:ext cx="34952" cy="47053"/>
              </a:xfrm>
              <a:custGeom>
                <a:avLst/>
                <a:gdLst/>
                <a:ahLst/>
                <a:cxnLst/>
                <a:rect l="l" t="t" r="r" b="b"/>
                <a:pathLst>
                  <a:path w="1735" h="2336" extrusionOk="0">
                    <a:moveTo>
                      <a:pt x="1735" y="1"/>
                    </a:moveTo>
                    <a:lnTo>
                      <a:pt x="0" y="2336"/>
                    </a:lnTo>
                    <a:cubicBezTo>
                      <a:pt x="0" y="2336"/>
                      <a:pt x="1668" y="434"/>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30"/>
              <p:cNvSpPr/>
              <p:nvPr/>
            </p:nvSpPr>
            <p:spPr>
              <a:xfrm>
                <a:off x="8897107" y="4506645"/>
                <a:ext cx="43715" cy="55775"/>
              </a:xfrm>
              <a:custGeom>
                <a:avLst/>
                <a:gdLst/>
                <a:ahLst/>
                <a:cxnLst/>
                <a:rect l="l" t="t" r="r" b="b"/>
                <a:pathLst>
                  <a:path w="2170" h="2769" extrusionOk="0">
                    <a:moveTo>
                      <a:pt x="1969" y="0"/>
                    </a:moveTo>
                    <a:cubicBezTo>
                      <a:pt x="1869" y="0"/>
                      <a:pt x="1769" y="67"/>
                      <a:pt x="1769" y="200"/>
                    </a:cubicBezTo>
                    <a:cubicBezTo>
                      <a:pt x="1735" y="434"/>
                      <a:pt x="868" y="1535"/>
                      <a:pt x="68" y="2435"/>
                    </a:cubicBezTo>
                    <a:cubicBezTo>
                      <a:pt x="1" y="2502"/>
                      <a:pt x="1" y="2635"/>
                      <a:pt x="101" y="2702"/>
                    </a:cubicBezTo>
                    <a:cubicBezTo>
                      <a:pt x="134" y="2736"/>
                      <a:pt x="168" y="2769"/>
                      <a:pt x="234" y="2769"/>
                    </a:cubicBezTo>
                    <a:cubicBezTo>
                      <a:pt x="301" y="2769"/>
                      <a:pt x="334" y="2736"/>
                      <a:pt x="401" y="2702"/>
                    </a:cubicBezTo>
                    <a:cubicBezTo>
                      <a:pt x="801" y="2235"/>
                      <a:pt x="2102" y="734"/>
                      <a:pt x="2169" y="234"/>
                    </a:cubicBezTo>
                    <a:cubicBezTo>
                      <a:pt x="2169" y="134"/>
                      <a:pt x="2102" y="34"/>
                      <a:pt x="19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30"/>
              <p:cNvSpPr/>
              <p:nvPr/>
            </p:nvSpPr>
            <p:spPr>
              <a:xfrm>
                <a:off x="8919286" y="4518731"/>
                <a:ext cx="39666" cy="57124"/>
              </a:xfrm>
              <a:custGeom>
                <a:avLst/>
                <a:gdLst/>
                <a:ahLst/>
                <a:cxnLst/>
                <a:rect l="l" t="t" r="r" b="b"/>
                <a:pathLst>
                  <a:path w="1969" h="2836" extrusionOk="0">
                    <a:moveTo>
                      <a:pt x="1969" y="1"/>
                    </a:moveTo>
                    <a:lnTo>
                      <a:pt x="1" y="2836"/>
                    </a:lnTo>
                    <a:cubicBezTo>
                      <a:pt x="1" y="2836"/>
                      <a:pt x="1902" y="568"/>
                      <a:pt x="1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30"/>
              <p:cNvSpPr/>
              <p:nvPr/>
            </p:nvSpPr>
            <p:spPr>
              <a:xfrm>
                <a:off x="8914592" y="4514562"/>
                <a:ext cx="48388" cy="65342"/>
              </a:xfrm>
              <a:custGeom>
                <a:avLst/>
                <a:gdLst/>
                <a:ahLst/>
                <a:cxnLst/>
                <a:rect l="l" t="t" r="r" b="b"/>
                <a:pathLst>
                  <a:path w="2402" h="3244" extrusionOk="0">
                    <a:moveTo>
                      <a:pt x="2183" y="1"/>
                    </a:moveTo>
                    <a:cubicBezTo>
                      <a:pt x="2077" y="1"/>
                      <a:pt x="2002" y="88"/>
                      <a:pt x="2002" y="174"/>
                    </a:cubicBezTo>
                    <a:cubicBezTo>
                      <a:pt x="1968" y="541"/>
                      <a:pt x="867" y="1976"/>
                      <a:pt x="100" y="2910"/>
                    </a:cubicBezTo>
                    <a:cubicBezTo>
                      <a:pt x="0" y="3010"/>
                      <a:pt x="33" y="3110"/>
                      <a:pt x="100" y="3210"/>
                    </a:cubicBezTo>
                    <a:cubicBezTo>
                      <a:pt x="134" y="3243"/>
                      <a:pt x="200" y="3243"/>
                      <a:pt x="234" y="3243"/>
                    </a:cubicBezTo>
                    <a:cubicBezTo>
                      <a:pt x="300" y="3243"/>
                      <a:pt x="367" y="3210"/>
                      <a:pt x="400" y="3176"/>
                    </a:cubicBezTo>
                    <a:cubicBezTo>
                      <a:pt x="734" y="2776"/>
                      <a:pt x="2335" y="841"/>
                      <a:pt x="2402" y="208"/>
                    </a:cubicBezTo>
                    <a:cubicBezTo>
                      <a:pt x="2402" y="108"/>
                      <a:pt x="2335" y="7"/>
                      <a:pt x="2235" y="7"/>
                    </a:cubicBezTo>
                    <a:cubicBezTo>
                      <a:pt x="2217" y="3"/>
                      <a:pt x="2200" y="1"/>
                      <a:pt x="218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30"/>
              <p:cNvSpPr/>
              <p:nvPr/>
            </p:nvSpPr>
            <p:spPr>
              <a:xfrm>
                <a:off x="8799691" y="4474878"/>
                <a:ext cx="65189" cy="21029"/>
              </a:xfrm>
              <a:custGeom>
                <a:avLst/>
                <a:gdLst/>
                <a:ahLst/>
                <a:cxnLst/>
                <a:rect l="l" t="t" r="r" b="b"/>
                <a:pathLst>
                  <a:path w="3236" h="1044" extrusionOk="0">
                    <a:moveTo>
                      <a:pt x="1369" y="1"/>
                    </a:moveTo>
                    <a:cubicBezTo>
                      <a:pt x="993" y="1"/>
                      <a:pt x="576" y="84"/>
                      <a:pt x="133" y="310"/>
                    </a:cubicBezTo>
                    <a:cubicBezTo>
                      <a:pt x="33" y="376"/>
                      <a:pt x="0" y="510"/>
                      <a:pt x="67" y="610"/>
                    </a:cubicBezTo>
                    <a:cubicBezTo>
                      <a:pt x="88" y="674"/>
                      <a:pt x="152" y="711"/>
                      <a:pt x="221" y="711"/>
                    </a:cubicBezTo>
                    <a:cubicBezTo>
                      <a:pt x="259" y="711"/>
                      <a:pt x="298" y="700"/>
                      <a:pt x="334" y="677"/>
                    </a:cubicBezTo>
                    <a:cubicBezTo>
                      <a:pt x="708" y="481"/>
                      <a:pt x="1061" y="408"/>
                      <a:pt x="1377" y="408"/>
                    </a:cubicBezTo>
                    <a:cubicBezTo>
                      <a:pt x="2247" y="408"/>
                      <a:pt x="2844" y="952"/>
                      <a:pt x="2869" y="977"/>
                    </a:cubicBezTo>
                    <a:cubicBezTo>
                      <a:pt x="2902" y="1043"/>
                      <a:pt x="2969" y="1043"/>
                      <a:pt x="3036" y="1043"/>
                    </a:cubicBezTo>
                    <a:cubicBezTo>
                      <a:pt x="3069" y="1043"/>
                      <a:pt x="3136" y="1010"/>
                      <a:pt x="3169" y="977"/>
                    </a:cubicBezTo>
                    <a:cubicBezTo>
                      <a:pt x="3236" y="910"/>
                      <a:pt x="3236" y="777"/>
                      <a:pt x="3169" y="677"/>
                    </a:cubicBezTo>
                    <a:cubicBezTo>
                      <a:pt x="3169" y="677"/>
                      <a:pt x="2438" y="1"/>
                      <a:pt x="13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30"/>
              <p:cNvSpPr/>
              <p:nvPr/>
            </p:nvSpPr>
            <p:spPr>
              <a:xfrm>
                <a:off x="8942129" y="4535532"/>
                <a:ext cx="30943" cy="45039"/>
              </a:xfrm>
              <a:custGeom>
                <a:avLst/>
                <a:gdLst/>
                <a:ahLst/>
                <a:cxnLst/>
                <a:rect l="l" t="t" r="r" b="b"/>
                <a:pathLst>
                  <a:path w="1536" h="2236" extrusionOk="0">
                    <a:moveTo>
                      <a:pt x="1535" y="1"/>
                    </a:moveTo>
                    <a:lnTo>
                      <a:pt x="1" y="2236"/>
                    </a:lnTo>
                    <a:cubicBezTo>
                      <a:pt x="1" y="2236"/>
                      <a:pt x="1502" y="701"/>
                      <a:pt x="15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30"/>
              <p:cNvSpPr/>
              <p:nvPr/>
            </p:nvSpPr>
            <p:spPr>
              <a:xfrm>
                <a:off x="8937436" y="4530838"/>
                <a:ext cx="39666" cy="53760"/>
              </a:xfrm>
              <a:custGeom>
                <a:avLst/>
                <a:gdLst/>
                <a:ahLst/>
                <a:cxnLst/>
                <a:rect l="l" t="t" r="r" b="b"/>
                <a:pathLst>
                  <a:path w="1969" h="2669" extrusionOk="0">
                    <a:moveTo>
                      <a:pt x="1768" y="0"/>
                    </a:moveTo>
                    <a:cubicBezTo>
                      <a:pt x="1668" y="0"/>
                      <a:pt x="1568" y="100"/>
                      <a:pt x="1568" y="200"/>
                    </a:cubicBezTo>
                    <a:cubicBezTo>
                      <a:pt x="1535" y="667"/>
                      <a:pt x="634" y="1735"/>
                      <a:pt x="67" y="2335"/>
                    </a:cubicBezTo>
                    <a:cubicBezTo>
                      <a:pt x="0" y="2402"/>
                      <a:pt x="0" y="2535"/>
                      <a:pt x="67" y="2602"/>
                    </a:cubicBezTo>
                    <a:cubicBezTo>
                      <a:pt x="100" y="2669"/>
                      <a:pt x="167" y="2669"/>
                      <a:pt x="234" y="2669"/>
                    </a:cubicBezTo>
                    <a:cubicBezTo>
                      <a:pt x="267" y="2669"/>
                      <a:pt x="334" y="2669"/>
                      <a:pt x="367" y="2602"/>
                    </a:cubicBezTo>
                    <a:cubicBezTo>
                      <a:pt x="534" y="2435"/>
                      <a:pt x="1935" y="1001"/>
                      <a:pt x="1968" y="234"/>
                    </a:cubicBezTo>
                    <a:cubicBezTo>
                      <a:pt x="1968" y="133"/>
                      <a:pt x="1902" y="33"/>
                      <a:pt x="17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30"/>
              <p:cNvSpPr/>
              <p:nvPr/>
            </p:nvSpPr>
            <p:spPr>
              <a:xfrm>
                <a:off x="8829927" y="4427762"/>
                <a:ext cx="43695" cy="62099"/>
              </a:xfrm>
              <a:custGeom>
                <a:avLst/>
                <a:gdLst/>
                <a:ahLst/>
                <a:cxnLst/>
                <a:rect l="l" t="t" r="r" b="b"/>
                <a:pathLst>
                  <a:path w="2169" h="3083" extrusionOk="0">
                    <a:moveTo>
                      <a:pt x="855" y="1"/>
                    </a:moveTo>
                    <a:cubicBezTo>
                      <a:pt x="774" y="1"/>
                      <a:pt x="692" y="38"/>
                      <a:pt x="667" y="113"/>
                    </a:cubicBezTo>
                    <a:cubicBezTo>
                      <a:pt x="667" y="147"/>
                      <a:pt x="0" y="1748"/>
                      <a:pt x="1801" y="3049"/>
                    </a:cubicBezTo>
                    <a:cubicBezTo>
                      <a:pt x="1835" y="3082"/>
                      <a:pt x="1868" y="3082"/>
                      <a:pt x="1901" y="3082"/>
                    </a:cubicBezTo>
                    <a:cubicBezTo>
                      <a:pt x="1968" y="3082"/>
                      <a:pt x="2035" y="3049"/>
                      <a:pt x="2102" y="2982"/>
                    </a:cubicBezTo>
                    <a:cubicBezTo>
                      <a:pt x="2168" y="2915"/>
                      <a:pt x="2135" y="2782"/>
                      <a:pt x="2035" y="2715"/>
                    </a:cubicBezTo>
                    <a:cubicBezTo>
                      <a:pt x="534" y="1615"/>
                      <a:pt x="1034" y="347"/>
                      <a:pt x="1034" y="280"/>
                    </a:cubicBezTo>
                    <a:cubicBezTo>
                      <a:pt x="1101" y="180"/>
                      <a:pt x="1034" y="47"/>
                      <a:pt x="934" y="13"/>
                    </a:cubicBezTo>
                    <a:cubicBezTo>
                      <a:pt x="909" y="5"/>
                      <a:pt x="882" y="1"/>
                      <a:pt x="85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30"/>
              <p:cNvSpPr/>
              <p:nvPr/>
            </p:nvSpPr>
            <p:spPr>
              <a:xfrm>
                <a:off x="8840664" y="4608775"/>
                <a:ext cx="281587" cy="490510"/>
              </a:xfrm>
              <a:custGeom>
                <a:avLst/>
                <a:gdLst/>
                <a:ahLst/>
                <a:cxnLst/>
                <a:rect l="l" t="t" r="r" b="b"/>
                <a:pathLst>
                  <a:path w="13978" h="24352" extrusionOk="0">
                    <a:moveTo>
                      <a:pt x="7840" y="1"/>
                    </a:moveTo>
                    <a:cubicBezTo>
                      <a:pt x="7706" y="1"/>
                      <a:pt x="7606" y="101"/>
                      <a:pt x="7606" y="201"/>
                    </a:cubicBezTo>
                    <a:cubicBezTo>
                      <a:pt x="7606" y="334"/>
                      <a:pt x="7706" y="434"/>
                      <a:pt x="7840" y="434"/>
                    </a:cubicBezTo>
                    <a:cubicBezTo>
                      <a:pt x="7840" y="434"/>
                      <a:pt x="8140" y="434"/>
                      <a:pt x="8574" y="601"/>
                    </a:cubicBezTo>
                    <a:lnTo>
                      <a:pt x="8640" y="601"/>
                    </a:lnTo>
                    <a:cubicBezTo>
                      <a:pt x="8707" y="601"/>
                      <a:pt x="8807" y="568"/>
                      <a:pt x="8840" y="468"/>
                    </a:cubicBezTo>
                    <a:cubicBezTo>
                      <a:pt x="8874" y="367"/>
                      <a:pt x="8807" y="267"/>
                      <a:pt x="8707" y="201"/>
                    </a:cubicBezTo>
                    <a:cubicBezTo>
                      <a:pt x="8240" y="1"/>
                      <a:pt x="7840" y="1"/>
                      <a:pt x="7840" y="1"/>
                    </a:cubicBezTo>
                    <a:close/>
                    <a:moveTo>
                      <a:pt x="9356" y="621"/>
                    </a:moveTo>
                    <a:cubicBezTo>
                      <a:pt x="9301" y="621"/>
                      <a:pt x="9244" y="646"/>
                      <a:pt x="9207" y="701"/>
                    </a:cubicBezTo>
                    <a:cubicBezTo>
                      <a:pt x="9107" y="801"/>
                      <a:pt x="9141" y="901"/>
                      <a:pt x="9207" y="1001"/>
                    </a:cubicBezTo>
                    <a:cubicBezTo>
                      <a:pt x="9408" y="1135"/>
                      <a:pt x="9608" y="1335"/>
                      <a:pt x="9741" y="1568"/>
                    </a:cubicBezTo>
                    <a:cubicBezTo>
                      <a:pt x="9808" y="1602"/>
                      <a:pt x="9841" y="1635"/>
                      <a:pt x="9908" y="1635"/>
                    </a:cubicBezTo>
                    <a:cubicBezTo>
                      <a:pt x="9975" y="1635"/>
                      <a:pt x="10008" y="1635"/>
                      <a:pt x="10041" y="1602"/>
                    </a:cubicBezTo>
                    <a:cubicBezTo>
                      <a:pt x="10141" y="1535"/>
                      <a:pt x="10175" y="1402"/>
                      <a:pt x="10108" y="1301"/>
                    </a:cubicBezTo>
                    <a:cubicBezTo>
                      <a:pt x="9908" y="1068"/>
                      <a:pt x="9708" y="834"/>
                      <a:pt x="9474" y="668"/>
                    </a:cubicBezTo>
                    <a:cubicBezTo>
                      <a:pt x="9444" y="638"/>
                      <a:pt x="9401" y="621"/>
                      <a:pt x="9356" y="621"/>
                    </a:cubicBezTo>
                    <a:close/>
                    <a:moveTo>
                      <a:pt x="10321" y="1956"/>
                    </a:moveTo>
                    <a:cubicBezTo>
                      <a:pt x="10294" y="1956"/>
                      <a:pt x="10267" y="1960"/>
                      <a:pt x="10242" y="1969"/>
                    </a:cubicBezTo>
                    <a:cubicBezTo>
                      <a:pt x="10141" y="2002"/>
                      <a:pt x="10108" y="2135"/>
                      <a:pt x="10141" y="2235"/>
                    </a:cubicBezTo>
                    <a:cubicBezTo>
                      <a:pt x="10242" y="2469"/>
                      <a:pt x="10308" y="2736"/>
                      <a:pt x="10375" y="3003"/>
                    </a:cubicBezTo>
                    <a:cubicBezTo>
                      <a:pt x="10408" y="3103"/>
                      <a:pt x="10508" y="3169"/>
                      <a:pt x="10575" y="3169"/>
                    </a:cubicBezTo>
                    <a:cubicBezTo>
                      <a:pt x="10608" y="3169"/>
                      <a:pt x="10608" y="3169"/>
                      <a:pt x="10642" y="3136"/>
                    </a:cubicBezTo>
                    <a:cubicBezTo>
                      <a:pt x="10742" y="3136"/>
                      <a:pt x="10809" y="3003"/>
                      <a:pt x="10775" y="2903"/>
                    </a:cubicBezTo>
                    <a:cubicBezTo>
                      <a:pt x="10709" y="2602"/>
                      <a:pt x="10642" y="2336"/>
                      <a:pt x="10508" y="2069"/>
                    </a:cubicBezTo>
                    <a:cubicBezTo>
                      <a:pt x="10483" y="1994"/>
                      <a:pt x="10402" y="1956"/>
                      <a:pt x="10321" y="1956"/>
                    </a:cubicBezTo>
                    <a:close/>
                    <a:moveTo>
                      <a:pt x="10750" y="3563"/>
                    </a:moveTo>
                    <a:cubicBezTo>
                      <a:pt x="10736" y="3563"/>
                      <a:pt x="10722" y="3565"/>
                      <a:pt x="10709" y="3570"/>
                    </a:cubicBezTo>
                    <a:cubicBezTo>
                      <a:pt x="10608" y="3570"/>
                      <a:pt x="10508" y="3670"/>
                      <a:pt x="10542" y="3803"/>
                    </a:cubicBezTo>
                    <a:cubicBezTo>
                      <a:pt x="10542" y="3970"/>
                      <a:pt x="10542" y="4137"/>
                      <a:pt x="10542" y="4337"/>
                    </a:cubicBezTo>
                    <a:cubicBezTo>
                      <a:pt x="10542" y="4404"/>
                      <a:pt x="10542" y="4504"/>
                      <a:pt x="10542" y="4570"/>
                    </a:cubicBezTo>
                    <a:cubicBezTo>
                      <a:pt x="10542" y="4704"/>
                      <a:pt x="10642" y="4804"/>
                      <a:pt x="10742" y="4804"/>
                    </a:cubicBezTo>
                    <a:cubicBezTo>
                      <a:pt x="10875" y="4804"/>
                      <a:pt x="10975" y="4737"/>
                      <a:pt x="10975" y="4604"/>
                    </a:cubicBezTo>
                    <a:cubicBezTo>
                      <a:pt x="10975" y="4504"/>
                      <a:pt x="10975" y="4437"/>
                      <a:pt x="10975" y="4337"/>
                    </a:cubicBezTo>
                    <a:cubicBezTo>
                      <a:pt x="10975" y="4137"/>
                      <a:pt x="10975" y="3937"/>
                      <a:pt x="10942" y="3737"/>
                    </a:cubicBezTo>
                    <a:cubicBezTo>
                      <a:pt x="10942" y="3650"/>
                      <a:pt x="10842" y="3563"/>
                      <a:pt x="10750" y="3563"/>
                    </a:cubicBezTo>
                    <a:close/>
                    <a:moveTo>
                      <a:pt x="9808" y="5304"/>
                    </a:moveTo>
                    <a:cubicBezTo>
                      <a:pt x="9474" y="5371"/>
                      <a:pt x="9207" y="5471"/>
                      <a:pt x="8941" y="5605"/>
                    </a:cubicBezTo>
                    <a:cubicBezTo>
                      <a:pt x="8840" y="5671"/>
                      <a:pt x="8807" y="5805"/>
                      <a:pt x="8874" y="5905"/>
                    </a:cubicBezTo>
                    <a:cubicBezTo>
                      <a:pt x="8907" y="5971"/>
                      <a:pt x="8974" y="6005"/>
                      <a:pt x="9041" y="6005"/>
                    </a:cubicBezTo>
                    <a:cubicBezTo>
                      <a:pt x="9107" y="6005"/>
                      <a:pt x="9141" y="6005"/>
                      <a:pt x="9174" y="5971"/>
                    </a:cubicBezTo>
                    <a:cubicBezTo>
                      <a:pt x="9374" y="5838"/>
                      <a:pt x="9608" y="5771"/>
                      <a:pt x="9875" y="5705"/>
                    </a:cubicBezTo>
                    <a:cubicBezTo>
                      <a:pt x="9975" y="5705"/>
                      <a:pt x="10075" y="5605"/>
                      <a:pt x="10041" y="5471"/>
                    </a:cubicBezTo>
                    <a:cubicBezTo>
                      <a:pt x="10008" y="5371"/>
                      <a:pt x="9908" y="5304"/>
                      <a:pt x="9808" y="5304"/>
                    </a:cubicBezTo>
                    <a:close/>
                    <a:moveTo>
                      <a:pt x="10675" y="5204"/>
                    </a:moveTo>
                    <a:cubicBezTo>
                      <a:pt x="10575" y="5204"/>
                      <a:pt x="10442" y="5271"/>
                      <a:pt x="10442" y="5371"/>
                    </a:cubicBezTo>
                    <a:cubicBezTo>
                      <a:pt x="10375" y="5638"/>
                      <a:pt x="10275" y="5871"/>
                      <a:pt x="10175" y="6105"/>
                    </a:cubicBezTo>
                    <a:cubicBezTo>
                      <a:pt x="10108" y="6205"/>
                      <a:pt x="10141" y="6338"/>
                      <a:pt x="10242" y="6405"/>
                    </a:cubicBezTo>
                    <a:lnTo>
                      <a:pt x="10342" y="6405"/>
                    </a:lnTo>
                    <a:cubicBezTo>
                      <a:pt x="10408" y="6405"/>
                      <a:pt x="10508" y="6372"/>
                      <a:pt x="10542" y="6305"/>
                    </a:cubicBezTo>
                    <a:cubicBezTo>
                      <a:pt x="10608" y="6105"/>
                      <a:pt x="10709" y="5938"/>
                      <a:pt x="10775" y="5738"/>
                    </a:cubicBezTo>
                    <a:cubicBezTo>
                      <a:pt x="10975" y="5771"/>
                      <a:pt x="11176" y="5838"/>
                      <a:pt x="11376" y="5905"/>
                    </a:cubicBezTo>
                    <a:cubicBezTo>
                      <a:pt x="11413" y="5923"/>
                      <a:pt x="11448" y="5932"/>
                      <a:pt x="11480" y="5932"/>
                    </a:cubicBezTo>
                    <a:cubicBezTo>
                      <a:pt x="11562" y="5932"/>
                      <a:pt x="11628" y="5877"/>
                      <a:pt x="11676" y="5805"/>
                    </a:cubicBezTo>
                    <a:cubicBezTo>
                      <a:pt x="11709" y="5705"/>
                      <a:pt x="11643" y="5571"/>
                      <a:pt x="11542" y="5538"/>
                    </a:cubicBezTo>
                    <a:cubicBezTo>
                      <a:pt x="11309" y="5438"/>
                      <a:pt x="11075" y="5371"/>
                      <a:pt x="10809" y="5304"/>
                    </a:cubicBezTo>
                    <a:cubicBezTo>
                      <a:pt x="10775" y="5271"/>
                      <a:pt x="10742" y="5238"/>
                      <a:pt x="10675" y="5204"/>
                    </a:cubicBezTo>
                    <a:close/>
                    <a:moveTo>
                      <a:pt x="12174" y="5942"/>
                    </a:moveTo>
                    <a:cubicBezTo>
                      <a:pt x="12119" y="5942"/>
                      <a:pt x="12064" y="5968"/>
                      <a:pt x="12009" y="6005"/>
                    </a:cubicBezTo>
                    <a:cubicBezTo>
                      <a:pt x="11943" y="6105"/>
                      <a:pt x="11976" y="6238"/>
                      <a:pt x="12043" y="6305"/>
                    </a:cubicBezTo>
                    <a:cubicBezTo>
                      <a:pt x="12243" y="6472"/>
                      <a:pt x="12410" y="6672"/>
                      <a:pt x="12577" y="6872"/>
                    </a:cubicBezTo>
                    <a:cubicBezTo>
                      <a:pt x="12610" y="6939"/>
                      <a:pt x="12677" y="6972"/>
                      <a:pt x="12743" y="6972"/>
                    </a:cubicBezTo>
                    <a:cubicBezTo>
                      <a:pt x="12777" y="6972"/>
                      <a:pt x="12843" y="6972"/>
                      <a:pt x="12877" y="6939"/>
                    </a:cubicBezTo>
                    <a:cubicBezTo>
                      <a:pt x="12943" y="6872"/>
                      <a:pt x="12977" y="6739"/>
                      <a:pt x="12910" y="6639"/>
                    </a:cubicBezTo>
                    <a:cubicBezTo>
                      <a:pt x="12743" y="6405"/>
                      <a:pt x="12543" y="6172"/>
                      <a:pt x="12310" y="6005"/>
                    </a:cubicBezTo>
                    <a:cubicBezTo>
                      <a:pt x="12264" y="5960"/>
                      <a:pt x="12219" y="5942"/>
                      <a:pt x="12174" y="5942"/>
                    </a:cubicBezTo>
                    <a:close/>
                    <a:moveTo>
                      <a:pt x="8494" y="6192"/>
                    </a:moveTo>
                    <a:cubicBezTo>
                      <a:pt x="8413" y="6192"/>
                      <a:pt x="8332" y="6230"/>
                      <a:pt x="8307" y="6305"/>
                    </a:cubicBezTo>
                    <a:cubicBezTo>
                      <a:pt x="8273" y="6438"/>
                      <a:pt x="8240" y="6572"/>
                      <a:pt x="8207" y="6672"/>
                    </a:cubicBezTo>
                    <a:cubicBezTo>
                      <a:pt x="8207" y="6739"/>
                      <a:pt x="8207" y="6772"/>
                      <a:pt x="8207" y="6805"/>
                    </a:cubicBezTo>
                    <a:cubicBezTo>
                      <a:pt x="8207" y="7006"/>
                      <a:pt x="8240" y="7172"/>
                      <a:pt x="8307" y="7306"/>
                    </a:cubicBezTo>
                    <a:cubicBezTo>
                      <a:pt x="8340" y="7372"/>
                      <a:pt x="8440" y="7406"/>
                      <a:pt x="8507" y="7406"/>
                    </a:cubicBezTo>
                    <a:lnTo>
                      <a:pt x="8607" y="7406"/>
                    </a:lnTo>
                    <a:cubicBezTo>
                      <a:pt x="8707" y="7339"/>
                      <a:pt x="8740" y="7206"/>
                      <a:pt x="8674" y="7106"/>
                    </a:cubicBezTo>
                    <a:cubicBezTo>
                      <a:pt x="8640" y="7039"/>
                      <a:pt x="8640" y="6939"/>
                      <a:pt x="8640" y="6805"/>
                    </a:cubicBezTo>
                    <a:cubicBezTo>
                      <a:pt x="8640" y="6772"/>
                      <a:pt x="8640" y="6739"/>
                      <a:pt x="8640" y="6705"/>
                    </a:cubicBezTo>
                    <a:cubicBezTo>
                      <a:pt x="8640" y="6639"/>
                      <a:pt x="8674" y="6539"/>
                      <a:pt x="8707" y="6472"/>
                    </a:cubicBezTo>
                    <a:cubicBezTo>
                      <a:pt x="8740" y="6372"/>
                      <a:pt x="8674" y="6238"/>
                      <a:pt x="8574" y="6205"/>
                    </a:cubicBezTo>
                    <a:cubicBezTo>
                      <a:pt x="8549" y="6197"/>
                      <a:pt x="8522" y="6192"/>
                      <a:pt x="8494" y="6192"/>
                    </a:cubicBezTo>
                    <a:close/>
                    <a:moveTo>
                      <a:pt x="9895" y="6692"/>
                    </a:moveTo>
                    <a:cubicBezTo>
                      <a:pt x="9835" y="6692"/>
                      <a:pt x="9778" y="6717"/>
                      <a:pt x="9741" y="6772"/>
                    </a:cubicBezTo>
                    <a:cubicBezTo>
                      <a:pt x="9541" y="6972"/>
                      <a:pt x="9341" y="7139"/>
                      <a:pt x="9141" y="7206"/>
                    </a:cubicBezTo>
                    <a:cubicBezTo>
                      <a:pt x="9041" y="7239"/>
                      <a:pt x="8974" y="7372"/>
                      <a:pt x="9041" y="7473"/>
                    </a:cubicBezTo>
                    <a:cubicBezTo>
                      <a:pt x="9074" y="7539"/>
                      <a:pt x="9141" y="7606"/>
                      <a:pt x="9241" y="7606"/>
                    </a:cubicBezTo>
                    <a:cubicBezTo>
                      <a:pt x="9241" y="7606"/>
                      <a:pt x="9274" y="7606"/>
                      <a:pt x="9308" y="7573"/>
                    </a:cubicBezTo>
                    <a:cubicBezTo>
                      <a:pt x="9541" y="7473"/>
                      <a:pt x="9808" y="7306"/>
                      <a:pt x="10041" y="7039"/>
                    </a:cubicBezTo>
                    <a:cubicBezTo>
                      <a:pt x="10108" y="6939"/>
                      <a:pt x="10108" y="6805"/>
                      <a:pt x="10041" y="6739"/>
                    </a:cubicBezTo>
                    <a:cubicBezTo>
                      <a:pt x="9996" y="6709"/>
                      <a:pt x="9945" y="6692"/>
                      <a:pt x="9895" y="6692"/>
                    </a:cubicBezTo>
                    <a:close/>
                    <a:moveTo>
                      <a:pt x="13137" y="7293"/>
                    </a:moveTo>
                    <a:cubicBezTo>
                      <a:pt x="13108" y="7293"/>
                      <a:pt x="13077" y="7297"/>
                      <a:pt x="13044" y="7306"/>
                    </a:cubicBezTo>
                    <a:cubicBezTo>
                      <a:pt x="12943" y="7339"/>
                      <a:pt x="12910" y="7473"/>
                      <a:pt x="12943" y="7573"/>
                    </a:cubicBezTo>
                    <a:cubicBezTo>
                      <a:pt x="13044" y="7806"/>
                      <a:pt x="13110" y="8073"/>
                      <a:pt x="13177" y="8340"/>
                    </a:cubicBezTo>
                    <a:cubicBezTo>
                      <a:pt x="13177" y="8440"/>
                      <a:pt x="13277" y="8507"/>
                      <a:pt x="13377" y="8507"/>
                    </a:cubicBezTo>
                    <a:lnTo>
                      <a:pt x="13410" y="8507"/>
                    </a:lnTo>
                    <a:cubicBezTo>
                      <a:pt x="13511" y="8473"/>
                      <a:pt x="13611" y="8373"/>
                      <a:pt x="13577" y="8240"/>
                    </a:cubicBezTo>
                    <a:cubicBezTo>
                      <a:pt x="13511" y="7973"/>
                      <a:pt x="13444" y="7673"/>
                      <a:pt x="13344" y="7406"/>
                    </a:cubicBezTo>
                    <a:cubicBezTo>
                      <a:pt x="13294" y="7331"/>
                      <a:pt x="13225" y="7293"/>
                      <a:pt x="13137" y="7293"/>
                    </a:cubicBezTo>
                    <a:close/>
                    <a:moveTo>
                      <a:pt x="13444" y="8907"/>
                    </a:moveTo>
                    <a:cubicBezTo>
                      <a:pt x="13344" y="8907"/>
                      <a:pt x="13244" y="9007"/>
                      <a:pt x="13244" y="9140"/>
                    </a:cubicBezTo>
                    <a:cubicBezTo>
                      <a:pt x="13277" y="9240"/>
                      <a:pt x="13277" y="9341"/>
                      <a:pt x="13277" y="9474"/>
                    </a:cubicBezTo>
                    <a:cubicBezTo>
                      <a:pt x="13277" y="9641"/>
                      <a:pt x="13277" y="9774"/>
                      <a:pt x="13244" y="9941"/>
                    </a:cubicBezTo>
                    <a:cubicBezTo>
                      <a:pt x="13244" y="10074"/>
                      <a:pt x="13344" y="10174"/>
                      <a:pt x="13444" y="10174"/>
                    </a:cubicBezTo>
                    <a:lnTo>
                      <a:pt x="13477" y="10174"/>
                    </a:lnTo>
                    <a:cubicBezTo>
                      <a:pt x="13577" y="10174"/>
                      <a:pt x="13677" y="10074"/>
                      <a:pt x="13677" y="9974"/>
                    </a:cubicBezTo>
                    <a:cubicBezTo>
                      <a:pt x="13677" y="9808"/>
                      <a:pt x="13677" y="9641"/>
                      <a:pt x="13677" y="9474"/>
                    </a:cubicBezTo>
                    <a:cubicBezTo>
                      <a:pt x="13677" y="9341"/>
                      <a:pt x="13677" y="9240"/>
                      <a:pt x="13677" y="9107"/>
                    </a:cubicBezTo>
                    <a:cubicBezTo>
                      <a:pt x="13677" y="9007"/>
                      <a:pt x="13577" y="8907"/>
                      <a:pt x="13444" y="8907"/>
                    </a:cubicBezTo>
                    <a:close/>
                    <a:moveTo>
                      <a:pt x="13444" y="10575"/>
                    </a:moveTo>
                    <a:cubicBezTo>
                      <a:pt x="13310" y="10575"/>
                      <a:pt x="13210" y="10641"/>
                      <a:pt x="13210" y="10775"/>
                    </a:cubicBezTo>
                    <a:cubicBezTo>
                      <a:pt x="13177" y="11042"/>
                      <a:pt x="13144" y="11309"/>
                      <a:pt x="13110" y="11575"/>
                    </a:cubicBezTo>
                    <a:cubicBezTo>
                      <a:pt x="13077" y="11676"/>
                      <a:pt x="13144" y="11809"/>
                      <a:pt x="13277" y="11809"/>
                    </a:cubicBezTo>
                    <a:lnTo>
                      <a:pt x="13310" y="11809"/>
                    </a:lnTo>
                    <a:cubicBezTo>
                      <a:pt x="13410" y="11809"/>
                      <a:pt x="13477" y="11742"/>
                      <a:pt x="13511" y="11642"/>
                    </a:cubicBezTo>
                    <a:cubicBezTo>
                      <a:pt x="13544" y="11375"/>
                      <a:pt x="13577" y="11108"/>
                      <a:pt x="13611" y="10808"/>
                    </a:cubicBezTo>
                    <a:cubicBezTo>
                      <a:pt x="13644" y="10675"/>
                      <a:pt x="13544" y="10575"/>
                      <a:pt x="13444" y="10575"/>
                    </a:cubicBezTo>
                    <a:close/>
                    <a:moveTo>
                      <a:pt x="13177" y="12209"/>
                    </a:moveTo>
                    <a:cubicBezTo>
                      <a:pt x="13077" y="12209"/>
                      <a:pt x="12943" y="12276"/>
                      <a:pt x="12910" y="12376"/>
                    </a:cubicBezTo>
                    <a:cubicBezTo>
                      <a:pt x="12843" y="12643"/>
                      <a:pt x="12777" y="12910"/>
                      <a:pt x="12677" y="13143"/>
                    </a:cubicBezTo>
                    <a:cubicBezTo>
                      <a:pt x="12643" y="13277"/>
                      <a:pt x="12710" y="13377"/>
                      <a:pt x="12810" y="13410"/>
                    </a:cubicBezTo>
                    <a:cubicBezTo>
                      <a:pt x="12843" y="13443"/>
                      <a:pt x="12843" y="13443"/>
                      <a:pt x="12877" y="13443"/>
                    </a:cubicBezTo>
                    <a:cubicBezTo>
                      <a:pt x="12977" y="13443"/>
                      <a:pt x="13044" y="13377"/>
                      <a:pt x="13077" y="13310"/>
                    </a:cubicBezTo>
                    <a:cubicBezTo>
                      <a:pt x="13177" y="13043"/>
                      <a:pt x="13244" y="12743"/>
                      <a:pt x="13344" y="12476"/>
                    </a:cubicBezTo>
                    <a:cubicBezTo>
                      <a:pt x="13344" y="12376"/>
                      <a:pt x="13277" y="12243"/>
                      <a:pt x="13177" y="12209"/>
                    </a:cubicBezTo>
                    <a:close/>
                    <a:moveTo>
                      <a:pt x="11227" y="13697"/>
                    </a:moveTo>
                    <a:cubicBezTo>
                      <a:pt x="11182" y="13697"/>
                      <a:pt x="11139" y="13714"/>
                      <a:pt x="11109" y="13744"/>
                    </a:cubicBezTo>
                    <a:cubicBezTo>
                      <a:pt x="10842" y="13944"/>
                      <a:pt x="10642" y="14211"/>
                      <a:pt x="10575" y="14511"/>
                    </a:cubicBezTo>
                    <a:cubicBezTo>
                      <a:pt x="10508" y="14611"/>
                      <a:pt x="10575" y="14744"/>
                      <a:pt x="10709" y="14778"/>
                    </a:cubicBezTo>
                    <a:lnTo>
                      <a:pt x="10742" y="14778"/>
                    </a:lnTo>
                    <a:cubicBezTo>
                      <a:pt x="10842" y="14778"/>
                      <a:pt x="10942" y="14711"/>
                      <a:pt x="10942" y="14644"/>
                    </a:cubicBezTo>
                    <a:cubicBezTo>
                      <a:pt x="11042" y="14411"/>
                      <a:pt x="11176" y="14211"/>
                      <a:pt x="11376" y="14044"/>
                    </a:cubicBezTo>
                    <a:cubicBezTo>
                      <a:pt x="11442" y="13977"/>
                      <a:pt x="11476" y="13844"/>
                      <a:pt x="11376" y="13777"/>
                    </a:cubicBezTo>
                    <a:cubicBezTo>
                      <a:pt x="11339" y="13722"/>
                      <a:pt x="11282" y="13697"/>
                      <a:pt x="11227" y="13697"/>
                    </a:cubicBezTo>
                    <a:close/>
                    <a:moveTo>
                      <a:pt x="11976" y="13377"/>
                    </a:moveTo>
                    <a:cubicBezTo>
                      <a:pt x="11876" y="13377"/>
                      <a:pt x="11776" y="13477"/>
                      <a:pt x="11776" y="13577"/>
                    </a:cubicBezTo>
                    <a:cubicBezTo>
                      <a:pt x="11776" y="13710"/>
                      <a:pt x="11876" y="13810"/>
                      <a:pt x="12009" y="13810"/>
                    </a:cubicBezTo>
                    <a:cubicBezTo>
                      <a:pt x="12143" y="13810"/>
                      <a:pt x="12243" y="13844"/>
                      <a:pt x="12376" y="13877"/>
                    </a:cubicBezTo>
                    <a:cubicBezTo>
                      <a:pt x="12376" y="13877"/>
                      <a:pt x="12376" y="13910"/>
                      <a:pt x="12376" y="13910"/>
                    </a:cubicBezTo>
                    <a:cubicBezTo>
                      <a:pt x="12243" y="14144"/>
                      <a:pt x="12110" y="14377"/>
                      <a:pt x="11976" y="14578"/>
                    </a:cubicBezTo>
                    <a:cubicBezTo>
                      <a:pt x="11909" y="14678"/>
                      <a:pt x="11909" y="14811"/>
                      <a:pt x="12009" y="14878"/>
                    </a:cubicBezTo>
                    <a:cubicBezTo>
                      <a:pt x="12043" y="14911"/>
                      <a:pt x="12076" y="14911"/>
                      <a:pt x="12143" y="14911"/>
                    </a:cubicBezTo>
                    <a:cubicBezTo>
                      <a:pt x="12210" y="14911"/>
                      <a:pt x="12276" y="14878"/>
                      <a:pt x="12310" y="14844"/>
                    </a:cubicBezTo>
                    <a:cubicBezTo>
                      <a:pt x="12443" y="14611"/>
                      <a:pt x="12610" y="14377"/>
                      <a:pt x="12743" y="14111"/>
                    </a:cubicBezTo>
                    <a:cubicBezTo>
                      <a:pt x="12777" y="14111"/>
                      <a:pt x="12843" y="14077"/>
                      <a:pt x="12910" y="14011"/>
                    </a:cubicBezTo>
                    <a:cubicBezTo>
                      <a:pt x="12977" y="13944"/>
                      <a:pt x="12977" y="13810"/>
                      <a:pt x="12877" y="13744"/>
                    </a:cubicBezTo>
                    <a:cubicBezTo>
                      <a:pt x="12610" y="13510"/>
                      <a:pt x="12310" y="13377"/>
                      <a:pt x="12009" y="13377"/>
                    </a:cubicBezTo>
                    <a:lnTo>
                      <a:pt x="11976" y="13577"/>
                    </a:lnTo>
                    <a:lnTo>
                      <a:pt x="11976" y="13377"/>
                    </a:lnTo>
                    <a:close/>
                    <a:moveTo>
                      <a:pt x="13232" y="14351"/>
                    </a:moveTo>
                    <a:cubicBezTo>
                      <a:pt x="13202" y="14351"/>
                      <a:pt x="13172" y="14359"/>
                      <a:pt x="13144" y="14377"/>
                    </a:cubicBezTo>
                    <a:cubicBezTo>
                      <a:pt x="13044" y="14411"/>
                      <a:pt x="12977" y="14544"/>
                      <a:pt x="13044" y="14644"/>
                    </a:cubicBezTo>
                    <a:cubicBezTo>
                      <a:pt x="13144" y="14878"/>
                      <a:pt x="13244" y="15111"/>
                      <a:pt x="13310" y="15378"/>
                    </a:cubicBezTo>
                    <a:cubicBezTo>
                      <a:pt x="13344" y="15478"/>
                      <a:pt x="13444" y="15545"/>
                      <a:pt x="13511" y="15545"/>
                    </a:cubicBezTo>
                    <a:lnTo>
                      <a:pt x="13577" y="15545"/>
                    </a:lnTo>
                    <a:cubicBezTo>
                      <a:pt x="13677" y="15512"/>
                      <a:pt x="13744" y="15378"/>
                      <a:pt x="13711" y="15278"/>
                    </a:cubicBezTo>
                    <a:cubicBezTo>
                      <a:pt x="13644" y="14978"/>
                      <a:pt x="13544" y="14711"/>
                      <a:pt x="13410" y="14478"/>
                    </a:cubicBezTo>
                    <a:cubicBezTo>
                      <a:pt x="13386" y="14405"/>
                      <a:pt x="13310" y="14351"/>
                      <a:pt x="13232" y="14351"/>
                    </a:cubicBezTo>
                    <a:close/>
                    <a:moveTo>
                      <a:pt x="11566" y="15108"/>
                    </a:moveTo>
                    <a:cubicBezTo>
                      <a:pt x="11524" y="15108"/>
                      <a:pt x="11481" y="15119"/>
                      <a:pt x="11442" y="15145"/>
                    </a:cubicBezTo>
                    <a:cubicBezTo>
                      <a:pt x="11242" y="15278"/>
                      <a:pt x="11142" y="15311"/>
                      <a:pt x="11075" y="15311"/>
                    </a:cubicBezTo>
                    <a:cubicBezTo>
                      <a:pt x="11042" y="15311"/>
                      <a:pt x="11009" y="15278"/>
                      <a:pt x="10975" y="15245"/>
                    </a:cubicBezTo>
                    <a:cubicBezTo>
                      <a:pt x="10939" y="15190"/>
                      <a:pt x="10882" y="15165"/>
                      <a:pt x="10821" y="15165"/>
                    </a:cubicBezTo>
                    <a:cubicBezTo>
                      <a:pt x="10772" y="15165"/>
                      <a:pt x="10720" y="15181"/>
                      <a:pt x="10675" y="15211"/>
                    </a:cubicBezTo>
                    <a:cubicBezTo>
                      <a:pt x="10608" y="15278"/>
                      <a:pt x="10575" y="15412"/>
                      <a:pt x="10642" y="15512"/>
                    </a:cubicBezTo>
                    <a:cubicBezTo>
                      <a:pt x="10742" y="15645"/>
                      <a:pt x="10909" y="15712"/>
                      <a:pt x="11075" y="15712"/>
                    </a:cubicBezTo>
                    <a:cubicBezTo>
                      <a:pt x="11276" y="15712"/>
                      <a:pt x="11476" y="15645"/>
                      <a:pt x="11676" y="15478"/>
                    </a:cubicBezTo>
                    <a:cubicBezTo>
                      <a:pt x="11776" y="15412"/>
                      <a:pt x="11809" y="15278"/>
                      <a:pt x="11743" y="15178"/>
                    </a:cubicBezTo>
                    <a:cubicBezTo>
                      <a:pt x="11701" y="15137"/>
                      <a:pt x="11635" y="15108"/>
                      <a:pt x="11566" y="15108"/>
                    </a:cubicBezTo>
                    <a:close/>
                    <a:moveTo>
                      <a:pt x="13696" y="15939"/>
                    </a:moveTo>
                    <a:cubicBezTo>
                      <a:pt x="13679" y="15939"/>
                      <a:pt x="13662" y="15941"/>
                      <a:pt x="13644" y="15945"/>
                    </a:cubicBezTo>
                    <a:cubicBezTo>
                      <a:pt x="13544" y="15979"/>
                      <a:pt x="13477" y="16079"/>
                      <a:pt x="13477" y="16179"/>
                    </a:cubicBezTo>
                    <a:cubicBezTo>
                      <a:pt x="13477" y="16245"/>
                      <a:pt x="13511" y="16279"/>
                      <a:pt x="13511" y="16346"/>
                    </a:cubicBezTo>
                    <a:cubicBezTo>
                      <a:pt x="13544" y="16546"/>
                      <a:pt x="13544" y="16746"/>
                      <a:pt x="13544" y="16979"/>
                    </a:cubicBezTo>
                    <a:cubicBezTo>
                      <a:pt x="13544" y="17079"/>
                      <a:pt x="13644" y="17179"/>
                      <a:pt x="13744" y="17179"/>
                    </a:cubicBezTo>
                    <a:cubicBezTo>
                      <a:pt x="13877" y="17179"/>
                      <a:pt x="13978" y="17113"/>
                      <a:pt x="13978" y="16979"/>
                    </a:cubicBezTo>
                    <a:lnTo>
                      <a:pt x="13978" y="16946"/>
                    </a:lnTo>
                    <a:cubicBezTo>
                      <a:pt x="13978" y="16712"/>
                      <a:pt x="13944" y="16512"/>
                      <a:pt x="13911" y="16279"/>
                    </a:cubicBezTo>
                    <a:cubicBezTo>
                      <a:pt x="13911" y="16245"/>
                      <a:pt x="13911" y="16179"/>
                      <a:pt x="13911" y="16112"/>
                    </a:cubicBezTo>
                    <a:cubicBezTo>
                      <a:pt x="13882" y="16025"/>
                      <a:pt x="13803" y="15939"/>
                      <a:pt x="13696" y="15939"/>
                    </a:cubicBezTo>
                    <a:close/>
                    <a:moveTo>
                      <a:pt x="368" y="17913"/>
                    </a:moveTo>
                    <a:cubicBezTo>
                      <a:pt x="201" y="17913"/>
                      <a:pt x="168" y="18047"/>
                      <a:pt x="134" y="18214"/>
                    </a:cubicBezTo>
                    <a:cubicBezTo>
                      <a:pt x="101" y="18314"/>
                      <a:pt x="168" y="18414"/>
                      <a:pt x="268" y="18447"/>
                    </a:cubicBezTo>
                    <a:cubicBezTo>
                      <a:pt x="301" y="18480"/>
                      <a:pt x="301" y="18480"/>
                      <a:pt x="334" y="18480"/>
                    </a:cubicBezTo>
                    <a:cubicBezTo>
                      <a:pt x="434" y="18480"/>
                      <a:pt x="501" y="18414"/>
                      <a:pt x="535" y="18314"/>
                    </a:cubicBezTo>
                    <a:cubicBezTo>
                      <a:pt x="535" y="18247"/>
                      <a:pt x="568" y="18214"/>
                      <a:pt x="568" y="18214"/>
                    </a:cubicBezTo>
                    <a:cubicBezTo>
                      <a:pt x="568" y="18180"/>
                      <a:pt x="601" y="18147"/>
                      <a:pt x="601" y="18113"/>
                    </a:cubicBezTo>
                    <a:cubicBezTo>
                      <a:pt x="601" y="18013"/>
                      <a:pt x="501" y="17913"/>
                      <a:pt x="368" y="17913"/>
                    </a:cubicBezTo>
                    <a:close/>
                    <a:moveTo>
                      <a:pt x="13659" y="17605"/>
                    </a:moveTo>
                    <a:cubicBezTo>
                      <a:pt x="13578" y="17605"/>
                      <a:pt x="13505" y="17669"/>
                      <a:pt x="13477" y="17780"/>
                    </a:cubicBezTo>
                    <a:cubicBezTo>
                      <a:pt x="13444" y="18047"/>
                      <a:pt x="13377" y="18280"/>
                      <a:pt x="13277" y="18547"/>
                    </a:cubicBezTo>
                    <a:cubicBezTo>
                      <a:pt x="13244" y="18681"/>
                      <a:pt x="13310" y="18781"/>
                      <a:pt x="13410" y="18814"/>
                    </a:cubicBezTo>
                    <a:lnTo>
                      <a:pt x="13477" y="18814"/>
                    </a:lnTo>
                    <a:cubicBezTo>
                      <a:pt x="13577" y="18814"/>
                      <a:pt x="13644" y="18781"/>
                      <a:pt x="13677" y="18681"/>
                    </a:cubicBezTo>
                    <a:cubicBezTo>
                      <a:pt x="13777" y="18414"/>
                      <a:pt x="13844" y="18113"/>
                      <a:pt x="13877" y="17847"/>
                    </a:cubicBezTo>
                    <a:cubicBezTo>
                      <a:pt x="13911" y="17747"/>
                      <a:pt x="13844" y="17613"/>
                      <a:pt x="13711" y="17613"/>
                    </a:cubicBezTo>
                    <a:cubicBezTo>
                      <a:pt x="13693" y="17607"/>
                      <a:pt x="13676" y="17605"/>
                      <a:pt x="13659" y="17605"/>
                    </a:cubicBezTo>
                    <a:close/>
                    <a:moveTo>
                      <a:pt x="201" y="18881"/>
                    </a:moveTo>
                    <a:cubicBezTo>
                      <a:pt x="101" y="18881"/>
                      <a:pt x="1" y="18947"/>
                      <a:pt x="1" y="19081"/>
                    </a:cubicBezTo>
                    <a:cubicBezTo>
                      <a:pt x="1" y="19114"/>
                      <a:pt x="1" y="19181"/>
                      <a:pt x="1" y="19214"/>
                    </a:cubicBezTo>
                    <a:cubicBezTo>
                      <a:pt x="1" y="19448"/>
                      <a:pt x="34" y="19715"/>
                      <a:pt x="68" y="19948"/>
                    </a:cubicBezTo>
                    <a:cubicBezTo>
                      <a:pt x="68" y="20048"/>
                      <a:pt x="168" y="20115"/>
                      <a:pt x="268" y="20115"/>
                    </a:cubicBezTo>
                    <a:lnTo>
                      <a:pt x="301" y="20115"/>
                    </a:lnTo>
                    <a:cubicBezTo>
                      <a:pt x="434" y="20082"/>
                      <a:pt x="501" y="19981"/>
                      <a:pt x="468" y="19881"/>
                    </a:cubicBezTo>
                    <a:cubicBezTo>
                      <a:pt x="434" y="19648"/>
                      <a:pt x="401" y="19448"/>
                      <a:pt x="401" y="19214"/>
                    </a:cubicBezTo>
                    <a:cubicBezTo>
                      <a:pt x="401" y="19181"/>
                      <a:pt x="401" y="19148"/>
                      <a:pt x="401" y="19081"/>
                    </a:cubicBezTo>
                    <a:cubicBezTo>
                      <a:pt x="434" y="18981"/>
                      <a:pt x="334" y="18881"/>
                      <a:pt x="201" y="18881"/>
                    </a:cubicBezTo>
                    <a:close/>
                    <a:moveTo>
                      <a:pt x="13161" y="19187"/>
                    </a:moveTo>
                    <a:cubicBezTo>
                      <a:pt x="13090" y="19187"/>
                      <a:pt x="13025" y="19242"/>
                      <a:pt x="12977" y="19314"/>
                    </a:cubicBezTo>
                    <a:cubicBezTo>
                      <a:pt x="12877" y="19548"/>
                      <a:pt x="12743" y="19781"/>
                      <a:pt x="12577" y="20015"/>
                    </a:cubicBezTo>
                    <a:cubicBezTo>
                      <a:pt x="12543" y="20115"/>
                      <a:pt x="12577" y="20248"/>
                      <a:pt x="12643" y="20315"/>
                    </a:cubicBezTo>
                    <a:cubicBezTo>
                      <a:pt x="12677" y="20315"/>
                      <a:pt x="12743" y="20348"/>
                      <a:pt x="12777" y="20348"/>
                    </a:cubicBezTo>
                    <a:cubicBezTo>
                      <a:pt x="12843" y="20348"/>
                      <a:pt x="12910" y="20315"/>
                      <a:pt x="12943" y="20248"/>
                    </a:cubicBezTo>
                    <a:cubicBezTo>
                      <a:pt x="13110" y="19981"/>
                      <a:pt x="13244" y="19748"/>
                      <a:pt x="13344" y="19481"/>
                    </a:cubicBezTo>
                    <a:cubicBezTo>
                      <a:pt x="13410" y="19381"/>
                      <a:pt x="13344" y="19248"/>
                      <a:pt x="13244" y="19214"/>
                    </a:cubicBezTo>
                    <a:cubicBezTo>
                      <a:pt x="13216" y="19196"/>
                      <a:pt x="13188" y="19187"/>
                      <a:pt x="13161" y="19187"/>
                    </a:cubicBezTo>
                    <a:close/>
                    <a:moveTo>
                      <a:pt x="514" y="20503"/>
                    </a:moveTo>
                    <a:cubicBezTo>
                      <a:pt x="487" y="20503"/>
                      <a:pt x="460" y="20507"/>
                      <a:pt x="434" y="20515"/>
                    </a:cubicBezTo>
                    <a:cubicBezTo>
                      <a:pt x="334" y="20549"/>
                      <a:pt x="268" y="20682"/>
                      <a:pt x="301" y="20782"/>
                    </a:cubicBezTo>
                    <a:cubicBezTo>
                      <a:pt x="434" y="21049"/>
                      <a:pt x="568" y="21316"/>
                      <a:pt x="735" y="21549"/>
                    </a:cubicBezTo>
                    <a:cubicBezTo>
                      <a:pt x="768" y="21616"/>
                      <a:pt x="835" y="21649"/>
                      <a:pt x="901" y="21649"/>
                    </a:cubicBezTo>
                    <a:cubicBezTo>
                      <a:pt x="935" y="21649"/>
                      <a:pt x="1002" y="21649"/>
                      <a:pt x="1035" y="21616"/>
                    </a:cubicBezTo>
                    <a:cubicBezTo>
                      <a:pt x="1135" y="21549"/>
                      <a:pt x="1135" y="21416"/>
                      <a:pt x="1068" y="21316"/>
                    </a:cubicBezTo>
                    <a:cubicBezTo>
                      <a:pt x="935" y="21116"/>
                      <a:pt x="801" y="20882"/>
                      <a:pt x="701" y="20615"/>
                    </a:cubicBezTo>
                    <a:cubicBezTo>
                      <a:pt x="676" y="20540"/>
                      <a:pt x="595" y="20503"/>
                      <a:pt x="514" y="20503"/>
                    </a:cubicBezTo>
                    <a:close/>
                    <a:moveTo>
                      <a:pt x="12291" y="20602"/>
                    </a:moveTo>
                    <a:cubicBezTo>
                      <a:pt x="12237" y="20602"/>
                      <a:pt x="12180" y="20627"/>
                      <a:pt x="12143" y="20682"/>
                    </a:cubicBezTo>
                    <a:cubicBezTo>
                      <a:pt x="11976" y="20915"/>
                      <a:pt x="11776" y="21116"/>
                      <a:pt x="11609" y="21316"/>
                    </a:cubicBezTo>
                    <a:cubicBezTo>
                      <a:pt x="11542" y="21382"/>
                      <a:pt x="11542" y="21516"/>
                      <a:pt x="11609" y="21616"/>
                    </a:cubicBezTo>
                    <a:cubicBezTo>
                      <a:pt x="11643" y="21649"/>
                      <a:pt x="11709" y="21649"/>
                      <a:pt x="11743" y="21649"/>
                    </a:cubicBezTo>
                    <a:cubicBezTo>
                      <a:pt x="11809" y="21649"/>
                      <a:pt x="11876" y="21649"/>
                      <a:pt x="11909" y="21583"/>
                    </a:cubicBezTo>
                    <a:cubicBezTo>
                      <a:pt x="12110" y="21382"/>
                      <a:pt x="12276" y="21149"/>
                      <a:pt x="12476" y="20949"/>
                    </a:cubicBezTo>
                    <a:cubicBezTo>
                      <a:pt x="12543" y="20849"/>
                      <a:pt x="12510" y="20715"/>
                      <a:pt x="12410" y="20649"/>
                    </a:cubicBezTo>
                    <a:cubicBezTo>
                      <a:pt x="12380" y="20619"/>
                      <a:pt x="12336" y="20602"/>
                      <a:pt x="12291" y="20602"/>
                    </a:cubicBezTo>
                    <a:close/>
                    <a:moveTo>
                      <a:pt x="11171" y="21833"/>
                    </a:moveTo>
                    <a:cubicBezTo>
                      <a:pt x="11117" y="21833"/>
                      <a:pt x="11059" y="21849"/>
                      <a:pt x="11009" y="21883"/>
                    </a:cubicBezTo>
                    <a:cubicBezTo>
                      <a:pt x="10809" y="22050"/>
                      <a:pt x="10608" y="22250"/>
                      <a:pt x="10408" y="22383"/>
                    </a:cubicBezTo>
                    <a:cubicBezTo>
                      <a:pt x="10308" y="22450"/>
                      <a:pt x="10275" y="22583"/>
                      <a:pt x="10342" y="22683"/>
                    </a:cubicBezTo>
                    <a:cubicBezTo>
                      <a:pt x="10375" y="22750"/>
                      <a:pt x="10442" y="22783"/>
                      <a:pt x="10508" y="22783"/>
                    </a:cubicBezTo>
                    <a:cubicBezTo>
                      <a:pt x="10575" y="22783"/>
                      <a:pt x="10608" y="22750"/>
                      <a:pt x="10642" y="22717"/>
                    </a:cubicBezTo>
                    <a:cubicBezTo>
                      <a:pt x="10875" y="22550"/>
                      <a:pt x="11075" y="22383"/>
                      <a:pt x="11309" y="22183"/>
                    </a:cubicBezTo>
                    <a:cubicBezTo>
                      <a:pt x="11376" y="22116"/>
                      <a:pt x="11409" y="21983"/>
                      <a:pt x="11309" y="21883"/>
                    </a:cubicBezTo>
                    <a:cubicBezTo>
                      <a:pt x="11276" y="21849"/>
                      <a:pt x="11226" y="21833"/>
                      <a:pt x="11171" y="21833"/>
                    </a:cubicBezTo>
                    <a:close/>
                    <a:moveTo>
                      <a:pt x="1439" y="21874"/>
                    </a:moveTo>
                    <a:cubicBezTo>
                      <a:pt x="1385" y="21874"/>
                      <a:pt x="1335" y="21900"/>
                      <a:pt x="1302" y="21950"/>
                    </a:cubicBezTo>
                    <a:cubicBezTo>
                      <a:pt x="1202" y="22016"/>
                      <a:pt x="1202" y="22150"/>
                      <a:pt x="1302" y="22216"/>
                    </a:cubicBezTo>
                    <a:cubicBezTo>
                      <a:pt x="1469" y="22417"/>
                      <a:pt x="1702" y="22617"/>
                      <a:pt x="1936" y="22817"/>
                    </a:cubicBezTo>
                    <a:cubicBezTo>
                      <a:pt x="1969" y="22850"/>
                      <a:pt x="2002" y="22850"/>
                      <a:pt x="2069" y="22850"/>
                    </a:cubicBezTo>
                    <a:cubicBezTo>
                      <a:pt x="2136" y="22850"/>
                      <a:pt x="2169" y="22817"/>
                      <a:pt x="2236" y="22783"/>
                    </a:cubicBezTo>
                    <a:cubicBezTo>
                      <a:pt x="2302" y="22683"/>
                      <a:pt x="2269" y="22550"/>
                      <a:pt x="2169" y="22483"/>
                    </a:cubicBezTo>
                    <a:cubicBezTo>
                      <a:pt x="1969" y="22316"/>
                      <a:pt x="1769" y="22116"/>
                      <a:pt x="1602" y="21950"/>
                    </a:cubicBezTo>
                    <a:cubicBezTo>
                      <a:pt x="1552" y="21900"/>
                      <a:pt x="1494" y="21874"/>
                      <a:pt x="1439" y="21874"/>
                    </a:cubicBezTo>
                    <a:close/>
                    <a:moveTo>
                      <a:pt x="9822" y="22815"/>
                    </a:moveTo>
                    <a:cubicBezTo>
                      <a:pt x="9783" y="22815"/>
                      <a:pt x="9743" y="22827"/>
                      <a:pt x="9708" y="22850"/>
                    </a:cubicBezTo>
                    <a:cubicBezTo>
                      <a:pt x="9474" y="22984"/>
                      <a:pt x="9241" y="23117"/>
                      <a:pt x="9007" y="23250"/>
                    </a:cubicBezTo>
                    <a:cubicBezTo>
                      <a:pt x="8907" y="23284"/>
                      <a:pt x="8840" y="23417"/>
                      <a:pt x="8907" y="23517"/>
                    </a:cubicBezTo>
                    <a:cubicBezTo>
                      <a:pt x="8941" y="23584"/>
                      <a:pt x="9007" y="23651"/>
                      <a:pt x="9107" y="23651"/>
                    </a:cubicBezTo>
                    <a:cubicBezTo>
                      <a:pt x="9141" y="23651"/>
                      <a:pt x="9141" y="23617"/>
                      <a:pt x="9174" y="23617"/>
                    </a:cubicBezTo>
                    <a:cubicBezTo>
                      <a:pt x="9441" y="23484"/>
                      <a:pt x="9708" y="23351"/>
                      <a:pt x="9941" y="23217"/>
                    </a:cubicBezTo>
                    <a:cubicBezTo>
                      <a:pt x="10041" y="23150"/>
                      <a:pt x="10075" y="23017"/>
                      <a:pt x="10008" y="22917"/>
                    </a:cubicBezTo>
                    <a:cubicBezTo>
                      <a:pt x="9965" y="22852"/>
                      <a:pt x="9894" y="22815"/>
                      <a:pt x="9822" y="22815"/>
                    </a:cubicBezTo>
                    <a:close/>
                    <a:moveTo>
                      <a:pt x="2746" y="22916"/>
                    </a:moveTo>
                    <a:cubicBezTo>
                      <a:pt x="2683" y="22916"/>
                      <a:pt x="2612" y="22952"/>
                      <a:pt x="2569" y="23017"/>
                    </a:cubicBezTo>
                    <a:cubicBezTo>
                      <a:pt x="2503" y="23117"/>
                      <a:pt x="2536" y="23217"/>
                      <a:pt x="2636" y="23284"/>
                    </a:cubicBezTo>
                    <a:cubicBezTo>
                      <a:pt x="2870" y="23417"/>
                      <a:pt x="3103" y="23584"/>
                      <a:pt x="3370" y="23717"/>
                    </a:cubicBezTo>
                    <a:lnTo>
                      <a:pt x="3470" y="23717"/>
                    </a:lnTo>
                    <a:cubicBezTo>
                      <a:pt x="3537" y="23717"/>
                      <a:pt x="3637" y="23684"/>
                      <a:pt x="3670" y="23617"/>
                    </a:cubicBezTo>
                    <a:cubicBezTo>
                      <a:pt x="3703" y="23517"/>
                      <a:pt x="3670" y="23384"/>
                      <a:pt x="3570" y="23317"/>
                    </a:cubicBezTo>
                    <a:cubicBezTo>
                      <a:pt x="3303" y="23217"/>
                      <a:pt x="3070" y="23084"/>
                      <a:pt x="2836" y="22950"/>
                    </a:cubicBezTo>
                    <a:cubicBezTo>
                      <a:pt x="2813" y="22927"/>
                      <a:pt x="2781" y="22916"/>
                      <a:pt x="2746" y="22916"/>
                    </a:cubicBezTo>
                    <a:close/>
                    <a:moveTo>
                      <a:pt x="8308" y="23542"/>
                    </a:moveTo>
                    <a:cubicBezTo>
                      <a:pt x="8286" y="23542"/>
                      <a:pt x="8264" y="23545"/>
                      <a:pt x="8240" y="23551"/>
                    </a:cubicBezTo>
                    <a:cubicBezTo>
                      <a:pt x="8007" y="23651"/>
                      <a:pt x="7740" y="23717"/>
                      <a:pt x="7473" y="23784"/>
                    </a:cubicBezTo>
                    <a:cubicBezTo>
                      <a:pt x="7373" y="23818"/>
                      <a:pt x="7306" y="23918"/>
                      <a:pt x="7306" y="24018"/>
                    </a:cubicBezTo>
                    <a:cubicBezTo>
                      <a:pt x="7339" y="24118"/>
                      <a:pt x="7439" y="24184"/>
                      <a:pt x="7540" y="24184"/>
                    </a:cubicBezTo>
                    <a:lnTo>
                      <a:pt x="7573" y="24184"/>
                    </a:lnTo>
                    <a:cubicBezTo>
                      <a:pt x="7840" y="24118"/>
                      <a:pt x="8107" y="24051"/>
                      <a:pt x="8407" y="23951"/>
                    </a:cubicBezTo>
                    <a:cubicBezTo>
                      <a:pt x="8507" y="23918"/>
                      <a:pt x="8574" y="23784"/>
                      <a:pt x="8507" y="23684"/>
                    </a:cubicBezTo>
                    <a:cubicBezTo>
                      <a:pt x="8479" y="23602"/>
                      <a:pt x="8407" y="23542"/>
                      <a:pt x="8308" y="23542"/>
                    </a:cubicBezTo>
                    <a:close/>
                    <a:moveTo>
                      <a:pt x="4248" y="23642"/>
                    </a:moveTo>
                    <a:cubicBezTo>
                      <a:pt x="4160" y="23642"/>
                      <a:pt x="4065" y="23702"/>
                      <a:pt x="4037" y="23784"/>
                    </a:cubicBezTo>
                    <a:cubicBezTo>
                      <a:pt x="4004" y="23884"/>
                      <a:pt x="4070" y="24018"/>
                      <a:pt x="4170" y="24051"/>
                    </a:cubicBezTo>
                    <a:cubicBezTo>
                      <a:pt x="4437" y="24151"/>
                      <a:pt x="4738" y="24218"/>
                      <a:pt x="5004" y="24251"/>
                    </a:cubicBezTo>
                    <a:lnTo>
                      <a:pt x="5038" y="24251"/>
                    </a:lnTo>
                    <a:cubicBezTo>
                      <a:pt x="5138" y="24251"/>
                      <a:pt x="5238" y="24184"/>
                      <a:pt x="5238" y="24084"/>
                    </a:cubicBezTo>
                    <a:cubicBezTo>
                      <a:pt x="5271" y="23984"/>
                      <a:pt x="5205" y="23884"/>
                      <a:pt x="5071" y="23851"/>
                    </a:cubicBezTo>
                    <a:cubicBezTo>
                      <a:pt x="4804" y="23818"/>
                      <a:pt x="4571" y="23751"/>
                      <a:pt x="4304" y="23651"/>
                    </a:cubicBezTo>
                    <a:cubicBezTo>
                      <a:pt x="4286" y="23645"/>
                      <a:pt x="4267" y="23642"/>
                      <a:pt x="4248" y="23642"/>
                    </a:cubicBezTo>
                    <a:close/>
                    <a:moveTo>
                      <a:pt x="6672" y="23918"/>
                    </a:moveTo>
                    <a:cubicBezTo>
                      <a:pt x="6405" y="23951"/>
                      <a:pt x="6139" y="23951"/>
                      <a:pt x="5872" y="23951"/>
                    </a:cubicBezTo>
                    <a:cubicBezTo>
                      <a:pt x="5772" y="23951"/>
                      <a:pt x="5672" y="24018"/>
                      <a:pt x="5672" y="24151"/>
                    </a:cubicBezTo>
                    <a:cubicBezTo>
                      <a:pt x="5672" y="24251"/>
                      <a:pt x="5738" y="24351"/>
                      <a:pt x="5872" y="24351"/>
                    </a:cubicBezTo>
                    <a:lnTo>
                      <a:pt x="6072" y="24351"/>
                    </a:lnTo>
                    <a:cubicBezTo>
                      <a:pt x="6305" y="24351"/>
                      <a:pt x="6505" y="24351"/>
                      <a:pt x="6739" y="24318"/>
                    </a:cubicBezTo>
                    <a:cubicBezTo>
                      <a:pt x="6839" y="24318"/>
                      <a:pt x="6906" y="24218"/>
                      <a:pt x="6906" y="24118"/>
                    </a:cubicBezTo>
                    <a:cubicBezTo>
                      <a:pt x="6906" y="23984"/>
                      <a:pt x="6772" y="23918"/>
                      <a:pt x="6672" y="23918"/>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5" name="Google Shape;2845;p30"/>
            <p:cNvGrpSpPr/>
            <p:nvPr/>
          </p:nvGrpSpPr>
          <p:grpSpPr>
            <a:xfrm flipH="1">
              <a:off x="7872526" y="4134861"/>
              <a:ext cx="1335311" cy="948781"/>
              <a:chOff x="7491526" y="4134861"/>
              <a:chExt cx="1335311" cy="948781"/>
            </a:xfrm>
          </p:grpSpPr>
          <p:sp>
            <p:nvSpPr>
              <p:cNvPr id="2846" name="Google Shape;2846;p30"/>
              <p:cNvSpPr/>
              <p:nvPr/>
            </p:nvSpPr>
            <p:spPr>
              <a:xfrm>
                <a:off x="7589426" y="4558467"/>
                <a:ext cx="350886" cy="170547"/>
              </a:xfrm>
              <a:custGeom>
                <a:avLst/>
                <a:gdLst/>
                <a:ahLst/>
                <a:cxnLst/>
                <a:rect l="l" t="t" r="r" b="b"/>
                <a:pathLst>
                  <a:path w="17418" h="8467" extrusionOk="0">
                    <a:moveTo>
                      <a:pt x="4496" y="0"/>
                    </a:moveTo>
                    <a:cubicBezTo>
                      <a:pt x="1838" y="0"/>
                      <a:pt x="0" y="569"/>
                      <a:pt x="1012" y="1157"/>
                    </a:cubicBezTo>
                    <a:cubicBezTo>
                      <a:pt x="2679" y="2127"/>
                      <a:pt x="15085" y="8467"/>
                      <a:pt x="17114" y="8467"/>
                    </a:cubicBezTo>
                    <a:cubicBezTo>
                      <a:pt x="17318" y="8467"/>
                      <a:pt x="17417" y="8402"/>
                      <a:pt x="17390" y="8262"/>
                    </a:cubicBezTo>
                    <a:cubicBezTo>
                      <a:pt x="17390" y="8262"/>
                      <a:pt x="16289" y="3792"/>
                      <a:pt x="11519" y="1424"/>
                    </a:cubicBezTo>
                    <a:cubicBezTo>
                      <a:pt x="9364" y="376"/>
                      <a:pt x="6659" y="0"/>
                      <a:pt x="4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30"/>
              <p:cNvSpPr/>
              <p:nvPr/>
            </p:nvSpPr>
            <p:spPr>
              <a:xfrm>
                <a:off x="8531704" y="4318353"/>
                <a:ext cx="100141" cy="100813"/>
              </a:xfrm>
              <a:custGeom>
                <a:avLst/>
                <a:gdLst/>
                <a:ahLst/>
                <a:cxnLst/>
                <a:rect l="l" t="t" r="r" b="b"/>
                <a:pathLst>
                  <a:path w="4971" h="5005" extrusionOk="0">
                    <a:moveTo>
                      <a:pt x="2669" y="601"/>
                    </a:moveTo>
                    <a:cubicBezTo>
                      <a:pt x="2736" y="801"/>
                      <a:pt x="2803" y="1101"/>
                      <a:pt x="2869" y="1302"/>
                    </a:cubicBezTo>
                    <a:cubicBezTo>
                      <a:pt x="2969" y="1802"/>
                      <a:pt x="3003" y="1935"/>
                      <a:pt x="3069" y="2002"/>
                    </a:cubicBezTo>
                    <a:cubicBezTo>
                      <a:pt x="3136" y="2069"/>
                      <a:pt x="3203" y="2136"/>
                      <a:pt x="3703" y="2302"/>
                    </a:cubicBezTo>
                    <a:cubicBezTo>
                      <a:pt x="3903" y="2369"/>
                      <a:pt x="4170" y="2469"/>
                      <a:pt x="4370" y="2536"/>
                    </a:cubicBezTo>
                    <a:cubicBezTo>
                      <a:pt x="4104" y="2669"/>
                      <a:pt x="3637" y="2869"/>
                      <a:pt x="3203" y="3003"/>
                    </a:cubicBezTo>
                    <a:cubicBezTo>
                      <a:pt x="3170" y="3003"/>
                      <a:pt x="3103" y="3070"/>
                      <a:pt x="3103" y="3103"/>
                    </a:cubicBezTo>
                    <a:cubicBezTo>
                      <a:pt x="2903" y="3570"/>
                      <a:pt x="2636" y="4137"/>
                      <a:pt x="2469" y="4404"/>
                    </a:cubicBezTo>
                    <a:cubicBezTo>
                      <a:pt x="2369" y="4104"/>
                      <a:pt x="2202" y="3537"/>
                      <a:pt x="2069" y="3036"/>
                    </a:cubicBezTo>
                    <a:cubicBezTo>
                      <a:pt x="2035" y="2936"/>
                      <a:pt x="2002" y="2903"/>
                      <a:pt x="1902" y="2869"/>
                    </a:cubicBezTo>
                    <a:cubicBezTo>
                      <a:pt x="1435" y="2769"/>
                      <a:pt x="868" y="2669"/>
                      <a:pt x="568" y="2569"/>
                    </a:cubicBezTo>
                    <a:cubicBezTo>
                      <a:pt x="868" y="2402"/>
                      <a:pt x="1502" y="2136"/>
                      <a:pt x="2035" y="1902"/>
                    </a:cubicBezTo>
                    <a:cubicBezTo>
                      <a:pt x="2069" y="1902"/>
                      <a:pt x="2135" y="1835"/>
                      <a:pt x="2135" y="1802"/>
                    </a:cubicBezTo>
                    <a:cubicBezTo>
                      <a:pt x="2302" y="1368"/>
                      <a:pt x="2536" y="868"/>
                      <a:pt x="2669" y="601"/>
                    </a:cubicBezTo>
                    <a:close/>
                    <a:moveTo>
                      <a:pt x="2703" y="1"/>
                    </a:moveTo>
                    <a:cubicBezTo>
                      <a:pt x="2569" y="1"/>
                      <a:pt x="2369" y="1"/>
                      <a:pt x="1769" y="1568"/>
                    </a:cubicBezTo>
                    <a:cubicBezTo>
                      <a:pt x="101" y="2236"/>
                      <a:pt x="34" y="2436"/>
                      <a:pt x="34" y="2536"/>
                    </a:cubicBezTo>
                    <a:cubicBezTo>
                      <a:pt x="1" y="2603"/>
                      <a:pt x="34" y="2703"/>
                      <a:pt x="67" y="2736"/>
                    </a:cubicBezTo>
                    <a:cubicBezTo>
                      <a:pt x="101" y="2803"/>
                      <a:pt x="234" y="2969"/>
                      <a:pt x="1702" y="3270"/>
                    </a:cubicBezTo>
                    <a:cubicBezTo>
                      <a:pt x="2135" y="5004"/>
                      <a:pt x="2269" y="5004"/>
                      <a:pt x="2436" y="5004"/>
                    </a:cubicBezTo>
                    <a:cubicBezTo>
                      <a:pt x="2436" y="5004"/>
                      <a:pt x="2436" y="5004"/>
                      <a:pt x="2469" y="4971"/>
                    </a:cubicBezTo>
                    <a:cubicBezTo>
                      <a:pt x="2569" y="4971"/>
                      <a:pt x="2736" y="4971"/>
                      <a:pt x="3436" y="3370"/>
                    </a:cubicBezTo>
                    <a:cubicBezTo>
                      <a:pt x="3870" y="3203"/>
                      <a:pt x="4704" y="2903"/>
                      <a:pt x="4871" y="2736"/>
                    </a:cubicBezTo>
                    <a:cubicBezTo>
                      <a:pt x="4937" y="2703"/>
                      <a:pt x="4971" y="2569"/>
                      <a:pt x="4971" y="2502"/>
                    </a:cubicBezTo>
                    <a:cubicBezTo>
                      <a:pt x="4937" y="2302"/>
                      <a:pt x="4704" y="2202"/>
                      <a:pt x="3837" y="1902"/>
                    </a:cubicBezTo>
                    <a:cubicBezTo>
                      <a:pt x="3670" y="1835"/>
                      <a:pt x="3470" y="1769"/>
                      <a:pt x="3403" y="1735"/>
                    </a:cubicBezTo>
                    <a:cubicBezTo>
                      <a:pt x="3370" y="1635"/>
                      <a:pt x="3303" y="1402"/>
                      <a:pt x="3270" y="1202"/>
                    </a:cubicBezTo>
                    <a:cubicBezTo>
                      <a:pt x="3103" y="601"/>
                      <a:pt x="3003" y="234"/>
                      <a:pt x="2903" y="101"/>
                    </a:cubicBezTo>
                    <a:cubicBezTo>
                      <a:pt x="2869" y="34"/>
                      <a:pt x="2769" y="1"/>
                      <a:pt x="270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30"/>
              <p:cNvSpPr/>
              <p:nvPr/>
            </p:nvSpPr>
            <p:spPr>
              <a:xfrm>
                <a:off x="7808694" y="4404305"/>
                <a:ext cx="202276" cy="596742"/>
              </a:xfrm>
              <a:custGeom>
                <a:avLst/>
                <a:gdLst/>
                <a:ahLst/>
                <a:cxnLst/>
                <a:rect l="l" t="t" r="r" b="b"/>
                <a:pathLst>
                  <a:path w="10041" h="29626" extrusionOk="0">
                    <a:moveTo>
                      <a:pt x="224" y="1"/>
                    </a:moveTo>
                    <a:cubicBezTo>
                      <a:pt x="182" y="1"/>
                      <a:pt x="139" y="12"/>
                      <a:pt x="100" y="37"/>
                    </a:cubicBezTo>
                    <a:cubicBezTo>
                      <a:pt x="0" y="137"/>
                      <a:pt x="0" y="271"/>
                      <a:pt x="67" y="337"/>
                    </a:cubicBezTo>
                    <a:cubicBezTo>
                      <a:pt x="167" y="471"/>
                      <a:pt x="9607" y="12179"/>
                      <a:pt x="9207" y="29392"/>
                    </a:cubicBezTo>
                    <a:cubicBezTo>
                      <a:pt x="9207" y="29525"/>
                      <a:pt x="9274" y="29592"/>
                      <a:pt x="9407" y="29625"/>
                    </a:cubicBezTo>
                    <a:cubicBezTo>
                      <a:pt x="9507" y="29625"/>
                      <a:pt x="9607" y="29525"/>
                      <a:pt x="9607" y="29392"/>
                    </a:cubicBezTo>
                    <a:cubicBezTo>
                      <a:pt x="10041" y="12012"/>
                      <a:pt x="501" y="204"/>
                      <a:pt x="401" y="71"/>
                    </a:cubicBezTo>
                    <a:cubicBezTo>
                      <a:pt x="359" y="29"/>
                      <a:pt x="293" y="1"/>
                      <a:pt x="22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30"/>
              <p:cNvSpPr/>
              <p:nvPr/>
            </p:nvSpPr>
            <p:spPr>
              <a:xfrm>
                <a:off x="8003547" y="4270046"/>
                <a:ext cx="335354" cy="739048"/>
              </a:xfrm>
              <a:custGeom>
                <a:avLst/>
                <a:gdLst/>
                <a:ahLst/>
                <a:cxnLst/>
                <a:rect l="l" t="t" r="r" b="b"/>
                <a:pathLst>
                  <a:path w="16647" h="36691" extrusionOk="0">
                    <a:moveTo>
                      <a:pt x="16401" y="1"/>
                    </a:moveTo>
                    <a:cubicBezTo>
                      <a:pt x="16353" y="1"/>
                      <a:pt x="16309" y="19"/>
                      <a:pt x="16279" y="64"/>
                    </a:cubicBezTo>
                    <a:cubicBezTo>
                      <a:pt x="16112" y="198"/>
                      <a:pt x="1" y="14975"/>
                      <a:pt x="7473" y="36557"/>
                    </a:cubicBezTo>
                    <a:cubicBezTo>
                      <a:pt x="7473" y="36624"/>
                      <a:pt x="7573" y="36690"/>
                      <a:pt x="7640" y="36690"/>
                    </a:cubicBezTo>
                    <a:lnTo>
                      <a:pt x="7740" y="36690"/>
                    </a:lnTo>
                    <a:cubicBezTo>
                      <a:pt x="7840" y="36657"/>
                      <a:pt x="7907" y="36524"/>
                      <a:pt x="7840" y="36423"/>
                    </a:cubicBezTo>
                    <a:cubicBezTo>
                      <a:pt x="468" y="15108"/>
                      <a:pt x="16379" y="498"/>
                      <a:pt x="16546" y="364"/>
                    </a:cubicBezTo>
                    <a:cubicBezTo>
                      <a:pt x="16646" y="298"/>
                      <a:pt x="16646" y="164"/>
                      <a:pt x="16579" y="64"/>
                    </a:cubicBezTo>
                    <a:cubicBezTo>
                      <a:pt x="16525" y="27"/>
                      <a:pt x="16460" y="1"/>
                      <a:pt x="164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30"/>
              <p:cNvSpPr/>
              <p:nvPr/>
            </p:nvSpPr>
            <p:spPr>
              <a:xfrm>
                <a:off x="8346923" y="4530426"/>
                <a:ext cx="101491" cy="461888"/>
              </a:xfrm>
              <a:custGeom>
                <a:avLst/>
                <a:gdLst/>
                <a:ahLst/>
                <a:cxnLst/>
                <a:rect l="l" t="t" r="r" b="b"/>
                <a:pathLst>
                  <a:path w="5038" h="22931" extrusionOk="0">
                    <a:moveTo>
                      <a:pt x="4769" y="1"/>
                    </a:moveTo>
                    <a:cubicBezTo>
                      <a:pt x="4714" y="1"/>
                      <a:pt x="4659" y="26"/>
                      <a:pt x="4604" y="81"/>
                    </a:cubicBezTo>
                    <a:cubicBezTo>
                      <a:pt x="1568" y="4217"/>
                      <a:pt x="601" y="10155"/>
                      <a:pt x="301" y="14424"/>
                    </a:cubicBezTo>
                    <a:cubicBezTo>
                      <a:pt x="0" y="19028"/>
                      <a:pt x="401" y="22697"/>
                      <a:pt x="401" y="22764"/>
                    </a:cubicBezTo>
                    <a:cubicBezTo>
                      <a:pt x="434" y="22864"/>
                      <a:pt x="501" y="22930"/>
                      <a:pt x="601" y="22930"/>
                    </a:cubicBezTo>
                    <a:lnTo>
                      <a:pt x="634" y="22930"/>
                    </a:lnTo>
                    <a:cubicBezTo>
                      <a:pt x="768" y="22930"/>
                      <a:pt x="834" y="22830"/>
                      <a:pt x="834" y="22697"/>
                    </a:cubicBezTo>
                    <a:cubicBezTo>
                      <a:pt x="834" y="22664"/>
                      <a:pt x="401" y="19028"/>
                      <a:pt x="734" y="14458"/>
                    </a:cubicBezTo>
                    <a:cubicBezTo>
                      <a:pt x="1001" y="10255"/>
                      <a:pt x="1968" y="4384"/>
                      <a:pt x="4971" y="348"/>
                    </a:cubicBezTo>
                    <a:cubicBezTo>
                      <a:pt x="5037" y="247"/>
                      <a:pt x="5004" y="114"/>
                      <a:pt x="4904" y="47"/>
                    </a:cubicBezTo>
                    <a:cubicBezTo>
                      <a:pt x="4859" y="17"/>
                      <a:pt x="4814" y="1"/>
                      <a:pt x="47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30"/>
              <p:cNvSpPr/>
              <p:nvPr/>
            </p:nvSpPr>
            <p:spPr>
              <a:xfrm>
                <a:off x="7601674" y="4134861"/>
                <a:ext cx="408742" cy="349211"/>
              </a:xfrm>
              <a:custGeom>
                <a:avLst/>
                <a:gdLst/>
                <a:ahLst/>
                <a:cxnLst/>
                <a:rect l="l" t="t" r="r" b="b"/>
                <a:pathLst>
                  <a:path w="20290" h="17337" extrusionOk="0">
                    <a:moveTo>
                      <a:pt x="10552" y="1"/>
                    </a:moveTo>
                    <a:cubicBezTo>
                      <a:pt x="10537" y="1"/>
                      <a:pt x="10524" y="2"/>
                      <a:pt x="10511" y="4"/>
                    </a:cubicBezTo>
                    <a:cubicBezTo>
                      <a:pt x="9277" y="204"/>
                      <a:pt x="10111" y="4073"/>
                      <a:pt x="10111" y="4073"/>
                    </a:cubicBezTo>
                    <a:cubicBezTo>
                      <a:pt x="10111" y="4073"/>
                      <a:pt x="7579" y="2257"/>
                      <a:pt x="6407" y="2257"/>
                    </a:cubicBezTo>
                    <a:cubicBezTo>
                      <a:pt x="5998" y="2257"/>
                      <a:pt x="5755" y="2478"/>
                      <a:pt x="5841" y="3072"/>
                    </a:cubicBezTo>
                    <a:cubicBezTo>
                      <a:pt x="6174" y="5407"/>
                      <a:pt x="6842" y="6909"/>
                      <a:pt x="6842" y="6909"/>
                    </a:cubicBezTo>
                    <a:cubicBezTo>
                      <a:pt x="6842" y="6909"/>
                      <a:pt x="4854" y="5863"/>
                      <a:pt x="3715" y="5863"/>
                    </a:cubicBezTo>
                    <a:cubicBezTo>
                      <a:pt x="3279" y="5863"/>
                      <a:pt x="2966" y="6016"/>
                      <a:pt x="2939" y="6442"/>
                    </a:cubicBezTo>
                    <a:cubicBezTo>
                      <a:pt x="2839" y="7943"/>
                      <a:pt x="4040" y="10011"/>
                      <a:pt x="4040" y="10011"/>
                    </a:cubicBezTo>
                    <a:cubicBezTo>
                      <a:pt x="4040" y="10011"/>
                      <a:pt x="2172" y="9200"/>
                      <a:pt x="1012" y="9200"/>
                    </a:cubicBezTo>
                    <a:cubicBezTo>
                      <a:pt x="411" y="9200"/>
                      <a:pt x="0" y="9417"/>
                      <a:pt x="137" y="10077"/>
                    </a:cubicBezTo>
                    <a:cubicBezTo>
                      <a:pt x="537" y="12012"/>
                      <a:pt x="4273" y="15748"/>
                      <a:pt x="4273" y="15748"/>
                    </a:cubicBezTo>
                    <a:cubicBezTo>
                      <a:pt x="4273" y="15748"/>
                      <a:pt x="5786" y="17337"/>
                      <a:pt x="8363" y="17337"/>
                    </a:cubicBezTo>
                    <a:cubicBezTo>
                      <a:pt x="9962" y="17337"/>
                      <a:pt x="11969" y="16726"/>
                      <a:pt x="14280" y="14747"/>
                    </a:cubicBezTo>
                    <a:cubicBezTo>
                      <a:pt x="20290" y="9597"/>
                      <a:pt x="11951" y="1"/>
                      <a:pt x="10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30"/>
              <p:cNvSpPr/>
              <p:nvPr/>
            </p:nvSpPr>
            <p:spPr>
              <a:xfrm>
                <a:off x="7664221" y="4237695"/>
                <a:ext cx="262771" cy="211698"/>
              </a:xfrm>
              <a:custGeom>
                <a:avLst/>
                <a:gdLst/>
                <a:ahLst/>
                <a:cxnLst/>
                <a:rect l="l" t="t" r="r" b="b"/>
                <a:pathLst>
                  <a:path w="13044" h="10510" extrusionOk="0">
                    <a:moveTo>
                      <a:pt x="8673" y="2170"/>
                    </a:moveTo>
                    <a:cubicBezTo>
                      <a:pt x="8740" y="2204"/>
                      <a:pt x="8874" y="2337"/>
                      <a:pt x="9007" y="2537"/>
                    </a:cubicBezTo>
                    <a:cubicBezTo>
                      <a:pt x="9207" y="2804"/>
                      <a:pt x="9374" y="3104"/>
                      <a:pt x="9474" y="3471"/>
                    </a:cubicBezTo>
                    <a:cubicBezTo>
                      <a:pt x="9007" y="3205"/>
                      <a:pt x="8707" y="2771"/>
                      <a:pt x="8673" y="2304"/>
                    </a:cubicBezTo>
                    <a:cubicBezTo>
                      <a:pt x="8640" y="2237"/>
                      <a:pt x="8640" y="2204"/>
                      <a:pt x="8673" y="2170"/>
                    </a:cubicBezTo>
                    <a:close/>
                    <a:moveTo>
                      <a:pt x="6438" y="3171"/>
                    </a:moveTo>
                    <a:cubicBezTo>
                      <a:pt x="6639" y="3271"/>
                      <a:pt x="7006" y="3805"/>
                      <a:pt x="7239" y="4505"/>
                    </a:cubicBezTo>
                    <a:cubicBezTo>
                      <a:pt x="6772" y="4105"/>
                      <a:pt x="6438" y="3638"/>
                      <a:pt x="6405" y="3271"/>
                    </a:cubicBezTo>
                    <a:cubicBezTo>
                      <a:pt x="6405" y="3238"/>
                      <a:pt x="6405" y="3171"/>
                      <a:pt x="6438" y="3171"/>
                    </a:cubicBezTo>
                    <a:close/>
                    <a:moveTo>
                      <a:pt x="2102" y="7541"/>
                    </a:moveTo>
                    <a:cubicBezTo>
                      <a:pt x="2135" y="7541"/>
                      <a:pt x="2235" y="7574"/>
                      <a:pt x="2402" y="7808"/>
                    </a:cubicBezTo>
                    <a:cubicBezTo>
                      <a:pt x="2569" y="8041"/>
                      <a:pt x="2702" y="8442"/>
                      <a:pt x="2769" y="8842"/>
                    </a:cubicBezTo>
                    <a:cubicBezTo>
                      <a:pt x="2569" y="8708"/>
                      <a:pt x="2369" y="8542"/>
                      <a:pt x="2269" y="8342"/>
                    </a:cubicBezTo>
                    <a:cubicBezTo>
                      <a:pt x="2035" y="8075"/>
                      <a:pt x="1969" y="7774"/>
                      <a:pt x="2035" y="7608"/>
                    </a:cubicBezTo>
                    <a:cubicBezTo>
                      <a:pt x="2069" y="7541"/>
                      <a:pt x="2102" y="7541"/>
                      <a:pt x="2102" y="7541"/>
                    </a:cubicBezTo>
                    <a:close/>
                    <a:moveTo>
                      <a:pt x="11514" y="1"/>
                    </a:moveTo>
                    <a:cubicBezTo>
                      <a:pt x="11480" y="1"/>
                      <a:pt x="11444" y="12"/>
                      <a:pt x="11409" y="36"/>
                    </a:cubicBezTo>
                    <a:cubicBezTo>
                      <a:pt x="11309" y="102"/>
                      <a:pt x="11275" y="236"/>
                      <a:pt x="11342" y="336"/>
                    </a:cubicBezTo>
                    <a:cubicBezTo>
                      <a:pt x="11375" y="369"/>
                      <a:pt x="12776" y="2271"/>
                      <a:pt x="11609" y="3271"/>
                    </a:cubicBezTo>
                    <a:cubicBezTo>
                      <a:pt x="11259" y="3571"/>
                      <a:pt x="10833" y="3722"/>
                      <a:pt x="10403" y="3722"/>
                    </a:cubicBezTo>
                    <a:cubicBezTo>
                      <a:pt x="10260" y="3722"/>
                      <a:pt x="10116" y="3705"/>
                      <a:pt x="9974" y="3672"/>
                    </a:cubicBezTo>
                    <a:cubicBezTo>
                      <a:pt x="9774" y="2804"/>
                      <a:pt x="9274" y="2104"/>
                      <a:pt x="8940" y="1837"/>
                    </a:cubicBezTo>
                    <a:cubicBezTo>
                      <a:pt x="8803" y="1759"/>
                      <a:pt x="8690" y="1726"/>
                      <a:pt x="8599" y="1726"/>
                    </a:cubicBezTo>
                    <a:cubicBezTo>
                      <a:pt x="8534" y="1726"/>
                      <a:pt x="8481" y="1743"/>
                      <a:pt x="8440" y="1770"/>
                    </a:cubicBezTo>
                    <a:cubicBezTo>
                      <a:pt x="8306" y="1870"/>
                      <a:pt x="8206" y="2037"/>
                      <a:pt x="8240" y="2337"/>
                    </a:cubicBezTo>
                    <a:cubicBezTo>
                      <a:pt x="8306" y="3004"/>
                      <a:pt x="8773" y="3638"/>
                      <a:pt x="9507" y="3938"/>
                    </a:cubicBezTo>
                    <a:cubicBezTo>
                      <a:pt x="9541" y="3972"/>
                      <a:pt x="9574" y="3972"/>
                      <a:pt x="9607" y="3972"/>
                    </a:cubicBezTo>
                    <a:cubicBezTo>
                      <a:pt x="9674" y="4305"/>
                      <a:pt x="9674" y="4606"/>
                      <a:pt x="9607" y="4906"/>
                    </a:cubicBezTo>
                    <a:cubicBezTo>
                      <a:pt x="9546" y="5242"/>
                      <a:pt x="9373" y="5410"/>
                      <a:pt x="9036" y="5410"/>
                    </a:cubicBezTo>
                    <a:cubicBezTo>
                      <a:pt x="9006" y="5410"/>
                      <a:pt x="8974" y="5409"/>
                      <a:pt x="8940" y="5406"/>
                    </a:cubicBezTo>
                    <a:cubicBezTo>
                      <a:pt x="8607" y="5373"/>
                      <a:pt x="8173" y="5173"/>
                      <a:pt x="7806" y="4939"/>
                    </a:cubicBezTo>
                    <a:cubicBezTo>
                      <a:pt x="7573" y="3905"/>
                      <a:pt x="7039" y="3104"/>
                      <a:pt x="6672" y="2838"/>
                    </a:cubicBezTo>
                    <a:cubicBezTo>
                      <a:pt x="6565" y="2748"/>
                      <a:pt x="6467" y="2716"/>
                      <a:pt x="6384" y="2716"/>
                    </a:cubicBezTo>
                    <a:cubicBezTo>
                      <a:pt x="6312" y="2716"/>
                      <a:pt x="6251" y="2740"/>
                      <a:pt x="6205" y="2771"/>
                    </a:cubicBezTo>
                    <a:cubicBezTo>
                      <a:pt x="6072" y="2838"/>
                      <a:pt x="6005" y="3004"/>
                      <a:pt x="6005" y="3271"/>
                    </a:cubicBezTo>
                    <a:cubicBezTo>
                      <a:pt x="6005" y="3905"/>
                      <a:pt x="6672" y="4672"/>
                      <a:pt x="7439" y="5173"/>
                    </a:cubicBezTo>
                    <a:cubicBezTo>
                      <a:pt x="7506" y="5640"/>
                      <a:pt x="7539" y="6107"/>
                      <a:pt x="7439" y="6607"/>
                    </a:cubicBezTo>
                    <a:cubicBezTo>
                      <a:pt x="7344" y="7177"/>
                      <a:pt x="7038" y="7477"/>
                      <a:pt x="6551" y="7477"/>
                    </a:cubicBezTo>
                    <a:cubicBezTo>
                      <a:pt x="6525" y="7477"/>
                      <a:pt x="6499" y="7476"/>
                      <a:pt x="6472" y="7474"/>
                    </a:cubicBezTo>
                    <a:cubicBezTo>
                      <a:pt x="5905" y="7441"/>
                      <a:pt x="5238" y="7041"/>
                      <a:pt x="4771" y="6607"/>
                    </a:cubicBezTo>
                    <a:cubicBezTo>
                      <a:pt x="4737" y="5906"/>
                      <a:pt x="4537" y="5373"/>
                      <a:pt x="4370" y="5173"/>
                    </a:cubicBezTo>
                    <a:cubicBezTo>
                      <a:pt x="4297" y="5124"/>
                      <a:pt x="4224" y="5093"/>
                      <a:pt x="4151" y="5093"/>
                    </a:cubicBezTo>
                    <a:cubicBezTo>
                      <a:pt x="4124" y="5093"/>
                      <a:pt x="4097" y="5097"/>
                      <a:pt x="4070" y="5106"/>
                    </a:cubicBezTo>
                    <a:cubicBezTo>
                      <a:pt x="3870" y="5206"/>
                      <a:pt x="3837" y="5473"/>
                      <a:pt x="3837" y="5706"/>
                    </a:cubicBezTo>
                    <a:cubicBezTo>
                      <a:pt x="3870" y="6040"/>
                      <a:pt x="4070" y="6440"/>
                      <a:pt x="4370" y="6774"/>
                    </a:cubicBezTo>
                    <a:cubicBezTo>
                      <a:pt x="4370" y="7241"/>
                      <a:pt x="4337" y="7774"/>
                      <a:pt x="4137" y="8342"/>
                    </a:cubicBezTo>
                    <a:cubicBezTo>
                      <a:pt x="3970" y="8742"/>
                      <a:pt x="3737" y="8975"/>
                      <a:pt x="3436" y="9009"/>
                    </a:cubicBezTo>
                    <a:cubicBezTo>
                      <a:pt x="3403" y="9025"/>
                      <a:pt x="3361" y="9034"/>
                      <a:pt x="3315" y="9034"/>
                    </a:cubicBezTo>
                    <a:cubicBezTo>
                      <a:pt x="3270" y="9034"/>
                      <a:pt x="3220" y="9025"/>
                      <a:pt x="3169" y="9009"/>
                    </a:cubicBezTo>
                    <a:cubicBezTo>
                      <a:pt x="3169" y="8608"/>
                      <a:pt x="3069" y="8175"/>
                      <a:pt x="2869" y="7808"/>
                    </a:cubicBezTo>
                    <a:cubicBezTo>
                      <a:pt x="2769" y="7608"/>
                      <a:pt x="2469" y="7107"/>
                      <a:pt x="2102" y="7107"/>
                    </a:cubicBezTo>
                    <a:cubicBezTo>
                      <a:pt x="2002" y="7107"/>
                      <a:pt x="1802" y="7174"/>
                      <a:pt x="1668" y="7408"/>
                    </a:cubicBezTo>
                    <a:cubicBezTo>
                      <a:pt x="1502" y="7741"/>
                      <a:pt x="1602" y="8175"/>
                      <a:pt x="1902" y="8608"/>
                    </a:cubicBezTo>
                    <a:cubicBezTo>
                      <a:pt x="2135" y="8875"/>
                      <a:pt x="2436" y="9142"/>
                      <a:pt x="2736" y="9309"/>
                    </a:cubicBezTo>
                    <a:cubicBezTo>
                      <a:pt x="2736" y="9509"/>
                      <a:pt x="2669" y="9676"/>
                      <a:pt x="2536" y="9843"/>
                    </a:cubicBezTo>
                    <a:cubicBezTo>
                      <a:pt x="2436" y="9976"/>
                      <a:pt x="2269" y="10076"/>
                      <a:pt x="2102" y="10076"/>
                    </a:cubicBezTo>
                    <a:cubicBezTo>
                      <a:pt x="2089" y="10077"/>
                      <a:pt x="2076" y="10077"/>
                      <a:pt x="2063" y="10077"/>
                    </a:cubicBezTo>
                    <a:cubicBezTo>
                      <a:pt x="1436" y="10077"/>
                      <a:pt x="662" y="9302"/>
                      <a:pt x="401" y="8975"/>
                    </a:cubicBezTo>
                    <a:cubicBezTo>
                      <a:pt x="351" y="8942"/>
                      <a:pt x="292" y="8925"/>
                      <a:pt x="238" y="8925"/>
                    </a:cubicBezTo>
                    <a:cubicBezTo>
                      <a:pt x="184" y="8925"/>
                      <a:pt x="134" y="8942"/>
                      <a:pt x="101" y="8975"/>
                    </a:cubicBezTo>
                    <a:cubicBezTo>
                      <a:pt x="1" y="9042"/>
                      <a:pt x="1" y="9175"/>
                      <a:pt x="67" y="9276"/>
                    </a:cubicBezTo>
                    <a:cubicBezTo>
                      <a:pt x="101" y="9309"/>
                      <a:pt x="1168" y="10510"/>
                      <a:pt x="2069" y="10510"/>
                    </a:cubicBezTo>
                    <a:lnTo>
                      <a:pt x="2102" y="10510"/>
                    </a:lnTo>
                    <a:cubicBezTo>
                      <a:pt x="2436" y="10476"/>
                      <a:pt x="2669" y="10343"/>
                      <a:pt x="2869" y="10076"/>
                    </a:cubicBezTo>
                    <a:cubicBezTo>
                      <a:pt x="3036" y="9876"/>
                      <a:pt x="3103" y="9676"/>
                      <a:pt x="3136" y="9442"/>
                    </a:cubicBezTo>
                    <a:lnTo>
                      <a:pt x="3503" y="9442"/>
                    </a:lnTo>
                    <a:cubicBezTo>
                      <a:pt x="3837" y="9409"/>
                      <a:pt x="4237" y="9175"/>
                      <a:pt x="4504" y="8475"/>
                    </a:cubicBezTo>
                    <a:cubicBezTo>
                      <a:pt x="4671" y="8041"/>
                      <a:pt x="4737" y="7574"/>
                      <a:pt x="4771" y="7174"/>
                    </a:cubicBezTo>
                    <a:cubicBezTo>
                      <a:pt x="5271" y="7574"/>
                      <a:pt x="5871" y="7841"/>
                      <a:pt x="6438" y="7908"/>
                    </a:cubicBezTo>
                    <a:cubicBezTo>
                      <a:pt x="6466" y="7909"/>
                      <a:pt x="6493" y="7910"/>
                      <a:pt x="6520" y="7910"/>
                    </a:cubicBezTo>
                    <a:cubicBezTo>
                      <a:pt x="7243" y="7910"/>
                      <a:pt x="7744" y="7478"/>
                      <a:pt x="7873" y="6674"/>
                    </a:cubicBezTo>
                    <a:cubicBezTo>
                      <a:pt x="7940" y="6273"/>
                      <a:pt x="7940" y="5840"/>
                      <a:pt x="7873" y="5473"/>
                    </a:cubicBezTo>
                    <a:lnTo>
                      <a:pt x="7873" y="5473"/>
                    </a:lnTo>
                    <a:cubicBezTo>
                      <a:pt x="8240" y="5673"/>
                      <a:pt x="8607" y="5773"/>
                      <a:pt x="8907" y="5806"/>
                    </a:cubicBezTo>
                    <a:cubicBezTo>
                      <a:pt x="8962" y="5813"/>
                      <a:pt x="9015" y="5816"/>
                      <a:pt x="9067" y="5816"/>
                    </a:cubicBezTo>
                    <a:cubicBezTo>
                      <a:pt x="9578" y="5816"/>
                      <a:pt x="9920" y="5518"/>
                      <a:pt x="10041" y="4972"/>
                    </a:cubicBezTo>
                    <a:cubicBezTo>
                      <a:pt x="10074" y="4672"/>
                      <a:pt x="10074" y="4405"/>
                      <a:pt x="10041" y="4105"/>
                    </a:cubicBezTo>
                    <a:lnTo>
                      <a:pt x="10041" y="4105"/>
                    </a:lnTo>
                    <a:cubicBezTo>
                      <a:pt x="10165" y="4124"/>
                      <a:pt x="10287" y="4133"/>
                      <a:pt x="10408" y="4133"/>
                    </a:cubicBezTo>
                    <a:cubicBezTo>
                      <a:pt x="10940" y="4133"/>
                      <a:pt x="11441" y="3952"/>
                      <a:pt x="11876" y="3571"/>
                    </a:cubicBezTo>
                    <a:cubicBezTo>
                      <a:pt x="13043" y="2604"/>
                      <a:pt x="12276" y="870"/>
                      <a:pt x="11676" y="102"/>
                    </a:cubicBezTo>
                    <a:cubicBezTo>
                      <a:pt x="11632" y="38"/>
                      <a:pt x="11575" y="1"/>
                      <a:pt x="115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30"/>
              <p:cNvSpPr/>
              <p:nvPr/>
            </p:nvSpPr>
            <p:spPr>
              <a:xfrm>
                <a:off x="7745522" y="4612674"/>
                <a:ext cx="231849" cy="155238"/>
              </a:xfrm>
              <a:custGeom>
                <a:avLst/>
                <a:gdLst/>
                <a:ahLst/>
                <a:cxnLst/>
                <a:rect l="l" t="t" r="r" b="b"/>
                <a:pathLst>
                  <a:path w="11509" h="7707" extrusionOk="0">
                    <a:moveTo>
                      <a:pt x="234" y="1"/>
                    </a:moveTo>
                    <a:cubicBezTo>
                      <a:pt x="101" y="1"/>
                      <a:pt x="1" y="101"/>
                      <a:pt x="1" y="201"/>
                    </a:cubicBezTo>
                    <a:cubicBezTo>
                      <a:pt x="1" y="334"/>
                      <a:pt x="101" y="401"/>
                      <a:pt x="201" y="401"/>
                    </a:cubicBezTo>
                    <a:lnTo>
                      <a:pt x="234" y="401"/>
                    </a:lnTo>
                    <a:cubicBezTo>
                      <a:pt x="7006" y="401"/>
                      <a:pt x="11075" y="7539"/>
                      <a:pt x="11109" y="7606"/>
                    </a:cubicBezTo>
                    <a:cubicBezTo>
                      <a:pt x="11142" y="7673"/>
                      <a:pt x="11209" y="7706"/>
                      <a:pt x="11275" y="7706"/>
                    </a:cubicBezTo>
                    <a:cubicBezTo>
                      <a:pt x="11309" y="7706"/>
                      <a:pt x="11342" y="7706"/>
                      <a:pt x="11376" y="7673"/>
                    </a:cubicBezTo>
                    <a:cubicBezTo>
                      <a:pt x="11476" y="7606"/>
                      <a:pt x="11509" y="7506"/>
                      <a:pt x="11476" y="7406"/>
                    </a:cubicBezTo>
                    <a:cubicBezTo>
                      <a:pt x="11409" y="7306"/>
                      <a:pt x="7273" y="1"/>
                      <a:pt x="2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30"/>
              <p:cNvSpPr/>
              <p:nvPr/>
            </p:nvSpPr>
            <p:spPr>
              <a:xfrm>
                <a:off x="7859095" y="4346392"/>
                <a:ext cx="265148" cy="322723"/>
              </a:xfrm>
              <a:custGeom>
                <a:avLst/>
                <a:gdLst/>
                <a:ahLst/>
                <a:cxnLst/>
                <a:rect l="l" t="t" r="r" b="b"/>
                <a:pathLst>
                  <a:path w="13162" h="16022" extrusionOk="0">
                    <a:moveTo>
                      <a:pt x="10774" y="1"/>
                    </a:moveTo>
                    <a:cubicBezTo>
                      <a:pt x="10492" y="1"/>
                      <a:pt x="10108" y="111"/>
                      <a:pt x="9607" y="344"/>
                    </a:cubicBezTo>
                    <a:cubicBezTo>
                      <a:pt x="0" y="4814"/>
                      <a:pt x="4503" y="16022"/>
                      <a:pt x="4503" y="16022"/>
                    </a:cubicBezTo>
                    <a:cubicBezTo>
                      <a:pt x="8232" y="7878"/>
                      <a:pt x="13161" y="1"/>
                      <a:pt x="10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30"/>
              <p:cNvSpPr/>
              <p:nvPr/>
            </p:nvSpPr>
            <p:spPr>
              <a:xfrm>
                <a:off x="7932338" y="4452208"/>
                <a:ext cx="61160" cy="221628"/>
              </a:xfrm>
              <a:custGeom>
                <a:avLst/>
                <a:gdLst/>
                <a:ahLst/>
                <a:cxnLst/>
                <a:rect l="l" t="t" r="r" b="b"/>
                <a:pathLst>
                  <a:path w="3036" h="11003" extrusionOk="0">
                    <a:moveTo>
                      <a:pt x="2786" y="1"/>
                    </a:moveTo>
                    <a:cubicBezTo>
                      <a:pt x="2715" y="1"/>
                      <a:pt x="2650" y="55"/>
                      <a:pt x="2602" y="128"/>
                    </a:cubicBezTo>
                    <a:cubicBezTo>
                      <a:pt x="2569" y="161"/>
                      <a:pt x="0" y="5031"/>
                      <a:pt x="667" y="10802"/>
                    </a:cubicBezTo>
                    <a:cubicBezTo>
                      <a:pt x="667" y="10902"/>
                      <a:pt x="767" y="11002"/>
                      <a:pt x="867" y="11002"/>
                    </a:cubicBezTo>
                    <a:lnTo>
                      <a:pt x="901" y="11002"/>
                    </a:lnTo>
                    <a:cubicBezTo>
                      <a:pt x="1001" y="10969"/>
                      <a:pt x="1067" y="10869"/>
                      <a:pt x="1067" y="10769"/>
                    </a:cubicBezTo>
                    <a:cubicBezTo>
                      <a:pt x="434" y="5131"/>
                      <a:pt x="2935" y="361"/>
                      <a:pt x="2969" y="294"/>
                    </a:cubicBezTo>
                    <a:cubicBezTo>
                      <a:pt x="3036" y="194"/>
                      <a:pt x="2969" y="94"/>
                      <a:pt x="2869" y="28"/>
                    </a:cubicBezTo>
                    <a:cubicBezTo>
                      <a:pt x="2841" y="9"/>
                      <a:pt x="2813" y="1"/>
                      <a:pt x="278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30"/>
              <p:cNvSpPr/>
              <p:nvPr/>
            </p:nvSpPr>
            <p:spPr>
              <a:xfrm>
                <a:off x="8361024" y="4719255"/>
                <a:ext cx="206990" cy="201848"/>
              </a:xfrm>
              <a:custGeom>
                <a:avLst/>
                <a:gdLst/>
                <a:ahLst/>
                <a:cxnLst/>
                <a:rect l="l" t="t" r="r" b="b"/>
                <a:pathLst>
                  <a:path w="10275" h="10021" extrusionOk="0">
                    <a:moveTo>
                      <a:pt x="4737" y="0"/>
                    </a:moveTo>
                    <a:cubicBezTo>
                      <a:pt x="98" y="0"/>
                      <a:pt x="1" y="10021"/>
                      <a:pt x="1" y="10021"/>
                    </a:cubicBezTo>
                    <a:cubicBezTo>
                      <a:pt x="4638" y="3783"/>
                      <a:pt x="10275" y="2715"/>
                      <a:pt x="7540" y="981"/>
                    </a:cubicBezTo>
                    <a:cubicBezTo>
                      <a:pt x="6458" y="293"/>
                      <a:pt x="5531" y="0"/>
                      <a:pt x="4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30"/>
              <p:cNvSpPr/>
              <p:nvPr/>
            </p:nvSpPr>
            <p:spPr>
              <a:xfrm>
                <a:off x="8356330" y="4772334"/>
                <a:ext cx="90068" cy="153486"/>
              </a:xfrm>
              <a:custGeom>
                <a:avLst/>
                <a:gdLst/>
                <a:ahLst/>
                <a:cxnLst/>
                <a:rect l="l" t="t" r="r" b="b"/>
                <a:pathLst>
                  <a:path w="4471" h="7620" extrusionOk="0">
                    <a:moveTo>
                      <a:pt x="4249" y="0"/>
                    </a:moveTo>
                    <a:cubicBezTo>
                      <a:pt x="4200" y="0"/>
                      <a:pt x="4148" y="17"/>
                      <a:pt x="4103" y="47"/>
                    </a:cubicBezTo>
                    <a:cubicBezTo>
                      <a:pt x="3937" y="147"/>
                      <a:pt x="467" y="2849"/>
                      <a:pt x="0" y="7386"/>
                    </a:cubicBezTo>
                    <a:cubicBezTo>
                      <a:pt x="0" y="7486"/>
                      <a:pt x="100" y="7586"/>
                      <a:pt x="201" y="7619"/>
                    </a:cubicBezTo>
                    <a:lnTo>
                      <a:pt x="234" y="7619"/>
                    </a:lnTo>
                    <a:cubicBezTo>
                      <a:pt x="334" y="7619"/>
                      <a:pt x="401" y="7519"/>
                      <a:pt x="434" y="7419"/>
                    </a:cubicBezTo>
                    <a:cubicBezTo>
                      <a:pt x="868" y="3082"/>
                      <a:pt x="4303" y="414"/>
                      <a:pt x="4337" y="381"/>
                    </a:cubicBezTo>
                    <a:cubicBezTo>
                      <a:pt x="4437" y="314"/>
                      <a:pt x="4470" y="180"/>
                      <a:pt x="4404" y="80"/>
                    </a:cubicBezTo>
                    <a:cubicBezTo>
                      <a:pt x="4367" y="25"/>
                      <a:pt x="4310" y="0"/>
                      <a:pt x="424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30"/>
              <p:cNvSpPr/>
              <p:nvPr/>
            </p:nvSpPr>
            <p:spPr>
              <a:xfrm>
                <a:off x="8104348" y="4488487"/>
                <a:ext cx="225161" cy="225656"/>
              </a:xfrm>
              <a:custGeom>
                <a:avLst/>
                <a:gdLst/>
                <a:ahLst/>
                <a:cxnLst/>
                <a:rect l="l" t="t" r="r" b="b"/>
                <a:pathLst>
                  <a:path w="11177" h="11203" extrusionOk="0">
                    <a:moveTo>
                      <a:pt x="8728" y="1"/>
                    </a:moveTo>
                    <a:cubicBezTo>
                      <a:pt x="8544" y="1"/>
                      <a:pt x="8315" y="31"/>
                      <a:pt x="8040" y="95"/>
                    </a:cubicBezTo>
                    <a:cubicBezTo>
                      <a:pt x="0" y="1963"/>
                      <a:pt x="1602" y="11203"/>
                      <a:pt x="1602" y="11203"/>
                    </a:cubicBezTo>
                    <a:cubicBezTo>
                      <a:pt x="5913" y="5371"/>
                      <a:pt x="11177" y="1"/>
                      <a:pt x="8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30"/>
              <p:cNvSpPr/>
              <p:nvPr/>
            </p:nvSpPr>
            <p:spPr>
              <a:xfrm>
                <a:off x="8132570" y="4554297"/>
                <a:ext cx="72603" cy="163879"/>
              </a:xfrm>
              <a:custGeom>
                <a:avLst/>
                <a:gdLst/>
                <a:ahLst/>
                <a:cxnLst/>
                <a:rect l="l" t="t" r="r" b="b"/>
                <a:pathLst>
                  <a:path w="3604" h="8136" extrusionOk="0">
                    <a:moveTo>
                      <a:pt x="3384" y="0"/>
                    </a:moveTo>
                    <a:cubicBezTo>
                      <a:pt x="3329" y="0"/>
                      <a:pt x="3273" y="27"/>
                      <a:pt x="3236" y="63"/>
                    </a:cubicBezTo>
                    <a:cubicBezTo>
                      <a:pt x="3203" y="97"/>
                      <a:pt x="434" y="3432"/>
                      <a:pt x="0" y="7902"/>
                    </a:cubicBezTo>
                    <a:cubicBezTo>
                      <a:pt x="0" y="8036"/>
                      <a:pt x="67" y="8136"/>
                      <a:pt x="201" y="8136"/>
                    </a:cubicBezTo>
                    <a:cubicBezTo>
                      <a:pt x="301" y="8136"/>
                      <a:pt x="401" y="8069"/>
                      <a:pt x="401" y="7969"/>
                    </a:cubicBezTo>
                    <a:cubicBezTo>
                      <a:pt x="834" y="3599"/>
                      <a:pt x="3503" y="363"/>
                      <a:pt x="3536" y="330"/>
                    </a:cubicBezTo>
                    <a:cubicBezTo>
                      <a:pt x="3603" y="263"/>
                      <a:pt x="3603" y="130"/>
                      <a:pt x="3503" y="63"/>
                    </a:cubicBezTo>
                    <a:cubicBezTo>
                      <a:pt x="3473" y="18"/>
                      <a:pt x="3429" y="0"/>
                      <a:pt x="33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30"/>
              <p:cNvSpPr/>
              <p:nvPr/>
            </p:nvSpPr>
            <p:spPr>
              <a:xfrm>
                <a:off x="8110391" y="4696110"/>
                <a:ext cx="226309" cy="224992"/>
              </a:xfrm>
              <a:custGeom>
                <a:avLst/>
                <a:gdLst/>
                <a:ahLst/>
                <a:cxnLst/>
                <a:rect l="l" t="t" r="r" b="b"/>
                <a:pathLst>
                  <a:path w="11234" h="11170" extrusionOk="0">
                    <a:moveTo>
                      <a:pt x="8687" y="1"/>
                    </a:moveTo>
                    <a:cubicBezTo>
                      <a:pt x="8501" y="1"/>
                      <a:pt x="8275" y="31"/>
                      <a:pt x="8006" y="95"/>
                    </a:cubicBezTo>
                    <a:cubicBezTo>
                      <a:pt x="1" y="1930"/>
                      <a:pt x="1602" y="11170"/>
                      <a:pt x="1602" y="11170"/>
                    </a:cubicBezTo>
                    <a:cubicBezTo>
                      <a:pt x="6389" y="5730"/>
                      <a:pt x="11234" y="1"/>
                      <a:pt x="86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30"/>
              <p:cNvSpPr/>
              <p:nvPr/>
            </p:nvSpPr>
            <p:spPr>
              <a:xfrm>
                <a:off x="8137949" y="4761578"/>
                <a:ext cx="73267" cy="164242"/>
              </a:xfrm>
              <a:custGeom>
                <a:avLst/>
                <a:gdLst/>
                <a:ahLst/>
                <a:cxnLst/>
                <a:rect l="l" t="t" r="r" b="b"/>
                <a:pathLst>
                  <a:path w="3637" h="8154" extrusionOk="0">
                    <a:moveTo>
                      <a:pt x="3390" y="1"/>
                    </a:moveTo>
                    <a:cubicBezTo>
                      <a:pt x="3330" y="1"/>
                      <a:pt x="3273" y="25"/>
                      <a:pt x="3236" y="81"/>
                    </a:cubicBezTo>
                    <a:cubicBezTo>
                      <a:pt x="3203" y="114"/>
                      <a:pt x="467" y="3416"/>
                      <a:pt x="0" y="7920"/>
                    </a:cubicBezTo>
                    <a:cubicBezTo>
                      <a:pt x="0" y="8020"/>
                      <a:pt x="100" y="8120"/>
                      <a:pt x="200" y="8153"/>
                    </a:cubicBezTo>
                    <a:lnTo>
                      <a:pt x="234" y="8153"/>
                    </a:lnTo>
                    <a:cubicBezTo>
                      <a:pt x="334" y="8153"/>
                      <a:pt x="401" y="8053"/>
                      <a:pt x="434" y="7953"/>
                    </a:cubicBezTo>
                    <a:cubicBezTo>
                      <a:pt x="868" y="3583"/>
                      <a:pt x="3536" y="381"/>
                      <a:pt x="3536" y="347"/>
                    </a:cubicBezTo>
                    <a:cubicBezTo>
                      <a:pt x="3636" y="247"/>
                      <a:pt x="3603" y="114"/>
                      <a:pt x="3536" y="47"/>
                    </a:cubicBezTo>
                    <a:cubicBezTo>
                      <a:pt x="3491" y="17"/>
                      <a:pt x="3440" y="1"/>
                      <a:pt x="339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30"/>
              <p:cNvSpPr/>
              <p:nvPr/>
            </p:nvSpPr>
            <p:spPr>
              <a:xfrm>
                <a:off x="8074112" y="4149062"/>
                <a:ext cx="405378" cy="321132"/>
              </a:xfrm>
              <a:custGeom>
                <a:avLst/>
                <a:gdLst/>
                <a:ahLst/>
                <a:cxnLst/>
                <a:rect l="l" t="t" r="r" b="b"/>
                <a:pathLst>
                  <a:path w="20123" h="15943" extrusionOk="0">
                    <a:moveTo>
                      <a:pt x="7197" y="1"/>
                    </a:moveTo>
                    <a:cubicBezTo>
                      <a:pt x="7073" y="1"/>
                      <a:pt x="6932" y="42"/>
                      <a:pt x="6772" y="133"/>
                    </a:cubicBezTo>
                    <a:cubicBezTo>
                      <a:pt x="5071" y="1133"/>
                      <a:pt x="2702" y="5870"/>
                      <a:pt x="2702" y="5870"/>
                    </a:cubicBezTo>
                    <a:cubicBezTo>
                      <a:pt x="2702" y="5870"/>
                      <a:pt x="0" y="10974"/>
                      <a:pt x="6805" y="15043"/>
                    </a:cubicBezTo>
                    <a:cubicBezTo>
                      <a:pt x="7860" y="15673"/>
                      <a:pt x="8907" y="15942"/>
                      <a:pt x="9922" y="15942"/>
                    </a:cubicBezTo>
                    <a:cubicBezTo>
                      <a:pt x="15516" y="15942"/>
                      <a:pt x="20123" y="7764"/>
                      <a:pt x="19614" y="6804"/>
                    </a:cubicBezTo>
                    <a:cubicBezTo>
                      <a:pt x="19492" y="6567"/>
                      <a:pt x="19238" y="6473"/>
                      <a:pt x="18914" y="6473"/>
                    </a:cubicBezTo>
                    <a:cubicBezTo>
                      <a:pt x="17738" y="6473"/>
                      <a:pt x="15645" y="7705"/>
                      <a:pt x="15645" y="7705"/>
                    </a:cubicBezTo>
                    <a:cubicBezTo>
                      <a:pt x="15645" y="7705"/>
                      <a:pt x="17026" y="3229"/>
                      <a:pt x="15691" y="3229"/>
                    </a:cubicBezTo>
                    <a:cubicBezTo>
                      <a:pt x="15559" y="3229"/>
                      <a:pt x="15400" y="3272"/>
                      <a:pt x="15211" y="3368"/>
                    </a:cubicBezTo>
                    <a:cubicBezTo>
                      <a:pt x="13110" y="4402"/>
                      <a:pt x="11876" y="5503"/>
                      <a:pt x="11876" y="5503"/>
                    </a:cubicBezTo>
                    <a:cubicBezTo>
                      <a:pt x="11876" y="5503"/>
                      <a:pt x="12545" y="1640"/>
                      <a:pt x="11327" y="1640"/>
                    </a:cubicBezTo>
                    <a:cubicBezTo>
                      <a:pt x="11270" y="1640"/>
                      <a:pt x="11208" y="1649"/>
                      <a:pt x="11142" y="1667"/>
                    </a:cubicBezTo>
                    <a:cubicBezTo>
                      <a:pt x="9641" y="2034"/>
                      <a:pt x="8073" y="3835"/>
                      <a:pt x="8073" y="3835"/>
                    </a:cubicBezTo>
                    <a:cubicBezTo>
                      <a:pt x="8073" y="3835"/>
                      <a:pt x="8402" y="1"/>
                      <a:pt x="7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30"/>
              <p:cNvSpPr/>
              <p:nvPr/>
            </p:nvSpPr>
            <p:spPr>
              <a:xfrm>
                <a:off x="8130556" y="4235459"/>
                <a:ext cx="268130" cy="196470"/>
              </a:xfrm>
              <a:custGeom>
                <a:avLst/>
                <a:gdLst/>
                <a:ahLst/>
                <a:cxnLst/>
                <a:rect l="l" t="t" r="r" b="b"/>
                <a:pathLst>
                  <a:path w="13310" h="9754" extrusionOk="0">
                    <a:moveTo>
                      <a:pt x="3069" y="1448"/>
                    </a:moveTo>
                    <a:cubicBezTo>
                      <a:pt x="3136" y="1448"/>
                      <a:pt x="3136" y="1481"/>
                      <a:pt x="3136" y="1481"/>
                    </a:cubicBezTo>
                    <a:cubicBezTo>
                      <a:pt x="3169" y="1481"/>
                      <a:pt x="3169" y="1614"/>
                      <a:pt x="2969" y="1848"/>
                    </a:cubicBezTo>
                    <a:cubicBezTo>
                      <a:pt x="2802" y="2081"/>
                      <a:pt x="2469" y="2348"/>
                      <a:pt x="2135" y="2515"/>
                    </a:cubicBezTo>
                    <a:cubicBezTo>
                      <a:pt x="2202" y="2281"/>
                      <a:pt x="2302" y="2048"/>
                      <a:pt x="2435" y="1881"/>
                    </a:cubicBezTo>
                    <a:cubicBezTo>
                      <a:pt x="2602" y="1614"/>
                      <a:pt x="2836" y="1448"/>
                      <a:pt x="3036" y="1448"/>
                    </a:cubicBezTo>
                    <a:close/>
                    <a:moveTo>
                      <a:pt x="8673" y="4183"/>
                    </a:moveTo>
                    <a:cubicBezTo>
                      <a:pt x="8607" y="4416"/>
                      <a:pt x="8240" y="4950"/>
                      <a:pt x="7639" y="5417"/>
                    </a:cubicBezTo>
                    <a:cubicBezTo>
                      <a:pt x="7873" y="4817"/>
                      <a:pt x="8206" y="4350"/>
                      <a:pt x="8540" y="4216"/>
                    </a:cubicBezTo>
                    <a:cubicBezTo>
                      <a:pt x="8607" y="4216"/>
                      <a:pt x="8640" y="4216"/>
                      <a:pt x="8673" y="4183"/>
                    </a:cubicBezTo>
                    <a:close/>
                    <a:moveTo>
                      <a:pt x="10308" y="6017"/>
                    </a:moveTo>
                    <a:cubicBezTo>
                      <a:pt x="10274" y="6084"/>
                      <a:pt x="10208" y="6251"/>
                      <a:pt x="10074" y="6451"/>
                    </a:cubicBezTo>
                    <a:cubicBezTo>
                      <a:pt x="9874" y="6718"/>
                      <a:pt x="9641" y="6985"/>
                      <a:pt x="9340" y="7185"/>
                    </a:cubicBezTo>
                    <a:cubicBezTo>
                      <a:pt x="9440" y="6651"/>
                      <a:pt x="9741" y="6218"/>
                      <a:pt x="10174" y="6051"/>
                    </a:cubicBezTo>
                    <a:cubicBezTo>
                      <a:pt x="10241" y="6017"/>
                      <a:pt x="10274" y="6017"/>
                      <a:pt x="10308" y="6017"/>
                    </a:cubicBezTo>
                    <a:close/>
                    <a:moveTo>
                      <a:pt x="1088" y="1"/>
                    </a:moveTo>
                    <a:cubicBezTo>
                      <a:pt x="1005" y="1"/>
                      <a:pt x="918" y="38"/>
                      <a:pt x="868" y="113"/>
                    </a:cubicBezTo>
                    <a:cubicBezTo>
                      <a:pt x="834" y="147"/>
                      <a:pt x="0" y="1548"/>
                      <a:pt x="334" y="2415"/>
                    </a:cubicBezTo>
                    <a:cubicBezTo>
                      <a:pt x="434" y="2715"/>
                      <a:pt x="668" y="2915"/>
                      <a:pt x="968" y="3015"/>
                    </a:cubicBezTo>
                    <a:cubicBezTo>
                      <a:pt x="1139" y="3064"/>
                      <a:pt x="1310" y="3095"/>
                      <a:pt x="1481" y="3095"/>
                    </a:cubicBezTo>
                    <a:cubicBezTo>
                      <a:pt x="1543" y="3095"/>
                      <a:pt x="1606" y="3091"/>
                      <a:pt x="1668" y="3082"/>
                    </a:cubicBezTo>
                    <a:cubicBezTo>
                      <a:pt x="1702" y="3182"/>
                      <a:pt x="1735" y="3316"/>
                      <a:pt x="1802" y="3416"/>
                    </a:cubicBezTo>
                    <a:cubicBezTo>
                      <a:pt x="1935" y="3682"/>
                      <a:pt x="2269" y="4049"/>
                      <a:pt x="3036" y="4049"/>
                    </a:cubicBezTo>
                    <a:cubicBezTo>
                      <a:pt x="3119" y="4055"/>
                      <a:pt x="3200" y="4058"/>
                      <a:pt x="3281" y="4058"/>
                    </a:cubicBezTo>
                    <a:cubicBezTo>
                      <a:pt x="3655" y="4058"/>
                      <a:pt x="4007" y="3998"/>
                      <a:pt x="4337" y="3916"/>
                    </a:cubicBezTo>
                    <a:lnTo>
                      <a:pt x="4337" y="3916"/>
                    </a:lnTo>
                    <a:cubicBezTo>
                      <a:pt x="4137" y="4483"/>
                      <a:pt x="4037" y="5184"/>
                      <a:pt x="4170" y="5717"/>
                    </a:cubicBezTo>
                    <a:cubicBezTo>
                      <a:pt x="4343" y="6351"/>
                      <a:pt x="4815" y="6712"/>
                      <a:pt x="5478" y="6712"/>
                    </a:cubicBezTo>
                    <a:cubicBezTo>
                      <a:pt x="5582" y="6712"/>
                      <a:pt x="5691" y="6703"/>
                      <a:pt x="5805" y="6685"/>
                    </a:cubicBezTo>
                    <a:cubicBezTo>
                      <a:pt x="6205" y="6618"/>
                      <a:pt x="6572" y="6484"/>
                      <a:pt x="6939" y="6318"/>
                    </a:cubicBezTo>
                    <a:lnTo>
                      <a:pt x="6939" y="6318"/>
                    </a:lnTo>
                    <a:cubicBezTo>
                      <a:pt x="6872" y="6718"/>
                      <a:pt x="6872" y="7118"/>
                      <a:pt x="6939" y="7418"/>
                    </a:cubicBezTo>
                    <a:cubicBezTo>
                      <a:pt x="7055" y="7913"/>
                      <a:pt x="7400" y="8205"/>
                      <a:pt x="7862" y="8205"/>
                    </a:cubicBezTo>
                    <a:cubicBezTo>
                      <a:pt x="7930" y="8205"/>
                      <a:pt x="8000" y="8198"/>
                      <a:pt x="8073" y="8186"/>
                    </a:cubicBezTo>
                    <a:cubicBezTo>
                      <a:pt x="8373" y="8152"/>
                      <a:pt x="8640" y="8052"/>
                      <a:pt x="8907" y="7952"/>
                    </a:cubicBezTo>
                    <a:cubicBezTo>
                      <a:pt x="9007" y="8586"/>
                      <a:pt x="9407" y="9153"/>
                      <a:pt x="9974" y="9487"/>
                    </a:cubicBezTo>
                    <a:cubicBezTo>
                      <a:pt x="10274" y="9687"/>
                      <a:pt x="10575" y="9753"/>
                      <a:pt x="10875" y="9753"/>
                    </a:cubicBezTo>
                    <a:cubicBezTo>
                      <a:pt x="11876" y="9753"/>
                      <a:pt x="12810" y="8853"/>
                      <a:pt x="13243" y="8219"/>
                    </a:cubicBezTo>
                    <a:cubicBezTo>
                      <a:pt x="13310" y="8119"/>
                      <a:pt x="13277" y="8019"/>
                      <a:pt x="13176" y="7952"/>
                    </a:cubicBezTo>
                    <a:cubicBezTo>
                      <a:pt x="13147" y="7922"/>
                      <a:pt x="13103" y="7906"/>
                      <a:pt x="13058" y="7906"/>
                    </a:cubicBezTo>
                    <a:cubicBezTo>
                      <a:pt x="13003" y="7906"/>
                      <a:pt x="12946" y="7930"/>
                      <a:pt x="12910" y="7986"/>
                    </a:cubicBezTo>
                    <a:cubicBezTo>
                      <a:pt x="12882" y="8013"/>
                      <a:pt x="11938" y="9347"/>
                      <a:pt x="10875" y="9347"/>
                    </a:cubicBezTo>
                    <a:cubicBezTo>
                      <a:pt x="10655" y="9347"/>
                      <a:pt x="10430" y="9290"/>
                      <a:pt x="10208" y="9153"/>
                    </a:cubicBezTo>
                    <a:cubicBezTo>
                      <a:pt x="9674" y="8819"/>
                      <a:pt x="9374" y="8319"/>
                      <a:pt x="9307" y="7719"/>
                    </a:cubicBezTo>
                    <a:cubicBezTo>
                      <a:pt x="10041" y="7252"/>
                      <a:pt x="10575" y="6551"/>
                      <a:pt x="10708" y="6184"/>
                    </a:cubicBezTo>
                    <a:cubicBezTo>
                      <a:pt x="10775" y="5884"/>
                      <a:pt x="10708" y="5751"/>
                      <a:pt x="10608" y="5684"/>
                    </a:cubicBezTo>
                    <a:cubicBezTo>
                      <a:pt x="10536" y="5612"/>
                      <a:pt x="10446" y="5579"/>
                      <a:pt x="10336" y="5579"/>
                    </a:cubicBezTo>
                    <a:cubicBezTo>
                      <a:pt x="10241" y="5579"/>
                      <a:pt x="10131" y="5604"/>
                      <a:pt x="10008" y="5651"/>
                    </a:cubicBezTo>
                    <a:cubicBezTo>
                      <a:pt x="9407" y="5917"/>
                      <a:pt x="8940" y="6585"/>
                      <a:pt x="8907" y="7352"/>
                    </a:cubicBezTo>
                    <a:cubicBezTo>
                      <a:pt x="8873" y="7418"/>
                      <a:pt x="8873" y="7452"/>
                      <a:pt x="8873" y="7485"/>
                    </a:cubicBezTo>
                    <a:cubicBezTo>
                      <a:pt x="8607" y="7619"/>
                      <a:pt x="8306" y="7752"/>
                      <a:pt x="8006" y="7785"/>
                    </a:cubicBezTo>
                    <a:cubicBezTo>
                      <a:pt x="7970" y="7789"/>
                      <a:pt x="7936" y="7790"/>
                      <a:pt x="7903" y="7790"/>
                    </a:cubicBezTo>
                    <a:cubicBezTo>
                      <a:pt x="7601" y="7790"/>
                      <a:pt x="7429" y="7649"/>
                      <a:pt x="7339" y="7318"/>
                    </a:cubicBezTo>
                    <a:cubicBezTo>
                      <a:pt x="7239" y="6951"/>
                      <a:pt x="7306" y="6518"/>
                      <a:pt x="7406" y="6051"/>
                    </a:cubicBezTo>
                    <a:cubicBezTo>
                      <a:pt x="8306" y="5517"/>
                      <a:pt x="8907" y="4750"/>
                      <a:pt x="9040" y="4350"/>
                    </a:cubicBezTo>
                    <a:cubicBezTo>
                      <a:pt x="9140" y="4083"/>
                      <a:pt x="9074" y="3949"/>
                      <a:pt x="8973" y="3883"/>
                    </a:cubicBezTo>
                    <a:cubicBezTo>
                      <a:pt x="8920" y="3811"/>
                      <a:pt x="8837" y="3778"/>
                      <a:pt x="8732" y="3778"/>
                    </a:cubicBezTo>
                    <a:cubicBezTo>
                      <a:pt x="8640" y="3778"/>
                      <a:pt x="8530" y="3803"/>
                      <a:pt x="8406" y="3849"/>
                    </a:cubicBezTo>
                    <a:cubicBezTo>
                      <a:pt x="7839" y="4049"/>
                      <a:pt x="7306" y="4917"/>
                      <a:pt x="7072" y="5784"/>
                    </a:cubicBezTo>
                    <a:cubicBezTo>
                      <a:pt x="6672" y="6017"/>
                      <a:pt x="6205" y="6184"/>
                      <a:pt x="5738" y="6251"/>
                    </a:cubicBezTo>
                    <a:cubicBezTo>
                      <a:pt x="5633" y="6267"/>
                      <a:pt x="5535" y="6276"/>
                      <a:pt x="5443" y="6276"/>
                    </a:cubicBezTo>
                    <a:cubicBezTo>
                      <a:pt x="4979" y="6276"/>
                      <a:pt x="4682" y="6063"/>
                      <a:pt x="4570" y="5617"/>
                    </a:cubicBezTo>
                    <a:cubicBezTo>
                      <a:pt x="4437" y="5050"/>
                      <a:pt x="4604" y="4283"/>
                      <a:pt x="4871" y="3716"/>
                    </a:cubicBezTo>
                    <a:cubicBezTo>
                      <a:pt x="5538" y="3482"/>
                      <a:pt x="5971" y="3115"/>
                      <a:pt x="6105" y="2882"/>
                    </a:cubicBezTo>
                    <a:cubicBezTo>
                      <a:pt x="6138" y="2782"/>
                      <a:pt x="6138" y="2648"/>
                      <a:pt x="6071" y="2582"/>
                    </a:cubicBezTo>
                    <a:cubicBezTo>
                      <a:pt x="5994" y="2504"/>
                      <a:pt x="5902" y="2477"/>
                      <a:pt x="5802" y="2477"/>
                    </a:cubicBezTo>
                    <a:cubicBezTo>
                      <a:pt x="5687" y="2477"/>
                      <a:pt x="5562" y="2513"/>
                      <a:pt x="5438" y="2548"/>
                    </a:cubicBezTo>
                    <a:cubicBezTo>
                      <a:pt x="5104" y="2682"/>
                      <a:pt x="4804" y="2982"/>
                      <a:pt x="4570" y="3382"/>
                    </a:cubicBezTo>
                    <a:cubicBezTo>
                      <a:pt x="4170" y="3549"/>
                      <a:pt x="3636" y="3649"/>
                      <a:pt x="3036" y="3649"/>
                    </a:cubicBezTo>
                    <a:cubicBezTo>
                      <a:pt x="2569" y="3616"/>
                      <a:pt x="2302" y="3482"/>
                      <a:pt x="2169" y="3215"/>
                    </a:cubicBezTo>
                    <a:cubicBezTo>
                      <a:pt x="2135" y="3149"/>
                      <a:pt x="2102" y="3049"/>
                      <a:pt x="2102" y="2982"/>
                    </a:cubicBezTo>
                    <a:cubicBezTo>
                      <a:pt x="2469" y="2849"/>
                      <a:pt x="2869" y="2582"/>
                      <a:pt x="3136" y="2315"/>
                    </a:cubicBezTo>
                    <a:cubicBezTo>
                      <a:pt x="3303" y="2148"/>
                      <a:pt x="3670" y="1714"/>
                      <a:pt x="3536" y="1347"/>
                    </a:cubicBezTo>
                    <a:cubicBezTo>
                      <a:pt x="3503" y="1247"/>
                      <a:pt x="3403" y="1081"/>
                      <a:pt x="3103" y="1047"/>
                    </a:cubicBezTo>
                    <a:cubicBezTo>
                      <a:pt x="3065" y="1040"/>
                      <a:pt x="3027" y="1036"/>
                      <a:pt x="2988" y="1036"/>
                    </a:cubicBezTo>
                    <a:cubicBezTo>
                      <a:pt x="2686" y="1036"/>
                      <a:pt x="2364" y="1263"/>
                      <a:pt x="2069" y="1648"/>
                    </a:cubicBezTo>
                    <a:cubicBezTo>
                      <a:pt x="1868" y="1915"/>
                      <a:pt x="1735" y="2281"/>
                      <a:pt x="1668" y="2648"/>
                    </a:cubicBezTo>
                    <a:cubicBezTo>
                      <a:pt x="1599" y="2662"/>
                      <a:pt x="1524" y="2670"/>
                      <a:pt x="1446" y="2670"/>
                    </a:cubicBezTo>
                    <a:cubicBezTo>
                      <a:pt x="1336" y="2670"/>
                      <a:pt x="1218" y="2654"/>
                      <a:pt x="1101" y="2615"/>
                    </a:cubicBezTo>
                    <a:cubicBezTo>
                      <a:pt x="901" y="2548"/>
                      <a:pt x="801" y="2448"/>
                      <a:pt x="734" y="2281"/>
                    </a:cubicBezTo>
                    <a:cubicBezTo>
                      <a:pt x="501" y="1714"/>
                      <a:pt x="1001" y="680"/>
                      <a:pt x="1235" y="313"/>
                    </a:cubicBezTo>
                    <a:cubicBezTo>
                      <a:pt x="1268" y="213"/>
                      <a:pt x="1235" y="80"/>
                      <a:pt x="1168" y="13"/>
                    </a:cubicBezTo>
                    <a:cubicBezTo>
                      <a:pt x="1143" y="5"/>
                      <a:pt x="1116" y="1"/>
                      <a:pt x="108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30"/>
              <p:cNvSpPr/>
              <p:nvPr/>
            </p:nvSpPr>
            <p:spPr>
              <a:xfrm>
                <a:off x="8310643" y="4474023"/>
                <a:ext cx="236039" cy="197920"/>
              </a:xfrm>
              <a:custGeom>
                <a:avLst/>
                <a:gdLst/>
                <a:ahLst/>
                <a:cxnLst/>
                <a:rect l="l" t="t" r="r" b="b"/>
                <a:pathLst>
                  <a:path w="11717" h="9826" extrusionOk="0">
                    <a:moveTo>
                      <a:pt x="7768" y="1"/>
                    </a:moveTo>
                    <a:cubicBezTo>
                      <a:pt x="7647" y="1"/>
                      <a:pt x="7515" y="74"/>
                      <a:pt x="7372" y="245"/>
                    </a:cubicBezTo>
                    <a:cubicBezTo>
                      <a:pt x="6371" y="1480"/>
                      <a:pt x="5904" y="2480"/>
                      <a:pt x="5904" y="2480"/>
                    </a:cubicBezTo>
                    <a:cubicBezTo>
                      <a:pt x="5904" y="2480"/>
                      <a:pt x="5338" y="186"/>
                      <a:pt x="4617" y="186"/>
                    </a:cubicBezTo>
                    <a:cubicBezTo>
                      <a:pt x="4536" y="186"/>
                      <a:pt x="4454" y="215"/>
                      <a:pt x="4370" y="279"/>
                    </a:cubicBezTo>
                    <a:cubicBezTo>
                      <a:pt x="3569" y="946"/>
                      <a:pt x="3069" y="2480"/>
                      <a:pt x="3069" y="2480"/>
                    </a:cubicBezTo>
                    <a:cubicBezTo>
                      <a:pt x="3069" y="2480"/>
                      <a:pt x="2328" y="305"/>
                      <a:pt x="1635" y="305"/>
                    </a:cubicBezTo>
                    <a:cubicBezTo>
                      <a:pt x="1510" y="305"/>
                      <a:pt x="1385" y="377"/>
                      <a:pt x="1268" y="546"/>
                    </a:cubicBezTo>
                    <a:cubicBezTo>
                      <a:pt x="467" y="1613"/>
                      <a:pt x="300" y="5216"/>
                      <a:pt x="300" y="5216"/>
                    </a:cubicBezTo>
                    <a:cubicBezTo>
                      <a:pt x="300" y="5216"/>
                      <a:pt x="0" y="9118"/>
                      <a:pt x="5337" y="9786"/>
                    </a:cubicBezTo>
                    <a:cubicBezTo>
                      <a:pt x="5545" y="9813"/>
                      <a:pt x="5747" y="9826"/>
                      <a:pt x="5942" y="9826"/>
                    </a:cubicBezTo>
                    <a:cubicBezTo>
                      <a:pt x="10816" y="9826"/>
                      <a:pt x="11716" y="1725"/>
                      <a:pt x="11075" y="1179"/>
                    </a:cubicBezTo>
                    <a:cubicBezTo>
                      <a:pt x="11003" y="1122"/>
                      <a:pt x="10920" y="1096"/>
                      <a:pt x="10830" y="1096"/>
                    </a:cubicBezTo>
                    <a:cubicBezTo>
                      <a:pt x="10087" y="1096"/>
                      <a:pt x="8840" y="2847"/>
                      <a:pt x="8840" y="2847"/>
                    </a:cubicBezTo>
                    <a:cubicBezTo>
                      <a:pt x="8840" y="2847"/>
                      <a:pt x="8518" y="1"/>
                      <a:pt x="7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30"/>
              <p:cNvSpPr/>
              <p:nvPr/>
            </p:nvSpPr>
            <p:spPr>
              <a:xfrm>
                <a:off x="8316687" y="4551396"/>
                <a:ext cx="204975" cy="73379"/>
              </a:xfrm>
              <a:custGeom>
                <a:avLst/>
                <a:gdLst/>
                <a:ahLst/>
                <a:cxnLst/>
                <a:rect l="l" t="t" r="r" b="b"/>
                <a:pathLst>
                  <a:path w="10175" h="3643" extrusionOk="0">
                    <a:moveTo>
                      <a:pt x="1935" y="507"/>
                    </a:moveTo>
                    <a:cubicBezTo>
                      <a:pt x="1935" y="574"/>
                      <a:pt x="1902" y="774"/>
                      <a:pt x="1768" y="1008"/>
                    </a:cubicBezTo>
                    <a:cubicBezTo>
                      <a:pt x="1735" y="1074"/>
                      <a:pt x="1702" y="1108"/>
                      <a:pt x="1668" y="1175"/>
                    </a:cubicBezTo>
                    <a:cubicBezTo>
                      <a:pt x="1668" y="1074"/>
                      <a:pt x="1668" y="974"/>
                      <a:pt x="1702" y="874"/>
                    </a:cubicBezTo>
                    <a:cubicBezTo>
                      <a:pt x="1735" y="674"/>
                      <a:pt x="1835" y="541"/>
                      <a:pt x="1935" y="507"/>
                    </a:cubicBezTo>
                    <a:close/>
                    <a:moveTo>
                      <a:pt x="6071" y="774"/>
                    </a:moveTo>
                    <a:cubicBezTo>
                      <a:pt x="6071" y="908"/>
                      <a:pt x="6005" y="1108"/>
                      <a:pt x="5905" y="1308"/>
                    </a:cubicBezTo>
                    <a:cubicBezTo>
                      <a:pt x="5938" y="1108"/>
                      <a:pt x="6005" y="908"/>
                      <a:pt x="6071" y="774"/>
                    </a:cubicBezTo>
                    <a:close/>
                    <a:moveTo>
                      <a:pt x="7606" y="1441"/>
                    </a:moveTo>
                    <a:cubicBezTo>
                      <a:pt x="7606" y="1608"/>
                      <a:pt x="7539" y="1842"/>
                      <a:pt x="7406" y="2075"/>
                    </a:cubicBezTo>
                    <a:cubicBezTo>
                      <a:pt x="7406" y="1842"/>
                      <a:pt x="7472" y="1608"/>
                      <a:pt x="7606" y="1441"/>
                    </a:cubicBezTo>
                    <a:close/>
                    <a:moveTo>
                      <a:pt x="294" y="1"/>
                    </a:moveTo>
                    <a:cubicBezTo>
                      <a:pt x="208" y="1"/>
                      <a:pt x="129" y="87"/>
                      <a:pt x="100" y="174"/>
                    </a:cubicBezTo>
                    <a:cubicBezTo>
                      <a:pt x="100" y="307"/>
                      <a:pt x="0" y="1375"/>
                      <a:pt x="434" y="1842"/>
                    </a:cubicBezTo>
                    <a:cubicBezTo>
                      <a:pt x="579" y="1958"/>
                      <a:pt x="749" y="2048"/>
                      <a:pt x="966" y="2048"/>
                    </a:cubicBezTo>
                    <a:cubicBezTo>
                      <a:pt x="999" y="2048"/>
                      <a:pt x="1033" y="2046"/>
                      <a:pt x="1068" y="2042"/>
                    </a:cubicBezTo>
                    <a:cubicBezTo>
                      <a:pt x="1201" y="2042"/>
                      <a:pt x="1335" y="1975"/>
                      <a:pt x="1468" y="1908"/>
                    </a:cubicBezTo>
                    <a:cubicBezTo>
                      <a:pt x="1535" y="1975"/>
                      <a:pt x="1568" y="2008"/>
                      <a:pt x="1601" y="2042"/>
                    </a:cubicBezTo>
                    <a:cubicBezTo>
                      <a:pt x="1730" y="2149"/>
                      <a:pt x="1900" y="2242"/>
                      <a:pt x="2147" y="2242"/>
                    </a:cubicBezTo>
                    <a:cubicBezTo>
                      <a:pt x="2284" y="2242"/>
                      <a:pt x="2445" y="2213"/>
                      <a:pt x="2636" y="2142"/>
                    </a:cubicBezTo>
                    <a:cubicBezTo>
                      <a:pt x="2902" y="2008"/>
                      <a:pt x="3136" y="1875"/>
                      <a:pt x="3336" y="1742"/>
                    </a:cubicBezTo>
                    <a:cubicBezTo>
                      <a:pt x="3369" y="2142"/>
                      <a:pt x="3503" y="2542"/>
                      <a:pt x="3736" y="2809"/>
                    </a:cubicBezTo>
                    <a:cubicBezTo>
                      <a:pt x="3929" y="3078"/>
                      <a:pt x="4177" y="3204"/>
                      <a:pt x="4448" y="3204"/>
                    </a:cubicBezTo>
                    <a:cubicBezTo>
                      <a:pt x="4647" y="3204"/>
                      <a:pt x="4859" y="3136"/>
                      <a:pt x="5071" y="3009"/>
                    </a:cubicBezTo>
                    <a:cubicBezTo>
                      <a:pt x="5271" y="2876"/>
                      <a:pt x="5471" y="2709"/>
                      <a:pt x="5604" y="2542"/>
                    </a:cubicBezTo>
                    <a:cubicBezTo>
                      <a:pt x="5671" y="2776"/>
                      <a:pt x="5771" y="2976"/>
                      <a:pt x="5905" y="3109"/>
                    </a:cubicBezTo>
                    <a:cubicBezTo>
                      <a:pt x="6068" y="3334"/>
                      <a:pt x="6268" y="3446"/>
                      <a:pt x="6483" y="3446"/>
                    </a:cubicBezTo>
                    <a:cubicBezTo>
                      <a:pt x="6620" y="3446"/>
                      <a:pt x="6763" y="3400"/>
                      <a:pt x="6905" y="3309"/>
                    </a:cubicBezTo>
                    <a:cubicBezTo>
                      <a:pt x="7072" y="3209"/>
                      <a:pt x="7205" y="3109"/>
                      <a:pt x="7306" y="2976"/>
                    </a:cubicBezTo>
                    <a:cubicBezTo>
                      <a:pt x="7572" y="3343"/>
                      <a:pt x="7973" y="3543"/>
                      <a:pt x="8406" y="3610"/>
                    </a:cubicBezTo>
                    <a:cubicBezTo>
                      <a:pt x="8473" y="3643"/>
                      <a:pt x="8540" y="3643"/>
                      <a:pt x="8606" y="3643"/>
                    </a:cubicBezTo>
                    <a:cubicBezTo>
                      <a:pt x="9807" y="3643"/>
                      <a:pt x="10141" y="1975"/>
                      <a:pt x="10174" y="1875"/>
                    </a:cubicBezTo>
                    <a:cubicBezTo>
                      <a:pt x="10174" y="1775"/>
                      <a:pt x="10108" y="1675"/>
                      <a:pt x="10007" y="1642"/>
                    </a:cubicBezTo>
                    <a:cubicBezTo>
                      <a:pt x="9990" y="1636"/>
                      <a:pt x="9972" y="1633"/>
                      <a:pt x="9954" y="1633"/>
                    </a:cubicBezTo>
                    <a:cubicBezTo>
                      <a:pt x="9865" y="1633"/>
                      <a:pt x="9768" y="1698"/>
                      <a:pt x="9741" y="1808"/>
                    </a:cubicBezTo>
                    <a:cubicBezTo>
                      <a:pt x="9741" y="1808"/>
                      <a:pt x="9465" y="3218"/>
                      <a:pt x="8591" y="3218"/>
                    </a:cubicBezTo>
                    <a:cubicBezTo>
                      <a:pt x="8553" y="3218"/>
                      <a:pt x="8513" y="3215"/>
                      <a:pt x="8473" y="3209"/>
                    </a:cubicBezTo>
                    <a:cubicBezTo>
                      <a:pt x="8106" y="3143"/>
                      <a:pt x="7773" y="2942"/>
                      <a:pt x="7606" y="2642"/>
                    </a:cubicBezTo>
                    <a:cubicBezTo>
                      <a:pt x="7906" y="2142"/>
                      <a:pt x="8039" y="1575"/>
                      <a:pt x="8006" y="1275"/>
                    </a:cubicBezTo>
                    <a:cubicBezTo>
                      <a:pt x="8006" y="1041"/>
                      <a:pt x="7873" y="974"/>
                      <a:pt x="7806" y="941"/>
                    </a:cubicBezTo>
                    <a:cubicBezTo>
                      <a:pt x="7763" y="924"/>
                      <a:pt x="7722" y="915"/>
                      <a:pt x="7682" y="915"/>
                    </a:cubicBezTo>
                    <a:cubicBezTo>
                      <a:pt x="7568" y="915"/>
                      <a:pt x="7463" y="984"/>
                      <a:pt x="7339" y="1108"/>
                    </a:cubicBezTo>
                    <a:cubicBezTo>
                      <a:pt x="7005" y="1475"/>
                      <a:pt x="6905" y="2008"/>
                      <a:pt x="7105" y="2542"/>
                    </a:cubicBezTo>
                    <a:cubicBezTo>
                      <a:pt x="7105" y="2576"/>
                      <a:pt x="7105" y="2576"/>
                      <a:pt x="7105" y="2576"/>
                    </a:cubicBezTo>
                    <a:cubicBezTo>
                      <a:pt x="7005" y="2742"/>
                      <a:pt x="6872" y="2876"/>
                      <a:pt x="6705" y="2976"/>
                    </a:cubicBezTo>
                    <a:cubicBezTo>
                      <a:pt x="6630" y="3013"/>
                      <a:pt x="6564" y="3032"/>
                      <a:pt x="6505" y="3032"/>
                    </a:cubicBezTo>
                    <a:cubicBezTo>
                      <a:pt x="6405" y="3032"/>
                      <a:pt x="6322" y="2980"/>
                      <a:pt x="6238" y="2876"/>
                    </a:cubicBezTo>
                    <a:cubicBezTo>
                      <a:pt x="6105" y="2709"/>
                      <a:pt x="6005" y="2409"/>
                      <a:pt x="5938" y="2109"/>
                    </a:cubicBezTo>
                    <a:cubicBezTo>
                      <a:pt x="6372" y="1541"/>
                      <a:pt x="6538" y="908"/>
                      <a:pt x="6505" y="574"/>
                    </a:cubicBezTo>
                    <a:cubicBezTo>
                      <a:pt x="6472" y="374"/>
                      <a:pt x="6372" y="307"/>
                      <a:pt x="6271" y="274"/>
                    </a:cubicBezTo>
                    <a:cubicBezTo>
                      <a:pt x="6236" y="256"/>
                      <a:pt x="6200" y="248"/>
                      <a:pt x="6164" y="248"/>
                    </a:cubicBezTo>
                    <a:cubicBezTo>
                      <a:pt x="6064" y="248"/>
                      <a:pt x="5960" y="310"/>
                      <a:pt x="5838" y="407"/>
                    </a:cubicBezTo>
                    <a:cubicBezTo>
                      <a:pt x="5538" y="708"/>
                      <a:pt x="5438" y="1408"/>
                      <a:pt x="5504" y="2042"/>
                    </a:cubicBezTo>
                    <a:cubicBezTo>
                      <a:pt x="5337" y="2242"/>
                      <a:pt x="5104" y="2475"/>
                      <a:pt x="4837" y="2642"/>
                    </a:cubicBezTo>
                    <a:cubicBezTo>
                      <a:pt x="4682" y="2735"/>
                      <a:pt x="4549" y="2785"/>
                      <a:pt x="4427" y="2785"/>
                    </a:cubicBezTo>
                    <a:cubicBezTo>
                      <a:pt x="4287" y="2785"/>
                      <a:pt x="4162" y="2719"/>
                      <a:pt x="4037" y="2576"/>
                    </a:cubicBezTo>
                    <a:cubicBezTo>
                      <a:pt x="3803" y="2275"/>
                      <a:pt x="3703" y="1775"/>
                      <a:pt x="3736" y="1375"/>
                    </a:cubicBezTo>
                    <a:cubicBezTo>
                      <a:pt x="4070" y="1041"/>
                      <a:pt x="4270" y="674"/>
                      <a:pt x="4270" y="507"/>
                    </a:cubicBezTo>
                    <a:cubicBezTo>
                      <a:pt x="4270" y="374"/>
                      <a:pt x="4203" y="307"/>
                      <a:pt x="4103" y="241"/>
                    </a:cubicBezTo>
                    <a:cubicBezTo>
                      <a:pt x="4073" y="228"/>
                      <a:pt x="4043" y="223"/>
                      <a:pt x="4014" y="223"/>
                    </a:cubicBezTo>
                    <a:cubicBezTo>
                      <a:pt x="3886" y="223"/>
                      <a:pt x="3772" y="332"/>
                      <a:pt x="3636" y="441"/>
                    </a:cubicBezTo>
                    <a:cubicBezTo>
                      <a:pt x="3469" y="607"/>
                      <a:pt x="3369" y="874"/>
                      <a:pt x="3336" y="1175"/>
                    </a:cubicBezTo>
                    <a:cubicBezTo>
                      <a:pt x="3103" y="1408"/>
                      <a:pt x="2836" y="1608"/>
                      <a:pt x="2469" y="1742"/>
                    </a:cubicBezTo>
                    <a:cubicBezTo>
                      <a:pt x="2335" y="1792"/>
                      <a:pt x="2219" y="1817"/>
                      <a:pt x="2119" y="1817"/>
                    </a:cubicBezTo>
                    <a:cubicBezTo>
                      <a:pt x="2018" y="1817"/>
                      <a:pt x="1935" y="1792"/>
                      <a:pt x="1868" y="1742"/>
                    </a:cubicBezTo>
                    <a:cubicBezTo>
                      <a:pt x="1868" y="1708"/>
                      <a:pt x="1835" y="1675"/>
                      <a:pt x="1802" y="1642"/>
                    </a:cubicBezTo>
                    <a:cubicBezTo>
                      <a:pt x="2002" y="1475"/>
                      <a:pt x="2169" y="1208"/>
                      <a:pt x="2269" y="974"/>
                    </a:cubicBezTo>
                    <a:cubicBezTo>
                      <a:pt x="2402" y="641"/>
                      <a:pt x="2369" y="341"/>
                      <a:pt x="2235" y="174"/>
                    </a:cubicBezTo>
                    <a:cubicBezTo>
                      <a:pt x="2188" y="127"/>
                      <a:pt x="2108" y="79"/>
                      <a:pt x="1994" y="79"/>
                    </a:cubicBezTo>
                    <a:cubicBezTo>
                      <a:pt x="1947" y="79"/>
                      <a:pt x="1894" y="88"/>
                      <a:pt x="1835" y="107"/>
                    </a:cubicBezTo>
                    <a:cubicBezTo>
                      <a:pt x="1568" y="174"/>
                      <a:pt x="1368" y="441"/>
                      <a:pt x="1301" y="808"/>
                    </a:cubicBezTo>
                    <a:cubicBezTo>
                      <a:pt x="1235" y="1041"/>
                      <a:pt x="1235" y="1275"/>
                      <a:pt x="1301" y="1541"/>
                    </a:cubicBezTo>
                    <a:cubicBezTo>
                      <a:pt x="1201" y="1575"/>
                      <a:pt x="1101" y="1608"/>
                      <a:pt x="1001" y="1608"/>
                    </a:cubicBezTo>
                    <a:cubicBezTo>
                      <a:pt x="974" y="1617"/>
                      <a:pt x="947" y="1621"/>
                      <a:pt x="921" y="1621"/>
                    </a:cubicBezTo>
                    <a:cubicBezTo>
                      <a:pt x="850" y="1621"/>
                      <a:pt x="783" y="1590"/>
                      <a:pt x="734" y="1541"/>
                    </a:cubicBezTo>
                    <a:cubicBezTo>
                      <a:pt x="501" y="1275"/>
                      <a:pt x="467" y="607"/>
                      <a:pt x="534" y="241"/>
                    </a:cubicBezTo>
                    <a:cubicBezTo>
                      <a:pt x="534" y="107"/>
                      <a:pt x="467" y="7"/>
                      <a:pt x="334" y="7"/>
                    </a:cubicBezTo>
                    <a:cubicBezTo>
                      <a:pt x="321" y="3"/>
                      <a:pt x="307" y="1"/>
                      <a:pt x="29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30"/>
              <p:cNvSpPr/>
              <p:nvPr/>
            </p:nvSpPr>
            <p:spPr>
              <a:xfrm>
                <a:off x="8010940" y="4546280"/>
                <a:ext cx="227538" cy="200337"/>
              </a:xfrm>
              <a:custGeom>
                <a:avLst/>
                <a:gdLst/>
                <a:ahLst/>
                <a:cxnLst/>
                <a:rect l="l" t="t" r="r" b="b"/>
                <a:pathLst>
                  <a:path w="11295" h="9946" extrusionOk="0">
                    <a:moveTo>
                      <a:pt x="7258" y="1"/>
                    </a:moveTo>
                    <a:cubicBezTo>
                      <a:pt x="7136" y="1"/>
                      <a:pt x="7007" y="79"/>
                      <a:pt x="6872" y="261"/>
                    </a:cubicBezTo>
                    <a:cubicBezTo>
                      <a:pt x="5905" y="1562"/>
                      <a:pt x="5505" y="2596"/>
                      <a:pt x="5505" y="2596"/>
                    </a:cubicBezTo>
                    <a:cubicBezTo>
                      <a:pt x="5505" y="2596"/>
                      <a:pt x="4814" y="391"/>
                      <a:pt x="4120" y="391"/>
                    </a:cubicBezTo>
                    <a:cubicBezTo>
                      <a:pt x="4036" y="391"/>
                      <a:pt x="3953" y="423"/>
                      <a:pt x="3870" y="495"/>
                    </a:cubicBezTo>
                    <a:cubicBezTo>
                      <a:pt x="3103" y="1195"/>
                      <a:pt x="2669" y="2763"/>
                      <a:pt x="2669" y="2763"/>
                    </a:cubicBezTo>
                    <a:cubicBezTo>
                      <a:pt x="2669" y="2763"/>
                      <a:pt x="1818" y="681"/>
                      <a:pt x="1131" y="681"/>
                    </a:cubicBezTo>
                    <a:cubicBezTo>
                      <a:pt x="1002" y="681"/>
                      <a:pt x="879" y="754"/>
                      <a:pt x="768" y="928"/>
                    </a:cubicBezTo>
                    <a:cubicBezTo>
                      <a:pt x="34" y="2062"/>
                      <a:pt x="68" y="5665"/>
                      <a:pt x="68" y="5665"/>
                    </a:cubicBezTo>
                    <a:cubicBezTo>
                      <a:pt x="68" y="5665"/>
                      <a:pt x="1" y="9568"/>
                      <a:pt x="5371" y="9935"/>
                    </a:cubicBezTo>
                    <a:cubicBezTo>
                      <a:pt x="5482" y="9942"/>
                      <a:pt x="5591" y="9946"/>
                      <a:pt x="5698" y="9946"/>
                    </a:cubicBezTo>
                    <a:cubicBezTo>
                      <a:pt x="10828" y="9946"/>
                      <a:pt x="11295" y="1485"/>
                      <a:pt x="10608" y="995"/>
                    </a:cubicBezTo>
                    <a:cubicBezTo>
                      <a:pt x="10539" y="945"/>
                      <a:pt x="10462" y="923"/>
                      <a:pt x="10380" y="923"/>
                    </a:cubicBezTo>
                    <a:cubicBezTo>
                      <a:pt x="9637" y="923"/>
                      <a:pt x="8474" y="2763"/>
                      <a:pt x="8474" y="2763"/>
                    </a:cubicBezTo>
                    <a:cubicBezTo>
                      <a:pt x="8474" y="2763"/>
                      <a:pt x="7985" y="1"/>
                      <a:pt x="7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30"/>
              <p:cNvSpPr/>
              <p:nvPr/>
            </p:nvSpPr>
            <p:spPr>
              <a:xfrm>
                <a:off x="8012290" y="4629977"/>
                <a:ext cx="205640" cy="65362"/>
              </a:xfrm>
              <a:custGeom>
                <a:avLst/>
                <a:gdLst/>
                <a:ahLst/>
                <a:cxnLst/>
                <a:rect l="l" t="t" r="r" b="b"/>
                <a:pathLst>
                  <a:path w="10208" h="3245" extrusionOk="0">
                    <a:moveTo>
                      <a:pt x="6038" y="543"/>
                    </a:moveTo>
                    <a:cubicBezTo>
                      <a:pt x="6038" y="676"/>
                      <a:pt x="6005" y="876"/>
                      <a:pt x="5938" y="1110"/>
                    </a:cubicBezTo>
                    <a:cubicBezTo>
                      <a:pt x="5938" y="876"/>
                      <a:pt x="5971" y="676"/>
                      <a:pt x="6038" y="543"/>
                    </a:cubicBezTo>
                    <a:close/>
                    <a:moveTo>
                      <a:pt x="1902" y="509"/>
                    </a:moveTo>
                    <a:cubicBezTo>
                      <a:pt x="1902" y="609"/>
                      <a:pt x="1869" y="809"/>
                      <a:pt x="1768" y="1043"/>
                    </a:cubicBezTo>
                    <a:cubicBezTo>
                      <a:pt x="1735" y="1110"/>
                      <a:pt x="1702" y="1143"/>
                      <a:pt x="1668" y="1210"/>
                    </a:cubicBezTo>
                    <a:cubicBezTo>
                      <a:pt x="1668" y="1110"/>
                      <a:pt x="1668" y="1010"/>
                      <a:pt x="1702" y="909"/>
                    </a:cubicBezTo>
                    <a:cubicBezTo>
                      <a:pt x="1735" y="709"/>
                      <a:pt x="1802" y="576"/>
                      <a:pt x="1902" y="509"/>
                    </a:cubicBezTo>
                    <a:close/>
                    <a:moveTo>
                      <a:pt x="7606" y="1110"/>
                    </a:moveTo>
                    <a:cubicBezTo>
                      <a:pt x="7606" y="1276"/>
                      <a:pt x="7573" y="1510"/>
                      <a:pt x="7473" y="1777"/>
                    </a:cubicBezTo>
                    <a:cubicBezTo>
                      <a:pt x="7439" y="1510"/>
                      <a:pt x="7506" y="1276"/>
                      <a:pt x="7606" y="1110"/>
                    </a:cubicBezTo>
                    <a:close/>
                    <a:moveTo>
                      <a:pt x="6158" y="1"/>
                    </a:moveTo>
                    <a:cubicBezTo>
                      <a:pt x="6027" y="1"/>
                      <a:pt x="5916" y="70"/>
                      <a:pt x="5805" y="209"/>
                    </a:cubicBezTo>
                    <a:cubicBezTo>
                      <a:pt x="5504" y="509"/>
                      <a:pt x="5438" y="1210"/>
                      <a:pt x="5571" y="1810"/>
                    </a:cubicBezTo>
                    <a:cubicBezTo>
                      <a:pt x="5404" y="2077"/>
                      <a:pt x="5204" y="2310"/>
                      <a:pt x="4937" y="2477"/>
                    </a:cubicBezTo>
                    <a:cubicBezTo>
                      <a:pt x="4776" y="2590"/>
                      <a:pt x="4638" y="2648"/>
                      <a:pt x="4513" y="2648"/>
                    </a:cubicBezTo>
                    <a:cubicBezTo>
                      <a:pt x="4378" y="2648"/>
                      <a:pt x="4257" y="2582"/>
                      <a:pt x="4137" y="2444"/>
                    </a:cubicBezTo>
                    <a:cubicBezTo>
                      <a:pt x="3870" y="2177"/>
                      <a:pt x="3770" y="1710"/>
                      <a:pt x="3737" y="1276"/>
                    </a:cubicBezTo>
                    <a:cubicBezTo>
                      <a:pt x="4070" y="909"/>
                      <a:pt x="4237" y="576"/>
                      <a:pt x="4204" y="376"/>
                    </a:cubicBezTo>
                    <a:cubicBezTo>
                      <a:pt x="4204" y="276"/>
                      <a:pt x="4137" y="176"/>
                      <a:pt x="4037" y="142"/>
                    </a:cubicBezTo>
                    <a:cubicBezTo>
                      <a:pt x="4006" y="130"/>
                      <a:pt x="3977" y="125"/>
                      <a:pt x="3948" y="125"/>
                    </a:cubicBezTo>
                    <a:cubicBezTo>
                      <a:pt x="3821" y="125"/>
                      <a:pt x="3712" y="233"/>
                      <a:pt x="3603" y="342"/>
                    </a:cubicBezTo>
                    <a:cubicBezTo>
                      <a:pt x="3436" y="509"/>
                      <a:pt x="3370" y="809"/>
                      <a:pt x="3336" y="1110"/>
                    </a:cubicBezTo>
                    <a:cubicBezTo>
                      <a:pt x="3136" y="1343"/>
                      <a:pt x="2869" y="1577"/>
                      <a:pt x="2502" y="1710"/>
                    </a:cubicBezTo>
                    <a:cubicBezTo>
                      <a:pt x="2377" y="1782"/>
                      <a:pt x="2262" y="1815"/>
                      <a:pt x="2161" y="1815"/>
                    </a:cubicBezTo>
                    <a:cubicBezTo>
                      <a:pt x="2073" y="1815"/>
                      <a:pt x="1997" y="1790"/>
                      <a:pt x="1935" y="1743"/>
                    </a:cubicBezTo>
                    <a:cubicBezTo>
                      <a:pt x="1902" y="1743"/>
                      <a:pt x="1869" y="1710"/>
                      <a:pt x="1835" y="1677"/>
                    </a:cubicBezTo>
                    <a:cubicBezTo>
                      <a:pt x="2035" y="1477"/>
                      <a:pt x="2169" y="1210"/>
                      <a:pt x="2235" y="976"/>
                    </a:cubicBezTo>
                    <a:cubicBezTo>
                      <a:pt x="2369" y="609"/>
                      <a:pt x="2336" y="342"/>
                      <a:pt x="2169" y="176"/>
                    </a:cubicBezTo>
                    <a:cubicBezTo>
                      <a:pt x="2118" y="150"/>
                      <a:pt x="2029" y="86"/>
                      <a:pt x="1901" y="86"/>
                    </a:cubicBezTo>
                    <a:cubicBezTo>
                      <a:pt x="1861" y="86"/>
                      <a:pt x="1817" y="93"/>
                      <a:pt x="1768" y="109"/>
                    </a:cubicBezTo>
                    <a:cubicBezTo>
                      <a:pt x="1502" y="209"/>
                      <a:pt x="1335" y="476"/>
                      <a:pt x="1268" y="876"/>
                    </a:cubicBezTo>
                    <a:cubicBezTo>
                      <a:pt x="1235" y="1076"/>
                      <a:pt x="1268" y="1343"/>
                      <a:pt x="1335" y="1577"/>
                    </a:cubicBezTo>
                    <a:cubicBezTo>
                      <a:pt x="1235" y="1643"/>
                      <a:pt x="1135" y="1677"/>
                      <a:pt x="1035" y="1710"/>
                    </a:cubicBezTo>
                    <a:cubicBezTo>
                      <a:pt x="935" y="1710"/>
                      <a:pt x="834" y="1677"/>
                      <a:pt x="768" y="1610"/>
                    </a:cubicBezTo>
                    <a:cubicBezTo>
                      <a:pt x="501" y="1410"/>
                      <a:pt x="468" y="709"/>
                      <a:pt x="468" y="342"/>
                    </a:cubicBezTo>
                    <a:cubicBezTo>
                      <a:pt x="468" y="209"/>
                      <a:pt x="401" y="109"/>
                      <a:pt x="267" y="109"/>
                    </a:cubicBezTo>
                    <a:cubicBezTo>
                      <a:pt x="167" y="109"/>
                      <a:pt x="67" y="209"/>
                      <a:pt x="67" y="309"/>
                    </a:cubicBezTo>
                    <a:cubicBezTo>
                      <a:pt x="67" y="442"/>
                      <a:pt x="1" y="1510"/>
                      <a:pt x="468" y="1944"/>
                    </a:cubicBezTo>
                    <a:cubicBezTo>
                      <a:pt x="606" y="2054"/>
                      <a:pt x="790" y="2119"/>
                      <a:pt x="981" y="2119"/>
                    </a:cubicBezTo>
                    <a:cubicBezTo>
                      <a:pt x="1021" y="2119"/>
                      <a:pt x="1061" y="2116"/>
                      <a:pt x="1101" y="2110"/>
                    </a:cubicBezTo>
                    <a:cubicBezTo>
                      <a:pt x="1268" y="2077"/>
                      <a:pt x="1402" y="2044"/>
                      <a:pt x="1535" y="1944"/>
                    </a:cubicBezTo>
                    <a:cubicBezTo>
                      <a:pt x="1568" y="2010"/>
                      <a:pt x="1602" y="2044"/>
                      <a:pt x="1668" y="2077"/>
                    </a:cubicBezTo>
                    <a:cubicBezTo>
                      <a:pt x="1789" y="2157"/>
                      <a:pt x="1958" y="2238"/>
                      <a:pt x="2183" y="2238"/>
                    </a:cubicBezTo>
                    <a:cubicBezTo>
                      <a:pt x="2332" y="2238"/>
                      <a:pt x="2504" y="2203"/>
                      <a:pt x="2702" y="2110"/>
                    </a:cubicBezTo>
                    <a:cubicBezTo>
                      <a:pt x="2936" y="1977"/>
                      <a:pt x="3169" y="1843"/>
                      <a:pt x="3370" y="1677"/>
                    </a:cubicBezTo>
                    <a:cubicBezTo>
                      <a:pt x="3436" y="2077"/>
                      <a:pt x="3570" y="2444"/>
                      <a:pt x="3803" y="2711"/>
                    </a:cubicBezTo>
                    <a:cubicBezTo>
                      <a:pt x="4020" y="2946"/>
                      <a:pt x="4256" y="3063"/>
                      <a:pt x="4507" y="3063"/>
                    </a:cubicBezTo>
                    <a:cubicBezTo>
                      <a:pt x="4719" y="3063"/>
                      <a:pt x="4942" y="2979"/>
                      <a:pt x="5171" y="2811"/>
                    </a:cubicBezTo>
                    <a:cubicBezTo>
                      <a:pt x="5371" y="2677"/>
                      <a:pt x="5538" y="2511"/>
                      <a:pt x="5705" y="2344"/>
                    </a:cubicBezTo>
                    <a:cubicBezTo>
                      <a:pt x="5771" y="2544"/>
                      <a:pt x="5871" y="2744"/>
                      <a:pt x="6005" y="2911"/>
                    </a:cubicBezTo>
                    <a:cubicBezTo>
                      <a:pt x="6177" y="3102"/>
                      <a:pt x="6371" y="3195"/>
                      <a:pt x="6575" y="3195"/>
                    </a:cubicBezTo>
                    <a:cubicBezTo>
                      <a:pt x="6726" y="3195"/>
                      <a:pt x="6883" y="3144"/>
                      <a:pt x="7039" y="3044"/>
                    </a:cubicBezTo>
                    <a:cubicBezTo>
                      <a:pt x="7172" y="2944"/>
                      <a:pt x="7306" y="2811"/>
                      <a:pt x="7439" y="2677"/>
                    </a:cubicBezTo>
                    <a:cubicBezTo>
                      <a:pt x="7706" y="3011"/>
                      <a:pt x="8106" y="3211"/>
                      <a:pt x="8540" y="3245"/>
                    </a:cubicBezTo>
                    <a:lnTo>
                      <a:pt x="8673" y="3245"/>
                    </a:lnTo>
                    <a:cubicBezTo>
                      <a:pt x="9941" y="3245"/>
                      <a:pt x="10174" y="1477"/>
                      <a:pt x="10208" y="1410"/>
                    </a:cubicBezTo>
                    <a:cubicBezTo>
                      <a:pt x="10208" y="1276"/>
                      <a:pt x="10141" y="1176"/>
                      <a:pt x="10008" y="1176"/>
                    </a:cubicBezTo>
                    <a:cubicBezTo>
                      <a:pt x="9994" y="1172"/>
                      <a:pt x="9981" y="1170"/>
                      <a:pt x="9968" y="1170"/>
                    </a:cubicBezTo>
                    <a:cubicBezTo>
                      <a:pt x="9882" y="1170"/>
                      <a:pt x="9803" y="1256"/>
                      <a:pt x="9774" y="1343"/>
                    </a:cubicBezTo>
                    <a:cubicBezTo>
                      <a:pt x="9774" y="1375"/>
                      <a:pt x="9555" y="2816"/>
                      <a:pt x="8663" y="2816"/>
                    </a:cubicBezTo>
                    <a:cubicBezTo>
                      <a:pt x="8634" y="2816"/>
                      <a:pt x="8604" y="2814"/>
                      <a:pt x="8573" y="2811"/>
                    </a:cubicBezTo>
                    <a:cubicBezTo>
                      <a:pt x="8206" y="2811"/>
                      <a:pt x="7873" y="2611"/>
                      <a:pt x="7673" y="2310"/>
                    </a:cubicBezTo>
                    <a:cubicBezTo>
                      <a:pt x="7973" y="1810"/>
                      <a:pt x="8073" y="1210"/>
                      <a:pt x="8006" y="943"/>
                    </a:cubicBezTo>
                    <a:cubicBezTo>
                      <a:pt x="7973" y="709"/>
                      <a:pt x="7839" y="609"/>
                      <a:pt x="7773" y="609"/>
                    </a:cubicBezTo>
                    <a:cubicBezTo>
                      <a:pt x="7751" y="604"/>
                      <a:pt x="7727" y="601"/>
                      <a:pt x="7704" y="601"/>
                    </a:cubicBezTo>
                    <a:cubicBezTo>
                      <a:pt x="7585" y="601"/>
                      <a:pt x="7450" y="670"/>
                      <a:pt x="7339" y="809"/>
                    </a:cubicBezTo>
                    <a:cubicBezTo>
                      <a:pt x="7006" y="1176"/>
                      <a:pt x="6939" y="1743"/>
                      <a:pt x="7172" y="2244"/>
                    </a:cubicBezTo>
                    <a:cubicBezTo>
                      <a:pt x="7172" y="2277"/>
                      <a:pt x="7172" y="2277"/>
                      <a:pt x="7172" y="2310"/>
                    </a:cubicBezTo>
                    <a:cubicBezTo>
                      <a:pt x="7072" y="2444"/>
                      <a:pt x="6939" y="2577"/>
                      <a:pt x="6805" y="2677"/>
                    </a:cubicBezTo>
                    <a:cubicBezTo>
                      <a:pt x="6715" y="2737"/>
                      <a:pt x="6639" y="2770"/>
                      <a:pt x="6570" y="2770"/>
                    </a:cubicBezTo>
                    <a:cubicBezTo>
                      <a:pt x="6485" y="2770"/>
                      <a:pt x="6412" y="2721"/>
                      <a:pt x="6338" y="2611"/>
                    </a:cubicBezTo>
                    <a:cubicBezTo>
                      <a:pt x="6172" y="2444"/>
                      <a:pt x="6072" y="2177"/>
                      <a:pt x="6005" y="1910"/>
                    </a:cubicBezTo>
                    <a:cubicBezTo>
                      <a:pt x="6372" y="1276"/>
                      <a:pt x="6505" y="643"/>
                      <a:pt x="6472" y="342"/>
                    </a:cubicBezTo>
                    <a:cubicBezTo>
                      <a:pt x="6405" y="109"/>
                      <a:pt x="6305" y="42"/>
                      <a:pt x="6238" y="9"/>
                    </a:cubicBezTo>
                    <a:cubicBezTo>
                      <a:pt x="6211" y="3"/>
                      <a:pt x="6184" y="1"/>
                      <a:pt x="615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30"/>
              <p:cNvSpPr/>
              <p:nvPr/>
            </p:nvSpPr>
            <p:spPr>
              <a:xfrm>
                <a:off x="7491526" y="4838890"/>
                <a:ext cx="1335311" cy="244752"/>
              </a:xfrm>
              <a:custGeom>
                <a:avLst/>
                <a:gdLst/>
                <a:ahLst/>
                <a:cxnLst/>
                <a:rect l="l" t="t" r="r" b="b"/>
                <a:pathLst>
                  <a:path w="66285" h="12151" extrusionOk="0">
                    <a:moveTo>
                      <a:pt x="21309" y="0"/>
                    </a:moveTo>
                    <a:cubicBezTo>
                      <a:pt x="21232" y="0"/>
                      <a:pt x="21156" y="15"/>
                      <a:pt x="21082" y="45"/>
                    </a:cubicBezTo>
                    <a:cubicBezTo>
                      <a:pt x="19348" y="746"/>
                      <a:pt x="16279" y="7317"/>
                      <a:pt x="16279" y="7317"/>
                    </a:cubicBezTo>
                    <a:cubicBezTo>
                      <a:pt x="16279" y="7317"/>
                      <a:pt x="14181" y="226"/>
                      <a:pt x="12627" y="226"/>
                    </a:cubicBezTo>
                    <a:cubicBezTo>
                      <a:pt x="12530" y="226"/>
                      <a:pt x="12435" y="253"/>
                      <a:pt x="12343" y="312"/>
                    </a:cubicBezTo>
                    <a:cubicBezTo>
                      <a:pt x="10775" y="1346"/>
                      <a:pt x="8440" y="8418"/>
                      <a:pt x="8440" y="8418"/>
                    </a:cubicBezTo>
                    <a:cubicBezTo>
                      <a:pt x="8440" y="8418"/>
                      <a:pt x="6849" y="1067"/>
                      <a:pt x="5034" y="1067"/>
                    </a:cubicBezTo>
                    <a:cubicBezTo>
                      <a:pt x="4991" y="1067"/>
                      <a:pt x="4948" y="1071"/>
                      <a:pt x="4904" y="1079"/>
                    </a:cubicBezTo>
                    <a:cubicBezTo>
                      <a:pt x="3036" y="1446"/>
                      <a:pt x="1" y="11554"/>
                      <a:pt x="2603" y="11920"/>
                    </a:cubicBezTo>
                    <a:cubicBezTo>
                      <a:pt x="2603" y="11920"/>
                      <a:pt x="19261" y="12150"/>
                      <a:pt x="35484" y="12150"/>
                    </a:cubicBezTo>
                    <a:cubicBezTo>
                      <a:pt x="50771" y="12150"/>
                      <a:pt x="65671" y="11946"/>
                      <a:pt x="65881" y="11153"/>
                    </a:cubicBezTo>
                    <a:cubicBezTo>
                      <a:pt x="66284" y="9633"/>
                      <a:pt x="62590" y="755"/>
                      <a:pt x="60837" y="755"/>
                    </a:cubicBezTo>
                    <a:cubicBezTo>
                      <a:pt x="60705" y="755"/>
                      <a:pt x="60585" y="805"/>
                      <a:pt x="60477" y="913"/>
                    </a:cubicBezTo>
                    <a:cubicBezTo>
                      <a:pt x="58909" y="2447"/>
                      <a:pt x="56274" y="8151"/>
                      <a:pt x="56274" y="8151"/>
                    </a:cubicBezTo>
                    <a:cubicBezTo>
                      <a:pt x="56274" y="8151"/>
                      <a:pt x="54985" y="939"/>
                      <a:pt x="53879" y="939"/>
                    </a:cubicBezTo>
                    <a:cubicBezTo>
                      <a:pt x="53832" y="939"/>
                      <a:pt x="53785" y="952"/>
                      <a:pt x="53739" y="979"/>
                    </a:cubicBezTo>
                    <a:cubicBezTo>
                      <a:pt x="52605" y="1680"/>
                      <a:pt x="48535" y="8418"/>
                      <a:pt x="48535" y="8418"/>
                    </a:cubicBezTo>
                    <a:cubicBezTo>
                      <a:pt x="48535" y="8418"/>
                      <a:pt x="47404" y="495"/>
                      <a:pt x="46097" y="495"/>
                    </a:cubicBezTo>
                    <a:cubicBezTo>
                      <a:pt x="46021" y="495"/>
                      <a:pt x="45944" y="522"/>
                      <a:pt x="45867" y="579"/>
                    </a:cubicBezTo>
                    <a:cubicBezTo>
                      <a:pt x="44432" y="1613"/>
                      <a:pt x="40363" y="8018"/>
                      <a:pt x="40363" y="8018"/>
                    </a:cubicBezTo>
                    <a:cubicBezTo>
                      <a:pt x="40363" y="8018"/>
                      <a:pt x="38387" y="490"/>
                      <a:pt x="37233" y="490"/>
                    </a:cubicBezTo>
                    <a:cubicBezTo>
                      <a:pt x="37197" y="490"/>
                      <a:pt x="37162" y="497"/>
                      <a:pt x="37127" y="512"/>
                    </a:cubicBezTo>
                    <a:cubicBezTo>
                      <a:pt x="35993" y="1046"/>
                      <a:pt x="34058" y="7617"/>
                      <a:pt x="34058" y="7617"/>
                    </a:cubicBezTo>
                    <a:cubicBezTo>
                      <a:pt x="34058" y="7617"/>
                      <a:pt x="32096" y="850"/>
                      <a:pt x="30312" y="850"/>
                    </a:cubicBezTo>
                    <a:cubicBezTo>
                      <a:pt x="30192" y="850"/>
                      <a:pt x="30073" y="881"/>
                      <a:pt x="29955" y="946"/>
                    </a:cubicBezTo>
                    <a:cubicBezTo>
                      <a:pt x="28121" y="1980"/>
                      <a:pt x="25319" y="7050"/>
                      <a:pt x="25319" y="7050"/>
                    </a:cubicBezTo>
                    <a:cubicBezTo>
                      <a:pt x="25319" y="7050"/>
                      <a:pt x="22999" y="0"/>
                      <a:pt x="21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30"/>
              <p:cNvSpPr/>
              <p:nvPr/>
            </p:nvSpPr>
            <p:spPr>
              <a:xfrm>
                <a:off x="7712607" y="4927785"/>
                <a:ext cx="49073" cy="127703"/>
              </a:xfrm>
              <a:custGeom>
                <a:avLst/>
                <a:gdLst/>
                <a:ahLst/>
                <a:cxnLst/>
                <a:rect l="l" t="t" r="r" b="b"/>
                <a:pathLst>
                  <a:path w="2436" h="6340" extrusionOk="0">
                    <a:moveTo>
                      <a:pt x="2187" y="1"/>
                    </a:moveTo>
                    <a:cubicBezTo>
                      <a:pt x="2116" y="1"/>
                      <a:pt x="2045" y="38"/>
                      <a:pt x="2002" y="102"/>
                    </a:cubicBezTo>
                    <a:cubicBezTo>
                      <a:pt x="1935" y="269"/>
                      <a:pt x="0" y="4205"/>
                      <a:pt x="1401" y="6273"/>
                    </a:cubicBezTo>
                    <a:cubicBezTo>
                      <a:pt x="1435" y="6340"/>
                      <a:pt x="1501" y="6340"/>
                      <a:pt x="1568" y="6340"/>
                    </a:cubicBezTo>
                    <a:cubicBezTo>
                      <a:pt x="1601" y="6340"/>
                      <a:pt x="1668" y="6340"/>
                      <a:pt x="1701" y="6307"/>
                    </a:cubicBezTo>
                    <a:cubicBezTo>
                      <a:pt x="1802" y="6240"/>
                      <a:pt x="1802" y="6140"/>
                      <a:pt x="1735" y="6040"/>
                    </a:cubicBezTo>
                    <a:cubicBezTo>
                      <a:pt x="467" y="4172"/>
                      <a:pt x="2369" y="336"/>
                      <a:pt x="2402" y="302"/>
                    </a:cubicBezTo>
                    <a:cubicBezTo>
                      <a:pt x="2435" y="202"/>
                      <a:pt x="2402" y="69"/>
                      <a:pt x="2302" y="35"/>
                    </a:cubicBezTo>
                    <a:cubicBezTo>
                      <a:pt x="2266" y="12"/>
                      <a:pt x="2227" y="1"/>
                      <a:pt x="218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30"/>
              <p:cNvSpPr/>
              <p:nvPr/>
            </p:nvSpPr>
            <p:spPr>
              <a:xfrm>
                <a:off x="7905446" y="4933989"/>
                <a:ext cx="40350" cy="115457"/>
              </a:xfrm>
              <a:custGeom>
                <a:avLst/>
                <a:gdLst/>
                <a:ahLst/>
                <a:cxnLst/>
                <a:rect l="l" t="t" r="r" b="b"/>
                <a:pathLst>
                  <a:path w="2003" h="5732" extrusionOk="0">
                    <a:moveTo>
                      <a:pt x="224" y="1"/>
                    </a:moveTo>
                    <a:cubicBezTo>
                      <a:pt x="193" y="1"/>
                      <a:pt x="162" y="9"/>
                      <a:pt x="134" y="28"/>
                    </a:cubicBezTo>
                    <a:cubicBezTo>
                      <a:pt x="34" y="61"/>
                      <a:pt x="1" y="194"/>
                      <a:pt x="34" y="295"/>
                    </a:cubicBezTo>
                    <a:cubicBezTo>
                      <a:pt x="67" y="328"/>
                      <a:pt x="1569" y="3497"/>
                      <a:pt x="1268" y="5498"/>
                    </a:cubicBezTo>
                    <a:cubicBezTo>
                      <a:pt x="1268" y="5598"/>
                      <a:pt x="1335" y="5732"/>
                      <a:pt x="1468" y="5732"/>
                    </a:cubicBezTo>
                    <a:lnTo>
                      <a:pt x="1502" y="5732"/>
                    </a:lnTo>
                    <a:cubicBezTo>
                      <a:pt x="1602" y="5732"/>
                      <a:pt x="1669" y="5665"/>
                      <a:pt x="1702" y="5565"/>
                    </a:cubicBezTo>
                    <a:cubicBezTo>
                      <a:pt x="2002" y="3430"/>
                      <a:pt x="501" y="261"/>
                      <a:pt x="434" y="128"/>
                    </a:cubicBezTo>
                    <a:cubicBezTo>
                      <a:pt x="386" y="56"/>
                      <a:pt x="304" y="1"/>
                      <a:pt x="22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30"/>
              <p:cNvSpPr/>
              <p:nvPr/>
            </p:nvSpPr>
            <p:spPr>
              <a:xfrm>
                <a:off x="8072098" y="4923535"/>
                <a:ext cx="40330" cy="129939"/>
              </a:xfrm>
              <a:custGeom>
                <a:avLst/>
                <a:gdLst/>
                <a:ahLst/>
                <a:cxnLst/>
                <a:rect l="l" t="t" r="r" b="b"/>
                <a:pathLst>
                  <a:path w="2002" h="6451" extrusionOk="0">
                    <a:moveTo>
                      <a:pt x="1760" y="0"/>
                    </a:moveTo>
                    <a:cubicBezTo>
                      <a:pt x="1687" y="0"/>
                      <a:pt x="1618" y="38"/>
                      <a:pt x="1568" y="113"/>
                    </a:cubicBezTo>
                    <a:cubicBezTo>
                      <a:pt x="1501" y="280"/>
                      <a:pt x="0" y="3682"/>
                      <a:pt x="934" y="6317"/>
                    </a:cubicBezTo>
                    <a:cubicBezTo>
                      <a:pt x="968" y="6418"/>
                      <a:pt x="1034" y="6451"/>
                      <a:pt x="1134" y="6451"/>
                    </a:cubicBezTo>
                    <a:lnTo>
                      <a:pt x="1201" y="6451"/>
                    </a:lnTo>
                    <a:cubicBezTo>
                      <a:pt x="1301" y="6418"/>
                      <a:pt x="1368" y="6284"/>
                      <a:pt x="1335" y="6184"/>
                    </a:cubicBezTo>
                    <a:cubicBezTo>
                      <a:pt x="434" y="3682"/>
                      <a:pt x="1935" y="313"/>
                      <a:pt x="1935" y="280"/>
                    </a:cubicBezTo>
                    <a:cubicBezTo>
                      <a:pt x="2002" y="180"/>
                      <a:pt x="1968" y="80"/>
                      <a:pt x="1835" y="13"/>
                    </a:cubicBezTo>
                    <a:cubicBezTo>
                      <a:pt x="1810" y="5"/>
                      <a:pt x="1785" y="0"/>
                      <a:pt x="176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30"/>
              <p:cNvSpPr/>
              <p:nvPr/>
            </p:nvSpPr>
            <p:spPr>
              <a:xfrm>
                <a:off x="8222614" y="4927825"/>
                <a:ext cx="29593" cy="123635"/>
              </a:xfrm>
              <a:custGeom>
                <a:avLst/>
                <a:gdLst/>
                <a:ahLst/>
                <a:cxnLst/>
                <a:rect l="l" t="t" r="r" b="b"/>
                <a:pathLst>
                  <a:path w="1469" h="6138" extrusionOk="0">
                    <a:moveTo>
                      <a:pt x="834" y="0"/>
                    </a:moveTo>
                    <a:cubicBezTo>
                      <a:pt x="734" y="0"/>
                      <a:pt x="634" y="100"/>
                      <a:pt x="634" y="234"/>
                    </a:cubicBezTo>
                    <a:cubicBezTo>
                      <a:pt x="667" y="267"/>
                      <a:pt x="1034" y="4236"/>
                      <a:pt x="67" y="5838"/>
                    </a:cubicBezTo>
                    <a:cubicBezTo>
                      <a:pt x="0" y="5938"/>
                      <a:pt x="34" y="6038"/>
                      <a:pt x="134" y="6104"/>
                    </a:cubicBezTo>
                    <a:cubicBezTo>
                      <a:pt x="167" y="6138"/>
                      <a:pt x="200" y="6138"/>
                      <a:pt x="234" y="6138"/>
                    </a:cubicBezTo>
                    <a:cubicBezTo>
                      <a:pt x="301" y="6138"/>
                      <a:pt x="367" y="6104"/>
                      <a:pt x="401" y="6038"/>
                    </a:cubicBezTo>
                    <a:cubicBezTo>
                      <a:pt x="1468" y="4337"/>
                      <a:pt x="1068" y="367"/>
                      <a:pt x="1068" y="167"/>
                    </a:cubicBezTo>
                    <a:cubicBezTo>
                      <a:pt x="1068" y="67"/>
                      <a:pt x="934" y="0"/>
                      <a:pt x="8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30"/>
              <p:cNvSpPr/>
              <p:nvPr/>
            </p:nvSpPr>
            <p:spPr>
              <a:xfrm>
                <a:off x="8386566" y="4933989"/>
                <a:ext cx="19500" cy="113443"/>
              </a:xfrm>
              <a:custGeom>
                <a:avLst/>
                <a:gdLst/>
                <a:ahLst/>
                <a:cxnLst/>
                <a:rect l="l" t="t" r="r" b="b"/>
                <a:pathLst>
                  <a:path w="968" h="5632" extrusionOk="0">
                    <a:moveTo>
                      <a:pt x="746" y="1"/>
                    </a:moveTo>
                    <a:cubicBezTo>
                      <a:pt x="668" y="1"/>
                      <a:pt x="592" y="56"/>
                      <a:pt x="568" y="128"/>
                    </a:cubicBezTo>
                    <a:cubicBezTo>
                      <a:pt x="0" y="1295"/>
                      <a:pt x="501" y="5265"/>
                      <a:pt x="534" y="5465"/>
                    </a:cubicBezTo>
                    <a:cubicBezTo>
                      <a:pt x="568" y="5565"/>
                      <a:pt x="634" y="5632"/>
                      <a:pt x="734" y="5632"/>
                    </a:cubicBezTo>
                    <a:lnTo>
                      <a:pt x="768" y="5632"/>
                    </a:lnTo>
                    <a:cubicBezTo>
                      <a:pt x="901" y="5598"/>
                      <a:pt x="968" y="5498"/>
                      <a:pt x="934" y="5398"/>
                    </a:cubicBezTo>
                    <a:cubicBezTo>
                      <a:pt x="801" y="4297"/>
                      <a:pt x="534" y="1195"/>
                      <a:pt x="934" y="295"/>
                    </a:cubicBezTo>
                    <a:cubicBezTo>
                      <a:pt x="968" y="194"/>
                      <a:pt x="934" y="61"/>
                      <a:pt x="834" y="28"/>
                    </a:cubicBezTo>
                    <a:cubicBezTo>
                      <a:pt x="806" y="9"/>
                      <a:pt x="776" y="1"/>
                      <a:pt x="74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30"/>
              <p:cNvSpPr/>
              <p:nvPr/>
            </p:nvSpPr>
            <p:spPr>
              <a:xfrm>
                <a:off x="8539762" y="4946579"/>
                <a:ext cx="38336" cy="94811"/>
              </a:xfrm>
              <a:custGeom>
                <a:avLst/>
                <a:gdLst/>
                <a:ahLst/>
                <a:cxnLst/>
                <a:rect l="l" t="t" r="r" b="b"/>
                <a:pathLst>
                  <a:path w="1903" h="4707" extrusionOk="0">
                    <a:moveTo>
                      <a:pt x="833" y="0"/>
                    </a:moveTo>
                    <a:cubicBezTo>
                      <a:pt x="795" y="0"/>
                      <a:pt x="760" y="11"/>
                      <a:pt x="735" y="36"/>
                    </a:cubicBezTo>
                    <a:cubicBezTo>
                      <a:pt x="635" y="137"/>
                      <a:pt x="635" y="237"/>
                      <a:pt x="701" y="337"/>
                    </a:cubicBezTo>
                    <a:cubicBezTo>
                      <a:pt x="1302" y="1104"/>
                      <a:pt x="435" y="3539"/>
                      <a:pt x="34" y="4406"/>
                    </a:cubicBezTo>
                    <a:cubicBezTo>
                      <a:pt x="1" y="4506"/>
                      <a:pt x="34" y="4640"/>
                      <a:pt x="134" y="4673"/>
                    </a:cubicBezTo>
                    <a:cubicBezTo>
                      <a:pt x="168" y="4673"/>
                      <a:pt x="201" y="4706"/>
                      <a:pt x="234" y="4706"/>
                    </a:cubicBezTo>
                    <a:cubicBezTo>
                      <a:pt x="301" y="4706"/>
                      <a:pt x="368" y="4640"/>
                      <a:pt x="401" y="4573"/>
                    </a:cubicBezTo>
                    <a:cubicBezTo>
                      <a:pt x="568" y="4239"/>
                      <a:pt x="1902" y="1204"/>
                      <a:pt x="1002" y="70"/>
                    </a:cubicBezTo>
                    <a:cubicBezTo>
                      <a:pt x="960" y="29"/>
                      <a:pt x="894" y="0"/>
                      <a:pt x="83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30"/>
              <p:cNvSpPr/>
              <p:nvPr/>
            </p:nvSpPr>
            <p:spPr>
              <a:xfrm>
                <a:off x="8699021" y="4929799"/>
                <a:ext cx="47059" cy="117632"/>
              </a:xfrm>
              <a:custGeom>
                <a:avLst/>
                <a:gdLst/>
                <a:ahLst/>
                <a:cxnLst/>
                <a:rect l="l" t="t" r="r" b="b"/>
                <a:pathLst>
                  <a:path w="2336" h="5840" extrusionOk="0">
                    <a:moveTo>
                      <a:pt x="248" y="1"/>
                    </a:moveTo>
                    <a:cubicBezTo>
                      <a:pt x="209" y="1"/>
                      <a:pt x="169" y="12"/>
                      <a:pt x="134" y="36"/>
                    </a:cubicBezTo>
                    <a:cubicBezTo>
                      <a:pt x="34" y="102"/>
                      <a:pt x="1" y="202"/>
                      <a:pt x="67" y="302"/>
                    </a:cubicBezTo>
                    <a:cubicBezTo>
                      <a:pt x="67" y="336"/>
                      <a:pt x="1869" y="3371"/>
                      <a:pt x="901" y="5539"/>
                    </a:cubicBezTo>
                    <a:cubicBezTo>
                      <a:pt x="834" y="5640"/>
                      <a:pt x="901" y="5773"/>
                      <a:pt x="1001" y="5806"/>
                    </a:cubicBezTo>
                    <a:cubicBezTo>
                      <a:pt x="1035" y="5840"/>
                      <a:pt x="1035" y="5840"/>
                      <a:pt x="1068" y="5840"/>
                    </a:cubicBezTo>
                    <a:cubicBezTo>
                      <a:pt x="1168" y="5840"/>
                      <a:pt x="1235" y="5806"/>
                      <a:pt x="1268" y="5706"/>
                    </a:cubicBezTo>
                    <a:cubicBezTo>
                      <a:pt x="2336" y="3338"/>
                      <a:pt x="501" y="236"/>
                      <a:pt x="434" y="102"/>
                    </a:cubicBezTo>
                    <a:cubicBezTo>
                      <a:pt x="391" y="38"/>
                      <a:pt x="320" y="1"/>
                      <a:pt x="24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76" name="Google Shape;2876;p30"/>
          <p:cNvGrpSpPr/>
          <p:nvPr/>
        </p:nvGrpSpPr>
        <p:grpSpPr>
          <a:xfrm flipH="1">
            <a:off x="221100" y="3884511"/>
            <a:ext cx="1243016" cy="2723205"/>
            <a:chOff x="8189988" y="2913383"/>
            <a:chExt cx="932262" cy="2042404"/>
          </a:xfrm>
        </p:grpSpPr>
        <p:sp>
          <p:nvSpPr>
            <p:cNvPr id="2877" name="Google Shape;2877;p30"/>
            <p:cNvSpPr/>
            <p:nvPr/>
          </p:nvSpPr>
          <p:spPr>
            <a:xfrm flipH="1">
              <a:off x="8968753" y="3579504"/>
              <a:ext cx="62057" cy="62770"/>
            </a:xfrm>
            <a:custGeom>
              <a:avLst/>
              <a:gdLst/>
              <a:ahLst/>
              <a:cxnLst/>
              <a:rect l="l" t="t" r="r" b="b"/>
              <a:pathLst>
                <a:path w="2870" h="2903" extrusionOk="0">
                  <a:moveTo>
                    <a:pt x="1435" y="434"/>
                  </a:moveTo>
                  <a:cubicBezTo>
                    <a:pt x="1702" y="434"/>
                    <a:pt x="1969" y="534"/>
                    <a:pt x="2169" y="735"/>
                  </a:cubicBezTo>
                  <a:cubicBezTo>
                    <a:pt x="2369" y="935"/>
                    <a:pt x="2469" y="1202"/>
                    <a:pt x="2469" y="1468"/>
                  </a:cubicBezTo>
                  <a:cubicBezTo>
                    <a:pt x="2469" y="2036"/>
                    <a:pt x="2002" y="2469"/>
                    <a:pt x="1435" y="2469"/>
                  </a:cubicBezTo>
                  <a:cubicBezTo>
                    <a:pt x="868" y="2469"/>
                    <a:pt x="401" y="2002"/>
                    <a:pt x="401" y="1435"/>
                  </a:cubicBezTo>
                  <a:cubicBezTo>
                    <a:pt x="401" y="901"/>
                    <a:pt x="868" y="434"/>
                    <a:pt x="1435" y="434"/>
                  </a:cubicBezTo>
                  <a:close/>
                  <a:moveTo>
                    <a:pt x="1435" y="1"/>
                  </a:moveTo>
                  <a:cubicBezTo>
                    <a:pt x="634" y="1"/>
                    <a:pt x="1" y="668"/>
                    <a:pt x="1" y="1435"/>
                  </a:cubicBezTo>
                  <a:cubicBezTo>
                    <a:pt x="1" y="2236"/>
                    <a:pt x="634" y="2903"/>
                    <a:pt x="1435" y="2903"/>
                  </a:cubicBezTo>
                  <a:cubicBezTo>
                    <a:pt x="2235" y="2903"/>
                    <a:pt x="2869" y="2269"/>
                    <a:pt x="2869" y="1468"/>
                  </a:cubicBezTo>
                  <a:cubicBezTo>
                    <a:pt x="2869" y="1068"/>
                    <a:pt x="2736" y="701"/>
                    <a:pt x="2469" y="434"/>
                  </a:cubicBezTo>
                  <a:cubicBezTo>
                    <a:pt x="2202" y="168"/>
                    <a:pt x="1835" y="1"/>
                    <a:pt x="14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30"/>
            <p:cNvSpPr/>
            <p:nvPr/>
          </p:nvSpPr>
          <p:spPr>
            <a:xfrm flipH="1">
              <a:off x="9021252" y="4197983"/>
              <a:ext cx="100999" cy="101712"/>
            </a:xfrm>
            <a:custGeom>
              <a:avLst/>
              <a:gdLst/>
              <a:ahLst/>
              <a:cxnLst/>
              <a:rect l="l" t="t" r="r" b="b"/>
              <a:pathLst>
                <a:path w="4671" h="4704" extrusionOk="0">
                  <a:moveTo>
                    <a:pt x="2502" y="601"/>
                  </a:moveTo>
                  <a:cubicBezTo>
                    <a:pt x="2569" y="801"/>
                    <a:pt x="2635" y="1068"/>
                    <a:pt x="2669" y="1234"/>
                  </a:cubicBezTo>
                  <a:cubicBezTo>
                    <a:pt x="2802" y="1701"/>
                    <a:pt x="2835" y="1835"/>
                    <a:pt x="2869" y="1902"/>
                  </a:cubicBezTo>
                  <a:cubicBezTo>
                    <a:pt x="2936" y="1968"/>
                    <a:pt x="3002" y="2002"/>
                    <a:pt x="3469" y="2168"/>
                  </a:cubicBezTo>
                  <a:cubicBezTo>
                    <a:pt x="3636" y="2235"/>
                    <a:pt x="3903" y="2335"/>
                    <a:pt x="4070" y="2402"/>
                  </a:cubicBezTo>
                  <a:cubicBezTo>
                    <a:pt x="3803" y="2502"/>
                    <a:pt x="3403" y="2669"/>
                    <a:pt x="3002" y="2802"/>
                  </a:cubicBezTo>
                  <a:cubicBezTo>
                    <a:pt x="2969" y="2836"/>
                    <a:pt x="2936" y="2869"/>
                    <a:pt x="2902" y="2902"/>
                  </a:cubicBezTo>
                  <a:cubicBezTo>
                    <a:pt x="2702" y="3336"/>
                    <a:pt x="2469" y="3836"/>
                    <a:pt x="2335" y="4103"/>
                  </a:cubicBezTo>
                  <a:cubicBezTo>
                    <a:pt x="2235" y="3803"/>
                    <a:pt x="2068" y="3303"/>
                    <a:pt x="1968" y="2836"/>
                  </a:cubicBezTo>
                  <a:cubicBezTo>
                    <a:pt x="1935" y="2769"/>
                    <a:pt x="1868" y="2702"/>
                    <a:pt x="1801" y="2702"/>
                  </a:cubicBezTo>
                  <a:cubicBezTo>
                    <a:pt x="1368" y="2602"/>
                    <a:pt x="867" y="2502"/>
                    <a:pt x="601" y="2402"/>
                  </a:cubicBezTo>
                  <a:cubicBezTo>
                    <a:pt x="867" y="2268"/>
                    <a:pt x="1434" y="2002"/>
                    <a:pt x="1901" y="1801"/>
                  </a:cubicBezTo>
                  <a:cubicBezTo>
                    <a:pt x="1968" y="1801"/>
                    <a:pt x="2002" y="1735"/>
                    <a:pt x="2035" y="1701"/>
                  </a:cubicBezTo>
                  <a:cubicBezTo>
                    <a:pt x="2168" y="1301"/>
                    <a:pt x="2368" y="867"/>
                    <a:pt x="2502" y="601"/>
                  </a:cubicBezTo>
                  <a:close/>
                  <a:moveTo>
                    <a:pt x="2569" y="0"/>
                  </a:moveTo>
                  <a:cubicBezTo>
                    <a:pt x="2435" y="0"/>
                    <a:pt x="2235" y="0"/>
                    <a:pt x="1668" y="1468"/>
                  </a:cubicBezTo>
                  <a:cubicBezTo>
                    <a:pt x="100" y="2102"/>
                    <a:pt x="33" y="2302"/>
                    <a:pt x="33" y="2369"/>
                  </a:cubicBezTo>
                  <a:cubicBezTo>
                    <a:pt x="0" y="2435"/>
                    <a:pt x="33" y="2535"/>
                    <a:pt x="67" y="2602"/>
                  </a:cubicBezTo>
                  <a:cubicBezTo>
                    <a:pt x="100" y="2635"/>
                    <a:pt x="234" y="2802"/>
                    <a:pt x="1601" y="3069"/>
                  </a:cubicBezTo>
                  <a:cubicBezTo>
                    <a:pt x="2002" y="4704"/>
                    <a:pt x="2135" y="4704"/>
                    <a:pt x="2302" y="4704"/>
                  </a:cubicBezTo>
                  <a:cubicBezTo>
                    <a:pt x="2435" y="4670"/>
                    <a:pt x="2569" y="4670"/>
                    <a:pt x="3236" y="3169"/>
                  </a:cubicBezTo>
                  <a:cubicBezTo>
                    <a:pt x="3636" y="3036"/>
                    <a:pt x="4437" y="2735"/>
                    <a:pt x="4603" y="2602"/>
                  </a:cubicBezTo>
                  <a:cubicBezTo>
                    <a:pt x="4637" y="2535"/>
                    <a:pt x="4670" y="2435"/>
                    <a:pt x="4670" y="2369"/>
                  </a:cubicBezTo>
                  <a:cubicBezTo>
                    <a:pt x="4637" y="2168"/>
                    <a:pt x="4437" y="2068"/>
                    <a:pt x="3603" y="1768"/>
                  </a:cubicBezTo>
                  <a:cubicBezTo>
                    <a:pt x="3469" y="1735"/>
                    <a:pt x="3302" y="1668"/>
                    <a:pt x="3202" y="1635"/>
                  </a:cubicBezTo>
                  <a:cubicBezTo>
                    <a:pt x="3169" y="1535"/>
                    <a:pt x="3136" y="1334"/>
                    <a:pt x="3069" y="1134"/>
                  </a:cubicBezTo>
                  <a:cubicBezTo>
                    <a:pt x="2936" y="567"/>
                    <a:pt x="2835" y="234"/>
                    <a:pt x="2735" y="100"/>
                  </a:cubicBezTo>
                  <a:cubicBezTo>
                    <a:pt x="2702" y="34"/>
                    <a:pt x="2602" y="0"/>
                    <a:pt x="25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30"/>
            <p:cNvSpPr/>
            <p:nvPr/>
          </p:nvSpPr>
          <p:spPr>
            <a:xfrm flipH="1">
              <a:off x="8785830" y="4496060"/>
              <a:ext cx="211570" cy="189569"/>
            </a:xfrm>
            <a:custGeom>
              <a:avLst/>
              <a:gdLst/>
              <a:ahLst/>
              <a:cxnLst/>
              <a:rect l="l" t="t" r="r" b="b"/>
              <a:pathLst>
                <a:path w="12069" h="10814" extrusionOk="0">
                  <a:moveTo>
                    <a:pt x="2143" y="0"/>
                  </a:moveTo>
                  <a:cubicBezTo>
                    <a:pt x="2009" y="0"/>
                    <a:pt x="1873" y="2"/>
                    <a:pt x="1735" y="6"/>
                  </a:cubicBezTo>
                  <a:cubicBezTo>
                    <a:pt x="1735" y="6"/>
                    <a:pt x="1" y="9246"/>
                    <a:pt x="11809" y="10814"/>
                  </a:cubicBezTo>
                  <a:cubicBezTo>
                    <a:pt x="11809" y="10814"/>
                    <a:pt x="12069" y="0"/>
                    <a:pt x="2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30"/>
            <p:cNvSpPr/>
            <p:nvPr/>
          </p:nvSpPr>
          <p:spPr>
            <a:xfrm flipH="1">
              <a:off x="8792133" y="4547469"/>
              <a:ext cx="129249" cy="138154"/>
            </a:xfrm>
            <a:custGeom>
              <a:avLst/>
              <a:gdLst/>
              <a:ahLst/>
              <a:cxnLst/>
              <a:rect l="l" t="t" r="r" b="b"/>
              <a:pathLst>
                <a:path w="7373" h="7881" extrusionOk="0">
                  <a:moveTo>
                    <a:pt x="238" y="0"/>
                  </a:moveTo>
                  <a:cubicBezTo>
                    <a:pt x="184" y="0"/>
                    <a:pt x="134" y="25"/>
                    <a:pt x="100" y="75"/>
                  </a:cubicBezTo>
                  <a:cubicBezTo>
                    <a:pt x="33" y="142"/>
                    <a:pt x="0" y="275"/>
                    <a:pt x="100" y="342"/>
                  </a:cubicBezTo>
                  <a:cubicBezTo>
                    <a:pt x="167" y="409"/>
                    <a:pt x="6305" y="6647"/>
                    <a:pt x="6972" y="7781"/>
                  </a:cubicBezTo>
                  <a:cubicBezTo>
                    <a:pt x="7005" y="7848"/>
                    <a:pt x="7072" y="7881"/>
                    <a:pt x="7139" y="7881"/>
                  </a:cubicBezTo>
                  <a:cubicBezTo>
                    <a:pt x="7172" y="7881"/>
                    <a:pt x="7205" y="7881"/>
                    <a:pt x="7239" y="7848"/>
                  </a:cubicBezTo>
                  <a:cubicBezTo>
                    <a:pt x="7339" y="7814"/>
                    <a:pt x="7372" y="7681"/>
                    <a:pt x="7305" y="7581"/>
                  </a:cubicBezTo>
                  <a:cubicBezTo>
                    <a:pt x="6638" y="6380"/>
                    <a:pt x="634" y="309"/>
                    <a:pt x="400" y="75"/>
                  </a:cubicBezTo>
                  <a:cubicBezTo>
                    <a:pt x="350" y="25"/>
                    <a:pt x="292" y="0"/>
                    <a:pt x="23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30"/>
            <p:cNvSpPr/>
            <p:nvPr/>
          </p:nvSpPr>
          <p:spPr>
            <a:xfrm flipH="1">
              <a:off x="8714382" y="4004300"/>
              <a:ext cx="117556" cy="918800"/>
            </a:xfrm>
            <a:custGeom>
              <a:avLst/>
              <a:gdLst/>
              <a:ahLst/>
              <a:cxnLst/>
              <a:rect l="l" t="t" r="r" b="b"/>
              <a:pathLst>
                <a:path w="6706" h="52413" extrusionOk="0">
                  <a:moveTo>
                    <a:pt x="6452" y="0"/>
                  </a:moveTo>
                  <a:cubicBezTo>
                    <a:pt x="6363" y="0"/>
                    <a:pt x="6272" y="65"/>
                    <a:pt x="6272" y="176"/>
                  </a:cubicBezTo>
                  <a:cubicBezTo>
                    <a:pt x="6205" y="509"/>
                    <a:pt x="1" y="35568"/>
                    <a:pt x="2869" y="52246"/>
                  </a:cubicBezTo>
                  <a:cubicBezTo>
                    <a:pt x="2869" y="52346"/>
                    <a:pt x="2970" y="52413"/>
                    <a:pt x="3070" y="52413"/>
                  </a:cubicBezTo>
                  <a:lnTo>
                    <a:pt x="3103" y="52413"/>
                  </a:lnTo>
                  <a:cubicBezTo>
                    <a:pt x="3236" y="52380"/>
                    <a:pt x="3303" y="52280"/>
                    <a:pt x="3270" y="52146"/>
                  </a:cubicBezTo>
                  <a:cubicBezTo>
                    <a:pt x="434" y="35568"/>
                    <a:pt x="6605" y="609"/>
                    <a:pt x="6672" y="242"/>
                  </a:cubicBezTo>
                  <a:cubicBezTo>
                    <a:pt x="6706" y="142"/>
                    <a:pt x="6605" y="9"/>
                    <a:pt x="6505" y="9"/>
                  </a:cubicBezTo>
                  <a:cubicBezTo>
                    <a:pt x="6488" y="3"/>
                    <a:pt x="6470" y="0"/>
                    <a:pt x="645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30"/>
            <p:cNvSpPr/>
            <p:nvPr/>
          </p:nvSpPr>
          <p:spPr>
            <a:xfrm flipH="1">
              <a:off x="8506233" y="4468980"/>
              <a:ext cx="168428" cy="486808"/>
            </a:xfrm>
            <a:custGeom>
              <a:avLst/>
              <a:gdLst/>
              <a:ahLst/>
              <a:cxnLst/>
              <a:rect l="l" t="t" r="r" b="b"/>
              <a:pathLst>
                <a:path w="9608" h="27770" extrusionOk="0">
                  <a:moveTo>
                    <a:pt x="9378" y="0"/>
                  </a:moveTo>
                  <a:cubicBezTo>
                    <a:pt x="9324" y="0"/>
                    <a:pt x="9274" y="17"/>
                    <a:pt x="9241" y="50"/>
                  </a:cubicBezTo>
                  <a:cubicBezTo>
                    <a:pt x="9141" y="150"/>
                    <a:pt x="1" y="9824"/>
                    <a:pt x="701" y="27570"/>
                  </a:cubicBezTo>
                  <a:cubicBezTo>
                    <a:pt x="701" y="27670"/>
                    <a:pt x="768" y="27770"/>
                    <a:pt x="901" y="27770"/>
                  </a:cubicBezTo>
                  <a:cubicBezTo>
                    <a:pt x="1035" y="27770"/>
                    <a:pt x="1102" y="27670"/>
                    <a:pt x="1102" y="27536"/>
                  </a:cubicBezTo>
                  <a:cubicBezTo>
                    <a:pt x="434" y="10024"/>
                    <a:pt x="9441" y="450"/>
                    <a:pt x="9541" y="350"/>
                  </a:cubicBezTo>
                  <a:cubicBezTo>
                    <a:pt x="9608" y="250"/>
                    <a:pt x="9608" y="117"/>
                    <a:pt x="9541" y="50"/>
                  </a:cubicBezTo>
                  <a:cubicBezTo>
                    <a:pt x="9491" y="17"/>
                    <a:pt x="9433" y="0"/>
                    <a:pt x="937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30"/>
            <p:cNvSpPr/>
            <p:nvPr/>
          </p:nvSpPr>
          <p:spPr>
            <a:xfrm flipH="1">
              <a:off x="8512885" y="3819153"/>
              <a:ext cx="229994" cy="174406"/>
            </a:xfrm>
            <a:custGeom>
              <a:avLst/>
              <a:gdLst/>
              <a:ahLst/>
              <a:cxnLst/>
              <a:rect l="l" t="t" r="r" b="b"/>
              <a:pathLst>
                <a:path w="13120" h="9949" extrusionOk="0">
                  <a:moveTo>
                    <a:pt x="11735" y="1"/>
                  </a:moveTo>
                  <a:cubicBezTo>
                    <a:pt x="9159" y="1"/>
                    <a:pt x="2344" y="4968"/>
                    <a:pt x="1057" y="7470"/>
                  </a:cubicBezTo>
                  <a:cubicBezTo>
                    <a:pt x="1" y="9524"/>
                    <a:pt x="632" y="9949"/>
                    <a:pt x="1333" y="9949"/>
                  </a:cubicBezTo>
                  <a:cubicBezTo>
                    <a:pt x="1828" y="9949"/>
                    <a:pt x="2358" y="9738"/>
                    <a:pt x="2358" y="9738"/>
                  </a:cubicBezTo>
                  <a:cubicBezTo>
                    <a:pt x="2358" y="9738"/>
                    <a:pt x="2413" y="9741"/>
                    <a:pt x="2515" y="9741"/>
                  </a:cubicBezTo>
                  <a:cubicBezTo>
                    <a:pt x="3523" y="9741"/>
                    <a:pt x="9137" y="9438"/>
                    <a:pt x="12165" y="2866"/>
                  </a:cubicBezTo>
                  <a:cubicBezTo>
                    <a:pt x="13119" y="797"/>
                    <a:pt x="12767" y="1"/>
                    <a:pt x="1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30"/>
            <p:cNvSpPr/>
            <p:nvPr/>
          </p:nvSpPr>
          <p:spPr>
            <a:xfrm flipH="1">
              <a:off x="8513236" y="3815595"/>
              <a:ext cx="226908" cy="181295"/>
            </a:xfrm>
            <a:custGeom>
              <a:avLst/>
              <a:gdLst/>
              <a:ahLst/>
              <a:cxnLst/>
              <a:rect l="l" t="t" r="r" b="b"/>
              <a:pathLst>
                <a:path w="12944" h="10342" extrusionOk="0">
                  <a:moveTo>
                    <a:pt x="11609" y="401"/>
                  </a:moveTo>
                  <a:cubicBezTo>
                    <a:pt x="11909" y="401"/>
                    <a:pt x="12143" y="501"/>
                    <a:pt x="12243" y="668"/>
                  </a:cubicBezTo>
                  <a:cubicBezTo>
                    <a:pt x="12410" y="934"/>
                    <a:pt x="12476" y="1535"/>
                    <a:pt x="11843" y="2969"/>
                  </a:cubicBezTo>
                  <a:cubicBezTo>
                    <a:pt x="8874" y="9407"/>
                    <a:pt x="3403" y="9741"/>
                    <a:pt x="2369" y="9741"/>
                  </a:cubicBezTo>
                  <a:lnTo>
                    <a:pt x="2202" y="9741"/>
                  </a:lnTo>
                  <a:cubicBezTo>
                    <a:pt x="2191" y="9730"/>
                    <a:pt x="2184" y="9726"/>
                    <a:pt x="2178" y="9726"/>
                  </a:cubicBezTo>
                  <a:cubicBezTo>
                    <a:pt x="2165" y="9726"/>
                    <a:pt x="2158" y="9741"/>
                    <a:pt x="2136" y="9741"/>
                  </a:cubicBezTo>
                  <a:cubicBezTo>
                    <a:pt x="2136" y="9741"/>
                    <a:pt x="1635" y="9941"/>
                    <a:pt x="1168" y="9941"/>
                  </a:cubicBezTo>
                  <a:cubicBezTo>
                    <a:pt x="901" y="9941"/>
                    <a:pt x="701" y="9874"/>
                    <a:pt x="635" y="9707"/>
                  </a:cubicBezTo>
                  <a:cubicBezTo>
                    <a:pt x="501" y="9541"/>
                    <a:pt x="434" y="9040"/>
                    <a:pt x="1102" y="7773"/>
                  </a:cubicBezTo>
                  <a:cubicBezTo>
                    <a:pt x="2536" y="4971"/>
                    <a:pt x="9408" y="401"/>
                    <a:pt x="11609" y="401"/>
                  </a:cubicBezTo>
                  <a:close/>
                  <a:moveTo>
                    <a:pt x="11609" y="0"/>
                  </a:moveTo>
                  <a:cubicBezTo>
                    <a:pt x="9274" y="0"/>
                    <a:pt x="2269" y="4604"/>
                    <a:pt x="735" y="7572"/>
                  </a:cubicBezTo>
                  <a:cubicBezTo>
                    <a:pt x="134" y="8707"/>
                    <a:pt x="1" y="9474"/>
                    <a:pt x="268" y="9941"/>
                  </a:cubicBezTo>
                  <a:cubicBezTo>
                    <a:pt x="401" y="10141"/>
                    <a:pt x="635" y="10341"/>
                    <a:pt x="1168" y="10341"/>
                  </a:cubicBezTo>
                  <a:cubicBezTo>
                    <a:pt x="1635" y="10341"/>
                    <a:pt x="2102" y="10208"/>
                    <a:pt x="2236" y="10141"/>
                  </a:cubicBezTo>
                  <a:lnTo>
                    <a:pt x="2369" y="10141"/>
                  </a:lnTo>
                  <a:cubicBezTo>
                    <a:pt x="3470" y="10141"/>
                    <a:pt x="9141" y="9807"/>
                    <a:pt x="12210" y="3136"/>
                  </a:cubicBezTo>
                  <a:cubicBezTo>
                    <a:pt x="12810" y="1835"/>
                    <a:pt x="12943" y="968"/>
                    <a:pt x="12610" y="467"/>
                  </a:cubicBezTo>
                  <a:cubicBezTo>
                    <a:pt x="12410" y="134"/>
                    <a:pt x="12076" y="0"/>
                    <a:pt x="1160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30"/>
            <p:cNvSpPr/>
            <p:nvPr/>
          </p:nvSpPr>
          <p:spPr>
            <a:xfrm flipH="1">
              <a:off x="8620237" y="3711883"/>
              <a:ext cx="143238" cy="248698"/>
            </a:xfrm>
            <a:custGeom>
              <a:avLst/>
              <a:gdLst/>
              <a:ahLst/>
              <a:cxnLst/>
              <a:rect l="l" t="t" r="r" b="b"/>
              <a:pathLst>
                <a:path w="8171" h="14187" extrusionOk="0">
                  <a:moveTo>
                    <a:pt x="6210" y="1"/>
                  </a:moveTo>
                  <a:cubicBezTo>
                    <a:pt x="4058" y="1"/>
                    <a:pt x="1" y="8949"/>
                    <a:pt x="131" y="12022"/>
                  </a:cubicBezTo>
                  <a:cubicBezTo>
                    <a:pt x="217" y="13705"/>
                    <a:pt x="644" y="14186"/>
                    <a:pt x="1104" y="14186"/>
                  </a:cubicBezTo>
                  <a:cubicBezTo>
                    <a:pt x="1722" y="14186"/>
                    <a:pt x="2399" y="13323"/>
                    <a:pt x="2399" y="13323"/>
                  </a:cubicBezTo>
                  <a:cubicBezTo>
                    <a:pt x="2399" y="13323"/>
                    <a:pt x="8170" y="10387"/>
                    <a:pt x="7436" y="2448"/>
                  </a:cubicBezTo>
                  <a:cubicBezTo>
                    <a:pt x="7268" y="707"/>
                    <a:pt x="6814" y="1"/>
                    <a:pt x="62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30"/>
            <p:cNvSpPr/>
            <p:nvPr/>
          </p:nvSpPr>
          <p:spPr>
            <a:xfrm flipH="1">
              <a:off x="8622585" y="3708009"/>
              <a:ext cx="144447" cy="256148"/>
            </a:xfrm>
            <a:custGeom>
              <a:avLst/>
              <a:gdLst/>
              <a:ahLst/>
              <a:cxnLst/>
              <a:rect l="l" t="t" r="r" b="b"/>
              <a:pathLst>
                <a:path w="8240" h="14612" extrusionOk="0">
                  <a:moveTo>
                    <a:pt x="6405" y="434"/>
                  </a:moveTo>
                  <a:cubicBezTo>
                    <a:pt x="6939" y="434"/>
                    <a:pt x="7272" y="1235"/>
                    <a:pt x="7406" y="2669"/>
                  </a:cubicBezTo>
                  <a:cubicBezTo>
                    <a:pt x="8140" y="10375"/>
                    <a:pt x="2569" y="13310"/>
                    <a:pt x="2502" y="13344"/>
                  </a:cubicBezTo>
                  <a:cubicBezTo>
                    <a:pt x="2469" y="13377"/>
                    <a:pt x="2435" y="13377"/>
                    <a:pt x="2435" y="13410"/>
                  </a:cubicBezTo>
                  <a:cubicBezTo>
                    <a:pt x="2269" y="13610"/>
                    <a:pt x="1735" y="14177"/>
                    <a:pt x="1301" y="14177"/>
                  </a:cubicBezTo>
                  <a:cubicBezTo>
                    <a:pt x="868" y="14177"/>
                    <a:pt x="601" y="13477"/>
                    <a:pt x="567" y="12243"/>
                  </a:cubicBezTo>
                  <a:cubicBezTo>
                    <a:pt x="434" y="9774"/>
                    <a:pt x="3136" y="3370"/>
                    <a:pt x="5237" y="1168"/>
                  </a:cubicBezTo>
                  <a:cubicBezTo>
                    <a:pt x="5704" y="668"/>
                    <a:pt x="6105" y="434"/>
                    <a:pt x="6405" y="434"/>
                  </a:cubicBezTo>
                  <a:close/>
                  <a:moveTo>
                    <a:pt x="6405" y="1"/>
                  </a:moveTo>
                  <a:cubicBezTo>
                    <a:pt x="5971" y="1"/>
                    <a:pt x="5471" y="301"/>
                    <a:pt x="4937" y="868"/>
                  </a:cubicBezTo>
                  <a:cubicBezTo>
                    <a:pt x="2736" y="3170"/>
                    <a:pt x="0" y="9674"/>
                    <a:pt x="134" y="12243"/>
                  </a:cubicBezTo>
                  <a:cubicBezTo>
                    <a:pt x="201" y="13811"/>
                    <a:pt x="601" y="14611"/>
                    <a:pt x="1301" y="14611"/>
                  </a:cubicBezTo>
                  <a:cubicBezTo>
                    <a:pt x="1935" y="14611"/>
                    <a:pt x="2569" y="13877"/>
                    <a:pt x="2736" y="13710"/>
                  </a:cubicBezTo>
                  <a:cubicBezTo>
                    <a:pt x="2969" y="13577"/>
                    <a:pt x="4303" y="12810"/>
                    <a:pt x="5571" y="11209"/>
                  </a:cubicBezTo>
                  <a:cubicBezTo>
                    <a:pt x="6805" y="9608"/>
                    <a:pt x="8240" y="6806"/>
                    <a:pt x="7839" y="2636"/>
                  </a:cubicBezTo>
                  <a:cubicBezTo>
                    <a:pt x="7673" y="901"/>
                    <a:pt x="7206" y="1"/>
                    <a:pt x="64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30"/>
            <p:cNvSpPr/>
            <p:nvPr/>
          </p:nvSpPr>
          <p:spPr>
            <a:xfrm flipH="1">
              <a:off x="8701508" y="3722996"/>
              <a:ext cx="182785" cy="251433"/>
            </a:xfrm>
            <a:custGeom>
              <a:avLst/>
              <a:gdLst/>
              <a:ahLst/>
              <a:cxnLst/>
              <a:rect l="l" t="t" r="r" b="b"/>
              <a:pathLst>
                <a:path w="10427" h="14343" extrusionOk="0">
                  <a:moveTo>
                    <a:pt x="2582" y="1"/>
                  </a:moveTo>
                  <a:cubicBezTo>
                    <a:pt x="0" y="1"/>
                    <a:pt x="3145" y="10827"/>
                    <a:pt x="5456" y="13222"/>
                  </a:cubicBezTo>
                  <a:cubicBezTo>
                    <a:pt x="6265" y="14051"/>
                    <a:pt x="6820" y="14343"/>
                    <a:pt x="7201" y="14343"/>
                  </a:cubicBezTo>
                  <a:cubicBezTo>
                    <a:pt x="8107" y="14343"/>
                    <a:pt x="8025" y="12689"/>
                    <a:pt x="8025" y="12689"/>
                  </a:cubicBezTo>
                  <a:cubicBezTo>
                    <a:pt x="8025" y="12689"/>
                    <a:pt x="10426" y="6684"/>
                    <a:pt x="4622" y="1214"/>
                  </a:cubicBezTo>
                  <a:cubicBezTo>
                    <a:pt x="3722" y="366"/>
                    <a:pt x="3056" y="1"/>
                    <a:pt x="2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30"/>
            <p:cNvSpPr/>
            <p:nvPr/>
          </p:nvSpPr>
          <p:spPr>
            <a:xfrm flipH="1">
              <a:off x="8707364" y="3719700"/>
              <a:ext cx="166079" cy="258480"/>
            </a:xfrm>
            <a:custGeom>
              <a:avLst/>
              <a:gdLst/>
              <a:ahLst/>
              <a:cxnLst/>
              <a:rect l="l" t="t" r="r" b="b"/>
              <a:pathLst>
                <a:path w="9474" h="14745" extrusionOk="0">
                  <a:moveTo>
                    <a:pt x="1968" y="401"/>
                  </a:moveTo>
                  <a:cubicBezTo>
                    <a:pt x="2269" y="401"/>
                    <a:pt x="2836" y="601"/>
                    <a:pt x="3836" y="1569"/>
                  </a:cubicBezTo>
                  <a:cubicBezTo>
                    <a:pt x="9474" y="6839"/>
                    <a:pt x="7239" y="12743"/>
                    <a:pt x="7206" y="12810"/>
                  </a:cubicBezTo>
                  <a:cubicBezTo>
                    <a:pt x="7206" y="12843"/>
                    <a:pt x="7172" y="12877"/>
                    <a:pt x="7172" y="12910"/>
                  </a:cubicBezTo>
                  <a:cubicBezTo>
                    <a:pt x="7206" y="13177"/>
                    <a:pt x="7172" y="13911"/>
                    <a:pt x="6905" y="14211"/>
                  </a:cubicBezTo>
                  <a:cubicBezTo>
                    <a:pt x="6805" y="14278"/>
                    <a:pt x="6705" y="14344"/>
                    <a:pt x="6605" y="14344"/>
                  </a:cubicBezTo>
                  <a:cubicBezTo>
                    <a:pt x="6338" y="14344"/>
                    <a:pt x="5871" y="14144"/>
                    <a:pt x="5004" y="13277"/>
                  </a:cubicBezTo>
                  <a:cubicBezTo>
                    <a:pt x="3069" y="11276"/>
                    <a:pt x="467" y="3036"/>
                    <a:pt x="1401" y="835"/>
                  </a:cubicBezTo>
                  <a:cubicBezTo>
                    <a:pt x="1568" y="434"/>
                    <a:pt x="1802" y="401"/>
                    <a:pt x="1968" y="401"/>
                  </a:cubicBezTo>
                  <a:close/>
                  <a:moveTo>
                    <a:pt x="1968" y="1"/>
                  </a:moveTo>
                  <a:cubicBezTo>
                    <a:pt x="1668" y="1"/>
                    <a:pt x="1235" y="101"/>
                    <a:pt x="1001" y="701"/>
                  </a:cubicBezTo>
                  <a:cubicBezTo>
                    <a:pt x="0" y="3036"/>
                    <a:pt x="2669" y="11476"/>
                    <a:pt x="4704" y="13544"/>
                  </a:cubicBezTo>
                  <a:cubicBezTo>
                    <a:pt x="5471" y="14344"/>
                    <a:pt x="6105" y="14745"/>
                    <a:pt x="6605" y="14745"/>
                  </a:cubicBezTo>
                  <a:cubicBezTo>
                    <a:pt x="6839" y="14745"/>
                    <a:pt x="7039" y="14645"/>
                    <a:pt x="7206" y="14478"/>
                  </a:cubicBezTo>
                  <a:cubicBezTo>
                    <a:pt x="7606" y="14044"/>
                    <a:pt x="7606" y="13144"/>
                    <a:pt x="7606" y="12910"/>
                  </a:cubicBezTo>
                  <a:cubicBezTo>
                    <a:pt x="7706" y="12643"/>
                    <a:pt x="8206" y="11209"/>
                    <a:pt x="8073" y="9174"/>
                  </a:cubicBezTo>
                  <a:cubicBezTo>
                    <a:pt x="7973" y="7139"/>
                    <a:pt x="7172" y="4104"/>
                    <a:pt x="4137" y="1235"/>
                  </a:cubicBezTo>
                  <a:cubicBezTo>
                    <a:pt x="3236" y="401"/>
                    <a:pt x="2502" y="1"/>
                    <a:pt x="19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30"/>
            <p:cNvSpPr/>
            <p:nvPr/>
          </p:nvSpPr>
          <p:spPr>
            <a:xfrm flipH="1">
              <a:off x="8748734" y="3812019"/>
              <a:ext cx="270821" cy="189692"/>
            </a:xfrm>
            <a:custGeom>
              <a:avLst/>
              <a:gdLst/>
              <a:ahLst/>
              <a:cxnLst/>
              <a:rect l="l" t="t" r="r" b="b"/>
              <a:pathLst>
                <a:path w="15449" h="10821" extrusionOk="0">
                  <a:moveTo>
                    <a:pt x="4323" y="0"/>
                  </a:moveTo>
                  <a:cubicBezTo>
                    <a:pt x="1" y="0"/>
                    <a:pt x="8862" y="9385"/>
                    <a:pt x="12273" y="10512"/>
                  </a:cubicBezTo>
                  <a:cubicBezTo>
                    <a:pt x="12934" y="10730"/>
                    <a:pt x="13424" y="10820"/>
                    <a:pt x="13782" y="10820"/>
                  </a:cubicBezTo>
                  <a:cubicBezTo>
                    <a:pt x="15449" y="10820"/>
                    <a:pt x="14274" y="8877"/>
                    <a:pt x="14274" y="8877"/>
                  </a:cubicBezTo>
                  <a:cubicBezTo>
                    <a:pt x="14274" y="8877"/>
                    <a:pt x="13607" y="2406"/>
                    <a:pt x="5935" y="271"/>
                  </a:cubicBezTo>
                  <a:cubicBezTo>
                    <a:pt x="5267" y="85"/>
                    <a:pt x="4735" y="0"/>
                    <a:pt x="43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30"/>
            <p:cNvSpPr/>
            <p:nvPr/>
          </p:nvSpPr>
          <p:spPr>
            <a:xfrm flipH="1">
              <a:off x="8754717" y="3808584"/>
              <a:ext cx="219879" cy="196494"/>
            </a:xfrm>
            <a:custGeom>
              <a:avLst/>
              <a:gdLst/>
              <a:ahLst/>
              <a:cxnLst/>
              <a:rect l="l" t="t" r="r" b="b"/>
              <a:pathLst>
                <a:path w="12543" h="11209" extrusionOk="0">
                  <a:moveTo>
                    <a:pt x="1769" y="400"/>
                  </a:moveTo>
                  <a:cubicBezTo>
                    <a:pt x="2169" y="400"/>
                    <a:pt x="2703" y="500"/>
                    <a:pt x="3336" y="667"/>
                  </a:cubicBezTo>
                  <a:cubicBezTo>
                    <a:pt x="10775" y="2769"/>
                    <a:pt x="11509" y="9040"/>
                    <a:pt x="11509" y="9107"/>
                  </a:cubicBezTo>
                  <a:cubicBezTo>
                    <a:pt x="11509" y="9140"/>
                    <a:pt x="11542" y="9140"/>
                    <a:pt x="11542" y="9173"/>
                  </a:cubicBezTo>
                  <a:cubicBezTo>
                    <a:pt x="11676" y="9407"/>
                    <a:pt x="12043" y="10207"/>
                    <a:pt x="11842" y="10574"/>
                  </a:cubicBezTo>
                  <a:cubicBezTo>
                    <a:pt x="11742" y="10741"/>
                    <a:pt x="11542" y="10808"/>
                    <a:pt x="11209" y="10808"/>
                  </a:cubicBezTo>
                  <a:cubicBezTo>
                    <a:pt x="10842" y="10808"/>
                    <a:pt x="10375" y="10708"/>
                    <a:pt x="9774" y="10508"/>
                  </a:cubicBezTo>
                  <a:cubicBezTo>
                    <a:pt x="8473" y="10074"/>
                    <a:pt x="6205" y="8339"/>
                    <a:pt x="4104" y="6138"/>
                  </a:cubicBezTo>
                  <a:cubicBezTo>
                    <a:pt x="1969" y="3903"/>
                    <a:pt x="668" y="1835"/>
                    <a:pt x="835" y="934"/>
                  </a:cubicBezTo>
                  <a:cubicBezTo>
                    <a:pt x="835" y="801"/>
                    <a:pt x="901" y="400"/>
                    <a:pt x="1769" y="400"/>
                  </a:cubicBezTo>
                  <a:close/>
                  <a:moveTo>
                    <a:pt x="1769" y="0"/>
                  </a:moveTo>
                  <a:cubicBezTo>
                    <a:pt x="768" y="0"/>
                    <a:pt x="468" y="467"/>
                    <a:pt x="401" y="867"/>
                  </a:cubicBezTo>
                  <a:cubicBezTo>
                    <a:pt x="1" y="3336"/>
                    <a:pt x="6939" y="10007"/>
                    <a:pt x="9641" y="10908"/>
                  </a:cubicBezTo>
                  <a:cubicBezTo>
                    <a:pt x="10275" y="11108"/>
                    <a:pt x="10808" y="11208"/>
                    <a:pt x="11209" y="11208"/>
                  </a:cubicBezTo>
                  <a:cubicBezTo>
                    <a:pt x="11709" y="11208"/>
                    <a:pt x="12043" y="11075"/>
                    <a:pt x="12209" y="10775"/>
                  </a:cubicBezTo>
                  <a:cubicBezTo>
                    <a:pt x="12543" y="10174"/>
                    <a:pt x="12043" y="9240"/>
                    <a:pt x="11909" y="9007"/>
                  </a:cubicBezTo>
                  <a:cubicBezTo>
                    <a:pt x="11876" y="8706"/>
                    <a:pt x="11642" y="7205"/>
                    <a:pt x="10608" y="5471"/>
                  </a:cubicBezTo>
                  <a:cubicBezTo>
                    <a:pt x="9574" y="3736"/>
                    <a:pt x="7473" y="1401"/>
                    <a:pt x="3436" y="267"/>
                  </a:cubicBezTo>
                  <a:cubicBezTo>
                    <a:pt x="2769" y="100"/>
                    <a:pt x="2202" y="0"/>
                    <a:pt x="17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30"/>
            <p:cNvSpPr/>
            <p:nvPr/>
          </p:nvSpPr>
          <p:spPr>
            <a:xfrm flipH="1">
              <a:off x="8724287" y="3911700"/>
              <a:ext cx="374388" cy="103024"/>
            </a:xfrm>
            <a:custGeom>
              <a:avLst/>
              <a:gdLst/>
              <a:ahLst/>
              <a:cxnLst/>
              <a:rect l="l" t="t" r="r" b="b"/>
              <a:pathLst>
                <a:path w="21357" h="5877" extrusionOk="0">
                  <a:moveTo>
                    <a:pt x="10739" y="1"/>
                  </a:moveTo>
                  <a:cubicBezTo>
                    <a:pt x="9512" y="1"/>
                    <a:pt x="8146" y="197"/>
                    <a:pt x="6646" y="688"/>
                  </a:cubicBezTo>
                  <a:cubicBezTo>
                    <a:pt x="0" y="2884"/>
                    <a:pt x="10519" y="5877"/>
                    <a:pt x="15763" y="5877"/>
                  </a:cubicBezTo>
                  <a:cubicBezTo>
                    <a:pt x="16494" y="5877"/>
                    <a:pt x="17122" y="5819"/>
                    <a:pt x="17587" y="5692"/>
                  </a:cubicBezTo>
                  <a:cubicBezTo>
                    <a:pt x="21356" y="4625"/>
                    <a:pt x="18354" y="3190"/>
                    <a:pt x="18354" y="3190"/>
                  </a:cubicBezTo>
                  <a:cubicBezTo>
                    <a:pt x="18354" y="3190"/>
                    <a:pt x="15679" y="1"/>
                    <a:pt x="10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30"/>
            <p:cNvSpPr/>
            <p:nvPr/>
          </p:nvSpPr>
          <p:spPr>
            <a:xfrm flipH="1">
              <a:off x="8752362" y="3907967"/>
              <a:ext cx="273100" cy="110544"/>
            </a:xfrm>
            <a:custGeom>
              <a:avLst/>
              <a:gdLst/>
              <a:ahLst/>
              <a:cxnLst/>
              <a:rect l="l" t="t" r="r" b="b"/>
              <a:pathLst>
                <a:path w="15579" h="6306" extrusionOk="0">
                  <a:moveTo>
                    <a:pt x="6572" y="434"/>
                  </a:moveTo>
                  <a:cubicBezTo>
                    <a:pt x="11342" y="434"/>
                    <a:pt x="13977" y="3503"/>
                    <a:pt x="14011" y="3537"/>
                  </a:cubicBezTo>
                  <a:cubicBezTo>
                    <a:pt x="14044" y="3570"/>
                    <a:pt x="14044" y="3603"/>
                    <a:pt x="14077" y="3603"/>
                  </a:cubicBezTo>
                  <a:cubicBezTo>
                    <a:pt x="14344" y="3737"/>
                    <a:pt x="15145" y="4204"/>
                    <a:pt x="15111" y="4638"/>
                  </a:cubicBezTo>
                  <a:cubicBezTo>
                    <a:pt x="15078" y="4871"/>
                    <a:pt x="14844" y="5271"/>
                    <a:pt x="13343" y="5705"/>
                  </a:cubicBezTo>
                  <a:cubicBezTo>
                    <a:pt x="12910" y="5805"/>
                    <a:pt x="12309" y="5872"/>
                    <a:pt x="11542" y="5872"/>
                  </a:cubicBezTo>
                  <a:cubicBezTo>
                    <a:pt x="7406" y="5872"/>
                    <a:pt x="768" y="4104"/>
                    <a:pt x="534" y="2569"/>
                  </a:cubicBezTo>
                  <a:cubicBezTo>
                    <a:pt x="468" y="2069"/>
                    <a:pt x="1168" y="1535"/>
                    <a:pt x="2502" y="1102"/>
                  </a:cubicBezTo>
                  <a:cubicBezTo>
                    <a:pt x="3903" y="668"/>
                    <a:pt x="5271" y="434"/>
                    <a:pt x="6572" y="434"/>
                  </a:cubicBezTo>
                  <a:close/>
                  <a:moveTo>
                    <a:pt x="6572" y="1"/>
                  </a:moveTo>
                  <a:cubicBezTo>
                    <a:pt x="5204" y="1"/>
                    <a:pt x="3803" y="234"/>
                    <a:pt x="2402" y="701"/>
                  </a:cubicBezTo>
                  <a:cubicBezTo>
                    <a:pt x="734" y="1235"/>
                    <a:pt x="1" y="1869"/>
                    <a:pt x="134" y="2636"/>
                  </a:cubicBezTo>
                  <a:cubicBezTo>
                    <a:pt x="468" y="4704"/>
                    <a:pt x="7940" y="6305"/>
                    <a:pt x="11542" y="6305"/>
                  </a:cubicBezTo>
                  <a:cubicBezTo>
                    <a:pt x="12343" y="6305"/>
                    <a:pt x="12976" y="6239"/>
                    <a:pt x="13443" y="6105"/>
                  </a:cubicBezTo>
                  <a:cubicBezTo>
                    <a:pt x="14778" y="5738"/>
                    <a:pt x="15478" y="5271"/>
                    <a:pt x="15512" y="4671"/>
                  </a:cubicBezTo>
                  <a:cubicBezTo>
                    <a:pt x="15578" y="3937"/>
                    <a:pt x="14544" y="3370"/>
                    <a:pt x="14311" y="3236"/>
                  </a:cubicBezTo>
                  <a:cubicBezTo>
                    <a:pt x="13977" y="2870"/>
                    <a:pt x="11342" y="1"/>
                    <a:pt x="657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30"/>
            <p:cNvSpPr/>
            <p:nvPr/>
          </p:nvSpPr>
          <p:spPr>
            <a:xfrm flipH="1">
              <a:off x="8719307" y="3987560"/>
              <a:ext cx="251889" cy="151389"/>
            </a:xfrm>
            <a:custGeom>
              <a:avLst/>
              <a:gdLst/>
              <a:ahLst/>
              <a:cxnLst/>
              <a:rect l="l" t="t" r="r" b="b"/>
              <a:pathLst>
                <a:path w="14369" h="8636" extrusionOk="0">
                  <a:moveTo>
                    <a:pt x="12664" y="0"/>
                  </a:moveTo>
                  <a:cubicBezTo>
                    <a:pt x="12256" y="0"/>
                    <a:pt x="11882" y="97"/>
                    <a:pt x="11882" y="97"/>
                  </a:cubicBezTo>
                  <a:cubicBezTo>
                    <a:pt x="11882" y="97"/>
                    <a:pt x="11481" y="25"/>
                    <a:pt x="10813" y="25"/>
                  </a:cubicBezTo>
                  <a:cubicBezTo>
                    <a:pt x="8821" y="25"/>
                    <a:pt x="4456" y="661"/>
                    <a:pt x="1308" y="5734"/>
                  </a:cubicBezTo>
                  <a:cubicBezTo>
                    <a:pt x="1" y="7840"/>
                    <a:pt x="413" y="8636"/>
                    <a:pt x="1669" y="8636"/>
                  </a:cubicBezTo>
                  <a:cubicBezTo>
                    <a:pt x="4452" y="8636"/>
                    <a:pt x="11376" y="4728"/>
                    <a:pt x="12916" y="2498"/>
                  </a:cubicBezTo>
                  <a:cubicBezTo>
                    <a:pt x="14369" y="363"/>
                    <a:pt x="13454" y="0"/>
                    <a:pt x="126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30"/>
            <p:cNvSpPr/>
            <p:nvPr/>
          </p:nvSpPr>
          <p:spPr>
            <a:xfrm flipH="1">
              <a:off x="8724882" y="3983985"/>
              <a:ext cx="243860" cy="158489"/>
            </a:xfrm>
            <a:custGeom>
              <a:avLst/>
              <a:gdLst/>
              <a:ahLst/>
              <a:cxnLst/>
              <a:rect l="l" t="t" r="r" b="b"/>
              <a:pathLst>
                <a:path w="13911" h="9041" extrusionOk="0">
                  <a:moveTo>
                    <a:pt x="12542" y="401"/>
                  </a:moveTo>
                  <a:cubicBezTo>
                    <a:pt x="12809" y="401"/>
                    <a:pt x="13176" y="467"/>
                    <a:pt x="13276" y="701"/>
                  </a:cubicBezTo>
                  <a:cubicBezTo>
                    <a:pt x="13376" y="868"/>
                    <a:pt x="13410" y="1368"/>
                    <a:pt x="12609" y="2569"/>
                  </a:cubicBezTo>
                  <a:cubicBezTo>
                    <a:pt x="11175" y="4670"/>
                    <a:pt x="4337" y="8606"/>
                    <a:pt x="1535" y="8606"/>
                  </a:cubicBezTo>
                  <a:cubicBezTo>
                    <a:pt x="1068" y="8606"/>
                    <a:pt x="767" y="8506"/>
                    <a:pt x="667" y="8273"/>
                  </a:cubicBezTo>
                  <a:cubicBezTo>
                    <a:pt x="501" y="8006"/>
                    <a:pt x="501" y="7406"/>
                    <a:pt x="1334" y="6038"/>
                  </a:cubicBezTo>
                  <a:cubicBezTo>
                    <a:pt x="4370" y="1168"/>
                    <a:pt x="8473" y="434"/>
                    <a:pt x="10674" y="434"/>
                  </a:cubicBezTo>
                  <a:cubicBezTo>
                    <a:pt x="11308" y="434"/>
                    <a:pt x="11709" y="501"/>
                    <a:pt x="11709" y="501"/>
                  </a:cubicBezTo>
                  <a:lnTo>
                    <a:pt x="11809" y="501"/>
                  </a:lnTo>
                  <a:cubicBezTo>
                    <a:pt x="11809" y="501"/>
                    <a:pt x="12176" y="401"/>
                    <a:pt x="12542" y="401"/>
                  </a:cubicBezTo>
                  <a:close/>
                  <a:moveTo>
                    <a:pt x="12542" y="0"/>
                  </a:moveTo>
                  <a:cubicBezTo>
                    <a:pt x="12209" y="0"/>
                    <a:pt x="11875" y="67"/>
                    <a:pt x="11742" y="100"/>
                  </a:cubicBezTo>
                  <a:cubicBezTo>
                    <a:pt x="11608" y="67"/>
                    <a:pt x="11242" y="34"/>
                    <a:pt x="10674" y="34"/>
                  </a:cubicBezTo>
                  <a:cubicBezTo>
                    <a:pt x="8840" y="34"/>
                    <a:pt x="4237" y="601"/>
                    <a:pt x="1001" y="5804"/>
                  </a:cubicBezTo>
                  <a:cubicBezTo>
                    <a:pt x="234" y="7072"/>
                    <a:pt x="0" y="7939"/>
                    <a:pt x="300" y="8473"/>
                  </a:cubicBezTo>
                  <a:cubicBezTo>
                    <a:pt x="501" y="8840"/>
                    <a:pt x="901" y="9040"/>
                    <a:pt x="1535" y="9040"/>
                  </a:cubicBezTo>
                  <a:cubicBezTo>
                    <a:pt x="4470" y="9040"/>
                    <a:pt x="11442" y="5004"/>
                    <a:pt x="12943" y="2802"/>
                  </a:cubicBezTo>
                  <a:cubicBezTo>
                    <a:pt x="13677" y="1735"/>
                    <a:pt x="13910" y="968"/>
                    <a:pt x="13643" y="501"/>
                  </a:cubicBezTo>
                  <a:cubicBezTo>
                    <a:pt x="13543" y="267"/>
                    <a:pt x="13243" y="0"/>
                    <a:pt x="125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30"/>
            <p:cNvSpPr/>
            <p:nvPr/>
          </p:nvSpPr>
          <p:spPr>
            <a:xfrm flipH="1">
              <a:off x="8708138" y="3979953"/>
              <a:ext cx="143676" cy="248172"/>
            </a:xfrm>
            <a:custGeom>
              <a:avLst/>
              <a:gdLst/>
              <a:ahLst/>
              <a:cxnLst/>
              <a:rect l="l" t="t" r="r" b="b"/>
              <a:pathLst>
                <a:path w="8196" h="14157" extrusionOk="0">
                  <a:moveTo>
                    <a:pt x="7093" y="0"/>
                  </a:moveTo>
                  <a:cubicBezTo>
                    <a:pt x="6483" y="0"/>
                    <a:pt x="5805" y="864"/>
                    <a:pt x="5805" y="864"/>
                  </a:cubicBezTo>
                  <a:cubicBezTo>
                    <a:pt x="5805" y="864"/>
                    <a:pt x="1" y="3800"/>
                    <a:pt x="734" y="11705"/>
                  </a:cubicBezTo>
                  <a:cubicBezTo>
                    <a:pt x="896" y="13449"/>
                    <a:pt x="1348" y="14157"/>
                    <a:pt x="1955" y="14157"/>
                  </a:cubicBezTo>
                  <a:cubicBezTo>
                    <a:pt x="4107" y="14157"/>
                    <a:pt x="8196" y="5236"/>
                    <a:pt x="8040" y="2165"/>
                  </a:cubicBezTo>
                  <a:cubicBezTo>
                    <a:pt x="7968" y="482"/>
                    <a:pt x="7550" y="0"/>
                    <a:pt x="70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30"/>
            <p:cNvSpPr/>
            <p:nvPr/>
          </p:nvSpPr>
          <p:spPr>
            <a:xfrm flipH="1">
              <a:off x="8705018" y="3976378"/>
              <a:ext cx="144447" cy="255552"/>
            </a:xfrm>
            <a:custGeom>
              <a:avLst/>
              <a:gdLst/>
              <a:ahLst/>
              <a:cxnLst/>
              <a:rect l="l" t="t" r="r" b="b"/>
              <a:pathLst>
                <a:path w="8240" h="14578" extrusionOk="0">
                  <a:moveTo>
                    <a:pt x="6972" y="434"/>
                  </a:moveTo>
                  <a:cubicBezTo>
                    <a:pt x="7405" y="434"/>
                    <a:pt x="7672" y="1135"/>
                    <a:pt x="7706" y="2369"/>
                  </a:cubicBezTo>
                  <a:cubicBezTo>
                    <a:pt x="7839" y="4837"/>
                    <a:pt x="5104" y="11242"/>
                    <a:pt x="3002" y="13410"/>
                  </a:cubicBezTo>
                  <a:cubicBezTo>
                    <a:pt x="2535" y="13911"/>
                    <a:pt x="2135" y="14177"/>
                    <a:pt x="1801" y="14177"/>
                  </a:cubicBezTo>
                  <a:cubicBezTo>
                    <a:pt x="1301" y="14177"/>
                    <a:pt x="934" y="13377"/>
                    <a:pt x="801" y="11909"/>
                  </a:cubicBezTo>
                  <a:cubicBezTo>
                    <a:pt x="100" y="4204"/>
                    <a:pt x="5704" y="1268"/>
                    <a:pt x="5771" y="1268"/>
                  </a:cubicBezTo>
                  <a:cubicBezTo>
                    <a:pt x="5804" y="1235"/>
                    <a:pt x="5804" y="1235"/>
                    <a:pt x="5838" y="1202"/>
                  </a:cubicBezTo>
                  <a:cubicBezTo>
                    <a:pt x="6004" y="968"/>
                    <a:pt x="6538" y="434"/>
                    <a:pt x="6972" y="434"/>
                  </a:cubicBezTo>
                  <a:close/>
                  <a:moveTo>
                    <a:pt x="6972" y="1"/>
                  </a:moveTo>
                  <a:cubicBezTo>
                    <a:pt x="6338" y="1"/>
                    <a:pt x="5704" y="735"/>
                    <a:pt x="5537" y="901"/>
                  </a:cubicBezTo>
                  <a:cubicBezTo>
                    <a:pt x="5270" y="1035"/>
                    <a:pt x="3970" y="1802"/>
                    <a:pt x="2702" y="3403"/>
                  </a:cubicBezTo>
                  <a:cubicBezTo>
                    <a:pt x="1434" y="5004"/>
                    <a:pt x="0" y="7773"/>
                    <a:pt x="400" y="11943"/>
                  </a:cubicBezTo>
                  <a:cubicBezTo>
                    <a:pt x="567" y="13710"/>
                    <a:pt x="1034" y="14578"/>
                    <a:pt x="1801" y="14578"/>
                  </a:cubicBezTo>
                  <a:cubicBezTo>
                    <a:pt x="2235" y="14578"/>
                    <a:pt x="2735" y="14278"/>
                    <a:pt x="3302" y="13710"/>
                  </a:cubicBezTo>
                  <a:cubicBezTo>
                    <a:pt x="5504" y="11409"/>
                    <a:pt x="8239" y="4938"/>
                    <a:pt x="8139" y="2369"/>
                  </a:cubicBezTo>
                  <a:cubicBezTo>
                    <a:pt x="8072" y="801"/>
                    <a:pt x="7672" y="1"/>
                    <a:pt x="697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30"/>
            <p:cNvSpPr/>
            <p:nvPr/>
          </p:nvSpPr>
          <p:spPr>
            <a:xfrm flipH="1">
              <a:off x="8570783" y="3988191"/>
              <a:ext cx="202103" cy="236024"/>
            </a:xfrm>
            <a:custGeom>
              <a:avLst/>
              <a:gdLst/>
              <a:ahLst/>
              <a:cxnLst/>
              <a:rect l="l" t="t" r="r" b="b"/>
              <a:pathLst>
                <a:path w="11529" h="13464" extrusionOk="0">
                  <a:moveTo>
                    <a:pt x="2097" y="0"/>
                  </a:moveTo>
                  <a:cubicBezTo>
                    <a:pt x="1058" y="0"/>
                    <a:pt x="1435" y="1762"/>
                    <a:pt x="1435" y="1762"/>
                  </a:cubicBezTo>
                  <a:cubicBezTo>
                    <a:pt x="1435" y="1762"/>
                    <a:pt x="1" y="8100"/>
                    <a:pt x="6606" y="12569"/>
                  </a:cubicBezTo>
                  <a:cubicBezTo>
                    <a:pt x="7514" y="13192"/>
                    <a:pt x="8179" y="13464"/>
                    <a:pt x="8642" y="13464"/>
                  </a:cubicBezTo>
                  <a:cubicBezTo>
                    <a:pt x="11528" y="13464"/>
                    <a:pt x="6572" y="2902"/>
                    <a:pt x="3870" y="861"/>
                  </a:cubicBezTo>
                  <a:cubicBezTo>
                    <a:pt x="3036" y="231"/>
                    <a:pt x="2474" y="0"/>
                    <a:pt x="20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30"/>
            <p:cNvSpPr/>
            <p:nvPr/>
          </p:nvSpPr>
          <p:spPr>
            <a:xfrm flipH="1">
              <a:off x="8590418" y="3984581"/>
              <a:ext cx="176615" cy="243264"/>
            </a:xfrm>
            <a:custGeom>
              <a:avLst/>
              <a:gdLst/>
              <a:ahLst/>
              <a:cxnLst/>
              <a:rect l="l" t="t" r="r" b="b"/>
              <a:pathLst>
                <a:path w="10075" h="13877" extrusionOk="0">
                  <a:moveTo>
                    <a:pt x="1768" y="400"/>
                  </a:moveTo>
                  <a:cubicBezTo>
                    <a:pt x="2035" y="400"/>
                    <a:pt x="2502" y="567"/>
                    <a:pt x="3403" y="1234"/>
                  </a:cubicBezTo>
                  <a:cubicBezTo>
                    <a:pt x="5671" y="2902"/>
                    <a:pt x="9607" y="10841"/>
                    <a:pt x="8907" y="13009"/>
                  </a:cubicBezTo>
                  <a:cubicBezTo>
                    <a:pt x="8807" y="13309"/>
                    <a:pt x="8607" y="13476"/>
                    <a:pt x="8306" y="13476"/>
                  </a:cubicBezTo>
                  <a:cubicBezTo>
                    <a:pt x="7839" y="13476"/>
                    <a:pt x="7206" y="13176"/>
                    <a:pt x="6372" y="12609"/>
                  </a:cubicBezTo>
                  <a:cubicBezTo>
                    <a:pt x="0" y="8272"/>
                    <a:pt x="1301" y="2068"/>
                    <a:pt x="1301" y="2001"/>
                  </a:cubicBezTo>
                  <a:cubicBezTo>
                    <a:pt x="1301" y="2001"/>
                    <a:pt x="1301" y="1968"/>
                    <a:pt x="1301" y="1934"/>
                  </a:cubicBezTo>
                  <a:cubicBezTo>
                    <a:pt x="1235" y="1668"/>
                    <a:pt x="1168" y="900"/>
                    <a:pt x="1401" y="567"/>
                  </a:cubicBezTo>
                  <a:cubicBezTo>
                    <a:pt x="1501" y="467"/>
                    <a:pt x="1602" y="400"/>
                    <a:pt x="1768" y="400"/>
                  </a:cubicBezTo>
                  <a:close/>
                  <a:moveTo>
                    <a:pt x="1753" y="0"/>
                  </a:moveTo>
                  <a:cubicBezTo>
                    <a:pt x="1478" y="0"/>
                    <a:pt x="1262" y="102"/>
                    <a:pt x="1101" y="300"/>
                  </a:cubicBezTo>
                  <a:cubicBezTo>
                    <a:pt x="701" y="800"/>
                    <a:pt x="834" y="1734"/>
                    <a:pt x="901" y="1968"/>
                  </a:cubicBezTo>
                  <a:cubicBezTo>
                    <a:pt x="834" y="2235"/>
                    <a:pt x="567" y="3736"/>
                    <a:pt x="1001" y="5737"/>
                  </a:cubicBezTo>
                  <a:cubicBezTo>
                    <a:pt x="1435" y="7739"/>
                    <a:pt x="2669" y="10607"/>
                    <a:pt x="6138" y="12942"/>
                  </a:cubicBezTo>
                  <a:cubicBezTo>
                    <a:pt x="7039" y="13576"/>
                    <a:pt x="7773" y="13876"/>
                    <a:pt x="8306" y="13876"/>
                  </a:cubicBezTo>
                  <a:cubicBezTo>
                    <a:pt x="8773" y="13876"/>
                    <a:pt x="9140" y="13643"/>
                    <a:pt x="9274" y="13142"/>
                  </a:cubicBezTo>
                  <a:cubicBezTo>
                    <a:pt x="10074" y="10807"/>
                    <a:pt x="6071" y="2702"/>
                    <a:pt x="3670" y="900"/>
                  </a:cubicBezTo>
                  <a:cubicBezTo>
                    <a:pt x="2852" y="292"/>
                    <a:pt x="2218" y="0"/>
                    <a:pt x="175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30"/>
            <p:cNvSpPr/>
            <p:nvPr/>
          </p:nvSpPr>
          <p:spPr>
            <a:xfrm flipH="1">
              <a:off x="8422005" y="3986228"/>
              <a:ext cx="361924" cy="142782"/>
            </a:xfrm>
            <a:custGeom>
              <a:avLst/>
              <a:gdLst/>
              <a:ahLst/>
              <a:cxnLst/>
              <a:rect l="l" t="t" r="r" b="b"/>
              <a:pathLst>
                <a:path w="20646" h="8145" extrusionOk="0">
                  <a:moveTo>
                    <a:pt x="3478" y="0"/>
                  </a:moveTo>
                  <a:cubicBezTo>
                    <a:pt x="1" y="0"/>
                    <a:pt x="2299" y="2141"/>
                    <a:pt x="2299" y="2141"/>
                  </a:cubicBezTo>
                  <a:cubicBezTo>
                    <a:pt x="2299" y="2141"/>
                    <a:pt x="4687" y="8145"/>
                    <a:pt x="12607" y="8145"/>
                  </a:cubicBezTo>
                  <a:cubicBezTo>
                    <a:pt x="12629" y="8145"/>
                    <a:pt x="12651" y="8145"/>
                    <a:pt x="12673" y="8145"/>
                  </a:cubicBezTo>
                  <a:cubicBezTo>
                    <a:pt x="20645" y="8078"/>
                    <a:pt x="7736" y="173"/>
                    <a:pt x="3800" y="6"/>
                  </a:cubicBezTo>
                  <a:cubicBezTo>
                    <a:pt x="3687" y="2"/>
                    <a:pt x="3580" y="0"/>
                    <a:pt x="3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30"/>
            <p:cNvSpPr/>
            <p:nvPr/>
          </p:nvSpPr>
          <p:spPr>
            <a:xfrm flipH="1">
              <a:off x="8512655" y="3982810"/>
              <a:ext cx="251450" cy="149724"/>
            </a:xfrm>
            <a:custGeom>
              <a:avLst/>
              <a:gdLst/>
              <a:ahLst/>
              <a:cxnLst/>
              <a:rect l="l" t="t" r="r" b="b"/>
              <a:pathLst>
                <a:path w="14344" h="8541" extrusionOk="0">
                  <a:moveTo>
                    <a:pt x="2302" y="401"/>
                  </a:moveTo>
                  <a:cubicBezTo>
                    <a:pt x="2402" y="401"/>
                    <a:pt x="2535" y="401"/>
                    <a:pt x="2669" y="434"/>
                  </a:cubicBezTo>
                  <a:cubicBezTo>
                    <a:pt x="4036" y="468"/>
                    <a:pt x="6805" y="1602"/>
                    <a:pt x="9440" y="3170"/>
                  </a:cubicBezTo>
                  <a:cubicBezTo>
                    <a:pt x="12142" y="4771"/>
                    <a:pt x="13910" y="6405"/>
                    <a:pt x="13877" y="7272"/>
                  </a:cubicBezTo>
                  <a:cubicBezTo>
                    <a:pt x="13877" y="7973"/>
                    <a:pt x="12609" y="8106"/>
                    <a:pt x="11542" y="8106"/>
                  </a:cubicBezTo>
                  <a:lnTo>
                    <a:pt x="11475" y="8106"/>
                  </a:lnTo>
                  <a:cubicBezTo>
                    <a:pt x="3803" y="8106"/>
                    <a:pt x="1401" y="2336"/>
                    <a:pt x="1368" y="2269"/>
                  </a:cubicBezTo>
                  <a:cubicBezTo>
                    <a:pt x="1368" y="2236"/>
                    <a:pt x="1334" y="2202"/>
                    <a:pt x="1301" y="2202"/>
                  </a:cubicBezTo>
                  <a:cubicBezTo>
                    <a:pt x="1101" y="1969"/>
                    <a:pt x="501" y="1302"/>
                    <a:pt x="667" y="901"/>
                  </a:cubicBezTo>
                  <a:cubicBezTo>
                    <a:pt x="767" y="568"/>
                    <a:pt x="1368" y="401"/>
                    <a:pt x="2302" y="401"/>
                  </a:cubicBezTo>
                  <a:close/>
                  <a:moveTo>
                    <a:pt x="2302" y="1"/>
                  </a:moveTo>
                  <a:cubicBezTo>
                    <a:pt x="1134" y="1"/>
                    <a:pt x="467" y="234"/>
                    <a:pt x="267" y="734"/>
                  </a:cubicBezTo>
                  <a:cubicBezTo>
                    <a:pt x="0" y="1435"/>
                    <a:pt x="801" y="2269"/>
                    <a:pt x="1001" y="2469"/>
                  </a:cubicBezTo>
                  <a:cubicBezTo>
                    <a:pt x="1101" y="2736"/>
                    <a:pt x="1735" y="4104"/>
                    <a:pt x="3202" y="5471"/>
                  </a:cubicBezTo>
                  <a:cubicBezTo>
                    <a:pt x="4704" y="6872"/>
                    <a:pt x="7305" y="8540"/>
                    <a:pt x="11475" y="8540"/>
                  </a:cubicBezTo>
                  <a:lnTo>
                    <a:pt x="11542" y="8540"/>
                  </a:lnTo>
                  <a:cubicBezTo>
                    <a:pt x="13376" y="8540"/>
                    <a:pt x="14277" y="8106"/>
                    <a:pt x="14310" y="7272"/>
                  </a:cubicBezTo>
                  <a:cubicBezTo>
                    <a:pt x="14344" y="4837"/>
                    <a:pt x="5671" y="134"/>
                    <a:pt x="26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30"/>
            <p:cNvSpPr/>
            <p:nvPr/>
          </p:nvSpPr>
          <p:spPr>
            <a:xfrm flipH="1">
              <a:off x="8389911" y="3942356"/>
              <a:ext cx="361328" cy="95714"/>
            </a:xfrm>
            <a:custGeom>
              <a:avLst/>
              <a:gdLst/>
              <a:ahLst/>
              <a:cxnLst/>
              <a:rect l="l" t="t" r="r" b="b"/>
              <a:pathLst>
                <a:path w="20612" h="5460" extrusionOk="0">
                  <a:moveTo>
                    <a:pt x="7664" y="1"/>
                  </a:moveTo>
                  <a:cubicBezTo>
                    <a:pt x="5982" y="1"/>
                    <a:pt x="4492" y="162"/>
                    <a:pt x="3636" y="507"/>
                  </a:cubicBezTo>
                  <a:cubicBezTo>
                    <a:pt x="0" y="2008"/>
                    <a:pt x="3169" y="3076"/>
                    <a:pt x="3169" y="3076"/>
                  </a:cubicBezTo>
                  <a:cubicBezTo>
                    <a:pt x="3169" y="3076"/>
                    <a:pt x="5677" y="5459"/>
                    <a:pt x="9836" y="5459"/>
                  </a:cubicBezTo>
                  <a:cubicBezTo>
                    <a:pt x="11372" y="5459"/>
                    <a:pt x="13134" y="5134"/>
                    <a:pt x="15077" y="4243"/>
                  </a:cubicBezTo>
                  <a:cubicBezTo>
                    <a:pt x="20611" y="1693"/>
                    <a:pt x="13123" y="1"/>
                    <a:pt x="76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30"/>
            <p:cNvSpPr/>
            <p:nvPr/>
          </p:nvSpPr>
          <p:spPr>
            <a:xfrm flipH="1">
              <a:off x="8446572" y="3938956"/>
              <a:ext cx="275449" cy="102936"/>
            </a:xfrm>
            <a:custGeom>
              <a:avLst/>
              <a:gdLst/>
              <a:ahLst/>
              <a:cxnLst/>
              <a:rect l="l" t="t" r="r" b="b"/>
              <a:pathLst>
                <a:path w="15713" h="5872" extrusionOk="0">
                  <a:moveTo>
                    <a:pt x="6072" y="401"/>
                  </a:moveTo>
                  <a:cubicBezTo>
                    <a:pt x="10108" y="401"/>
                    <a:pt x="14878" y="1335"/>
                    <a:pt x="15145" y="2603"/>
                  </a:cubicBezTo>
                  <a:cubicBezTo>
                    <a:pt x="15245" y="3070"/>
                    <a:pt x="14611" y="3637"/>
                    <a:pt x="13344" y="4237"/>
                  </a:cubicBezTo>
                  <a:cubicBezTo>
                    <a:pt x="11576" y="5038"/>
                    <a:pt x="9841" y="5438"/>
                    <a:pt x="8140" y="5438"/>
                  </a:cubicBezTo>
                  <a:cubicBezTo>
                    <a:pt x="4137" y="5438"/>
                    <a:pt x="1669" y="3136"/>
                    <a:pt x="1635" y="3136"/>
                  </a:cubicBezTo>
                  <a:cubicBezTo>
                    <a:pt x="1635" y="3103"/>
                    <a:pt x="1602" y="3070"/>
                    <a:pt x="1569" y="3070"/>
                  </a:cubicBezTo>
                  <a:cubicBezTo>
                    <a:pt x="1268" y="2970"/>
                    <a:pt x="435" y="2603"/>
                    <a:pt x="435" y="2169"/>
                  </a:cubicBezTo>
                  <a:cubicBezTo>
                    <a:pt x="435" y="1936"/>
                    <a:pt x="635" y="1502"/>
                    <a:pt x="2069" y="901"/>
                  </a:cubicBezTo>
                  <a:cubicBezTo>
                    <a:pt x="2836" y="601"/>
                    <a:pt x="4271" y="401"/>
                    <a:pt x="6072" y="401"/>
                  </a:cubicBezTo>
                  <a:close/>
                  <a:moveTo>
                    <a:pt x="6072" y="1"/>
                  </a:moveTo>
                  <a:cubicBezTo>
                    <a:pt x="4204" y="1"/>
                    <a:pt x="2736" y="168"/>
                    <a:pt x="1902" y="534"/>
                  </a:cubicBezTo>
                  <a:cubicBezTo>
                    <a:pt x="601" y="1035"/>
                    <a:pt x="1" y="1569"/>
                    <a:pt x="1" y="2169"/>
                  </a:cubicBezTo>
                  <a:cubicBezTo>
                    <a:pt x="34" y="2903"/>
                    <a:pt x="1135" y="3370"/>
                    <a:pt x="1402" y="3470"/>
                  </a:cubicBezTo>
                  <a:cubicBezTo>
                    <a:pt x="1702" y="3737"/>
                    <a:pt x="4171" y="5872"/>
                    <a:pt x="8140" y="5872"/>
                  </a:cubicBezTo>
                  <a:cubicBezTo>
                    <a:pt x="9908" y="5872"/>
                    <a:pt x="11709" y="5438"/>
                    <a:pt x="13511" y="4604"/>
                  </a:cubicBezTo>
                  <a:cubicBezTo>
                    <a:pt x="15045" y="3904"/>
                    <a:pt x="15712" y="3203"/>
                    <a:pt x="15545" y="2503"/>
                  </a:cubicBezTo>
                  <a:cubicBezTo>
                    <a:pt x="15178" y="801"/>
                    <a:pt x="9674" y="1"/>
                    <a:pt x="607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30"/>
            <p:cNvSpPr/>
            <p:nvPr/>
          </p:nvSpPr>
          <p:spPr>
            <a:xfrm flipH="1">
              <a:off x="8627832" y="3898502"/>
              <a:ext cx="234814" cy="162170"/>
            </a:xfrm>
            <a:custGeom>
              <a:avLst/>
              <a:gdLst/>
              <a:ahLst/>
              <a:cxnLst/>
              <a:rect l="l" t="t" r="r" b="b"/>
              <a:pathLst>
                <a:path w="13395" h="9251" extrusionOk="0">
                  <a:moveTo>
                    <a:pt x="6720" y="1"/>
                  </a:moveTo>
                  <a:cubicBezTo>
                    <a:pt x="5551" y="1"/>
                    <a:pt x="4248" y="482"/>
                    <a:pt x="3054" y="2009"/>
                  </a:cubicBezTo>
                  <a:cubicBezTo>
                    <a:pt x="1" y="5911"/>
                    <a:pt x="4046" y="9250"/>
                    <a:pt x="8043" y="9250"/>
                  </a:cubicBezTo>
                  <a:cubicBezTo>
                    <a:pt x="8282" y="9250"/>
                    <a:pt x="8521" y="9238"/>
                    <a:pt x="8758" y="9214"/>
                  </a:cubicBezTo>
                  <a:cubicBezTo>
                    <a:pt x="12961" y="8780"/>
                    <a:pt x="13394" y="3877"/>
                    <a:pt x="10326" y="1408"/>
                  </a:cubicBezTo>
                  <a:cubicBezTo>
                    <a:pt x="10326" y="1408"/>
                    <a:pt x="8719" y="1"/>
                    <a:pt x="6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30"/>
            <p:cNvSpPr/>
            <p:nvPr/>
          </p:nvSpPr>
          <p:spPr>
            <a:xfrm flipH="1">
              <a:off x="8733690" y="3925898"/>
              <a:ext cx="39197" cy="18336"/>
            </a:xfrm>
            <a:custGeom>
              <a:avLst/>
              <a:gdLst/>
              <a:ahLst/>
              <a:cxnLst/>
              <a:rect l="l" t="t" r="r" b="b"/>
              <a:pathLst>
                <a:path w="2236" h="1046" extrusionOk="0">
                  <a:moveTo>
                    <a:pt x="963" y="0"/>
                  </a:moveTo>
                  <a:cubicBezTo>
                    <a:pt x="695" y="0"/>
                    <a:pt x="414" y="82"/>
                    <a:pt x="134" y="245"/>
                  </a:cubicBezTo>
                  <a:cubicBezTo>
                    <a:pt x="34" y="312"/>
                    <a:pt x="1" y="446"/>
                    <a:pt x="68" y="546"/>
                  </a:cubicBezTo>
                  <a:cubicBezTo>
                    <a:pt x="111" y="610"/>
                    <a:pt x="182" y="647"/>
                    <a:pt x="244" y="647"/>
                  </a:cubicBezTo>
                  <a:cubicBezTo>
                    <a:pt x="279" y="647"/>
                    <a:pt x="311" y="636"/>
                    <a:pt x="334" y="612"/>
                  </a:cubicBezTo>
                  <a:cubicBezTo>
                    <a:pt x="544" y="473"/>
                    <a:pt x="753" y="414"/>
                    <a:pt x="951" y="414"/>
                  </a:cubicBezTo>
                  <a:cubicBezTo>
                    <a:pt x="1037" y="414"/>
                    <a:pt x="1121" y="425"/>
                    <a:pt x="1202" y="446"/>
                  </a:cubicBezTo>
                  <a:cubicBezTo>
                    <a:pt x="1602" y="546"/>
                    <a:pt x="1835" y="913"/>
                    <a:pt x="1835" y="946"/>
                  </a:cubicBezTo>
                  <a:cubicBezTo>
                    <a:pt x="1869" y="1013"/>
                    <a:pt x="1936" y="1046"/>
                    <a:pt x="2002" y="1046"/>
                  </a:cubicBezTo>
                  <a:cubicBezTo>
                    <a:pt x="2036" y="1046"/>
                    <a:pt x="2069" y="1013"/>
                    <a:pt x="2102" y="1013"/>
                  </a:cubicBezTo>
                  <a:cubicBezTo>
                    <a:pt x="2202" y="946"/>
                    <a:pt x="2236" y="812"/>
                    <a:pt x="2169" y="712"/>
                  </a:cubicBezTo>
                  <a:cubicBezTo>
                    <a:pt x="2169" y="712"/>
                    <a:pt x="1869" y="179"/>
                    <a:pt x="1302" y="45"/>
                  </a:cubicBezTo>
                  <a:cubicBezTo>
                    <a:pt x="1192" y="15"/>
                    <a:pt x="1079" y="0"/>
                    <a:pt x="96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30"/>
            <p:cNvSpPr/>
            <p:nvPr/>
          </p:nvSpPr>
          <p:spPr>
            <a:xfrm flipH="1">
              <a:off x="8709712" y="3973836"/>
              <a:ext cx="39197" cy="18354"/>
            </a:xfrm>
            <a:custGeom>
              <a:avLst/>
              <a:gdLst/>
              <a:ahLst/>
              <a:cxnLst/>
              <a:rect l="l" t="t" r="r" b="b"/>
              <a:pathLst>
                <a:path w="2236" h="1047" extrusionOk="0">
                  <a:moveTo>
                    <a:pt x="937" y="1"/>
                  </a:moveTo>
                  <a:cubicBezTo>
                    <a:pt x="678" y="1"/>
                    <a:pt x="414" y="82"/>
                    <a:pt x="134" y="246"/>
                  </a:cubicBezTo>
                  <a:cubicBezTo>
                    <a:pt x="34" y="312"/>
                    <a:pt x="0" y="446"/>
                    <a:pt x="67" y="546"/>
                  </a:cubicBezTo>
                  <a:cubicBezTo>
                    <a:pt x="89" y="611"/>
                    <a:pt x="152" y="647"/>
                    <a:pt x="221" y="647"/>
                  </a:cubicBezTo>
                  <a:cubicBezTo>
                    <a:pt x="259" y="647"/>
                    <a:pt x="299" y="636"/>
                    <a:pt x="334" y="613"/>
                  </a:cubicBezTo>
                  <a:cubicBezTo>
                    <a:pt x="557" y="489"/>
                    <a:pt x="779" y="420"/>
                    <a:pt x="975" y="420"/>
                  </a:cubicBezTo>
                  <a:cubicBezTo>
                    <a:pt x="1043" y="420"/>
                    <a:pt x="1108" y="429"/>
                    <a:pt x="1168" y="446"/>
                  </a:cubicBezTo>
                  <a:cubicBezTo>
                    <a:pt x="1568" y="546"/>
                    <a:pt x="1802" y="946"/>
                    <a:pt x="1802" y="946"/>
                  </a:cubicBezTo>
                  <a:cubicBezTo>
                    <a:pt x="1835" y="1013"/>
                    <a:pt x="1935" y="1046"/>
                    <a:pt x="2002" y="1046"/>
                  </a:cubicBezTo>
                  <a:cubicBezTo>
                    <a:pt x="2035" y="1046"/>
                    <a:pt x="2069" y="1046"/>
                    <a:pt x="2102" y="1013"/>
                  </a:cubicBezTo>
                  <a:cubicBezTo>
                    <a:pt x="2202" y="946"/>
                    <a:pt x="2235" y="813"/>
                    <a:pt x="2169" y="713"/>
                  </a:cubicBezTo>
                  <a:cubicBezTo>
                    <a:pt x="2169" y="713"/>
                    <a:pt x="1868" y="179"/>
                    <a:pt x="1268" y="46"/>
                  </a:cubicBezTo>
                  <a:cubicBezTo>
                    <a:pt x="1158" y="16"/>
                    <a:pt x="1048" y="1"/>
                    <a:pt x="9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30"/>
            <p:cNvSpPr/>
            <p:nvPr/>
          </p:nvSpPr>
          <p:spPr>
            <a:xfrm flipH="1">
              <a:off x="8679318" y="3944021"/>
              <a:ext cx="39180" cy="18354"/>
            </a:xfrm>
            <a:custGeom>
              <a:avLst/>
              <a:gdLst/>
              <a:ahLst/>
              <a:cxnLst/>
              <a:rect l="l" t="t" r="r" b="b"/>
              <a:pathLst>
                <a:path w="2235" h="1047" extrusionOk="0">
                  <a:moveTo>
                    <a:pt x="963" y="0"/>
                  </a:moveTo>
                  <a:cubicBezTo>
                    <a:pt x="694" y="0"/>
                    <a:pt x="414" y="82"/>
                    <a:pt x="133" y="245"/>
                  </a:cubicBezTo>
                  <a:cubicBezTo>
                    <a:pt x="33" y="312"/>
                    <a:pt x="0" y="446"/>
                    <a:pt x="67" y="546"/>
                  </a:cubicBezTo>
                  <a:cubicBezTo>
                    <a:pt x="110" y="610"/>
                    <a:pt x="167" y="647"/>
                    <a:pt x="229" y="647"/>
                  </a:cubicBezTo>
                  <a:cubicBezTo>
                    <a:pt x="263" y="647"/>
                    <a:pt x="298" y="636"/>
                    <a:pt x="334" y="612"/>
                  </a:cubicBezTo>
                  <a:cubicBezTo>
                    <a:pt x="543" y="473"/>
                    <a:pt x="752" y="414"/>
                    <a:pt x="939" y="414"/>
                  </a:cubicBezTo>
                  <a:cubicBezTo>
                    <a:pt x="1020" y="414"/>
                    <a:pt x="1097" y="425"/>
                    <a:pt x="1168" y="446"/>
                  </a:cubicBezTo>
                  <a:cubicBezTo>
                    <a:pt x="1601" y="546"/>
                    <a:pt x="1835" y="913"/>
                    <a:pt x="1835" y="946"/>
                  </a:cubicBezTo>
                  <a:cubicBezTo>
                    <a:pt x="1868" y="1013"/>
                    <a:pt x="1935" y="1046"/>
                    <a:pt x="2001" y="1046"/>
                  </a:cubicBezTo>
                  <a:cubicBezTo>
                    <a:pt x="2035" y="1046"/>
                    <a:pt x="2068" y="1013"/>
                    <a:pt x="2102" y="1013"/>
                  </a:cubicBezTo>
                  <a:cubicBezTo>
                    <a:pt x="2202" y="946"/>
                    <a:pt x="2235" y="813"/>
                    <a:pt x="2168" y="712"/>
                  </a:cubicBezTo>
                  <a:cubicBezTo>
                    <a:pt x="2168" y="712"/>
                    <a:pt x="1868" y="179"/>
                    <a:pt x="1301" y="45"/>
                  </a:cubicBezTo>
                  <a:cubicBezTo>
                    <a:pt x="1191" y="15"/>
                    <a:pt x="1078" y="0"/>
                    <a:pt x="96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30"/>
            <p:cNvSpPr/>
            <p:nvPr/>
          </p:nvSpPr>
          <p:spPr>
            <a:xfrm flipH="1">
              <a:off x="8660020" y="3982039"/>
              <a:ext cx="39197" cy="18336"/>
            </a:xfrm>
            <a:custGeom>
              <a:avLst/>
              <a:gdLst/>
              <a:ahLst/>
              <a:cxnLst/>
              <a:rect l="l" t="t" r="r" b="b"/>
              <a:pathLst>
                <a:path w="2236" h="1046" extrusionOk="0">
                  <a:moveTo>
                    <a:pt x="973" y="0"/>
                  </a:moveTo>
                  <a:cubicBezTo>
                    <a:pt x="701" y="0"/>
                    <a:pt x="418" y="89"/>
                    <a:pt x="134" y="278"/>
                  </a:cubicBezTo>
                  <a:cubicBezTo>
                    <a:pt x="34" y="311"/>
                    <a:pt x="1" y="445"/>
                    <a:pt x="68" y="545"/>
                  </a:cubicBezTo>
                  <a:cubicBezTo>
                    <a:pt x="111" y="610"/>
                    <a:pt x="182" y="646"/>
                    <a:pt x="253" y="646"/>
                  </a:cubicBezTo>
                  <a:cubicBezTo>
                    <a:pt x="293" y="646"/>
                    <a:pt x="332" y="635"/>
                    <a:pt x="368" y="612"/>
                  </a:cubicBezTo>
                  <a:cubicBezTo>
                    <a:pt x="590" y="488"/>
                    <a:pt x="795" y="419"/>
                    <a:pt x="994" y="419"/>
                  </a:cubicBezTo>
                  <a:cubicBezTo>
                    <a:pt x="1064" y="419"/>
                    <a:pt x="1133" y="428"/>
                    <a:pt x="1202" y="445"/>
                  </a:cubicBezTo>
                  <a:cubicBezTo>
                    <a:pt x="1602" y="545"/>
                    <a:pt x="1835" y="945"/>
                    <a:pt x="1835" y="945"/>
                  </a:cubicBezTo>
                  <a:cubicBezTo>
                    <a:pt x="1869" y="1012"/>
                    <a:pt x="1936" y="1045"/>
                    <a:pt x="2002" y="1045"/>
                  </a:cubicBezTo>
                  <a:cubicBezTo>
                    <a:pt x="2036" y="1045"/>
                    <a:pt x="2069" y="1045"/>
                    <a:pt x="2102" y="1012"/>
                  </a:cubicBezTo>
                  <a:cubicBezTo>
                    <a:pt x="2202" y="979"/>
                    <a:pt x="2236" y="845"/>
                    <a:pt x="2202" y="745"/>
                  </a:cubicBezTo>
                  <a:cubicBezTo>
                    <a:pt x="2169" y="712"/>
                    <a:pt x="1869" y="211"/>
                    <a:pt x="1302" y="45"/>
                  </a:cubicBezTo>
                  <a:cubicBezTo>
                    <a:pt x="1195" y="15"/>
                    <a:pt x="1085" y="0"/>
                    <a:pt x="97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30"/>
            <p:cNvSpPr/>
            <p:nvPr/>
          </p:nvSpPr>
          <p:spPr>
            <a:xfrm flipH="1">
              <a:off x="8692762" y="4020040"/>
              <a:ext cx="39197" cy="18336"/>
            </a:xfrm>
            <a:custGeom>
              <a:avLst/>
              <a:gdLst/>
              <a:ahLst/>
              <a:cxnLst/>
              <a:rect l="l" t="t" r="r" b="b"/>
              <a:pathLst>
                <a:path w="2236" h="1046" extrusionOk="0">
                  <a:moveTo>
                    <a:pt x="947" y="1"/>
                  </a:moveTo>
                  <a:cubicBezTo>
                    <a:pt x="685" y="1"/>
                    <a:pt x="418" y="89"/>
                    <a:pt x="134" y="278"/>
                  </a:cubicBezTo>
                  <a:cubicBezTo>
                    <a:pt x="34" y="312"/>
                    <a:pt x="1" y="445"/>
                    <a:pt x="34" y="545"/>
                  </a:cubicBezTo>
                  <a:cubicBezTo>
                    <a:pt x="77" y="610"/>
                    <a:pt x="148" y="647"/>
                    <a:pt x="220" y="647"/>
                  </a:cubicBezTo>
                  <a:cubicBezTo>
                    <a:pt x="259" y="647"/>
                    <a:pt x="299" y="635"/>
                    <a:pt x="334" y="612"/>
                  </a:cubicBezTo>
                  <a:cubicBezTo>
                    <a:pt x="557" y="488"/>
                    <a:pt x="761" y="420"/>
                    <a:pt x="961" y="420"/>
                  </a:cubicBezTo>
                  <a:cubicBezTo>
                    <a:pt x="1030" y="420"/>
                    <a:pt x="1099" y="428"/>
                    <a:pt x="1168" y="445"/>
                  </a:cubicBezTo>
                  <a:cubicBezTo>
                    <a:pt x="1569" y="545"/>
                    <a:pt x="1802" y="945"/>
                    <a:pt x="1802" y="945"/>
                  </a:cubicBezTo>
                  <a:cubicBezTo>
                    <a:pt x="1835" y="1012"/>
                    <a:pt x="1902" y="1046"/>
                    <a:pt x="2002" y="1046"/>
                  </a:cubicBezTo>
                  <a:cubicBezTo>
                    <a:pt x="2036" y="1046"/>
                    <a:pt x="2069" y="1046"/>
                    <a:pt x="2102" y="1012"/>
                  </a:cubicBezTo>
                  <a:cubicBezTo>
                    <a:pt x="2202" y="979"/>
                    <a:pt x="2236" y="845"/>
                    <a:pt x="2169" y="745"/>
                  </a:cubicBezTo>
                  <a:cubicBezTo>
                    <a:pt x="2169" y="712"/>
                    <a:pt x="1869" y="212"/>
                    <a:pt x="1268" y="45"/>
                  </a:cubicBezTo>
                  <a:cubicBezTo>
                    <a:pt x="1161" y="16"/>
                    <a:pt x="1055" y="1"/>
                    <a:pt x="9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30"/>
            <p:cNvSpPr/>
            <p:nvPr/>
          </p:nvSpPr>
          <p:spPr>
            <a:xfrm flipH="1">
              <a:off x="8751813" y="4013607"/>
              <a:ext cx="39197" cy="18336"/>
            </a:xfrm>
            <a:custGeom>
              <a:avLst/>
              <a:gdLst/>
              <a:ahLst/>
              <a:cxnLst/>
              <a:rect l="l" t="t" r="r" b="b"/>
              <a:pathLst>
                <a:path w="2236" h="1046" extrusionOk="0">
                  <a:moveTo>
                    <a:pt x="973" y="1"/>
                  </a:moveTo>
                  <a:cubicBezTo>
                    <a:pt x="701" y="1"/>
                    <a:pt x="418" y="89"/>
                    <a:pt x="134" y="278"/>
                  </a:cubicBezTo>
                  <a:cubicBezTo>
                    <a:pt x="34" y="312"/>
                    <a:pt x="1" y="445"/>
                    <a:pt x="67" y="545"/>
                  </a:cubicBezTo>
                  <a:cubicBezTo>
                    <a:pt x="111" y="610"/>
                    <a:pt x="168" y="647"/>
                    <a:pt x="229" y="647"/>
                  </a:cubicBezTo>
                  <a:cubicBezTo>
                    <a:pt x="263" y="647"/>
                    <a:pt x="299" y="636"/>
                    <a:pt x="334" y="612"/>
                  </a:cubicBezTo>
                  <a:cubicBezTo>
                    <a:pt x="557" y="488"/>
                    <a:pt x="780" y="420"/>
                    <a:pt x="975" y="420"/>
                  </a:cubicBezTo>
                  <a:cubicBezTo>
                    <a:pt x="1043" y="420"/>
                    <a:pt x="1108" y="428"/>
                    <a:pt x="1168" y="445"/>
                  </a:cubicBezTo>
                  <a:cubicBezTo>
                    <a:pt x="1602" y="545"/>
                    <a:pt x="1835" y="946"/>
                    <a:pt x="1835" y="946"/>
                  </a:cubicBezTo>
                  <a:cubicBezTo>
                    <a:pt x="1869" y="1012"/>
                    <a:pt x="1935" y="1046"/>
                    <a:pt x="2002" y="1046"/>
                  </a:cubicBezTo>
                  <a:cubicBezTo>
                    <a:pt x="2036" y="1046"/>
                    <a:pt x="2069" y="1046"/>
                    <a:pt x="2102" y="1012"/>
                  </a:cubicBezTo>
                  <a:cubicBezTo>
                    <a:pt x="2202" y="979"/>
                    <a:pt x="2236" y="845"/>
                    <a:pt x="2169" y="745"/>
                  </a:cubicBezTo>
                  <a:cubicBezTo>
                    <a:pt x="2169" y="712"/>
                    <a:pt x="1869" y="212"/>
                    <a:pt x="1302" y="45"/>
                  </a:cubicBezTo>
                  <a:cubicBezTo>
                    <a:pt x="1195" y="16"/>
                    <a:pt x="1085" y="1"/>
                    <a:pt x="97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30"/>
            <p:cNvSpPr/>
            <p:nvPr/>
          </p:nvSpPr>
          <p:spPr>
            <a:xfrm flipH="1">
              <a:off x="8769359" y="3972784"/>
              <a:ext cx="39180" cy="18231"/>
            </a:xfrm>
            <a:custGeom>
              <a:avLst/>
              <a:gdLst/>
              <a:ahLst/>
              <a:cxnLst/>
              <a:rect l="l" t="t" r="r" b="b"/>
              <a:pathLst>
                <a:path w="2235" h="1040" extrusionOk="0">
                  <a:moveTo>
                    <a:pt x="1007" y="0"/>
                  </a:moveTo>
                  <a:cubicBezTo>
                    <a:pt x="725" y="0"/>
                    <a:pt x="429" y="100"/>
                    <a:pt x="133" y="272"/>
                  </a:cubicBezTo>
                  <a:cubicBezTo>
                    <a:pt x="33" y="339"/>
                    <a:pt x="0" y="439"/>
                    <a:pt x="67" y="539"/>
                  </a:cubicBezTo>
                  <a:cubicBezTo>
                    <a:pt x="110" y="604"/>
                    <a:pt x="181" y="641"/>
                    <a:pt x="253" y="641"/>
                  </a:cubicBezTo>
                  <a:cubicBezTo>
                    <a:pt x="292" y="641"/>
                    <a:pt x="332" y="630"/>
                    <a:pt x="367" y="606"/>
                  </a:cubicBezTo>
                  <a:cubicBezTo>
                    <a:pt x="590" y="482"/>
                    <a:pt x="794" y="414"/>
                    <a:pt x="994" y="414"/>
                  </a:cubicBezTo>
                  <a:cubicBezTo>
                    <a:pt x="1063" y="414"/>
                    <a:pt x="1132" y="422"/>
                    <a:pt x="1201" y="439"/>
                  </a:cubicBezTo>
                  <a:cubicBezTo>
                    <a:pt x="1601" y="573"/>
                    <a:pt x="1835" y="940"/>
                    <a:pt x="1835" y="940"/>
                  </a:cubicBezTo>
                  <a:cubicBezTo>
                    <a:pt x="1868" y="1006"/>
                    <a:pt x="1935" y="1040"/>
                    <a:pt x="2001" y="1040"/>
                  </a:cubicBezTo>
                  <a:lnTo>
                    <a:pt x="2102" y="1040"/>
                  </a:lnTo>
                  <a:cubicBezTo>
                    <a:pt x="2202" y="973"/>
                    <a:pt x="2235" y="839"/>
                    <a:pt x="2202" y="739"/>
                  </a:cubicBezTo>
                  <a:cubicBezTo>
                    <a:pt x="2168" y="706"/>
                    <a:pt x="1868" y="206"/>
                    <a:pt x="1301" y="39"/>
                  </a:cubicBezTo>
                  <a:cubicBezTo>
                    <a:pt x="1205" y="13"/>
                    <a:pt x="1107" y="0"/>
                    <a:pt x="100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30"/>
            <p:cNvSpPr/>
            <p:nvPr/>
          </p:nvSpPr>
          <p:spPr>
            <a:xfrm flipH="1">
              <a:off x="8427298" y="4692074"/>
              <a:ext cx="225716" cy="144745"/>
            </a:xfrm>
            <a:custGeom>
              <a:avLst/>
              <a:gdLst/>
              <a:ahLst/>
              <a:cxnLst/>
              <a:rect l="l" t="t" r="r" b="b"/>
              <a:pathLst>
                <a:path w="12876" h="8257" extrusionOk="0">
                  <a:moveTo>
                    <a:pt x="9398" y="0"/>
                  </a:moveTo>
                  <a:cubicBezTo>
                    <a:pt x="6527" y="0"/>
                    <a:pt x="2527" y="1346"/>
                    <a:pt x="0" y="7870"/>
                  </a:cubicBezTo>
                  <a:cubicBezTo>
                    <a:pt x="0" y="7870"/>
                    <a:pt x="1429" y="8256"/>
                    <a:pt x="3349" y="8256"/>
                  </a:cubicBezTo>
                  <a:cubicBezTo>
                    <a:pt x="6691" y="8256"/>
                    <a:pt x="11520" y="7085"/>
                    <a:pt x="12876" y="665"/>
                  </a:cubicBezTo>
                  <a:cubicBezTo>
                    <a:pt x="12876" y="665"/>
                    <a:pt x="11416" y="0"/>
                    <a:pt x="9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30"/>
            <p:cNvSpPr/>
            <p:nvPr/>
          </p:nvSpPr>
          <p:spPr>
            <a:xfrm flipH="1">
              <a:off x="8488110" y="4735262"/>
              <a:ext cx="164326" cy="93610"/>
            </a:xfrm>
            <a:custGeom>
              <a:avLst/>
              <a:gdLst/>
              <a:ahLst/>
              <a:cxnLst/>
              <a:rect l="l" t="t" r="r" b="b"/>
              <a:pathLst>
                <a:path w="9374" h="5340" extrusionOk="0">
                  <a:moveTo>
                    <a:pt x="9130" y="1"/>
                  </a:moveTo>
                  <a:cubicBezTo>
                    <a:pt x="9096" y="1"/>
                    <a:pt x="9064" y="12"/>
                    <a:pt x="9040" y="36"/>
                  </a:cubicBezTo>
                  <a:cubicBezTo>
                    <a:pt x="8940" y="69"/>
                    <a:pt x="1435" y="4572"/>
                    <a:pt x="167" y="4939"/>
                  </a:cubicBezTo>
                  <a:cubicBezTo>
                    <a:pt x="67" y="4973"/>
                    <a:pt x="0" y="5073"/>
                    <a:pt x="34" y="5206"/>
                  </a:cubicBezTo>
                  <a:cubicBezTo>
                    <a:pt x="67" y="5273"/>
                    <a:pt x="134" y="5339"/>
                    <a:pt x="234" y="5339"/>
                  </a:cubicBezTo>
                  <a:lnTo>
                    <a:pt x="301" y="5339"/>
                  </a:lnTo>
                  <a:cubicBezTo>
                    <a:pt x="1602" y="4939"/>
                    <a:pt x="8940" y="569"/>
                    <a:pt x="9240" y="403"/>
                  </a:cubicBezTo>
                  <a:cubicBezTo>
                    <a:pt x="9340" y="336"/>
                    <a:pt x="9374" y="202"/>
                    <a:pt x="9307" y="102"/>
                  </a:cubicBezTo>
                  <a:cubicBezTo>
                    <a:pt x="9264" y="38"/>
                    <a:pt x="9193" y="1"/>
                    <a:pt x="913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30"/>
            <p:cNvSpPr/>
            <p:nvPr/>
          </p:nvSpPr>
          <p:spPr>
            <a:xfrm flipH="1">
              <a:off x="8310350" y="4326654"/>
              <a:ext cx="247296" cy="155894"/>
            </a:xfrm>
            <a:custGeom>
              <a:avLst/>
              <a:gdLst/>
              <a:ahLst/>
              <a:cxnLst/>
              <a:rect l="l" t="t" r="r" b="b"/>
              <a:pathLst>
                <a:path w="14107" h="8893" extrusionOk="0">
                  <a:moveTo>
                    <a:pt x="12502" y="1"/>
                  </a:moveTo>
                  <a:cubicBezTo>
                    <a:pt x="9761" y="1"/>
                    <a:pt x="2846" y="4110"/>
                    <a:pt x="1364" y="6402"/>
                  </a:cubicBezTo>
                  <a:cubicBezTo>
                    <a:pt x="0" y="8511"/>
                    <a:pt x="814" y="8892"/>
                    <a:pt x="1580" y="8892"/>
                  </a:cubicBezTo>
                  <a:cubicBezTo>
                    <a:pt x="2013" y="8892"/>
                    <a:pt x="2431" y="8771"/>
                    <a:pt x="2431" y="8771"/>
                  </a:cubicBezTo>
                  <a:cubicBezTo>
                    <a:pt x="2431" y="8771"/>
                    <a:pt x="2757" y="8821"/>
                    <a:pt x="3308" y="8821"/>
                  </a:cubicBezTo>
                  <a:cubicBezTo>
                    <a:pt x="5200" y="8821"/>
                    <a:pt x="9746" y="8221"/>
                    <a:pt x="12872" y="2900"/>
                  </a:cubicBezTo>
                  <a:cubicBezTo>
                    <a:pt x="14106" y="798"/>
                    <a:pt x="13709" y="1"/>
                    <a:pt x="12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30"/>
            <p:cNvSpPr/>
            <p:nvPr/>
          </p:nvSpPr>
          <p:spPr>
            <a:xfrm flipH="1">
              <a:off x="8312103" y="4323096"/>
              <a:ext cx="240932" cy="163169"/>
            </a:xfrm>
            <a:custGeom>
              <a:avLst/>
              <a:gdLst/>
              <a:ahLst/>
              <a:cxnLst/>
              <a:rect l="l" t="t" r="r" b="b"/>
              <a:pathLst>
                <a:path w="13744" h="9308" extrusionOk="0">
                  <a:moveTo>
                    <a:pt x="12242" y="434"/>
                  </a:moveTo>
                  <a:cubicBezTo>
                    <a:pt x="12676" y="434"/>
                    <a:pt x="12943" y="534"/>
                    <a:pt x="13076" y="734"/>
                  </a:cubicBezTo>
                  <a:cubicBezTo>
                    <a:pt x="13210" y="1001"/>
                    <a:pt x="13243" y="1635"/>
                    <a:pt x="12442" y="3003"/>
                  </a:cubicBezTo>
                  <a:cubicBezTo>
                    <a:pt x="9340" y="8273"/>
                    <a:pt x="4837" y="8840"/>
                    <a:pt x="3036" y="8840"/>
                  </a:cubicBezTo>
                  <a:cubicBezTo>
                    <a:pt x="2502" y="8840"/>
                    <a:pt x="2202" y="8773"/>
                    <a:pt x="2202" y="8773"/>
                  </a:cubicBezTo>
                  <a:lnTo>
                    <a:pt x="2102" y="8773"/>
                  </a:lnTo>
                  <a:cubicBezTo>
                    <a:pt x="2102" y="8773"/>
                    <a:pt x="1701" y="8907"/>
                    <a:pt x="1301" y="8907"/>
                  </a:cubicBezTo>
                  <a:cubicBezTo>
                    <a:pt x="1068" y="8907"/>
                    <a:pt x="734" y="8840"/>
                    <a:pt x="634" y="8640"/>
                  </a:cubicBezTo>
                  <a:cubicBezTo>
                    <a:pt x="534" y="8440"/>
                    <a:pt x="467" y="7973"/>
                    <a:pt x="1268" y="6739"/>
                  </a:cubicBezTo>
                  <a:cubicBezTo>
                    <a:pt x="2669" y="4570"/>
                    <a:pt x="9474" y="434"/>
                    <a:pt x="12242" y="434"/>
                  </a:cubicBezTo>
                  <a:close/>
                  <a:moveTo>
                    <a:pt x="12242" y="0"/>
                  </a:moveTo>
                  <a:cubicBezTo>
                    <a:pt x="9307" y="0"/>
                    <a:pt x="2402" y="4203"/>
                    <a:pt x="934" y="6505"/>
                  </a:cubicBezTo>
                  <a:cubicBezTo>
                    <a:pt x="200" y="7606"/>
                    <a:pt x="0" y="8340"/>
                    <a:pt x="267" y="8840"/>
                  </a:cubicBezTo>
                  <a:cubicBezTo>
                    <a:pt x="367" y="9040"/>
                    <a:pt x="667" y="9307"/>
                    <a:pt x="1301" y="9307"/>
                  </a:cubicBezTo>
                  <a:cubicBezTo>
                    <a:pt x="1701" y="9307"/>
                    <a:pt x="2068" y="9240"/>
                    <a:pt x="2168" y="9207"/>
                  </a:cubicBezTo>
                  <a:cubicBezTo>
                    <a:pt x="2302" y="9207"/>
                    <a:pt x="2602" y="9240"/>
                    <a:pt x="3036" y="9240"/>
                  </a:cubicBezTo>
                  <a:cubicBezTo>
                    <a:pt x="4904" y="9240"/>
                    <a:pt x="9607" y="8673"/>
                    <a:pt x="12776" y="3236"/>
                  </a:cubicBezTo>
                  <a:cubicBezTo>
                    <a:pt x="13543" y="1969"/>
                    <a:pt x="13743" y="1068"/>
                    <a:pt x="13443" y="534"/>
                  </a:cubicBezTo>
                  <a:cubicBezTo>
                    <a:pt x="13243" y="201"/>
                    <a:pt x="12843" y="0"/>
                    <a:pt x="122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30"/>
            <p:cNvSpPr/>
            <p:nvPr/>
          </p:nvSpPr>
          <p:spPr>
            <a:xfrm flipH="1">
              <a:off x="8423662" y="4208656"/>
              <a:ext cx="145569" cy="238636"/>
            </a:xfrm>
            <a:custGeom>
              <a:avLst/>
              <a:gdLst/>
              <a:ahLst/>
              <a:cxnLst/>
              <a:rect l="l" t="t" r="r" b="b"/>
              <a:pathLst>
                <a:path w="8304" h="13613" extrusionOk="0">
                  <a:moveTo>
                    <a:pt x="7241" y="1"/>
                  </a:moveTo>
                  <a:cubicBezTo>
                    <a:pt x="5060" y="1"/>
                    <a:pt x="245" y="8331"/>
                    <a:pt x="90" y="11366"/>
                  </a:cubicBezTo>
                  <a:cubicBezTo>
                    <a:pt x="1" y="13126"/>
                    <a:pt x="411" y="13612"/>
                    <a:pt x="892" y="13612"/>
                  </a:cubicBezTo>
                  <a:cubicBezTo>
                    <a:pt x="1488" y="13612"/>
                    <a:pt x="2192" y="12867"/>
                    <a:pt x="2192" y="12867"/>
                  </a:cubicBezTo>
                  <a:cubicBezTo>
                    <a:pt x="2192" y="12867"/>
                    <a:pt x="8263" y="10532"/>
                    <a:pt x="8296" y="2560"/>
                  </a:cubicBezTo>
                  <a:cubicBezTo>
                    <a:pt x="8304" y="735"/>
                    <a:pt x="7888" y="1"/>
                    <a:pt x="7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30"/>
            <p:cNvSpPr/>
            <p:nvPr/>
          </p:nvSpPr>
          <p:spPr>
            <a:xfrm flipH="1">
              <a:off x="8420279" y="4204993"/>
              <a:ext cx="152055" cy="246191"/>
            </a:xfrm>
            <a:custGeom>
              <a:avLst/>
              <a:gdLst/>
              <a:ahLst/>
              <a:cxnLst/>
              <a:rect l="l" t="t" r="r" b="b"/>
              <a:pathLst>
                <a:path w="8674" h="14044" extrusionOk="0">
                  <a:moveTo>
                    <a:pt x="7406" y="401"/>
                  </a:moveTo>
                  <a:cubicBezTo>
                    <a:pt x="7539" y="401"/>
                    <a:pt x="7672" y="467"/>
                    <a:pt x="7773" y="567"/>
                  </a:cubicBezTo>
                  <a:cubicBezTo>
                    <a:pt x="8006" y="801"/>
                    <a:pt x="8273" y="1335"/>
                    <a:pt x="8240" y="2769"/>
                  </a:cubicBezTo>
                  <a:cubicBezTo>
                    <a:pt x="8206" y="10474"/>
                    <a:pt x="2369" y="12876"/>
                    <a:pt x="2302" y="12910"/>
                  </a:cubicBezTo>
                  <a:cubicBezTo>
                    <a:pt x="2269" y="12910"/>
                    <a:pt x="2235" y="12910"/>
                    <a:pt x="2235" y="12943"/>
                  </a:cubicBezTo>
                  <a:cubicBezTo>
                    <a:pt x="2035" y="13143"/>
                    <a:pt x="1501" y="13610"/>
                    <a:pt x="1068" y="13610"/>
                  </a:cubicBezTo>
                  <a:cubicBezTo>
                    <a:pt x="968" y="13610"/>
                    <a:pt x="868" y="13577"/>
                    <a:pt x="801" y="13477"/>
                  </a:cubicBezTo>
                  <a:cubicBezTo>
                    <a:pt x="601" y="13310"/>
                    <a:pt x="401" y="12809"/>
                    <a:pt x="467" y="11575"/>
                  </a:cubicBezTo>
                  <a:cubicBezTo>
                    <a:pt x="634" y="8640"/>
                    <a:pt x="5404" y="401"/>
                    <a:pt x="7406" y="401"/>
                  </a:cubicBezTo>
                  <a:close/>
                  <a:moveTo>
                    <a:pt x="7406" y="0"/>
                  </a:moveTo>
                  <a:cubicBezTo>
                    <a:pt x="4971" y="0"/>
                    <a:pt x="200" y="8606"/>
                    <a:pt x="67" y="11575"/>
                  </a:cubicBezTo>
                  <a:cubicBezTo>
                    <a:pt x="0" y="12709"/>
                    <a:pt x="134" y="13410"/>
                    <a:pt x="467" y="13777"/>
                  </a:cubicBezTo>
                  <a:cubicBezTo>
                    <a:pt x="634" y="13944"/>
                    <a:pt x="834" y="14044"/>
                    <a:pt x="1068" y="14044"/>
                  </a:cubicBezTo>
                  <a:cubicBezTo>
                    <a:pt x="1702" y="14044"/>
                    <a:pt x="2335" y="13443"/>
                    <a:pt x="2502" y="13276"/>
                  </a:cubicBezTo>
                  <a:cubicBezTo>
                    <a:pt x="2769" y="13143"/>
                    <a:pt x="4137" y="12543"/>
                    <a:pt x="5571" y="11075"/>
                  </a:cubicBezTo>
                  <a:cubicBezTo>
                    <a:pt x="6972" y="9574"/>
                    <a:pt x="8640" y="6939"/>
                    <a:pt x="8673" y="2769"/>
                  </a:cubicBezTo>
                  <a:cubicBezTo>
                    <a:pt x="8673" y="1501"/>
                    <a:pt x="8473" y="667"/>
                    <a:pt x="8073" y="267"/>
                  </a:cubicBezTo>
                  <a:cubicBezTo>
                    <a:pt x="7906" y="100"/>
                    <a:pt x="7672" y="0"/>
                    <a:pt x="74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30"/>
            <p:cNvSpPr/>
            <p:nvPr/>
          </p:nvSpPr>
          <p:spPr>
            <a:xfrm flipH="1">
              <a:off x="8500378" y="4201926"/>
              <a:ext cx="169568" cy="257989"/>
            </a:xfrm>
            <a:custGeom>
              <a:avLst/>
              <a:gdLst/>
              <a:ahLst/>
              <a:cxnLst/>
              <a:rect l="l" t="t" r="r" b="b"/>
              <a:pathLst>
                <a:path w="9673" h="14717" extrusionOk="0">
                  <a:moveTo>
                    <a:pt x="2439" y="1"/>
                  </a:moveTo>
                  <a:cubicBezTo>
                    <a:pt x="0" y="1"/>
                    <a:pt x="2039" y="10854"/>
                    <a:pt x="4102" y="13418"/>
                  </a:cubicBezTo>
                  <a:cubicBezTo>
                    <a:pt x="4869" y="14385"/>
                    <a:pt x="5408" y="14716"/>
                    <a:pt x="5786" y="14716"/>
                  </a:cubicBezTo>
                  <a:cubicBezTo>
                    <a:pt x="6608" y="14716"/>
                    <a:pt x="6670" y="13151"/>
                    <a:pt x="6670" y="13151"/>
                  </a:cubicBezTo>
                  <a:cubicBezTo>
                    <a:pt x="6670" y="13151"/>
                    <a:pt x="9672" y="7414"/>
                    <a:pt x="4435" y="1410"/>
                  </a:cubicBezTo>
                  <a:cubicBezTo>
                    <a:pt x="3574" y="422"/>
                    <a:pt x="2920" y="1"/>
                    <a:pt x="2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30"/>
            <p:cNvSpPr/>
            <p:nvPr/>
          </p:nvSpPr>
          <p:spPr>
            <a:xfrm flipH="1">
              <a:off x="8506234" y="4197982"/>
              <a:ext cx="157893" cy="265492"/>
            </a:xfrm>
            <a:custGeom>
              <a:avLst/>
              <a:gdLst/>
              <a:ahLst/>
              <a:cxnLst/>
              <a:rect l="l" t="t" r="r" b="b"/>
              <a:pathLst>
                <a:path w="9007" h="15145" extrusionOk="0">
                  <a:moveTo>
                    <a:pt x="2102" y="434"/>
                  </a:moveTo>
                  <a:cubicBezTo>
                    <a:pt x="2402" y="434"/>
                    <a:pt x="2969" y="667"/>
                    <a:pt x="3936" y="1768"/>
                  </a:cubicBezTo>
                  <a:cubicBezTo>
                    <a:pt x="9007" y="7572"/>
                    <a:pt x="6205" y="13243"/>
                    <a:pt x="6171" y="13276"/>
                  </a:cubicBezTo>
                  <a:cubicBezTo>
                    <a:pt x="6138" y="13310"/>
                    <a:pt x="6138" y="13343"/>
                    <a:pt x="6138" y="13376"/>
                  </a:cubicBezTo>
                  <a:cubicBezTo>
                    <a:pt x="6138" y="13743"/>
                    <a:pt x="5971" y="14744"/>
                    <a:pt x="5471" y="14744"/>
                  </a:cubicBezTo>
                  <a:cubicBezTo>
                    <a:pt x="5204" y="14744"/>
                    <a:pt x="4737" y="14544"/>
                    <a:pt x="3936" y="13510"/>
                  </a:cubicBezTo>
                  <a:cubicBezTo>
                    <a:pt x="2235" y="11408"/>
                    <a:pt x="434" y="3102"/>
                    <a:pt x="1535" y="867"/>
                  </a:cubicBezTo>
                  <a:cubicBezTo>
                    <a:pt x="1668" y="567"/>
                    <a:pt x="1868" y="434"/>
                    <a:pt x="2102" y="434"/>
                  </a:cubicBezTo>
                  <a:close/>
                  <a:moveTo>
                    <a:pt x="2102" y="0"/>
                  </a:moveTo>
                  <a:cubicBezTo>
                    <a:pt x="1802" y="0"/>
                    <a:pt x="1435" y="133"/>
                    <a:pt x="1134" y="701"/>
                  </a:cubicBezTo>
                  <a:cubicBezTo>
                    <a:pt x="0" y="3069"/>
                    <a:pt x="1802" y="11542"/>
                    <a:pt x="3603" y="13777"/>
                  </a:cubicBezTo>
                  <a:cubicBezTo>
                    <a:pt x="4337" y="14711"/>
                    <a:pt x="4937" y="15144"/>
                    <a:pt x="5471" y="15144"/>
                  </a:cubicBezTo>
                  <a:cubicBezTo>
                    <a:pt x="6405" y="15144"/>
                    <a:pt x="6538" y="13710"/>
                    <a:pt x="6538" y="13443"/>
                  </a:cubicBezTo>
                  <a:cubicBezTo>
                    <a:pt x="6672" y="13176"/>
                    <a:pt x="7305" y="11808"/>
                    <a:pt x="7406" y="9774"/>
                  </a:cubicBezTo>
                  <a:cubicBezTo>
                    <a:pt x="7472" y="7739"/>
                    <a:pt x="7005" y="4637"/>
                    <a:pt x="4237" y="1468"/>
                  </a:cubicBezTo>
                  <a:cubicBezTo>
                    <a:pt x="3369" y="500"/>
                    <a:pt x="2669" y="0"/>
                    <a:pt x="21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30"/>
            <p:cNvSpPr/>
            <p:nvPr/>
          </p:nvSpPr>
          <p:spPr>
            <a:xfrm flipH="1">
              <a:off x="8564731" y="4279609"/>
              <a:ext cx="243685" cy="205469"/>
            </a:xfrm>
            <a:custGeom>
              <a:avLst/>
              <a:gdLst/>
              <a:ahLst/>
              <a:cxnLst/>
              <a:rect l="l" t="t" r="r" b="b"/>
              <a:pathLst>
                <a:path w="13901" h="11721" extrusionOk="0">
                  <a:moveTo>
                    <a:pt x="3730" y="0"/>
                  </a:moveTo>
                  <a:cubicBezTo>
                    <a:pt x="1" y="0"/>
                    <a:pt x="7643" y="9853"/>
                    <a:pt x="10834" y="11254"/>
                  </a:cubicBezTo>
                  <a:cubicBezTo>
                    <a:pt x="11586" y="11589"/>
                    <a:pt x="12118" y="11721"/>
                    <a:pt x="12490" y="11721"/>
                  </a:cubicBezTo>
                  <a:cubicBezTo>
                    <a:pt x="13900" y="11721"/>
                    <a:pt x="13002" y="9820"/>
                    <a:pt x="13002" y="9820"/>
                  </a:cubicBezTo>
                  <a:cubicBezTo>
                    <a:pt x="13002" y="9820"/>
                    <a:pt x="13002" y="3349"/>
                    <a:pt x="5564" y="447"/>
                  </a:cubicBezTo>
                  <a:cubicBezTo>
                    <a:pt x="4775" y="139"/>
                    <a:pt x="4173" y="0"/>
                    <a:pt x="37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30"/>
            <p:cNvSpPr/>
            <p:nvPr/>
          </p:nvSpPr>
          <p:spPr>
            <a:xfrm flipH="1">
              <a:off x="8568207" y="4276314"/>
              <a:ext cx="201174" cy="212288"/>
            </a:xfrm>
            <a:custGeom>
              <a:avLst/>
              <a:gdLst/>
              <a:ahLst/>
              <a:cxnLst/>
              <a:rect l="l" t="t" r="r" b="b"/>
              <a:pathLst>
                <a:path w="11476" h="12110" extrusionOk="0">
                  <a:moveTo>
                    <a:pt x="1502" y="401"/>
                  </a:moveTo>
                  <a:cubicBezTo>
                    <a:pt x="1936" y="401"/>
                    <a:pt x="2536" y="535"/>
                    <a:pt x="3270" y="835"/>
                  </a:cubicBezTo>
                  <a:cubicBezTo>
                    <a:pt x="10475" y="3637"/>
                    <a:pt x="10575" y="9975"/>
                    <a:pt x="10575" y="10008"/>
                  </a:cubicBezTo>
                  <a:cubicBezTo>
                    <a:pt x="10575" y="10041"/>
                    <a:pt x="10575" y="10075"/>
                    <a:pt x="10609" y="10108"/>
                  </a:cubicBezTo>
                  <a:cubicBezTo>
                    <a:pt x="10709" y="10342"/>
                    <a:pt x="11009" y="11142"/>
                    <a:pt x="10775" y="11509"/>
                  </a:cubicBezTo>
                  <a:cubicBezTo>
                    <a:pt x="10675" y="11643"/>
                    <a:pt x="10542" y="11709"/>
                    <a:pt x="10275" y="11709"/>
                  </a:cubicBezTo>
                  <a:cubicBezTo>
                    <a:pt x="9908" y="11709"/>
                    <a:pt x="9374" y="11542"/>
                    <a:pt x="8707" y="11276"/>
                  </a:cubicBezTo>
                  <a:cubicBezTo>
                    <a:pt x="6072" y="10108"/>
                    <a:pt x="301" y="2970"/>
                    <a:pt x="735" y="902"/>
                  </a:cubicBezTo>
                  <a:cubicBezTo>
                    <a:pt x="768" y="668"/>
                    <a:pt x="902" y="401"/>
                    <a:pt x="1502" y="401"/>
                  </a:cubicBezTo>
                  <a:close/>
                  <a:moveTo>
                    <a:pt x="1502" y="1"/>
                  </a:moveTo>
                  <a:cubicBezTo>
                    <a:pt x="668" y="1"/>
                    <a:pt x="401" y="435"/>
                    <a:pt x="335" y="801"/>
                  </a:cubicBezTo>
                  <a:cubicBezTo>
                    <a:pt x="1" y="2403"/>
                    <a:pt x="2469" y="5705"/>
                    <a:pt x="3203" y="6672"/>
                  </a:cubicBezTo>
                  <a:cubicBezTo>
                    <a:pt x="4771" y="8674"/>
                    <a:pt x="7039" y="10975"/>
                    <a:pt x="8540" y="11643"/>
                  </a:cubicBezTo>
                  <a:cubicBezTo>
                    <a:pt x="9274" y="11976"/>
                    <a:pt x="9841" y="12110"/>
                    <a:pt x="10275" y="12110"/>
                  </a:cubicBezTo>
                  <a:cubicBezTo>
                    <a:pt x="10675" y="12110"/>
                    <a:pt x="10975" y="11976"/>
                    <a:pt x="11142" y="11743"/>
                  </a:cubicBezTo>
                  <a:cubicBezTo>
                    <a:pt x="11476" y="11176"/>
                    <a:pt x="11109" y="10208"/>
                    <a:pt x="11009" y="9975"/>
                  </a:cubicBezTo>
                  <a:cubicBezTo>
                    <a:pt x="10975" y="9674"/>
                    <a:pt x="10909" y="8173"/>
                    <a:pt x="10041" y="6339"/>
                  </a:cubicBezTo>
                  <a:cubicBezTo>
                    <a:pt x="9174" y="4471"/>
                    <a:pt x="7306" y="1969"/>
                    <a:pt x="3403" y="435"/>
                  </a:cubicBezTo>
                  <a:cubicBezTo>
                    <a:pt x="2636" y="134"/>
                    <a:pt x="2002" y="1"/>
                    <a:pt x="15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30"/>
            <p:cNvSpPr/>
            <p:nvPr/>
          </p:nvSpPr>
          <p:spPr>
            <a:xfrm flipH="1">
              <a:off x="8537774" y="4381393"/>
              <a:ext cx="377719" cy="113051"/>
            </a:xfrm>
            <a:custGeom>
              <a:avLst/>
              <a:gdLst/>
              <a:ahLst/>
              <a:cxnLst/>
              <a:rect l="l" t="t" r="r" b="b"/>
              <a:pathLst>
                <a:path w="21547" h="6449" extrusionOk="0">
                  <a:moveTo>
                    <a:pt x="10258" y="1"/>
                  </a:moveTo>
                  <a:cubicBezTo>
                    <a:pt x="9340" y="1"/>
                    <a:pt x="8344" y="104"/>
                    <a:pt x="7270" y="344"/>
                  </a:cubicBezTo>
                  <a:cubicBezTo>
                    <a:pt x="0" y="1966"/>
                    <a:pt x="12048" y="6448"/>
                    <a:pt x="16804" y="6448"/>
                  </a:cubicBezTo>
                  <a:cubicBezTo>
                    <a:pt x="17133" y="6448"/>
                    <a:pt x="17427" y="6427"/>
                    <a:pt x="17677" y="6381"/>
                  </a:cubicBezTo>
                  <a:cubicBezTo>
                    <a:pt x="21546" y="5714"/>
                    <a:pt x="18678" y="4013"/>
                    <a:pt x="18678" y="4013"/>
                  </a:cubicBezTo>
                  <a:cubicBezTo>
                    <a:pt x="18678" y="4013"/>
                    <a:pt x="15978" y="1"/>
                    <a:pt x="102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30"/>
            <p:cNvSpPr/>
            <p:nvPr/>
          </p:nvSpPr>
          <p:spPr>
            <a:xfrm flipH="1">
              <a:off x="8564693" y="4378063"/>
              <a:ext cx="268402" cy="119888"/>
            </a:xfrm>
            <a:custGeom>
              <a:avLst/>
              <a:gdLst/>
              <a:ahLst/>
              <a:cxnLst/>
              <a:rect l="l" t="t" r="r" b="b"/>
              <a:pathLst>
                <a:path w="15311" h="6839" extrusionOk="0">
                  <a:moveTo>
                    <a:pt x="5537" y="400"/>
                  </a:moveTo>
                  <a:cubicBezTo>
                    <a:pt x="11075" y="400"/>
                    <a:pt x="13777" y="4270"/>
                    <a:pt x="13810" y="4303"/>
                  </a:cubicBezTo>
                  <a:cubicBezTo>
                    <a:pt x="13810" y="4336"/>
                    <a:pt x="13843" y="4336"/>
                    <a:pt x="13877" y="4370"/>
                  </a:cubicBezTo>
                  <a:cubicBezTo>
                    <a:pt x="14143" y="4537"/>
                    <a:pt x="14844" y="5070"/>
                    <a:pt x="14777" y="5504"/>
                  </a:cubicBezTo>
                  <a:cubicBezTo>
                    <a:pt x="14744" y="5704"/>
                    <a:pt x="14444" y="6104"/>
                    <a:pt x="12943" y="6371"/>
                  </a:cubicBezTo>
                  <a:cubicBezTo>
                    <a:pt x="12709" y="6405"/>
                    <a:pt x="12442" y="6438"/>
                    <a:pt x="12109" y="6438"/>
                  </a:cubicBezTo>
                  <a:cubicBezTo>
                    <a:pt x="8373" y="6438"/>
                    <a:pt x="667" y="3736"/>
                    <a:pt x="500" y="2001"/>
                  </a:cubicBezTo>
                  <a:cubicBezTo>
                    <a:pt x="434" y="1501"/>
                    <a:pt x="1201" y="1067"/>
                    <a:pt x="2602" y="734"/>
                  </a:cubicBezTo>
                  <a:cubicBezTo>
                    <a:pt x="3603" y="500"/>
                    <a:pt x="4603" y="400"/>
                    <a:pt x="5537" y="400"/>
                  </a:cubicBezTo>
                  <a:close/>
                  <a:moveTo>
                    <a:pt x="5537" y="0"/>
                  </a:moveTo>
                  <a:cubicBezTo>
                    <a:pt x="4570" y="0"/>
                    <a:pt x="3536" y="100"/>
                    <a:pt x="2502" y="334"/>
                  </a:cubicBezTo>
                  <a:cubicBezTo>
                    <a:pt x="801" y="701"/>
                    <a:pt x="0" y="1301"/>
                    <a:pt x="67" y="2068"/>
                  </a:cubicBezTo>
                  <a:cubicBezTo>
                    <a:pt x="300" y="4170"/>
                    <a:pt x="8406" y="6838"/>
                    <a:pt x="12109" y="6838"/>
                  </a:cubicBezTo>
                  <a:cubicBezTo>
                    <a:pt x="12442" y="6838"/>
                    <a:pt x="12742" y="6838"/>
                    <a:pt x="13009" y="6772"/>
                  </a:cubicBezTo>
                  <a:cubicBezTo>
                    <a:pt x="14377" y="6538"/>
                    <a:pt x="15077" y="6138"/>
                    <a:pt x="15178" y="5571"/>
                  </a:cubicBezTo>
                  <a:cubicBezTo>
                    <a:pt x="15311" y="4837"/>
                    <a:pt x="14344" y="4170"/>
                    <a:pt x="14110" y="4036"/>
                  </a:cubicBezTo>
                  <a:cubicBezTo>
                    <a:pt x="13810" y="3603"/>
                    <a:pt x="11008" y="0"/>
                    <a:pt x="553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30"/>
            <p:cNvSpPr/>
            <p:nvPr/>
          </p:nvSpPr>
          <p:spPr>
            <a:xfrm flipH="1">
              <a:off x="8529023" y="4469961"/>
              <a:ext cx="270278" cy="135542"/>
            </a:xfrm>
            <a:custGeom>
              <a:avLst/>
              <a:gdLst/>
              <a:ahLst/>
              <a:cxnLst/>
              <a:rect l="l" t="t" r="r" b="b"/>
              <a:pathLst>
                <a:path w="15418" h="7732" extrusionOk="0">
                  <a:moveTo>
                    <a:pt x="10699" y="1"/>
                  </a:moveTo>
                  <a:cubicBezTo>
                    <a:pt x="8457" y="1"/>
                    <a:pt x="4767" y="729"/>
                    <a:pt x="1641" y="4798"/>
                  </a:cubicBezTo>
                  <a:cubicBezTo>
                    <a:pt x="1" y="6936"/>
                    <a:pt x="548" y="7731"/>
                    <a:pt x="2086" y="7731"/>
                  </a:cubicBezTo>
                  <a:cubicBezTo>
                    <a:pt x="5083" y="7731"/>
                    <a:pt x="11841" y="4713"/>
                    <a:pt x="13516" y="2729"/>
                  </a:cubicBezTo>
                  <a:cubicBezTo>
                    <a:pt x="15418" y="478"/>
                    <a:pt x="14036" y="196"/>
                    <a:pt x="13226" y="196"/>
                  </a:cubicBezTo>
                  <a:cubicBezTo>
                    <a:pt x="12956" y="196"/>
                    <a:pt x="12749" y="228"/>
                    <a:pt x="12749" y="228"/>
                  </a:cubicBezTo>
                  <a:cubicBezTo>
                    <a:pt x="12749" y="228"/>
                    <a:pt x="11949" y="1"/>
                    <a:pt x="10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30"/>
            <p:cNvSpPr/>
            <p:nvPr/>
          </p:nvSpPr>
          <p:spPr>
            <a:xfrm flipH="1">
              <a:off x="8538964" y="4466333"/>
              <a:ext cx="255552" cy="142712"/>
            </a:xfrm>
            <a:custGeom>
              <a:avLst/>
              <a:gdLst/>
              <a:ahLst/>
              <a:cxnLst/>
              <a:rect l="l" t="t" r="r" b="b"/>
              <a:pathLst>
                <a:path w="14578" h="8141" extrusionOk="0">
                  <a:moveTo>
                    <a:pt x="10408" y="435"/>
                  </a:moveTo>
                  <a:cubicBezTo>
                    <a:pt x="11609" y="435"/>
                    <a:pt x="12409" y="635"/>
                    <a:pt x="12409" y="668"/>
                  </a:cubicBezTo>
                  <a:lnTo>
                    <a:pt x="12510" y="668"/>
                  </a:lnTo>
                  <a:cubicBezTo>
                    <a:pt x="12510" y="668"/>
                    <a:pt x="12710" y="635"/>
                    <a:pt x="12977" y="635"/>
                  </a:cubicBezTo>
                  <a:cubicBezTo>
                    <a:pt x="13277" y="635"/>
                    <a:pt x="13810" y="668"/>
                    <a:pt x="13944" y="968"/>
                  </a:cubicBezTo>
                  <a:cubicBezTo>
                    <a:pt x="14044" y="1168"/>
                    <a:pt x="14044" y="1669"/>
                    <a:pt x="13077" y="2803"/>
                  </a:cubicBezTo>
                  <a:cubicBezTo>
                    <a:pt x="11409" y="4771"/>
                    <a:pt x="4671" y="7740"/>
                    <a:pt x="1835" y="7740"/>
                  </a:cubicBezTo>
                  <a:cubicBezTo>
                    <a:pt x="1368" y="7740"/>
                    <a:pt x="835" y="7673"/>
                    <a:pt x="634" y="7306"/>
                  </a:cubicBezTo>
                  <a:cubicBezTo>
                    <a:pt x="468" y="6906"/>
                    <a:pt x="768" y="6139"/>
                    <a:pt x="1535" y="5138"/>
                  </a:cubicBezTo>
                  <a:cubicBezTo>
                    <a:pt x="4537" y="1235"/>
                    <a:pt x="8006" y="435"/>
                    <a:pt x="10408" y="435"/>
                  </a:cubicBezTo>
                  <a:close/>
                  <a:moveTo>
                    <a:pt x="10408" y="1"/>
                  </a:moveTo>
                  <a:cubicBezTo>
                    <a:pt x="7906" y="1"/>
                    <a:pt x="4304" y="868"/>
                    <a:pt x="1235" y="4871"/>
                  </a:cubicBezTo>
                  <a:cubicBezTo>
                    <a:pt x="301" y="6072"/>
                    <a:pt x="1" y="6939"/>
                    <a:pt x="267" y="7506"/>
                  </a:cubicBezTo>
                  <a:cubicBezTo>
                    <a:pt x="501" y="7940"/>
                    <a:pt x="1001" y="8140"/>
                    <a:pt x="1835" y="8140"/>
                  </a:cubicBezTo>
                  <a:cubicBezTo>
                    <a:pt x="4837" y="8140"/>
                    <a:pt x="11642" y="5171"/>
                    <a:pt x="13410" y="3070"/>
                  </a:cubicBezTo>
                  <a:cubicBezTo>
                    <a:pt x="14244" y="2036"/>
                    <a:pt x="14578" y="1302"/>
                    <a:pt x="14311" y="802"/>
                  </a:cubicBezTo>
                  <a:cubicBezTo>
                    <a:pt x="14144" y="401"/>
                    <a:pt x="13677" y="201"/>
                    <a:pt x="12977" y="201"/>
                  </a:cubicBezTo>
                  <a:cubicBezTo>
                    <a:pt x="12743" y="201"/>
                    <a:pt x="12576" y="234"/>
                    <a:pt x="12476" y="234"/>
                  </a:cubicBezTo>
                  <a:cubicBezTo>
                    <a:pt x="12309" y="201"/>
                    <a:pt x="11509" y="1"/>
                    <a:pt x="1040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30"/>
            <p:cNvSpPr/>
            <p:nvPr/>
          </p:nvSpPr>
          <p:spPr>
            <a:xfrm flipH="1">
              <a:off x="8525131" y="4468489"/>
              <a:ext cx="146288" cy="238128"/>
            </a:xfrm>
            <a:custGeom>
              <a:avLst/>
              <a:gdLst/>
              <a:ahLst/>
              <a:cxnLst/>
              <a:rect l="l" t="t" r="r" b="b"/>
              <a:pathLst>
                <a:path w="8345" h="13584" extrusionOk="0">
                  <a:moveTo>
                    <a:pt x="7439" y="1"/>
                  </a:moveTo>
                  <a:cubicBezTo>
                    <a:pt x="6834" y="1"/>
                    <a:pt x="6120" y="745"/>
                    <a:pt x="6120" y="745"/>
                  </a:cubicBezTo>
                  <a:cubicBezTo>
                    <a:pt x="6120" y="745"/>
                    <a:pt x="83" y="3080"/>
                    <a:pt x="16" y="11019"/>
                  </a:cubicBezTo>
                  <a:cubicBezTo>
                    <a:pt x="1" y="12848"/>
                    <a:pt x="413" y="13583"/>
                    <a:pt x="1062" y="13583"/>
                  </a:cubicBezTo>
                  <a:cubicBezTo>
                    <a:pt x="3240" y="13583"/>
                    <a:pt x="8075" y="5280"/>
                    <a:pt x="8255" y="2246"/>
                  </a:cubicBezTo>
                  <a:cubicBezTo>
                    <a:pt x="8345" y="487"/>
                    <a:pt x="7928" y="1"/>
                    <a:pt x="7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30"/>
            <p:cNvSpPr/>
            <p:nvPr/>
          </p:nvSpPr>
          <p:spPr>
            <a:xfrm flipH="1">
              <a:off x="8522010" y="4464580"/>
              <a:ext cx="153230" cy="245613"/>
            </a:xfrm>
            <a:custGeom>
              <a:avLst/>
              <a:gdLst/>
              <a:ahLst/>
              <a:cxnLst/>
              <a:rect l="l" t="t" r="r" b="b"/>
              <a:pathLst>
                <a:path w="8741" h="14011" extrusionOk="0">
                  <a:moveTo>
                    <a:pt x="7639" y="435"/>
                  </a:moveTo>
                  <a:cubicBezTo>
                    <a:pt x="7773" y="435"/>
                    <a:pt x="7873" y="468"/>
                    <a:pt x="7939" y="568"/>
                  </a:cubicBezTo>
                  <a:cubicBezTo>
                    <a:pt x="8106" y="735"/>
                    <a:pt x="8306" y="1235"/>
                    <a:pt x="8240" y="2469"/>
                  </a:cubicBezTo>
                  <a:cubicBezTo>
                    <a:pt x="8106" y="5405"/>
                    <a:pt x="3303" y="13611"/>
                    <a:pt x="1268" y="13611"/>
                  </a:cubicBezTo>
                  <a:cubicBezTo>
                    <a:pt x="1135" y="13611"/>
                    <a:pt x="1001" y="13544"/>
                    <a:pt x="901" y="13444"/>
                  </a:cubicBezTo>
                  <a:cubicBezTo>
                    <a:pt x="701" y="13244"/>
                    <a:pt x="434" y="12677"/>
                    <a:pt x="434" y="11242"/>
                  </a:cubicBezTo>
                  <a:cubicBezTo>
                    <a:pt x="501" y="3537"/>
                    <a:pt x="6372" y="1168"/>
                    <a:pt x="6438" y="1135"/>
                  </a:cubicBezTo>
                  <a:cubicBezTo>
                    <a:pt x="6472" y="1135"/>
                    <a:pt x="6472" y="1102"/>
                    <a:pt x="6505" y="1102"/>
                  </a:cubicBezTo>
                  <a:cubicBezTo>
                    <a:pt x="6672" y="902"/>
                    <a:pt x="7239" y="435"/>
                    <a:pt x="7639" y="435"/>
                  </a:cubicBezTo>
                  <a:close/>
                  <a:moveTo>
                    <a:pt x="7639" y="1"/>
                  </a:moveTo>
                  <a:cubicBezTo>
                    <a:pt x="7039" y="1"/>
                    <a:pt x="6405" y="601"/>
                    <a:pt x="6238" y="768"/>
                  </a:cubicBezTo>
                  <a:cubicBezTo>
                    <a:pt x="5971" y="868"/>
                    <a:pt x="4570" y="1502"/>
                    <a:pt x="3169" y="2970"/>
                  </a:cubicBezTo>
                  <a:cubicBezTo>
                    <a:pt x="1768" y="4437"/>
                    <a:pt x="67" y="7073"/>
                    <a:pt x="34" y="11242"/>
                  </a:cubicBezTo>
                  <a:cubicBezTo>
                    <a:pt x="0" y="12510"/>
                    <a:pt x="201" y="13344"/>
                    <a:pt x="601" y="13744"/>
                  </a:cubicBezTo>
                  <a:cubicBezTo>
                    <a:pt x="801" y="13911"/>
                    <a:pt x="1001" y="14011"/>
                    <a:pt x="1268" y="14011"/>
                  </a:cubicBezTo>
                  <a:cubicBezTo>
                    <a:pt x="3703" y="14011"/>
                    <a:pt x="8507" y="5438"/>
                    <a:pt x="8673" y="2469"/>
                  </a:cubicBezTo>
                  <a:cubicBezTo>
                    <a:pt x="8740" y="1369"/>
                    <a:pt x="8607" y="635"/>
                    <a:pt x="8240" y="268"/>
                  </a:cubicBezTo>
                  <a:cubicBezTo>
                    <a:pt x="8106" y="101"/>
                    <a:pt x="7873" y="1"/>
                    <a:pt x="763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30"/>
            <p:cNvSpPr/>
            <p:nvPr/>
          </p:nvSpPr>
          <p:spPr>
            <a:xfrm flipH="1">
              <a:off x="8409845" y="4475693"/>
              <a:ext cx="189973" cy="246156"/>
            </a:xfrm>
            <a:custGeom>
              <a:avLst/>
              <a:gdLst/>
              <a:ahLst/>
              <a:cxnLst/>
              <a:rect l="l" t="t" r="r" b="b"/>
              <a:pathLst>
                <a:path w="10837" h="14042" extrusionOk="0">
                  <a:moveTo>
                    <a:pt x="2799" y="0"/>
                  </a:moveTo>
                  <a:cubicBezTo>
                    <a:pt x="1848" y="0"/>
                    <a:pt x="2035" y="1702"/>
                    <a:pt x="2035" y="1702"/>
                  </a:cubicBezTo>
                  <a:cubicBezTo>
                    <a:pt x="2035" y="1702"/>
                    <a:pt x="1" y="7840"/>
                    <a:pt x="6105" y="12943"/>
                  </a:cubicBezTo>
                  <a:cubicBezTo>
                    <a:pt x="7016" y="13710"/>
                    <a:pt x="7686" y="14041"/>
                    <a:pt x="8156" y="14041"/>
                  </a:cubicBezTo>
                  <a:cubicBezTo>
                    <a:pt x="10836" y="14041"/>
                    <a:pt x="7039" y="3277"/>
                    <a:pt x="4570" y="1035"/>
                  </a:cubicBezTo>
                  <a:cubicBezTo>
                    <a:pt x="3741" y="272"/>
                    <a:pt x="3179" y="0"/>
                    <a:pt x="2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30"/>
            <p:cNvSpPr/>
            <p:nvPr/>
          </p:nvSpPr>
          <p:spPr>
            <a:xfrm flipH="1">
              <a:off x="8423782" y="4472187"/>
              <a:ext cx="170181" cy="253221"/>
            </a:xfrm>
            <a:custGeom>
              <a:avLst/>
              <a:gdLst/>
              <a:ahLst/>
              <a:cxnLst/>
              <a:rect l="l" t="t" r="r" b="b"/>
              <a:pathLst>
                <a:path w="9708" h="14445" extrusionOk="0">
                  <a:moveTo>
                    <a:pt x="2469" y="401"/>
                  </a:moveTo>
                  <a:cubicBezTo>
                    <a:pt x="2702" y="401"/>
                    <a:pt x="3202" y="568"/>
                    <a:pt x="4070" y="1368"/>
                  </a:cubicBezTo>
                  <a:cubicBezTo>
                    <a:pt x="6505" y="3603"/>
                    <a:pt x="9140" y="11709"/>
                    <a:pt x="8406" y="13610"/>
                  </a:cubicBezTo>
                  <a:cubicBezTo>
                    <a:pt x="8239" y="14011"/>
                    <a:pt x="8006" y="14044"/>
                    <a:pt x="7839" y="14044"/>
                  </a:cubicBezTo>
                  <a:cubicBezTo>
                    <a:pt x="7505" y="14044"/>
                    <a:pt x="6938" y="13844"/>
                    <a:pt x="5904" y="13010"/>
                  </a:cubicBezTo>
                  <a:cubicBezTo>
                    <a:pt x="0" y="8040"/>
                    <a:pt x="1901" y="2002"/>
                    <a:pt x="1901" y="1969"/>
                  </a:cubicBezTo>
                  <a:cubicBezTo>
                    <a:pt x="1901" y="1935"/>
                    <a:pt x="1935" y="1902"/>
                    <a:pt x="1901" y="1869"/>
                  </a:cubicBezTo>
                  <a:cubicBezTo>
                    <a:pt x="1901" y="1602"/>
                    <a:pt x="1868" y="868"/>
                    <a:pt x="2135" y="534"/>
                  </a:cubicBezTo>
                  <a:cubicBezTo>
                    <a:pt x="2235" y="434"/>
                    <a:pt x="2335" y="401"/>
                    <a:pt x="2469" y="401"/>
                  </a:cubicBezTo>
                  <a:close/>
                  <a:moveTo>
                    <a:pt x="2469" y="1"/>
                  </a:moveTo>
                  <a:cubicBezTo>
                    <a:pt x="2202" y="1"/>
                    <a:pt x="2002" y="67"/>
                    <a:pt x="1835" y="267"/>
                  </a:cubicBezTo>
                  <a:cubicBezTo>
                    <a:pt x="1434" y="734"/>
                    <a:pt x="1468" y="1635"/>
                    <a:pt x="1501" y="1869"/>
                  </a:cubicBezTo>
                  <a:cubicBezTo>
                    <a:pt x="1401" y="2135"/>
                    <a:pt x="1001" y="3603"/>
                    <a:pt x="1234" y="5638"/>
                  </a:cubicBezTo>
                  <a:cubicBezTo>
                    <a:pt x="1468" y="7673"/>
                    <a:pt x="2435" y="10642"/>
                    <a:pt x="5637" y="13310"/>
                  </a:cubicBezTo>
                  <a:cubicBezTo>
                    <a:pt x="6571" y="14077"/>
                    <a:pt x="7272" y="14444"/>
                    <a:pt x="7839" y="14444"/>
                  </a:cubicBezTo>
                  <a:cubicBezTo>
                    <a:pt x="8139" y="14444"/>
                    <a:pt x="8573" y="14344"/>
                    <a:pt x="8773" y="13744"/>
                  </a:cubicBezTo>
                  <a:cubicBezTo>
                    <a:pt x="9707" y="11375"/>
                    <a:pt x="6571" y="3069"/>
                    <a:pt x="4370" y="1068"/>
                  </a:cubicBezTo>
                  <a:cubicBezTo>
                    <a:pt x="3569" y="334"/>
                    <a:pt x="2936" y="1"/>
                    <a:pt x="24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30"/>
            <p:cNvSpPr/>
            <p:nvPr/>
          </p:nvSpPr>
          <p:spPr>
            <a:xfrm flipH="1">
              <a:off x="8266819" y="4474396"/>
              <a:ext cx="324743" cy="159348"/>
            </a:xfrm>
            <a:custGeom>
              <a:avLst/>
              <a:gdLst/>
              <a:ahLst/>
              <a:cxnLst/>
              <a:rect l="l" t="t" r="r" b="b"/>
              <a:pathLst>
                <a:path w="18525" h="9090" extrusionOk="0">
                  <a:moveTo>
                    <a:pt x="2509" y="0"/>
                  </a:moveTo>
                  <a:cubicBezTo>
                    <a:pt x="0" y="0"/>
                    <a:pt x="1798" y="2043"/>
                    <a:pt x="1798" y="2043"/>
                  </a:cubicBezTo>
                  <a:cubicBezTo>
                    <a:pt x="1798" y="2043"/>
                    <a:pt x="3599" y="8281"/>
                    <a:pt x="11538" y="9048"/>
                  </a:cubicBezTo>
                  <a:cubicBezTo>
                    <a:pt x="11843" y="9076"/>
                    <a:pt x="12118" y="9090"/>
                    <a:pt x="12365" y="9090"/>
                  </a:cubicBezTo>
                  <a:cubicBezTo>
                    <a:pt x="18525" y="9090"/>
                    <a:pt x="7218" y="620"/>
                    <a:pt x="3466" y="75"/>
                  </a:cubicBezTo>
                  <a:cubicBezTo>
                    <a:pt x="3093" y="23"/>
                    <a:pt x="2776" y="0"/>
                    <a:pt x="2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30"/>
            <p:cNvSpPr/>
            <p:nvPr/>
          </p:nvSpPr>
          <p:spPr>
            <a:xfrm flipH="1">
              <a:off x="8336660" y="4470767"/>
              <a:ext cx="242107" cy="166342"/>
            </a:xfrm>
            <a:custGeom>
              <a:avLst/>
              <a:gdLst/>
              <a:ahLst/>
              <a:cxnLst/>
              <a:rect l="l" t="t" r="r" b="b"/>
              <a:pathLst>
                <a:path w="13811" h="9489" extrusionOk="0">
                  <a:moveTo>
                    <a:pt x="1768" y="415"/>
                  </a:moveTo>
                  <a:cubicBezTo>
                    <a:pt x="2035" y="415"/>
                    <a:pt x="2369" y="448"/>
                    <a:pt x="2702" y="482"/>
                  </a:cubicBezTo>
                  <a:cubicBezTo>
                    <a:pt x="5604" y="915"/>
                    <a:pt x="13377" y="6386"/>
                    <a:pt x="13210" y="8388"/>
                  </a:cubicBezTo>
                  <a:cubicBezTo>
                    <a:pt x="13177" y="8855"/>
                    <a:pt x="12643" y="9088"/>
                    <a:pt x="11642" y="9088"/>
                  </a:cubicBezTo>
                  <a:cubicBezTo>
                    <a:pt x="11375" y="9088"/>
                    <a:pt x="11108" y="9055"/>
                    <a:pt x="10808" y="9021"/>
                  </a:cubicBezTo>
                  <a:cubicBezTo>
                    <a:pt x="3136" y="8321"/>
                    <a:pt x="1268" y="2250"/>
                    <a:pt x="1268" y="2216"/>
                  </a:cubicBezTo>
                  <a:cubicBezTo>
                    <a:pt x="1235" y="2183"/>
                    <a:pt x="1235" y="2150"/>
                    <a:pt x="1201" y="2116"/>
                  </a:cubicBezTo>
                  <a:cubicBezTo>
                    <a:pt x="1001" y="1916"/>
                    <a:pt x="501" y="1182"/>
                    <a:pt x="668" y="782"/>
                  </a:cubicBezTo>
                  <a:cubicBezTo>
                    <a:pt x="801" y="482"/>
                    <a:pt x="1335" y="415"/>
                    <a:pt x="1768" y="415"/>
                  </a:cubicBezTo>
                  <a:close/>
                  <a:moveTo>
                    <a:pt x="1761" y="0"/>
                  </a:moveTo>
                  <a:cubicBezTo>
                    <a:pt x="962" y="0"/>
                    <a:pt x="471" y="201"/>
                    <a:pt x="301" y="615"/>
                  </a:cubicBezTo>
                  <a:cubicBezTo>
                    <a:pt x="0" y="1282"/>
                    <a:pt x="701" y="2150"/>
                    <a:pt x="868" y="2350"/>
                  </a:cubicBezTo>
                  <a:cubicBezTo>
                    <a:pt x="968" y="2650"/>
                    <a:pt x="1468" y="4084"/>
                    <a:pt x="2802" y="5619"/>
                  </a:cubicBezTo>
                  <a:cubicBezTo>
                    <a:pt x="4137" y="7153"/>
                    <a:pt x="6605" y="9055"/>
                    <a:pt x="10775" y="9455"/>
                  </a:cubicBezTo>
                  <a:cubicBezTo>
                    <a:pt x="11075" y="9488"/>
                    <a:pt x="11375" y="9488"/>
                    <a:pt x="11642" y="9488"/>
                  </a:cubicBezTo>
                  <a:cubicBezTo>
                    <a:pt x="12910" y="9488"/>
                    <a:pt x="13577" y="9121"/>
                    <a:pt x="13644" y="8421"/>
                  </a:cubicBezTo>
                  <a:cubicBezTo>
                    <a:pt x="13810" y="6019"/>
                    <a:pt x="5671" y="482"/>
                    <a:pt x="2769" y="82"/>
                  </a:cubicBezTo>
                  <a:cubicBezTo>
                    <a:pt x="2392" y="28"/>
                    <a:pt x="2055" y="0"/>
                    <a:pt x="176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30"/>
            <p:cNvSpPr/>
            <p:nvPr/>
          </p:nvSpPr>
          <p:spPr>
            <a:xfrm flipH="1">
              <a:off x="8189988" y="4440129"/>
              <a:ext cx="373582" cy="101551"/>
            </a:xfrm>
            <a:custGeom>
              <a:avLst/>
              <a:gdLst/>
              <a:ahLst/>
              <a:cxnLst/>
              <a:rect l="l" t="t" r="r" b="b"/>
              <a:pathLst>
                <a:path w="21311" h="5793" extrusionOk="0">
                  <a:moveTo>
                    <a:pt x="5873" y="1"/>
                  </a:moveTo>
                  <a:cubicBezTo>
                    <a:pt x="5020" y="1"/>
                    <a:pt x="4290" y="72"/>
                    <a:pt x="3770" y="228"/>
                  </a:cubicBezTo>
                  <a:cubicBezTo>
                    <a:pt x="1" y="1329"/>
                    <a:pt x="3070" y="2730"/>
                    <a:pt x="3070" y="2730"/>
                  </a:cubicBezTo>
                  <a:cubicBezTo>
                    <a:pt x="3070" y="2730"/>
                    <a:pt x="5695" y="5793"/>
                    <a:pt x="10517" y="5793"/>
                  </a:cubicBezTo>
                  <a:cubicBezTo>
                    <a:pt x="11797" y="5793"/>
                    <a:pt x="13231" y="5577"/>
                    <a:pt x="14811" y="5032"/>
                  </a:cubicBezTo>
                  <a:cubicBezTo>
                    <a:pt x="21310" y="2789"/>
                    <a:pt x="11200" y="1"/>
                    <a:pt x="58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30"/>
            <p:cNvSpPr/>
            <p:nvPr/>
          </p:nvSpPr>
          <p:spPr>
            <a:xfrm flipH="1">
              <a:off x="8261234" y="4436518"/>
              <a:ext cx="273678" cy="108791"/>
            </a:xfrm>
            <a:custGeom>
              <a:avLst/>
              <a:gdLst/>
              <a:ahLst/>
              <a:cxnLst/>
              <a:rect l="l" t="t" r="r" b="b"/>
              <a:pathLst>
                <a:path w="15612" h="6206" extrusionOk="0">
                  <a:moveTo>
                    <a:pt x="4237" y="401"/>
                  </a:moveTo>
                  <a:cubicBezTo>
                    <a:pt x="8373" y="401"/>
                    <a:pt x="14811" y="2069"/>
                    <a:pt x="15078" y="3570"/>
                  </a:cubicBezTo>
                  <a:cubicBezTo>
                    <a:pt x="15144" y="4070"/>
                    <a:pt x="14444" y="4571"/>
                    <a:pt x="13110" y="5038"/>
                  </a:cubicBezTo>
                  <a:cubicBezTo>
                    <a:pt x="11675" y="5538"/>
                    <a:pt x="10241" y="5805"/>
                    <a:pt x="8907" y="5805"/>
                  </a:cubicBezTo>
                  <a:cubicBezTo>
                    <a:pt x="4237" y="5805"/>
                    <a:pt x="1601" y="2803"/>
                    <a:pt x="1568" y="2803"/>
                  </a:cubicBezTo>
                  <a:cubicBezTo>
                    <a:pt x="1568" y="2769"/>
                    <a:pt x="1535" y="2736"/>
                    <a:pt x="1501" y="2736"/>
                  </a:cubicBezTo>
                  <a:cubicBezTo>
                    <a:pt x="1234" y="2603"/>
                    <a:pt x="434" y="2136"/>
                    <a:pt x="467" y="1702"/>
                  </a:cubicBezTo>
                  <a:cubicBezTo>
                    <a:pt x="501" y="1502"/>
                    <a:pt x="734" y="1068"/>
                    <a:pt x="2202" y="635"/>
                  </a:cubicBezTo>
                  <a:cubicBezTo>
                    <a:pt x="2702" y="501"/>
                    <a:pt x="3369" y="401"/>
                    <a:pt x="4237" y="401"/>
                  </a:cubicBezTo>
                  <a:close/>
                  <a:moveTo>
                    <a:pt x="4237" y="1"/>
                  </a:moveTo>
                  <a:cubicBezTo>
                    <a:pt x="3336" y="1"/>
                    <a:pt x="2602" y="67"/>
                    <a:pt x="2102" y="234"/>
                  </a:cubicBezTo>
                  <a:cubicBezTo>
                    <a:pt x="767" y="635"/>
                    <a:pt x="100" y="1102"/>
                    <a:pt x="67" y="1669"/>
                  </a:cubicBezTo>
                  <a:cubicBezTo>
                    <a:pt x="0" y="2436"/>
                    <a:pt x="1034" y="2970"/>
                    <a:pt x="1301" y="3103"/>
                  </a:cubicBezTo>
                  <a:cubicBezTo>
                    <a:pt x="1601" y="3470"/>
                    <a:pt x="4237" y="6205"/>
                    <a:pt x="8907" y="6205"/>
                  </a:cubicBezTo>
                  <a:cubicBezTo>
                    <a:pt x="10308" y="6205"/>
                    <a:pt x="11775" y="5938"/>
                    <a:pt x="13243" y="5438"/>
                  </a:cubicBezTo>
                  <a:cubicBezTo>
                    <a:pt x="14878" y="4871"/>
                    <a:pt x="15611" y="4237"/>
                    <a:pt x="15478" y="3503"/>
                  </a:cubicBezTo>
                  <a:cubicBezTo>
                    <a:pt x="15144" y="1468"/>
                    <a:pt x="7873" y="1"/>
                    <a:pt x="42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30"/>
            <p:cNvSpPr/>
            <p:nvPr/>
          </p:nvSpPr>
          <p:spPr>
            <a:xfrm flipH="1">
              <a:off x="8438987" y="4385284"/>
              <a:ext cx="240669" cy="164712"/>
            </a:xfrm>
            <a:custGeom>
              <a:avLst/>
              <a:gdLst/>
              <a:ahLst/>
              <a:cxnLst/>
              <a:rect l="l" t="t" r="r" b="b"/>
              <a:pathLst>
                <a:path w="13729" h="9396" extrusionOk="0">
                  <a:moveTo>
                    <a:pt x="7034" y="0"/>
                  </a:moveTo>
                  <a:cubicBezTo>
                    <a:pt x="5975" y="0"/>
                    <a:pt x="4795" y="418"/>
                    <a:pt x="3622" y="1656"/>
                  </a:cubicBezTo>
                  <a:cubicBezTo>
                    <a:pt x="1" y="5443"/>
                    <a:pt x="4286" y="9395"/>
                    <a:pt x="8505" y="9395"/>
                  </a:cubicBezTo>
                  <a:cubicBezTo>
                    <a:pt x="8523" y="9395"/>
                    <a:pt x="8541" y="9395"/>
                    <a:pt x="8558" y="9395"/>
                  </a:cubicBezTo>
                  <a:cubicBezTo>
                    <a:pt x="12795" y="9362"/>
                    <a:pt x="13729" y="4558"/>
                    <a:pt x="10893" y="1790"/>
                  </a:cubicBezTo>
                  <a:cubicBezTo>
                    <a:pt x="10893" y="1790"/>
                    <a:pt x="9225" y="0"/>
                    <a:pt x="7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30"/>
            <p:cNvSpPr/>
            <p:nvPr/>
          </p:nvSpPr>
          <p:spPr>
            <a:xfrm flipH="1">
              <a:off x="8541918" y="4411734"/>
              <a:ext cx="38601" cy="20124"/>
            </a:xfrm>
            <a:custGeom>
              <a:avLst/>
              <a:gdLst/>
              <a:ahLst/>
              <a:cxnLst/>
              <a:rect l="l" t="t" r="r" b="b"/>
              <a:pathLst>
                <a:path w="2202" h="1148" extrusionOk="0">
                  <a:moveTo>
                    <a:pt x="878" y="0"/>
                  </a:moveTo>
                  <a:cubicBezTo>
                    <a:pt x="642" y="0"/>
                    <a:pt x="394" y="60"/>
                    <a:pt x="134" y="181"/>
                  </a:cubicBezTo>
                  <a:cubicBezTo>
                    <a:pt x="34" y="214"/>
                    <a:pt x="0" y="347"/>
                    <a:pt x="34" y="447"/>
                  </a:cubicBezTo>
                  <a:cubicBezTo>
                    <a:pt x="84" y="522"/>
                    <a:pt x="171" y="560"/>
                    <a:pt x="254" y="560"/>
                  </a:cubicBezTo>
                  <a:cubicBezTo>
                    <a:pt x="282" y="560"/>
                    <a:pt x="309" y="556"/>
                    <a:pt x="334" y="547"/>
                  </a:cubicBezTo>
                  <a:cubicBezTo>
                    <a:pt x="518" y="445"/>
                    <a:pt x="702" y="406"/>
                    <a:pt x="870" y="406"/>
                  </a:cubicBezTo>
                  <a:cubicBezTo>
                    <a:pt x="977" y="406"/>
                    <a:pt x="1077" y="422"/>
                    <a:pt x="1168" y="447"/>
                  </a:cubicBezTo>
                  <a:cubicBezTo>
                    <a:pt x="1568" y="614"/>
                    <a:pt x="1768" y="1014"/>
                    <a:pt x="1768" y="1014"/>
                  </a:cubicBezTo>
                  <a:cubicBezTo>
                    <a:pt x="1802" y="1081"/>
                    <a:pt x="1868" y="1148"/>
                    <a:pt x="1968" y="1148"/>
                  </a:cubicBezTo>
                  <a:cubicBezTo>
                    <a:pt x="1968" y="1148"/>
                    <a:pt x="2002" y="1148"/>
                    <a:pt x="2035" y="1115"/>
                  </a:cubicBezTo>
                  <a:cubicBezTo>
                    <a:pt x="2135" y="1081"/>
                    <a:pt x="2202" y="948"/>
                    <a:pt x="2135" y="848"/>
                  </a:cubicBezTo>
                  <a:cubicBezTo>
                    <a:pt x="2135" y="814"/>
                    <a:pt x="1902" y="281"/>
                    <a:pt x="1335" y="80"/>
                  </a:cubicBezTo>
                  <a:cubicBezTo>
                    <a:pt x="1188" y="27"/>
                    <a:pt x="1036" y="0"/>
                    <a:pt x="87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30"/>
            <p:cNvSpPr/>
            <p:nvPr/>
          </p:nvSpPr>
          <p:spPr>
            <a:xfrm flipH="1">
              <a:off x="8523199" y="4461425"/>
              <a:ext cx="38619" cy="20142"/>
            </a:xfrm>
            <a:custGeom>
              <a:avLst/>
              <a:gdLst/>
              <a:ahLst/>
              <a:cxnLst/>
              <a:rect l="l" t="t" r="r" b="b"/>
              <a:pathLst>
                <a:path w="2203" h="1149" extrusionOk="0">
                  <a:moveTo>
                    <a:pt x="881" y="1"/>
                  </a:moveTo>
                  <a:cubicBezTo>
                    <a:pt x="648" y="1"/>
                    <a:pt x="408" y="61"/>
                    <a:pt x="168" y="181"/>
                  </a:cubicBezTo>
                  <a:cubicBezTo>
                    <a:pt x="67" y="248"/>
                    <a:pt x="1" y="381"/>
                    <a:pt x="67" y="481"/>
                  </a:cubicBezTo>
                  <a:cubicBezTo>
                    <a:pt x="93" y="556"/>
                    <a:pt x="174" y="594"/>
                    <a:pt x="255" y="594"/>
                  </a:cubicBezTo>
                  <a:cubicBezTo>
                    <a:pt x="282" y="594"/>
                    <a:pt x="309" y="590"/>
                    <a:pt x="334" y="581"/>
                  </a:cubicBezTo>
                  <a:cubicBezTo>
                    <a:pt x="543" y="477"/>
                    <a:pt x="725" y="425"/>
                    <a:pt x="898" y="425"/>
                  </a:cubicBezTo>
                  <a:cubicBezTo>
                    <a:pt x="1001" y="425"/>
                    <a:pt x="1102" y="444"/>
                    <a:pt x="1202" y="481"/>
                  </a:cubicBezTo>
                  <a:cubicBezTo>
                    <a:pt x="1569" y="615"/>
                    <a:pt x="1769" y="1048"/>
                    <a:pt x="1769" y="1048"/>
                  </a:cubicBezTo>
                  <a:cubicBezTo>
                    <a:pt x="1802" y="1115"/>
                    <a:pt x="1902" y="1148"/>
                    <a:pt x="1969" y="1148"/>
                  </a:cubicBezTo>
                  <a:lnTo>
                    <a:pt x="2036" y="1148"/>
                  </a:lnTo>
                  <a:cubicBezTo>
                    <a:pt x="2169" y="1082"/>
                    <a:pt x="2202" y="981"/>
                    <a:pt x="2169" y="881"/>
                  </a:cubicBezTo>
                  <a:cubicBezTo>
                    <a:pt x="2136" y="848"/>
                    <a:pt x="1902" y="314"/>
                    <a:pt x="1335" y="81"/>
                  </a:cubicBezTo>
                  <a:cubicBezTo>
                    <a:pt x="1188" y="27"/>
                    <a:pt x="1036" y="1"/>
                    <a:pt x="88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30"/>
            <p:cNvSpPr/>
            <p:nvPr/>
          </p:nvSpPr>
          <p:spPr>
            <a:xfrm flipH="1">
              <a:off x="8489878" y="4435116"/>
              <a:ext cx="38601" cy="20142"/>
            </a:xfrm>
            <a:custGeom>
              <a:avLst/>
              <a:gdLst/>
              <a:ahLst/>
              <a:cxnLst/>
              <a:rect l="l" t="t" r="r" b="b"/>
              <a:pathLst>
                <a:path w="2202" h="1149" extrusionOk="0">
                  <a:moveTo>
                    <a:pt x="890" y="1"/>
                  </a:moveTo>
                  <a:cubicBezTo>
                    <a:pt x="663" y="1"/>
                    <a:pt x="427" y="61"/>
                    <a:pt x="167" y="181"/>
                  </a:cubicBezTo>
                  <a:cubicBezTo>
                    <a:pt x="67" y="214"/>
                    <a:pt x="0" y="348"/>
                    <a:pt x="67" y="448"/>
                  </a:cubicBezTo>
                  <a:cubicBezTo>
                    <a:pt x="92" y="523"/>
                    <a:pt x="173" y="560"/>
                    <a:pt x="254" y="560"/>
                  </a:cubicBezTo>
                  <a:cubicBezTo>
                    <a:pt x="282" y="560"/>
                    <a:pt x="309" y="556"/>
                    <a:pt x="334" y="548"/>
                  </a:cubicBezTo>
                  <a:cubicBezTo>
                    <a:pt x="538" y="446"/>
                    <a:pt x="717" y="406"/>
                    <a:pt x="887" y="406"/>
                  </a:cubicBezTo>
                  <a:cubicBezTo>
                    <a:pt x="994" y="406"/>
                    <a:pt x="1098" y="422"/>
                    <a:pt x="1201" y="448"/>
                  </a:cubicBezTo>
                  <a:cubicBezTo>
                    <a:pt x="1601" y="614"/>
                    <a:pt x="1768" y="1015"/>
                    <a:pt x="1768" y="1015"/>
                  </a:cubicBezTo>
                  <a:cubicBezTo>
                    <a:pt x="1801" y="1081"/>
                    <a:pt x="1901" y="1148"/>
                    <a:pt x="1968" y="1148"/>
                  </a:cubicBezTo>
                  <a:cubicBezTo>
                    <a:pt x="2002" y="1148"/>
                    <a:pt x="2035" y="1148"/>
                    <a:pt x="2068" y="1115"/>
                  </a:cubicBezTo>
                  <a:cubicBezTo>
                    <a:pt x="2168" y="1081"/>
                    <a:pt x="2202" y="948"/>
                    <a:pt x="2168" y="848"/>
                  </a:cubicBezTo>
                  <a:cubicBezTo>
                    <a:pt x="2135" y="815"/>
                    <a:pt x="1901" y="281"/>
                    <a:pt x="1334" y="81"/>
                  </a:cubicBezTo>
                  <a:cubicBezTo>
                    <a:pt x="1188" y="27"/>
                    <a:pt x="1041" y="1"/>
                    <a:pt x="89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30"/>
            <p:cNvSpPr/>
            <p:nvPr/>
          </p:nvSpPr>
          <p:spPr>
            <a:xfrm flipH="1">
              <a:off x="8474086" y="4474886"/>
              <a:ext cx="38619" cy="20124"/>
            </a:xfrm>
            <a:custGeom>
              <a:avLst/>
              <a:gdLst/>
              <a:ahLst/>
              <a:cxnLst/>
              <a:rect l="l" t="t" r="r" b="b"/>
              <a:pathLst>
                <a:path w="2203" h="1148" extrusionOk="0">
                  <a:moveTo>
                    <a:pt x="881" y="0"/>
                  </a:moveTo>
                  <a:cubicBezTo>
                    <a:pt x="648" y="0"/>
                    <a:pt x="408" y="60"/>
                    <a:pt x="168" y="180"/>
                  </a:cubicBezTo>
                  <a:cubicBezTo>
                    <a:pt x="34" y="247"/>
                    <a:pt x="1" y="347"/>
                    <a:pt x="67" y="480"/>
                  </a:cubicBezTo>
                  <a:cubicBezTo>
                    <a:pt x="89" y="545"/>
                    <a:pt x="152" y="582"/>
                    <a:pt x="221" y="582"/>
                  </a:cubicBezTo>
                  <a:cubicBezTo>
                    <a:pt x="259" y="582"/>
                    <a:pt x="299" y="571"/>
                    <a:pt x="334" y="547"/>
                  </a:cubicBezTo>
                  <a:cubicBezTo>
                    <a:pt x="516" y="466"/>
                    <a:pt x="698" y="422"/>
                    <a:pt x="865" y="422"/>
                  </a:cubicBezTo>
                  <a:cubicBezTo>
                    <a:pt x="974" y="422"/>
                    <a:pt x="1076" y="441"/>
                    <a:pt x="1168" y="480"/>
                  </a:cubicBezTo>
                  <a:cubicBezTo>
                    <a:pt x="1569" y="614"/>
                    <a:pt x="1769" y="1014"/>
                    <a:pt x="1769" y="1047"/>
                  </a:cubicBezTo>
                  <a:cubicBezTo>
                    <a:pt x="1802" y="1114"/>
                    <a:pt x="1869" y="1147"/>
                    <a:pt x="1969" y="1147"/>
                  </a:cubicBezTo>
                  <a:lnTo>
                    <a:pt x="2036" y="1147"/>
                  </a:lnTo>
                  <a:cubicBezTo>
                    <a:pt x="2136" y="1081"/>
                    <a:pt x="2202" y="981"/>
                    <a:pt x="2136" y="847"/>
                  </a:cubicBezTo>
                  <a:cubicBezTo>
                    <a:pt x="2136" y="847"/>
                    <a:pt x="1902" y="280"/>
                    <a:pt x="1335" y="80"/>
                  </a:cubicBezTo>
                  <a:cubicBezTo>
                    <a:pt x="1188" y="27"/>
                    <a:pt x="1036" y="0"/>
                    <a:pt x="88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30"/>
            <p:cNvSpPr/>
            <p:nvPr/>
          </p:nvSpPr>
          <p:spPr>
            <a:xfrm flipH="1">
              <a:off x="8510929" y="4509381"/>
              <a:ext cx="38601" cy="20124"/>
            </a:xfrm>
            <a:custGeom>
              <a:avLst/>
              <a:gdLst/>
              <a:ahLst/>
              <a:cxnLst/>
              <a:rect l="l" t="t" r="r" b="b"/>
              <a:pathLst>
                <a:path w="2202" h="1148" extrusionOk="0">
                  <a:moveTo>
                    <a:pt x="880" y="0"/>
                  </a:moveTo>
                  <a:cubicBezTo>
                    <a:pt x="647" y="0"/>
                    <a:pt x="407" y="60"/>
                    <a:pt x="167" y="180"/>
                  </a:cubicBezTo>
                  <a:cubicBezTo>
                    <a:pt x="67" y="247"/>
                    <a:pt x="0" y="347"/>
                    <a:pt x="67" y="480"/>
                  </a:cubicBezTo>
                  <a:cubicBezTo>
                    <a:pt x="89" y="545"/>
                    <a:pt x="152" y="582"/>
                    <a:pt x="221" y="582"/>
                  </a:cubicBezTo>
                  <a:cubicBezTo>
                    <a:pt x="259" y="582"/>
                    <a:pt x="298" y="571"/>
                    <a:pt x="334" y="547"/>
                  </a:cubicBezTo>
                  <a:cubicBezTo>
                    <a:pt x="536" y="466"/>
                    <a:pt x="713" y="422"/>
                    <a:pt x="881" y="422"/>
                  </a:cubicBezTo>
                  <a:cubicBezTo>
                    <a:pt x="991" y="422"/>
                    <a:pt x="1096" y="441"/>
                    <a:pt x="1201" y="480"/>
                  </a:cubicBezTo>
                  <a:cubicBezTo>
                    <a:pt x="1568" y="614"/>
                    <a:pt x="1768" y="1014"/>
                    <a:pt x="1768" y="1047"/>
                  </a:cubicBezTo>
                  <a:cubicBezTo>
                    <a:pt x="1802" y="1114"/>
                    <a:pt x="1868" y="1148"/>
                    <a:pt x="1968" y="1148"/>
                  </a:cubicBezTo>
                  <a:lnTo>
                    <a:pt x="2035" y="1148"/>
                  </a:lnTo>
                  <a:cubicBezTo>
                    <a:pt x="2168" y="1081"/>
                    <a:pt x="2202" y="981"/>
                    <a:pt x="2168" y="847"/>
                  </a:cubicBezTo>
                  <a:cubicBezTo>
                    <a:pt x="2135" y="847"/>
                    <a:pt x="1902" y="280"/>
                    <a:pt x="1335" y="80"/>
                  </a:cubicBezTo>
                  <a:cubicBezTo>
                    <a:pt x="1188" y="27"/>
                    <a:pt x="1036" y="0"/>
                    <a:pt x="88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30"/>
            <p:cNvSpPr/>
            <p:nvPr/>
          </p:nvSpPr>
          <p:spPr>
            <a:xfrm flipH="1">
              <a:off x="8568806" y="4497094"/>
              <a:ext cx="38619" cy="20142"/>
            </a:xfrm>
            <a:custGeom>
              <a:avLst/>
              <a:gdLst/>
              <a:ahLst/>
              <a:cxnLst/>
              <a:rect l="l" t="t" r="r" b="b"/>
              <a:pathLst>
                <a:path w="2203" h="1149" extrusionOk="0">
                  <a:moveTo>
                    <a:pt x="881" y="1"/>
                  </a:moveTo>
                  <a:cubicBezTo>
                    <a:pt x="648" y="1"/>
                    <a:pt x="408" y="61"/>
                    <a:pt x="168" y="181"/>
                  </a:cubicBezTo>
                  <a:cubicBezTo>
                    <a:pt x="68" y="247"/>
                    <a:pt x="1" y="347"/>
                    <a:pt x="68" y="481"/>
                  </a:cubicBezTo>
                  <a:cubicBezTo>
                    <a:pt x="93" y="556"/>
                    <a:pt x="174" y="594"/>
                    <a:pt x="255" y="594"/>
                  </a:cubicBezTo>
                  <a:cubicBezTo>
                    <a:pt x="282" y="594"/>
                    <a:pt x="309" y="589"/>
                    <a:pt x="334" y="581"/>
                  </a:cubicBezTo>
                  <a:cubicBezTo>
                    <a:pt x="543" y="477"/>
                    <a:pt x="725" y="425"/>
                    <a:pt x="898" y="425"/>
                  </a:cubicBezTo>
                  <a:cubicBezTo>
                    <a:pt x="1002" y="425"/>
                    <a:pt x="1102" y="443"/>
                    <a:pt x="1202" y="481"/>
                  </a:cubicBezTo>
                  <a:cubicBezTo>
                    <a:pt x="1569" y="614"/>
                    <a:pt x="1769" y="1015"/>
                    <a:pt x="1769" y="1048"/>
                  </a:cubicBezTo>
                  <a:cubicBezTo>
                    <a:pt x="1802" y="1115"/>
                    <a:pt x="1869" y="1148"/>
                    <a:pt x="1969" y="1148"/>
                  </a:cubicBezTo>
                  <a:lnTo>
                    <a:pt x="2036" y="1148"/>
                  </a:lnTo>
                  <a:cubicBezTo>
                    <a:pt x="2169" y="1081"/>
                    <a:pt x="2202" y="981"/>
                    <a:pt x="2169" y="848"/>
                  </a:cubicBezTo>
                  <a:cubicBezTo>
                    <a:pt x="2136" y="848"/>
                    <a:pt x="1902" y="281"/>
                    <a:pt x="1335" y="81"/>
                  </a:cubicBezTo>
                  <a:cubicBezTo>
                    <a:pt x="1188" y="27"/>
                    <a:pt x="1036" y="1"/>
                    <a:pt x="88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30"/>
            <p:cNvSpPr/>
            <p:nvPr/>
          </p:nvSpPr>
          <p:spPr>
            <a:xfrm flipH="1">
              <a:off x="8582250" y="4454992"/>
              <a:ext cx="38619" cy="20142"/>
            </a:xfrm>
            <a:custGeom>
              <a:avLst/>
              <a:gdLst/>
              <a:ahLst/>
              <a:cxnLst/>
              <a:rect l="l" t="t" r="r" b="b"/>
              <a:pathLst>
                <a:path w="2203" h="1149" extrusionOk="0">
                  <a:moveTo>
                    <a:pt x="890" y="1"/>
                  </a:moveTo>
                  <a:cubicBezTo>
                    <a:pt x="664" y="1"/>
                    <a:pt x="428" y="61"/>
                    <a:pt x="167" y="181"/>
                  </a:cubicBezTo>
                  <a:cubicBezTo>
                    <a:pt x="67" y="214"/>
                    <a:pt x="1" y="348"/>
                    <a:pt x="67" y="448"/>
                  </a:cubicBezTo>
                  <a:cubicBezTo>
                    <a:pt x="91" y="520"/>
                    <a:pt x="167" y="575"/>
                    <a:pt x="246" y="575"/>
                  </a:cubicBezTo>
                  <a:cubicBezTo>
                    <a:pt x="276" y="575"/>
                    <a:pt x="306" y="567"/>
                    <a:pt x="334" y="548"/>
                  </a:cubicBezTo>
                  <a:cubicBezTo>
                    <a:pt x="536" y="467"/>
                    <a:pt x="714" y="423"/>
                    <a:pt x="882" y="423"/>
                  </a:cubicBezTo>
                  <a:cubicBezTo>
                    <a:pt x="991" y="423"/>
                    <a:pt x="1096" y="442"/>
                    <a:pt x="1202" y="481"/>
                  </a:cubicBezTo>
                  <a:cubicBezTo>
                    <a:pt x="1568" y="615"/>
                    <a:pt x="1769" y="1015"/>
                    <a:pt x="1769" y="1015"/>
                  </a:cubicBezTo>
                  <a:cubicBezTo>
                    <a:pt x="1802" y="1115"/>
                    <a:pt x="1902" y="1148"/>
                    <a:pt x="1969" y="1148"/>
                  </a:cubicBezTo>
                  <a:cubicBezTo>
                    <a:pt x="2002" y="1148"/>
                    <a:pt x="2035" y="1148"/>
                    <a:pt x="2069" y="1115"/>
                  </a:cubicBezTo>
                  <a:cubicBezTo>
                    <a:pt x="2169" y="1082"/>
                    <a:pt x="2202" y="948"/>
                    <a:pt x="2169" y="848"/>
                  </a:cubicBezTo>
                  <a:cubicBezTo>
                    <a:pt x="2136" y="815"/>
                    <a:pt x="1902" y="281"/>
                    <a:pt x="1335" y="81"/>
                  </a:cubicBezTo>
                  <a:cubicBezTo>
                    <a:pt x="1188" y="28"/>
                    <a:pt x="1041" y="1"/>
                    <a:pt x="89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41" name="Google Shape;2941;p30"/>
            <p:cNvGrpSpPr/>
            <p:nvPr/>
          </p:nvGrpSpPr>
          <p:grpSpPr>
            <a:xfrm flipH="1">
              <a:off x="8593492" y="2913383"/>
              <a:ext cx="303498" cy="654428"/>
              <a:chOff x="8178217" y="3686871"/>
              <a:chExt cx="303498" cy="654428"/>
            </a:xfrm>
          </p:grpSpPr>
          <p:sp>
            <p:nvSpPr>
              <p:cNvPr id="2942" name="Google Shape;2942;p30"/>
              <p:cNvSpPr/>
              <p:nvPr/>
            </p:nvSpPr>
            <p:spPr>
              <a:xfrm flipH="1">
                <a:off x="8379165" y="3766762"/>
                <a:ext cx="100850" cy="75572"/>
              </a:xfrm>
              <a:custGeom>
                <a:avLst/>
                <a:gdLst/>
                <a:ahLst/>
                <a:cxnLst/>
                <a:rect l="l" t="t" r="r" b="b"/>
                <a:pathLst>
                  <a:path w="5753" h="4311" extrusionOk="0">
                    <a:moveTo>
                      <a:pt x="2080" y="0"/>
                    </a:moveTo>
                    <a:cubicBezTo>
                      <a:pt x="1289" y="0"/>
                      <a:pt x="371" y="219"/>
                      <a:pt x="171" y="1185"/>
                    </a:cubicBezTo>
                    <a:cubicBezTo>
                      <a:pt x="1" y="2003"/>
                      <a:pt x="810" y="2300"/>
                      <a:pt x="1628" y="2300"/>
                    </a:cubicBezTo>
                    <a:cubicBezTo>
                      <a:pt x="1810" y="2300"/>
                      <a:pt x="1991" y="2286"/>
                      <a:pt x="2163" y="2259"/>
                    </a:cubicBezTo>
                    <a:lnTo>
                      <a:pt x="2163" y="2259"/>
                    </a:lnTo>
                    <a:cubicBezTo>
                      <a:pt x="1841" y="2922"/>
                      <a:pt x="1691" y="3803"/>
                      <a:pt x="2272" y="4221"/>
                    </a:cubicBezTo>
                    <a:cubicBezTo>
                      <a:pt x="2361" y="4282"/>
                      <a:pt x="2461" y="4310"/>
                      <a:pt x="2567" y="4310"/>
                    </a:cubicBezTo>
                    <a:cubicBezTo>
                      <a:pt x="3742" y="4310"/>
                      <a:pt x="5752" y="885"/>
                      <a:pt x="3306" y="151"/>
                    </a:cubicBezTo>
                    <a:cubicBezTo>
                      <a:pt x="3306" y="151"/>
                      <a:pt x="2736" y="0"/>
                      <a:pt x="20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30"/>
              <p:cNvSpPr/>
              <p:nvPr/>
            </p:nvSpPr>
            <p:spPr>
              <a:xfrm flipH="1">
                <a:off x="8396327" y="3762976"/>
                <a:ext cx="85389" cy="83040"/>
              </a:xfrm>
              <a:custGeom>
                <a:avLst/>
                <a:gdLst/>
                <a:ahLst/>
                <a:cxnLst/>
                <a:rect l="l" t="t" r="r" b="b"/>
                <a:pathLst>
                  <a:path w="4871" h="4737" extrusionOk="0">
                    <a:moveTo>
                      <a:pt x="2969" y="1835"/>
                    </a:moveTo>
                    <a:cubicBezTo>
                      <a:pt x="3036" y="1902"/>
                      <a:pt x="3070" y="1935"/>
                      <a:pt x="3070" y="1935"/>
                    </a:cubicBezTo>
                    <a:cubicBezTo>
                      <a:pt x="3036" y="1968"/>
                      <a:pt x="2936" y="2068"/>
                      <a:pt x="2703" y="2168"/>
                    </a:cubicBezTo>
                    <a:cubicBezTo>
                      <a:pt x="2836" y="1935"/>
                      <a:pt x="2969" y="1835"/>
                      <a:pt x="2969" y="1835"/>
                    </a:cubicBezTo>
                    <a:close/>
                    <a:moveTo>
                      <a:pt x="2202" y="434"/>
                    </a:moveTo>
                    <a:cubicBezTo>
                      <a:pt x="2803" y="434"/>
                      <a:pt x="3336" y="567"/>
                      <a:pt x="3336" y="567"/>
                    </a:cubicBezTo>
                    <a:cubicBezTo>
                      <a:pt x="4304" y="868"/>
                      <a:pt x="4404" y="1601"/>
                      <a:pt x="4337" y="2168"/>
                    </a:cubicBezTo>
                    <a:cubicBezTo>
                      <a:pt x="4170" y="3236"/>
                      <a:pt x="3236" y="4303"/>
                      <a:pt x="2669" y="4303"/>
                    </a:cubicBezTo>
                    <a:cubicBezTo>
                      <a:pt x="2603" y="4303"/>
                      <a:pt x="2536" y="4303"/>
                      <a:pt x="2502" y="4270"/>
                    </a:cubicBezTo>
                    <a:cubicBezTo>
                      <a:pt x="2035" y="3936"/>
                      <a:pt x="2169" y="3236"/>
                      <a:pt x="2402" y="2669"/>
                    </a:cubicBezTo>
                    <a:cubicBezTo>
                      <a:pt x="2736" y="2602"/>
                      <a:pt x="3336" y="2435"/>
                      <a:pt x="3470" y="2035"/>
                    </a:cubicBezTo>
                    <a:cubicBezTo>
                      <a:pt x="3503" y="1935"/>
                      <a:pt x="3503" y="1735"/>
                      <a:pt x="3236" y="1501"/>
                    </a:cubicBezTo>
                    <a:cubicBezTo>
                      <a:pt x="3170" y="1468"/>
                      <a:pt x="3103" y="1435"/>
                      <a:pt x="3003" y="1435"/>
                    </a:cubicBezTo>
                    <a:cubicBezTo>
                      <a:pt x="2703" y="1435"/>
                      <a:pt x="2336" y="1868"/>
                      <a:pt x="2136" y="2269"/>
                    </a:cubicBezTo>
                    <a:cubicBezTo>
                      <a:pt x="2002" y="2302"/>
                      <a:pt x="1869" y="2302"/>
                      <a:pt x="1735" y="2302"/>
                    </a:cubicBezTo>
                    <a:cubicBezTo>
                      <a:pt x="1202" y="2302"/>
                      <a:pt x="768" y="2168"/>
                      <a:pt x="568" y="1935"/>
                    </a:cubicBezTo>
                    <a:cubicBezTo>
                      <a:pt x="468" y="1835"/>
                      <a:pt x="434" y="1668"/>
                      <a:pt x="468" y="1468"/>
                    </a:cubicBezTo>
                    <a:cubicBezTo>
                      <a:pt x="634" y="767"/>
                      <a:pt x="1202" y="434"/>
                      <a:pt x="2202" y="434"/>
                    </a:cubicBezTo>
                    <a:close/>
                    <a:moveTo>
                      <a:pt x="2202" y="0"/>
                    </a:moveTo>
                    <a:cubicBezTo>
                      <a:pt x="1001" y="0"/>
                      <a:pt x="268" y="467"/>
                      <a:pt x="67" y="1368"/>
                    </a:cubicBezTo>
                    <a:cubicBezTo>
                      <a:pt x="1" y="1701"/>
                      <a:pt x="67" y="2002"/>
                      <a:pt x="268" y="2202"/>
                    </a:cubicBezTo>
                    <a:cubicBezTo>
                      <a:pt x="601" y="2669"/>
                      <a:pt x="1335" y="2736"/>
                      <a:pt x="1735" y="2736"/>
                    </a:cubicBezTo>
                    <a:cubicBezTo>
                      <a:pt x="1802" y="2736"/>
                      <a:pt x="1869" y="2736"/>
                      <a:pt x="1935" y="2702"/>
                    </a:cubicBezTo>
                    <a:lnTo>
                      <a:pt x="1935" y="2702"/>
                    </a:lnTo>
                    <a:cubicBezTo>
                      <a:pt x="1669" y="3403"/>
                      <a:pt x="1669" y="4170"/>
                      <a:pt x="2269" y="4604"/>
                    </a:cubicBezTo>
                    <a:cubicBezTo>
                      <a:pt x="2369" y="4670"/>
                      <a:pt x="2536" y="4737"/>
                      <a:pt x="2669" y="4737"/>
                    </a:cubicBezTo>
                    <a:cubicBezTo>
                      <a:pt x="3503" y="4737"/>
                      <a:pt x="4537" y="3436"/>
                      <a:pt x="4737" y="2202"/>
                    </a:cubicBezTo>
                    <a:cubicBezTo>
                      <a:pt x="4871" y="1201"/>
                      <a:pt x="4404" y="467"/>
                      <a:pt x="3436" y="167"/>
                    </a:cubicBezTo>
                    <a:cubicBezTo>
                      <a:pt x="3403" y="167"/>
                      <a:pt x="2869" y="0"/>
                      <a:pt x="22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30"/>
              <p:cNvSpPr/>
              <p:nvPr/>
            </p:nvSpPr>
            <p:spPr>
              <a:xfrm flipH="1">
                <a:off x="8328319" y="3690341"/>
                <a:ext cx="87913" cy="75835"/>
              </a:xfrm>
              <a:custGeom>
                <a:avLst/>
                <a:gdLst/>
                <a:ahLst/>
                <a:cxnLst/>
                <a:rect l="l" t="t" r="r" b="b"/>
                <a:pathLst>
                  <a:path w="5015" h="4326" extrusionOk="0">
                    <a:moveTo>
                      <a:pt x="1893" y="1"/>
                    </a:moveTo>
                    <a:cubicBezTo>
                      <a:pt x="1853" y="1"/>
                      <a:pt x="1812" y="3"/>
                      <a:pt x="1769" y="8"/>
                    </a:cubicBezTo>
                    <a:cubicBezTo>
                      <a:pt x="1" y="208"/>
                      <a:pt x="468" y="3010"/>
                      <a:pt x="468" y="3010"/>
                    </a:cubicBezTo>
                    <a:cubicBezTo>
                      <a:pt x="656" y="3975"/>
                      <a:pt x="1305" y="4325"/>
                      <a:pt x="2038" y="4325"/>
                    </a:cubicBezTo>
                    <a:cubicBezTo>
                      <a:pt x="3384" y="4325"/>
                      <a:pt x="5014" y="3144"/>
                      <a:pt x="4604" y="2410"/>
                    </a:cubicBezTo>
                    <a:cubicBezTo>
                      <a:pt x="4394" y="2043"/>
                      <a:pt x="4007" y="1907"/>
                      <a:pt x="3584" y="1907"/>
                    </a:cubicBezTo>
                    <a:cubicBezTo>
                      <a:pt x="3274" y="1907"/>
                      <a:pt x="2945" y="1980"/>
                      <a:pt x="2652" y="2089"/>
                    </a:cubicBezTo>
                    <a:lnTo>
                      <a:pt x="2652" y="2089"/>
                    </a:lnTo>
                    <a:cubicBezTo>
                      <a:pt x="2878" y="1196"/>
                      <a:pt x="2795" y="1"/>
                      <a:pt x="18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30"/>
              <p:cNvSpPr/>
              <p:nvPr/>
            </p:nvSpPr>
            <p:spPr>
              <a:xfrm flipH="1">
                <a:off x="8329668" y="3686871"/>
                <a:ext cx="87142" cy="83145"/>
              </a:xfrm>
              <a:custGeom>
                <a:avLst/>
                <a:gdLst/>
                <a:ahLst/>
                <a:cxnLst/>
                <a:rect l="l" t="t" r="r" b="b"/>
                <a:pathLst>
                  <a:path w="4971" h="4743" extrusionOk="0">
                    <a:moveTo>
                      <a:pt x="2335" y="2708"/>
                    </a:moveTo>
                    <a:lnTo>
                      <a:pt x="2335" y="2708"/>
                    </a:lnTo>
                    <a:cubicBezTo>
                      <a:pt x="2235" y="2941"/>
                      <a:pt x="2102" y="3041"/>
                      <a:pt x="2069" y="3041"/>
                    </a:cubicBezTo>
                    <a:cubicBezTo>
                      <a:pt x="2069" y="3041"/>
                      <a:pt x="2035" y="3008"/>
                      <a:pt x="2002" y="2975"/>
                    </a:cubicBezTo>
                    <a:cubicBezTo>
                      <a:pt x="2002" y="2941"/>
                      <a:pt x="2102" y="2841"/>
                      <a:pt x="2335" y="2708"/>
                    </a:cubicBezTo>
                    <a:close/>
                    <a:moveTo>
                      <a:pt x="1935" y="406"/>
                    </a:moveTo>
                    <a:cubicBezTo>
                      <a:pt x="2135" y="406"/>
                      <a:pt x="2269" y="473"/>
                      <a:pt x="2369" y="640"/>
                    </a:cubicBezTo>
                    <a:cubicBezTo>
                      <a:pt x="2636" y="940"/>
                      <a:pt x="2636" y="1607"/>
                      <a:pt x="2502" y="2141"/>
                    </a:cubicBezTo>
                    <a:cubicBezTo>
                      <a:pt x="2102" y="2307"/>
                      <a:pt x="1702" y="2574"/>
                      <a:pt x="1602" y="2875"/>
                    </a:cubicBezTo>
                    <a:cubicBezTo>
                      <a:pt x="1568" y="2975"/>
                      <a:pt x="1568" y="3108"/>
                      <a:pt x="1635" y="3175"/>
                    </a:cubicBezTo>
                    <a:cubicBezTo>
                      <a:pt x="1802" y="3408"/>
                      <a:pt x="1968" y="3442"/>
                      <a:pt x="2069" y="3442"/>
                    </a:cubicBezTo>
                    <a:cubicBezTo>
                      <a:pt x="2502" y="3442"/>
                      <a:pt x="2769" y="2774"/>
                      <a:pt x="2869" y="2441"/>
                    </a:cubicBezTo>
                    <a:cubicBezTo>
                      <a:pt x="3136" y="2374"/>
                      <a:pt x="3403" y="2307"/>
                      <a:pt x="3636" y="2307"/>
                    </a:cubicBezTo>
                    <a:cubicBezTo>
                      <a:pt x="4037" y="2307"/>
                      <a:pt x="4303" y="2441"/>
                      <a:pt x="4437" y="2708"/>
                    </a:cubicBezTo>
                    <a:cubicBezTo>
                      <a:pt x="4504" y="2808"/>
                      <a:pt x="4504" y="2975"/>
                      <a:pt x="4370" y="3141"/>
                    </a:cubicBezTo>
                    <a:cubicBezTo>
                      <a:pt x="4070" y="3708"/>
                      <a:pt x="3003" y="4309"/>
                      <a:pt x="2069" y="4309"/>
                    </a:cubicBezTo>
                    <a:cubicBezTo>
                      <a:pt x="1301" y="4309"/>
                      <a:pt x="834" y="3942"/>
                      <a:pt x="701" y="3175"/>
                    </a:cubicBezTo>
                    <a:cubicBezTo>
                      <a:pt x="701" y="3175"/>
                      <a:pt x="434" y="1640"/>
                      <a:pt x="1034" y="873"/>
                    </a:cubicBezTo>
                    <a:cubicBezTo>
                      <a:pt x="1235" y="606"/>
                      <a:pt x="1501" y="473"/>
                      <a:pt x="1835" y="439"/>
                    </a:cubicBezTo>
                    <a:cubicBezTo>
                      <a:pt x="1868" y="439"/>
                      <a:pt x="1902" y="406"/>
                      <a:pt x="1935" y="406"/>
                    </a:cubicBezTo>
                    <a:close/>
                    <a:moveTo>
                      <a:pt x="1920" y="1"/>
                    </a:moveTo>
                    <a:cubicBezTo>
                      <a:pt x="1881" y="1"/>
                      <a:pt x="1842" y="2"/>
                      <a:pt x="1802" y="6"/>
                    </a:cubicBezTo>
                    <a:cubicBezTo>
                      <a:pt x="1335" y="73"/>
                      <a:pt x="968" y="273"/>
                      <a:pt x="701" y="606"/>
                    </a:cubicBezTo>
                    <a:cubicBezTo>
                      <a:pt x="0" y="1540"/>
                      <a:pt x="267" y="3175"/>
                      <a:pt x="267" y="3275"/>
                    </a:cubicBezTo>
                    <a:cubicBezTo>
                      <a:pt x="467" y="4209"/>
                      <a:pt x="1101" y="4743"/>
                      <a:pt x="2069" y="4743"/>
                    </a:cubicBezTo>
                    <a:cubicBezTo>
                      <a:pt x="3069" y="4743"/>
                      <a:pt x="4303" y="4075"/>
                      <a:pt x="4737" y="3342"/>
                    </a:cubicBezTo>
                    <a:cubicBezTo>
                      <a:pt x="4971" y="2975"/>
                      <a:pt x="4904" y="2674"/>
                      <a:pt x="4804" y="2508"/>
                    </a:cubicBezTo>
                    <a:cubicBezTo>
                      <a:pt x="4570" y="2107"/>
                      <a:pt x="4170" y="1907"/>
                      <a:pt x="3636" y="1907"/>
                    </a:cubicBezTo>
                    <a:cubicBezTo>
                      <a:pt x="3403" y="1907"/>
                      <a:pt x="3169" y="1941"/>
                      <a:pt x="2969" y="1974"/>
                    </a:cubicBezTo>
                    <a:cubicBezTo>
                      <a:pt x="3069" y="1407"/>
                      <a:pt x="3036" y="773"/>
                      <a:pt x="2702" y="373"/>
                    </a:cubicBezTo>
                    <a:cubicBezTo>
                      <a:pt x="2522" y="133"/>
                      <a:pt x="2262" y="1"/>
                      <a:pt x="192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30"/>
              <p:cNvSpPr/>
              <p:nvPr/>
            </p:nvSpPr>
            <p:spPr>
              <a:xfrm flipH="1">
                <a:off x="8318557" y="3775211"/>
                <a:ext cx="78377" cy="65843"/>
              </a:xfrm>
              <a:custGeom>
                <a:avLst/>
                <a:gdLst/>
                <a:ahLst/>
                <a:cxnLst/>
                <a:rect l="l" t="t" r="r" b="b"/>
                <a:pathLst>
                  <a:path w="4471" h="3756" extrusionOk="0">
                    <a:moveTo>
                      <a:pt x="1937" y="0"/>
                    </a:moveTo>
                    <a:cubicBezTo>
                      <a:pt x="1016" y="0"/>
                      <a:pt x="360" y="513"/>
                      <a:pt x="334" y="903"/>
                    </a:cubicBezTo>
                    <a:cubicBezTo>
                      <a:pt x="334" y="903"/>
                      <a:pt x="1" y="2505"/>
                      <a:pt x="1201" y="3205"/>
                    </a:cubicBezTo>
                    <a:cubicBezTo>
                      <a:pt x="1797" y="3546"/>
                      <a:pt x="2489" y="3756"/>
                      <a:pt x="3058" y="3756"/>
                    </a:cubicBezTo>
                    <a:cubicBezTo>
                      <a:pt x="3605" y="3756"/>
                      <a:pt x="4039" y="3562"/>
                      <a:pt x="4170" y="3105"/>
                    </a:cubicBezTo>
                    <a:cubicBezTo>
                      <a:pt x="4470" y="2138"/>
                      <a:pt x="4103" y="570"/>
                      <a:pt x="2769" y="136"/>
                    </a:cubicBezTo>
                    <a:cubicBezTo>
                      <a:pt x="2476" y="41"/>
                      <a:pt x="2196" y="0"/>
                      <a:pt x="1937" y="0"/>
                    </a:cubicBezTo>
                    <a:close/>
                  </a:path>
                </a:pathLst>
              </a:custGeom>
              <a:solidFill>
                <a:srgbClr val="EDD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30"/>
              <p:cNvSpPr/>
              <p:nvPr/>
            </p:nvSpPr>
            <p:spPr>
              <a:xfrm flipH="1">
                <a:off x="8357737" y="3775246"/>
                <a:ext cx="31011" cy="40950"/>
              </a:xfrm>
              <a:custGeom>
                <a:avLst/>
                <a:gdLst/>
                <a:ahLst/>
                <a:cxnLst/>
                <a:rect l="l" t="t" r="r" b="b"/>
                <a:pathLst>
                  <a:path w="1769" h="2336" extrusionOk="0">
                    <a:moveTo>
                      <a:pt x="1768" y="1"/>
                    </a:moveTo>
                    <a:lnTo>
                      <a:pt x="1" y="2336"/>
                    </a:lnTo>
                    <a:cubicBezTo>
                      <a:pt x="1" y="2336"/>
                      <a:pt x="1702" y="468"/>
                      <a:pt x="17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30"/>
              <p:cNvSpPr/>
              <p:nvPr/>
            </p:nvSpPr>
            <p:spPr>
              <a:xfrm flipH="1">
                <a:off x="8354231" y="3771740"/>
                <a:ext cx="38601" cy="47962"/>
              </a:xfrm>
              <a:custGeom>
                <a:avLst/>
                <a:gdLst/>
                <a:ahLst/>
                <a:cxnLst/>
                <a:rect l="l" t="t" r="r" b="b"/>
                <a:pathLst>
                  <a:path w="2202" h="2736" extrusionOk="0">
                    <a:moveTo>
                      <a:pt x="2035" y="1"/>
                    </a:moveTo>
                    <a:cubicBezTo>
                      <a:pt x="1901" y="1"/>
                      <a:pt x="1801" y="67"/>
                      <a:pt x="1801" y="201"/>
                    </a:cubicBezTo>
                    <a:cubicBezTo>
                      <a:pt x="1768" y="434"/>
                      <a:pt x="867" y="1502"/>
                      <a:pt x="67" y="2369"/>
                    </a:cubicBezTo>
                    <a:cubicBezTo>
                      <a:pt x="0" y="2469"/>
                      <a:pt x="0" y="2602"/>
                      <a:pt x="67" y="2669"/>
                    </a:cubicBezTo>
                    <a:cubicBezTo>
                      <a:pt x="100" y="2703"/>
                      <a:pt x="167" y="2736"/>
                      <a:pt x="234" y="2736"/>
                    </a:cubicBezTo>
                    <a:cubicBezTo>
                      <a:pt x="267" y="2736"/>
                      <a:pt x="334" y="2703"/>
                      <a:pt x="367" y="2669"/>
                    </a:cubicBezTo>
                    <a:cubicBezTo>
                      <a:pt x="801" y="2202"/>
                      <a:pt x="2135" y="734"/>
                      <a:pt x="2202" y="234"/>
                    </a:cubicBezTo>
                    <a:cubicBezTo>
                      <a:pt x="2202" y="134"/>
                      <a:pt x="2135" y="34"/>
                      <a:pt x="20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30"/>
              <p:cNvSpPr/>
              <p:nvPr/>
            </p:nvSpPr>
            <p:spPr>
              <a:xfrm flipH="1">
                <a:off x="8338439" y="3782275"/>
                <a:ext cx="35691" cy="49137"/>
              </a:xfrm>
              <a:custGeom>
                <a:avLst/>
                <a:gdLst/>
                <a:ahLst/>
                <a:cxnLst/>
                <a:rect l="l" t="t" r="r" b="b"/>
                <a:pathLst>
                  <a:path w="2036" h="2803" extrusionOk="0">
                    <a:moveTo>
                      <a:pt x="2035" y="0"/>
                    </a:moveTo>
                    <a:lnTo>
                      <a:pt x="0" y="2802"/>
                    </a:lnTo>
                    <a:cubicBezTo>
                      <a:pt x="0" y="2802"/>
                      <a:pt x="1969" y="600"/>
                      <a:pt x="2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30"/>
              <p:cNvSpPr/>
              <p:nvPr/>
            </p:nvSpPr>
            <p:spPr>
              <a:xfrm flipH="1">
                <a:off x="8334932" y="3778752"/>
                <a:ext cx="42703" cy="56745"/>
              </a:xfrm>
              <a:custGeom>
                <a:avLst/>
                <a:gdLst/>
                <a:ahLst/>
                <a:cxnLst/>
                <a:rect l="l" t="t" r="r" b="b"/>
                <a:pathLst>
                  <a:path w="2436" h="3237" extrusionOk="0">
                    <a:moveTo>
                      <a:pt x="2235" y="1"/>
                    </a:moveTo>
                    <a:cubicBezTo>
                      <a:pt x="2135" y="1"/>
                      <a:pt x="2035" y="68"/>
                      <a:pt x="2035" y="201"/>
                    </a:cubicBezTo>
                    <a:cubicBezTo>
                      <a:pt x="1968" y="535"/>
                      <a:pt x="834" y="1969"/>
                      <a:pt x="67" y="2870"/>
                    </a:cubicBezTo>
                    <a:cubicBezTo>
                      <a:pt x="0" y="2970"/>
                      <a:pt x="0" y="3103"/>
                      <a:pt x="67" y="3170"/>
                    </a:cubicBezTo>
                    <a:cubicBezTo>
                      <a:pt x="134" y="3203"/>
                      <a:pt x="167" y="3237"/>
                      <a:pt x="200" y="3237"/>
                    </a:cubicBezTo>
                    <a:cubicBezTo>
                      <a:pt x="267" y="3237"/>
                      <a:pt x="334" y="3203"/>
                      <a:pt x="367" y="3136"/>
                    </a:cubicBezTo>
                    <a:cubicBezTo>
                      <a:pt x="701" y="2770"/>
                      <a:pt x="2369" y="835"/>
                      <a:pt x="2435" y="234"/>
                    </a:cubicBezTo>
                    <a:cubicBezTo>
                      <a:pt x="2435" y="134"/>
                      <a:pt x="2369" y="1"/>
                      <a:pt x="22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30"/>
              <p:cNvSpPr/>
              <p:nvPr/>
            </p:nvSpPr>
            <p:spPr>
              <a:xfrm flipH="1">
                <a:off x="8423797" y="3745782"/>
                <a:ext cx="48558" cy="11359"/>
              </a:xfrm>
              <a:custGeom>
                <a:avLst/>
                <a:gdLst/>
                <a:ahLst/>
                <a:cxnLst/>
                <a:rect l="l" t="t" r="r" b="b"/>
                <a:pathLst>
                  <a:path w="2770" h="648" extrusionOk="0">
                    <a:moveTo>
                      <a:pt x="1130" y="0"/>
                    </a:moveTo>
                    <a:cubicBezTo>
                      <a:pt x="790" y="0"/>
                      <a:pt x="409" y="76"/>
                      <a:pt x="0" y="281"/>
                    </a:cubicBezTo>
                    <a:lnTo>
                      <a:pt x="2769" y="648"/>
                    </a:lnTo>
                    <a:cubicBezTo>
                      <a:pt x="2769" y="648"/>
                      <a:pt x="2122" y="0"/>
                      <a:pt x="1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30"/>
              <p:cNvSpPr/>
              <p:nvPr/>
            </p:nvSpPr>
            <p:spPr>
              <a:xfrm flipH="1">
                <a:off x="8419712" y="3741961"/>
                <a:ext cx="56745" cy="19283"/>
              </a:xfrm>
              <a:custGeom>
                <a:avLst/>
                <a:gdLst/>
                <a:ahLst/>
                <a:cxnLst/>
                <a:rect l="l" t="t" r="r" b="b"/>
                <a:pathLst>
                  <a:path w="3237" h="1100" extrusionOk="0">
                    <a:moveTo>
                      <a:pt x="1322" y="0"/>
                    </a:moveTo>
                    <a:cubicBezTo>
                      <a:pt x="960" y="0"/>
                      <a:pt x="560" y="82"/>
                      <a:pt x="134" y="299"/>
                    </a:cubicBezTo>
                    <a:cubicBezTo>
                      <a:pt x="34" y="365"/>
                      <a:pt x="1" y="499"/>
                      <a:pt x="68" y="599"/>
                    </a:cubicBezTo>
                    <a:cubicBezTo>
                      <a:pt x="89" y="663"/>
                      <a:pt x="152" y="700"/>
                      <a:pt x="222" y="700"/>
                    </a:cubicBezTo>
                    <a:cubicBezTo>
                      <a:pt x="259" y="700"/>
                      <a:pt x="299" y="689"/>
                      <a:pt x="334" y="666"/>
                    </a:cubicBezTo>
                    <a:cubicBezTo>
                      <a:pt x="696" y="489"/>
                      <a:pt x="1034" y="423"/>
                      <a:pt x="1338" y="423"/>
                    </a:cubicBezTo>
                    <a:cubicBezTo>
                      <a:pt x="2241" y="423"/>
                      <a:pt x="2845" y="1008"/>
                      <a:pt x="2870" y="1032"/>
                    </a:cubicBezTo>
                    <a:cubicBezTo>
                      <a:pt x="2903" y="1066"/>
                      <a:pt x="2970" y="1099"/>
                      <a:pt x="3003" y="1099"/>
                    </a:cubicBezTo>
                    <a:cubicBezTo>
                      <a:pt x="3070" y="1099"/>
                      <a:pt x="3103" y="1066"/>
                      <a:pt x="3170" y="1032"/>
                    </a:cubicBezTo>
                    <a:cubicBezTo>
                      <a:pt x="3237" y="932"/>
                      <a:pt x="3237" y="799"/>
                      <a:pt x="3170" y="732"/>
                    </a:cubicBezTo>
                    <a:cubicBezTo>
                      <a:pt x="3145" y="732"/>
                      <a:pt x="2407" y="0"/>
                      <a:pt x="132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30"/>
              <p:cNvSpPr/>
              <p:nvPr/>
            </p:nvSpPr>
            <p:spPr>
              <a:xfrm flipH="1">
                <a:off x="8326749" y="3797471"/>
                <a:ext cx="27505" cy="38601"/>
              </a:xfrm>
              <a:custGeom>
                <a:avLst/>
                <a:gdLst/>
                <a:ahLst/>
                <a:cxnLst/>
                <a:rect l="l" t="t" r="r" b="b"/>
                <a:pathLst>
                  <a:path w="1569" h="2202" extrusionOk="0">
                    <a:moveTo>
                      <a:pt x="1568" y="0"/>
                    </a:moveTo>
                    <a:lnTo>
                      <a:pt x="1" y="2202"/>
                    </a:lnTo>
                    <a:cubicBezTo>
                      <a:pt x="1" y="2202"/>
                      <a:pt x="1535" y="701"/>
                      <a:pt x="1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30"/>
              <p:cNvSpPr/>
              <p:nvPr/>
            </p:nvSpPr>
            <p:spPr>
              <a:xfrm flipH="1">
                <a:off x="8322664" y="3793370"/>
                <a:ext cx="35674" cy="46227"/>
              </a:xfrm>
              <a:custGeom>
                <a:avLst/>
                <a:gdLst/>
                <a:ahLst/>
                <a:cxnLst/>
                <a:rect l="l" t="t" r="r" b="b"/>
                <a:pathLst>
                  <a:path w="2035" h="2637" extrusionOk="0">
                    <a:moveTo>
                      <a:pt x="1835" y="1"/>
                    </a:moveTo>
                    <a:cubicBezTo>
                      <a:pt x="1701" y="1"/>
                      <a:pt x="1601" y="101"/>
                      <a:pt x="1601" y="201"/>
                    </a:cubicBezTo>
                    <a:cubicBezTo>
                      <a:pt x="1568" y="668"/>
                      <a:pt x="634" y="1735"/>
                      <a:pt x="67" y="2269"/>
                    </a:cubicBezTo>
                    <a:cubicBezTo>
                      <a:pt x="0" y="2369"/>
                      <a:pt x="0" y="2503"/>
                      <a:pt x="67" y="2569"/>
                    </a:cubicBezTo>
                    <a:cubicBezTo>
                      <a:pt x="100" y="2636"/>
                      <a:pt x="167" y="2636"/>
                      <a:pt x="234" y="2636"/>
                    </a:cubicBezTo>
                    <a:cubicBezTo>
                      <a:pt x="267" y="2636"/>
                      <a:pt x="334" y="2636"/>
                      <a:pt x="367" y="2569"/>
                    </a:cubicBezTo>
                    <a:cubicBezTo>
                      <a:pt x="534" y="2436"/>
                      <a:pt x="1968" y="1002"/>
                      <a:pt x="2002" y="234"/>
                    </a:cubicBezTo>
                    <a:cubicBezTo>
                      <a:pt x="2035" y="134"/>
                      <a:pt x="1935" y="34"/>
                      <a:pt x="18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30"/>
              <p:cNvSpPr/>
              <p:nvPr/>
            </p:nvSpPr>
            <p:spPr>
              <a:xfrm flipH="1">
                <a:off x="8416789" y="3705082"/>
                <a:ext cx="28679" cy="47384"/>
              </a:xfrm>
              <a:custGeom>
                <a:avLst/>
                <a:gdLst/>
                <a:ahLst/>
                <a:cxnLst/>
                <a:rect l="l" t="t" r="r" b="b"/>
                <a:pathLst>
                  <a:path w="1636" h="2703" extrusionOk="0">
                    <a:moveTo>
                      <a:pt x="635" y="1"/>
                    </a:moveTo>
                    <a:lnTo>
                      <a:pt x="635" y="1"/>
                    </a:lnTo>
                    <a:cubicBezTo>
                      <a:pt x="635" y="1"/>
                      <a:pt x="1" y="1435"/>
                      <a:pt x="1635" y="2703"/>
                    </a:cubicBezTo>
                    <a:lnTo>
                      <a:pt x="6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30"/>
              <p:cNvSpPr/>
              <p:nvPr/>
            </p:nvSpPr>
            <p:spPr>
              <a:xfrm flipH="1">
                <a:off x="8412704" y="3701366"/>
                <a:ext cx="36848" cy="54606"/>
              </a:xfrm>
              <a:custGeom>
                <a:avLst/>
                <a:gdLst/>
                <a:ahLst/>
                <a:cxnLst/>
                <a:rect l="l" t="t" r="r" b="b"/>
                <a:pathLst>
                  <a:path w="2102" h="3115" extrusionOk="0">
                    <a:moveTo>
                      <a:pt x="888" y="0"/>
                    </a:moveTo>
                    <a:cubicBezTo>
                      <a:pt x="805" y="0"/>
                      <a:pt x="718" y="38"/>
                      <a:pt x="667" y="113"/>
                    </a:cubicBezTo>
                    <a:cubicBezTo>
                      <a:pt x="667" y="146"/>
                      <a:pt x="0" y="1747"/>
                      <a:pt x="1768" y="3082"/>
                    </a:cubicBezTo>
                    <a:cubicBezTo>
                      <a:pt x="1802" y="3082"/>
                      <a:pt x="1835" y="3115"/>
                      <a:pt x="1868" y="3115"/>
                    </a:cubicBezTo>
                    <a:cubicBezTo>
                      <a:pt x="1935" y="3115"/>
                      <a:pt x="2002" y="3082"/>
                      <a:pt x="2035" y="3015"/>
                    </a:cubicBezTo>
                    <a:cubicBezTo>
                      <a:pt x="2102" y="2948"/>
                      <a:pt x="2102" y="2815"/>
                      <a:pt x="2002" y="2748"/>
                    </a:cubicBezTo>
                    <a:cubicBezTo>
                      <a:pt x="501" y="1614"/>
                      <a:pt x="1034" y="346"/>
                      <a:pt x="1068" y="280"/>
                    </a:cubicBezTo>
                    <a:cubicBezTo>
                      <a:pt x="1101" y="180"/>
                      <a:pt x="1068" y="79"/>
                      <a:pt x="968" y="13"/>
                    </a:cubicBezTo>
                    <a:cubicBezTo>
                      <a:pt x="943" y="4"/>
                      <a:pt x="916" y="0"/>
                      <a:pt x="88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30"/>
              <p:cNvSpPr/>
              <p:nvPr/>
            </p:nvSpPr>
            <p:spPr>
              <a:xfrm flipH="1">
                <a:off x="8178217" y="3845655"/>
                <a:ext cx="173687" cy="495643"/>
              </a:xfrm>
              <a:custGeom>
                <a:avLst/>
                <a:gdLst/>
                <a:ahLst/>
                <a:cxnLst/>
                <a:rect l="l" t="t" r="r" b="b"/>
                <a:pathLst>
                  <a:path w="9908" h="28274" extrusionOk="0">
                    <a:moveTo>
                      <a:pt x="1683" y="0"/>
                    </a:moveTo>
                    <a:cubicBezTo>
                      <a:pt x="1612" y="0"/>
                      <a:pt x="1543" y="23"/>
                      <a:pt x="1501" y="87"/>
                    </a:cubicBezTo>
                    <a:cubicBezTo>
                      <a:pt x="1434" y="187"/>
                      <a:pt x="1468" y="320"/>
                      <a:pt x="1568" y="387"/>
                    </a:cubicBezTo>
                    <a:cubicBezTo>
                      <a:pt x="1568" y="387"/>
                      <a:pt x="1835" y="554"/>
                      <a:pt x="2202" y="887"/>
                    </a:cubicBezTo>
                    <a:cubicBezTo>
                      <a:pt x="2235" y="921"/>
                      <a:pt x="2302" y="921"/>
                      <a:pt x="2335" y="921"/>
                    </a:cubicBezTo>
                    <a:cubicBezTo>
                      <a:pt x="2402" y="921"/>
                      <a:pt x="2468" y="921"/>
                      <a:pt x="2502" y="854"/>
                    </a:cubicBezTo>
                    <a:cubicBezTo>
                      <a:pt x="2569" y="787"/>
                      <a:pt x="2569" y="654"/>
                      <a:pt x="2468" y="587"/>
                    </a:cubicBezTo>
                    <a:cubicBezTo>
                      <a:pt x="2102" y="220"/>
                      <a:pt x="1801" y="53"/>
                      <a:pt x="1801" y="20"/>
                    </a:cubicBezTo>
                    <a:cubicBezTo>
                      <a:pt x="1765" y="8"/>
                      <a:pt x="1724" y="0"/>
                      <a:pt x="1683" y="0"/>
                    </a:cubicBezTo>
                    <a:close/>
                    <a:moveTo>
                      <a:pt x="2923" y="1108"/>
                    </a:moveTo>
                    <a:cubicBezTo>
                      <a:pt x="2875" y="1108"/>
                      <a:pt x="2832" y="1124"/>
                      <a:pt x="2802" y="1154"/>
                    </a:cubicBezTo>
                    <a:cubicBezTo>
                      <a:pt x="2702" y="1254"/>
                      <a:pt x="2702" y="1388"/>
                      <a:pt x="2769" y="1454"/>
                    </a:cubicBezTo>
                    <a:cubicBezTo>
                      <a:pt x="2969" y="1654"/>
                      <a:pt x="3136" y="1888"/>
                      <a:pt x="3269" y="2088"/>
                    </a:cubicBezTo>
                    <a:cubicBezTo>
                      <a:pt x="3302" y="2155"/>
                      <a:pt x="3369" y="2188"/>
                      <a:pt x="3436" y="2188"/>
                    </a:cubicBezTo>
                    <a:cubicBezTo>
                      <a:pt x="3503" y="2188"/>
                      <a:pt x="3536" y="2155"/>
                      <a:pt x="3569" y="2155"/>
                    </a:cubicBezTo>
                    <a:cubicBezTo>
                      <a:pt x="3669" y="2088"/>
                      <a:pt x="3669" y="1955"/>
                      <a:pt x="3603" y="1855"/>
                    </a:cubicBezTo>
                    <a:cubicBezTo>
                      <a:pt x="3469" y="1621"/>
                      <a:pt x="3269" y="1388"/>
                      <a:pt x="3102" y="1187"/>
                    </a:cubicBezTo>
                    <a:cubicBezTo>
                      <a:pt x="3047" y="1132"/>
                      <a:pt x="2982" y="1108"/>
                      <a:pt x="2923" y="1108"/>
                    </a:cubicBezTo>
                    <a:close/>
                    <a:moveTo>
                      <a:pt x="3863" y="2476"/>
                    </a:moveTo>
                    <a:cubicBezTo>
                      <a:pt x="3834" y="2476"/>
                      <a:pt x="3803" y="2480"/>
                      <a:pt x="3769" y="2488"/>
                    </a:cubicBezTo>
                    <a:cubicBezTo>
                      <a:pt x="3669" y="2555"/>
                      <a:pt x="3636" y="2689"/>
                      <a:pt x="3703" y="2789"/>
                    </a:cubicBezTo>
                    <a:cubicBezTo>
                      <a:pt x="3836" y="3022"/>
                      <a:pt x="3936" y="3256"/>
                      <a:pt x="4036" y="3522"/>
                    </a:cubicBezTo>
                    <a:cubicBezTo>
                      <a:pt x="4070" y="3589"/>
                      <a:pt x="4136" y="3656"/>
                      <a:pt x="4236" y="3656"/>
                    </a:cubicBezTo>
                    <a:cubicBezTo>
                      <a:pt x="4236" y="3656"/>
                      <a:pt x="4270" y="3656"/>
                      <a:pt x="4303" y="3623"/>
                    </a:cubicBezTo>
                    <a:cubicBezTo>
                      <a:pt x="4403" y="3589"/>
                      <a:pt x="4470" y="3489"/>
                      <a:pt x="4437" y="3356"/>
                    </a:cubicBezTo>
                    <a:cubicBezTo>
                      <a:pt x="4336" y="3089"/>
                      <a:pt x="4203" y="2855"/>
                      <a:pt x="4070" y="2588"/>
                    </a:cubicBezTo>
                    <a:cubicBezTo>
                      <a:pt x="4020" y="2513"/>
                      <a:pt x="3951" y="2476"/>
                      <a:pt x="3863" y="2476"/>
                    </a:cubicBezTo>
                    <a:close/>
                    <a:moveTo>
                      <a:pt x="4403" y="4023"/>
                    </a:moveTo>
                    <a:cubicBezTo>
                      <a:pt x="4303" y="4056"/>
                      <a:pt x="4236" y="4190"/>
                      <a:pt x="4270" y="4290"/>
                    </a:cubicBezTo>
                    <a:cubicBezTo>
                      <a:pt x="4336" y="4557"/>
                      <a:pt x="4370" y="4823"/>
                      <a:pt x="4403" y="5090"/>
                    </a:cubicBezTo>
                    <a:cubicBezTo>
                      <a:pt x="4403" y="5190"/>
                      <a:pt x="4503" y="5257"/>
                      <a:pt x="4603" y="5257"/>
                    </a:cubicBezTo>
                    <a:cubicBezTo>
                      <a:pt x="4737" y="5257"/>
                      <a:pt x="4803" y="5157"/>
                      <a:pt x="4803" y="5057"/>
                    </a:cubicBezTo>
                    <a:cubicBezTo>
                      <a:pt x="4770" y="4757"/>
                      <a:pt x="4737" y="4456"/>
                      <a:pt x="4670" y="4190"/>
                    </a:cubicBezTo>
                    <a:cubicBezTo>
                      <a:pt x="4637" y="4090"/>
                      <a:pt x="4537" y="4023"/>
                      <a:pt x="4403" y="4023"/>
                    </a:cubicBezTo>
                    <a:close/>
                    <a:moveTo>
                      <a:pt x="4637" y="5691"/>
                    </a:moveTo>
                    <a:cubicBezTo>
                      <a:pt x="4503" y="5691"/>
                      <a:pt x="4403" y="5791"/>
                      <a:pt x="4403" y="5891"/>
                    </a:cubicBezTo>
                    <a:cubicBezTo>
                      <a:pt x="4403" y="6158"/>
                      <a:pt x="4370" y="6425"/>
                      <a:pt x="4336" y="6691"/>
                    </a:cubicBezTo>
                    <a:cubicBezTo>
                      <a:pt x="4336" y="6825"/>
                      <a:pt x="4403" y="6925"/>
                      <a:pt x="4503" y="6925"/>
                    </a:cubicBezTo>
                    <a:lnTo>
                      <a:pt x="4537" y="6925"/>
                    </a:lnTo>
                    <a:cubicBezTo>
                      <a:pt x="4637" y="6925"/>
                      <a:pt x="4737" y="6858"/>
                      <a:pt x="4737" y="6758"/>
                    </a:cubicBezTo>
                    <a:cubicBezTo>
                      <a:pt x="4803" y="6458"/>
                      <a:pt x="4837" y="6191"/>
                      <a:pt x="4837" y="5891"/>
                    </a:cubicBezTo>
                    <a:cubicBezTo>
                      <a:pt x="4837" y="5791"/>
                      <a:pt x="4737" y="5691"/>
                      <a:pt x="4637" y="5691"/>
                    </a:cubicBezTo>
                    <a:close/>
                    <a:moveTo>
                      <a:pt x="4437" y="7325"/>
                    </a:moveTo>
                    <a:cubicBezTo>
                      <a:pt x="4303" y="7325"/>
                      <a:pt x="4203" y="7392"/>
                      <a:pt x="4170" y="7492"/>
                    </a:cubicBezTo>
                    <a:cubicBezTo>
                      <a:pt x="4103" y="7759"/>
                      <a:pt x="4036" y="8026"/>
                      <a:pt x="3936" y="8259"/>
                    </a:cubicBezTo>
                    <a:cubicBezTo>
                      <a:pt x="3903" y="8359"/>
                      <a:pt x="3936" y="8493"/>
                      <a:pt x="4070" y="8526"/>
                    </a:cubicBezTo>
                    <a:cubicBezTo>
                      <a:pt x="4070" y="8526"/>
                      <a:pt x="4103" y="8559"/>
                      <a:pt x="4136" y="8559"/>
                    </a:cubicBezTo>
                    <a:cubicBezTo>
                      <a:pt x="4203" y="8559"/>
                      <a:pt x="4303" y="8493"/>
                      <a:pt x="4336" y="8426"/>
                    </a:cubicBezTo>
                    <a:cubicBezTo>
                      <a:pt x="4403" y="8159"/>
                      <a:pt x="4503" y="7892"/>
                      <a:pt x="4570" y="7592"/>
                    </a:cubicBezTo>
                    <a:cubicBezTo>
                      <a:pt x="4603" y="7492"/>
                      <a:pt x="4537" y="7359"/>
                      <a:pt x="4437" y="7325"/>
                    </a:cubicBezTo>
                    <a:close/>
                    <a:moveTo>
                      <a:pt x="1701" y="9160"/>
                    </a:moveTo>
                    <a:cubicBezTo>
                      <a:pt x="1601" y="9160"/>
                      <a:pt x="1501" y="9260"/>
                      <a:pt x="1534" y="9393"/>
                    </a:cubicBezTo>
                    <a:cubicBezTo>
                      <a:pt x="1534" y="9493"/>
                      <a:pt x="1635" y="9594"/>
                      <a:pt x="1735" y="9594"/>
                    </a:cubicBezTo>
                    <a:cubicBezTo>
                      <a:pt x="1845" y="9580"/>
                      <a:pt x="1956" y="9572"/>
                      <a:pt x="2066" y="9572"/>
                    </a:cubicBezTo>
                    <a:cubicBezTo>
                      <a:pt x="2223" y="9572"/>
                      <a:pt x="2379" y="9588"/>
                      <a:pt x="2535" y="9627"/>
                    </a:cubicBezTo>
                    <a:lnTo>
                      <a:pt x="2569" y="9627"/>
                    </a:lnTo>
                    <a:cubicBezTo>
                      <a:pt x="2669" y="9627"/>
                      <a:pt x="2735" y="9527"/>
                      <a:pt x="2769" y="9427"/>
                    </a:cubicBezTo>
                    <a:cubicBezTo>
                      <a:pt x="2769" y="9327"/>
                      <a:pt x="2702" y="9227"/>
                      <a:pt x="2602" y="9193"/>
                    </a:cubicBezTo>
                    <a:cubicBezTo>
                      <a:pt x="2302" y="9160"/>
                      <a:pt x="2001" y="9160"/>
                      <a:pt x="1701" y="9160"/>
                    </a:cubicBezTo>
                    <a:close/>
                    <a:moveTo>
                      <a:pt x="902" y="9318"/>
                    </a:moveTo>
                    <a:cubicBezTo>
                      <a:pt x="880" y="9318"/>
                      <a:pt x="858" y="9321"/>
                      <a:pt x="834" y="9327"/>
                    </a:cubicBezTo>
                    <a:cubicBezTo>
                      <a:pt x="467" y="9460"/>
                      <a:pt x="200" y="9627"/>
                      <a:pt x="67" y="9860"/>
                    </a:cubicBezTo>
                    <a:cubicBezTo>
                      <a:pt x="0" y="9960"/>
                      <a:pt x="33" y="10094"/>
                      <a:pt x="133" y="10161"/>
                    </a:cubicBezTo>
                    <a:cubicBezTo>
                      <a:pt x="167" y="10161"/>
                      <a:pt x="200" y="10194"/>
                      <a:pt x="234" y="10194"/>
                    </a:cubicBezTo>
                    <a:cubicBezTo>
                      <a:pt x="300" y="10194"/>
                      <a:pt x="367" y="10161"/>
                      <a:pt x="400" y="10094"/>
                    </a:cubicBezTo>
                    <a:cubicBezTo>
                      <a:pt x="500" y="9960"/>
                      <a:pt x="701" y="9827"/>
                      <a:pt x="967" y="9727"/>
                    </a:cubicBezTo>
                    <a:cubicBezTo>
                      <a:pt x="1101" y="9694"/>
                      <a:pt x="1134" y="9560"/>
                      <a:pt x="1101" y="9460"/>
                    </a:cubicBezTo>
                    <a:cubicBezTo>
                      <a:pt x="1073" y="9378"/>
                      <a:pt x="1001" y="9318"/>
                      <a:pt x="902" y="9318"/>
                    </a:cubicBezTo>
                    <a:close/>
                    <a:moveTo>
                      <a:pt x="3765" y="8892"/>
                    </a:moveTo>
                    <a:cubicBezTo>
                      <a:pt x="3703" y="8892"/>
                      <a:pt x="3646" y="8928"/>
                      <a:pt x="3603" y="8993"/>
                    </a:cubicBezTo>
                    <a:cubicBezTo>
                      <a:pt x="3536" y="9127"/>
                      <a:pt x="3436" y="9293"/>
                      <a:pt x="3369" y="9393"/>
                    </a:cubicBezTo>
                    <a:cubicBezTo>
                      <a:pt x="3269" y="9427"/>
                      <a:pt x="3202" y="9460"/>
                      <a:pt x="3169" y="9560"/>
                    </a:cubicBezTo>
                    <a:cubicBezTo>
                      <a:pt x="3169" y="9594"/>
                      <a:pt x="3169" y="9627"/>
                      <a:pt x="3169" y="9660"/>
                    </a:cubicBezTo>
                    <a:cubicBezTo>
                      <a:pt x="3102" y="9760"/>
                      <a:pt x="3102" y="9894"/>
                      <a:pt x="3202" y="9960"/>
                    </a:cubicBezTo>
                    <a:cubicBezTo>
                      <a:pt x="3247" y="9990"/>
                      <a:pt x="3299" y="10007"/>
                      <a:pt x="3348" y="10007"/>
                    </a:cubicBezTo>
                    <a:cubicBezTo>
                      <a:pt x="3409" y="10007"/>
                      <a:pt x="3466" y="9982"/>
                      <a:pt x="3503" y="9927"/>
                    </a:cubicBezTo>
                    <a:cubicBezTo>
                      <a:pt x="3503" y="9927"/>
                      <a:pt x="3503" y="9894"/>
                      <a:pt x="3503" y="9894"/>
                    </a:cubicBezTo>
                    <a:cubicBezTo>
                      <a:pt x="3669" y="9960"/>
                      <a:pt x="3836" y="10061"/>
                      <a:pt x="4003" y="10161"/>
                    </a:cubicBezTo>
                    <a:cubicBezTo>
                      <a:pt x="4036" y="10161"/>
                      <a:pt x="4070" y="10194"/>
                      <a:pt x="4103" y="10194"/>
                    </a:cubicBezTo>
                    <a:cubicBezTo>
                      <a:pt x="4203" y="10194"/>
                      <a:pt x="4270" y="10161"/>
                      <a:pt x="4303" y="10094"/>
                    </a:cubicBezTo>
                    <a:cubicBezTo>
                      <a:pt x="4370" y="9994"/>
                      <a:pt x="4336" y="9860"/>
                      <a:pt x="4236" y="9794"/>
                    </a:cubicBezTo>
                    <a:cubicBezTo>
                      <a:pt x="4070" y="9694"/>
                      <a:pt x="3903" y="9627"/>
                      <a:pt x="3769" y="9560"/>
                    </a:cubicBezTo>
                    <a:cubicBezTo>
                      <a:pt x="3836" y="9427"/>
                      <a:pt x="3903" y="9327"/>
                      <a:pt x="3970" y="9193"/>
                    </a:cubicBezTo>
                    <a:cubicBezTo>
                      <a:pt x="4036" y="9093"/>
                      <a:pt x="4003" y="8960"/>
                      <a:pt x="3869" y="8926"/>
                    </a:cubicBezTo>
                    <a:cubicBezTo>
                      <a:pt x="3834" y="8903"/>
                      <a:pt x="3799" y="8892"/>
                      <a:pt x="3765" y="8892"/>
                    </a:cubicBezTo>
                    <a:close/>
                    <a:moveTo>
                      <a:pt x="2748" y="10181"/>
                    </a:moveTo>
                    <a:cubicBezTo>
                      <a:pt x="2699" y="10181"/>
                      <a:pt x="2647" y="10197"/>
                      <a:pt x="2602" y="10227"/>
                    </a:cubicBezTo>
                    <a:cubicBezTo>
                      <a:pt x="2402" y="10394"/>
                      <a:pt x="2168" y="10528"/>
                      <a:pt x="1935" y="10594"/>
                    </a:cubicBezTo>
                    <a:cubicBezTo>
                      <a:pt x="1835" y="10628"/>
                      <a:pt x="1801" y="10761"/>
                      <a:pt x="1835" y="10861"/>
                    </a:cubicBezTo>
                    <a:cubicBezTo>
                      <a:pt x="1868" y="10961"/>
                      <a:pt x="1935" y="10995"/>
                      <a:pt x="2035" y="10995"/>
                    </a:cubicBezTo>
                    <a:lnTo>
                      <a:pt x="2102" y="10995"/>
                    </a:lnTo>
                    <a:cubicBezTo>
                      <a:pt x="2368" y="10894"/>
                      <a:pt x="2635" y="10728"/>
                      <a:pt x="2869" y="10561"/>
                    </a:cubicBezTo>
                    <a:cubicBezTo>
                      <a:pt x="2969" y="10461"/>
                      <a:pt x="2969" y="10361"/>
                      <a:pt x="2902" y="10261"/>
                    </a:cubicBezTo>
                    <a:cubicBezTo>
                      <a:pt x="2865" y="10206"/>
                      <a:pt x="2808" y="10181"/>
                      <a:pt x="2748" y="10181"/>
                    </a:cubicBezTo>
                    <a:close/>
                    <a:moveTo>
                      <a:pt x="444" y="10493"/>
                    </a:moveTo>
                    <a:cubicBezTo>
                      <a:pt x="381" y="10493"/>
                      <a:pt x="310" y="10530"/>
                      <a:pt x="267" y="10594"/>
                    </a:cubicBezTo>
                    <a:cubicBezTo>
                      <a:pt x="200" y="10661"/>
                      <a:pt x="200" y="10794"/>
                      <a:pt x="300" y="10861"/>
                    </a:cubicBezTo>
                    <a:cubicBezTo>
                      <a:pt x="534" y="11061"/>
                      <a:pt x="834" y="11161"/>
                      <a:pt x="1201" y="11161"/>
                    </a:cubicBezTo>
                    <a:cubicBezTo>
                      <a:pt x="1334" y="11161"/>
                      <a:pt x="1401" y="11061"/>
                      <a:pt x="1401" y="10961"/>
                    </a:cubicBezTo>
                    <a:cubicBezTo>
                      <a:pt x="1434" y="10828"/>
                      <a:pt x="1334" y="10728"/>
                      <a:pt x="1201" y="10728"/>
                    </a:cubicBezTo>
                    <a:cubicBezTo>
                      <a:pt x="934" y="10728"/>
                      <a:pt x="701" y="10661"/>
                      <a:pt x="534" y="10528"/>
                    </a:cubicBezTo>
                    <a:cubicBezTo>
                      <a:pt x="510" y="10504"/>
                      <a:pt x="478" y="10493"/>
                      <a:pt x="444" y="10493"/>
                    </a:cubicBezTo>
                    <a:close/>
                    <a:moveTo>
                      <a:pt x="4790" y="10264"/>
                    </a:moveTo>
                    <a:cubicBezTo>
                      <a:pt x="4730" y="10264"/>
                      <a:pt x="4673" y="10291"/>
                      <a:pt x="4637" y="10327"/>
                    </a:cubicBezTo>
                    <a:cubicBezTo>
                      <a:pt x="4570" y="10427"/>
                      <a:pt x="4570" y="10561"/>
                      <a:pt x="4637" y="10628"/>
                    </a:cubicBezTo>
                    <a:cubicBezTo>
                      <a:pt x="4837" y="10794"/>
                      <a:pt x="5037" y="10995"/>
                      <a:pt x="5204" y="11195"/>
                    </a:cubicBezTo>
                    <a:cubicBezTo>
                      <a:pt x="5237" y="11261"/>
                      <a:pt x="5304" y="11295"/>
                      <a:pt x="5371" y="11295"/>
                    </a:cubicBezTo>
                    <a:cubicBezTo>
                      <a:pt x="5404" y="11295"/>
                      <a:pt x="5437" y="11261"/>
                      <a:pt x="5471" y="11228"/>
                    </a:cubicBezTo>
                    <a:cubicBezTo>
                      <a:pt x="5571" y="11161"/>
                      <a:pt x="5604" y="11028"/>
                      <a:pt x="5504" y="10961"/>
                    </a:cubicBezTo>
                    <a:cubicBezTo>
                      <a:pt x="5337" y="10728"/>
                      <a:pt x="5137" y="10494"/>
                      <a:pt x="4937" y="10327"/>
                    </a:cubicBezTo>
                    <a:cubicBezTo>
                      <a:pt x="4892" y="10282"/>
                      <a:pt x="4840" y="10264"/>
                      <a:pt x="4790" y="10264"/>
                    </a:cubicBezTo>
                    <a:close/>
                    <a:moveTo>
                      <a:pt x="5819" y="11560"/>
                    </a:moveTo>
                    <a:cubicBezTo>
                      <a:pt x="5779" y="11560"/>
                      <a:pt x="5740" y="11571"/>
                      <a:pt x="5704" y="11595"/>
                    </a:cubicBezTo>
                    <a:cubicBezTo>
                      <a:pt x="5604" y="11628"/>
                      <a:pt x="5571" y="11762"/>
                      <a:pt x="5637" y="11862"/>
                    </a:cubicBezTo>
                    <a:cubicBezTo>
                      <a:pt x="5771" y="12095"/>
                      <a:pt x="5904" y="12329"/>
                      <a:pt x="6004" y="12596"/>
                    </a:cubicBezTo>
                    <a:cubicBezTo>
                      <a:pt x="6038" y="12662"/>
                      <a:pt x="6104" y="12729"/>
                      <a:pt x="6171" y="12729"/>
                    </a:cubicBezTo>
                    <a:cubicBezTo>
                      <a:pt x="6204" y="12729"/>
                      <a:pt x="6238" y="12729"/>
                      <a:pt x="6271" y="12696"/>
                    </a:cubicBezTo>
                    <a:cubicBezTo>
                      <a:pt x="6371" y="12662"/>
                      <a:pt x="6438" y="12529"/>
                      <a:pt x="6371" y="12429"/>
                    </a:cubicBezTo>
                    <a:cubicBezTo>
                      <a:pt x="6271" y="12162"/>
                      <a:pt x="6138" y="11895"/>
                      <a:pt x="6004" y="11662"/>
                    </a:cubicBezTo>
                    <a:cubicBezTo>
                      <a:pt x="5961" y="11597"/>
                      <a:pt x="5890" y="11560"/>
                      <a:pt x="5819" y="11560"/>
                    </a:cubicBezTo>
                    <a:close/>
                    <a:moveTo>
                      <a:pt x="6460" y="13087"/>
                    </a:moveTo>
                    <a:cubicBezTo>
                      <a:pt x="6441" y="13087"/>
                      <a:pt x="6422" y="13090"/>
                      <a:pt x="6405" y="13096"/>
                    </a:cubicBezTo>
                    <a:cubicBezTo>
                      <a:pt x="6305" y="13129"/>
                      <a:pt x="6238" y="13263"/>
                      <a:pt x="6271" y="13363"/>
                    </a:cubicBezTo>
                    <a:cubicBezTo>
                      <a:pt x="6338" y="13630"/>
                      <a:pt x="6405" y="13897"/>
                      <a:pt x="6438" y="14130"/>
                    </a:cubicBezTo>
                    <a:cubicBezTo>
                      <a:pt x="6438" y="14264"/>
                      <a:pt x="6538" y="14330"/>
                      <a:pt x="6638" y="14330"/>
                    </a:cubicBezTo>
                    <a:lnTo>
                      <a:pt x="6671" y="14330"/>
                    </a:lnTo>
                    <a:cubicBezTo>
                      <a:pt x="6772" y="14297"/>
                      <a:pt x="6872" y="14197"/>
                      <a:pt x="6838" y="14097"/>
                    </a:cubicBezTo>
                    <a:cubicBezTo>
                      <a:pt x="6805" y="13797"/>
                      <a:pt x="6738" y="13530"/>
                      <a:pt x="6671" y="13229"/>
                    </a:cubicBezTo>
                    <a:cubicBezTo>
                      <a:pt x="6644" y="13147"/>
                      <a:pt x="6549" y="13087"/>
                      <a:pt x="6460" y="13087"/>
                    </a:cubicBezTo>
                    <a:close/>
                    <a:moveTo>
                      <a:pt x="6705" y="14731"/>
                    </a:moveTo>
                    <a:cubicBezTo>
                      <a:pt x="6571" y="14731"/>
                      <a:pt x="6471" y="14831"/>
                      <a:pt x="6471" y="14931"/>
                    </a:cubicBezTo>
                    <a:cubicBezTo>
                      <a:pt x="6471" y="15198"/>
                      <a:pt x="6471" y="15464"/>
                      <a:pt x="6405" y="15731"/>
                    </a:cubicBezTo>
                    <a:cubicBezTo>
                      <a:pt x="6371" y="15865"/>
                      <a:pt x="6471" y="15965"/>
                      <a:pt x="6571" y="15965"/>
                    </a:cubicBezTo>
                    <a:cubicBezTo>
                      <a:pt x="6571" y="15998"/>
                      <a:pt x="6605" y="15998"/>
                      <a:pt x="6605" y="15998"/>
                    </a:cubicBezTo>
                    <a:cubicBezTo>
                      <a:pt x="6705" y="15998"/>
                      <a:pt x="6805" y="15898"/>
                      <a:pt x="6805" y="15831"/>
                    </a:cubicBezTo>
                    <a:cubicBezTo>
                      <a:pt x="6872" y="15531"/>
                      <a:pt x="6905" y="15231"/>
                      <a:pt x="6905" y="14964"/>
                    </a:cubicBezTo>
                    <a:cubicBezTo>
                      <a:pt x="6905" y="14831"/>
                      <a:pt x="6805" y="14731"/>
                      <a:pt x="6705" y="14731"/>
                    </a:cubicBezTo>
                    <a:close/>
                    <a:moveTo>
                      <a:pt x="6385" y="16356"/>
                    </a:moveTo>
                    <a:cubicBezTo>
                      <a:pt x="6303" y="16356"/>
                      <a:pt x="6226" y="16416"/>
                      <a:pt x="6171" y="16498"/>
                    </a:cubicBezTo>
                    <a:cubicBezTo>
                      <a:pt x="6071" y="16732"/>
                      <a:pt x="5971" y="16965"/>
                      <a:pt x="5804" y="17199"/>
                    </a:cubicBezTo>
                    <a:cubicBezTo>
                      <a:pt x="5737" y="17299"/>
                      <a:pt x="5771" y="17432"/>
                      <a:pt x="5871" y="17499"/>
                    </a:cubicBezTo>
                    <a:cubicBezTo>
                      <a:pt x="5904" y="17499"/>
                      <a:pt x="5938" y="17533"/>
                      <a:pt x="5971" y="17533"/>
                    </a:cubicBezTo>
                    <a:cubicBezTo>
                      <a:pt x="6038" y="17533"/>
                      <a:pt x="6104" y="17499"/>
                      <a:pt x="6171" y="17432"/>
                    </a:cubicBezTo>
                    <a:cubicBezTo>
                      <a:pt x="6305" y="17166"/>
                      <a:pt x="6471" y="16932"/>
                      <a:pt x="6571" y="16665"/>
                    </a:cubicBezTo>
                    <a:cubicBezTo>
                      <a:pt x="6605" y="16532"/>
                      <a:pt x="6571" y="16432"/>
                      <a:pt x="6438" y="16365"/>
                    </a:cubicBezTo>
                    <a:cubicBezTo>
                      <a:pt x="6420" y="16359"/>
                      <a:pt x="6402" y="16356"/>
                      <a:pt x="6385" y="16356"/>
                    </a:cubicBezTo>
                    <a:close/>
                    <a:moveTo>
                      <a:pt x="5054" y="17241"/>
                    </a:moveTo>
                    <a:cubicBezTo>
                      <a:pt x="4904" y="17241"/>
                      <a:pt x="4753" y="17249"/>
                      <a:pt x="4603" y="17266"/>
                    </a:cubicBezTo>
                    <a:cubicBezTo>
                      <a:pt x="4503" y="17299"/>
                      <a:pt x="4403" y="17399"/>
                      <a:pt x="4437" y="17533"/>
                    </a:cubicBezTo>
                    <a:cubicBezTo>
                      <a:pt x="4437" y="17633"/>
                      <a:pt x="4537" y="17699"/>
                      <a:pt x="4637" y="17699"/>
                    </a:cubicBezTo>
                    <a:lnTo>
                      <a:pt x="4670" y="17699"/>
                    </a:lnTo>
                    <a:cubicBezTo>
                      <a:pt x="4904" y="17666"/>
                      <a:pt x="5170" y="17666"/>
                      <a:pt x="5437" y="17666"/>
                    </a:cubicBezTo>
                    <a:cubicBezTo>
                      <a:pt x="5455" y="17670"/>
                      <a:pt x="5472" y="17672"/>
                      <a:pt x="5489" y="17672"/>
                    </a:cubicBezTo>
                    <a:cubicBezTo>
                      <a:pt x="5596" y="17672"/>
                      <a:pt x="5671" y="17586"/>
                      <a:pt x="5671" y="17499"/>
                    </a:cubicBezTo>
                    <a:cubicBezTo>
                      <a:pt x="5704" y="17366"/>
                      <a:pt x="5604" y="17266"/>
                      <a:pt x="5504" y="17266"/>
                    </a:cubicBezTo>
                    <a:cubicBezTo>
                      <a:pt x="5354" y="17249"/>
                      <a:pt x="5204" y="17241"/>
                      <a:pt x="5054" y="17241"/>
                    </a:cubicBezTo>
                    <a:close/>
                    <a:moveTo>
                      <a:pt x="6259" y="17440"/>
                    </a:moveTo>
                    <a:cubicBezTo>
                      <a:pt x="6189" y="17440"/>
                      <a:pt x="6129" y="17502"/>
                      <a:pt x="6104" y="17599"/>
                    </a:cubicBezTo>
                    <a:cubicBezTo>
                      <a:pt x="6038" y="17699"/>
                      <a:pt x="6104" y="17799"/>
                      <a:pt x="6238" y="17833"/>
                    </a:cubicBezTo>
                    <a:cubicBezTo>
                      <a:pt x="6471" y="17933"/>
                      <a:pt x="6705" y="18033"/>
                      <a:pt x="6938" y="18166"/>
                    </a:cubicBezTo>
                    <a:cubicBezTo>
                      <a:pt x="6972" y="18200"/>
                      <a:pt x="7005" y="18200"/>
                      <a:pt x="7038" y="18200"/>
                    </a:cubicBezTo>
                    <a:cubicBezTo>
                      <a:pt x="7105" y="18200"/>
                      <a:pt x="7205" y="18166"/>
                      <a:pt x="7239" y="18100"/>
                    </a:cubicBezTo>
                    <a:cubicBezTo>
                      <a:pt x="7272" y="18000"/>
                      <a:pt x="7239" y="17866"/>
                      <a:pt x="7138" y="17799"/>
                    </a:cubicBezTo>
                    <a:cubicBezTo>
                      <a:pt x="6905" y="17666"/>
                      <a:pt x="6638" y="17533"/>
                      <a:pt x="6338" y="17466"/>
                    </a:cubicBezTo>
                    <a:cubicBezTo>
                      <a:pt x="6311" y="17448"/>
                      <a:pt x="6284" y="17440"/>
                      <a:pt x="6259" y="17440"/>
                    </a:cubicBezTo>
                    <a:close/>
                    <a:moveTo>
                      <a:pt x="3852" y="17506"/>
                    </a:moveTo>
                    <a:cubicBezTo>
                      <a:pt x="3825" y="17506"/>
                      <a:pt x="3797" y="17514"/>
                      <a:pt x="3769" y="17533"/>
                    </a:cubicBezTo>
                    <a:cubicBezTo>
                      <a:pt x="3436" y="17699"/>
                      <a:pt x="3202" y="17899"/>
                      <a:pt x="3036" y="18133"/>
                    </a:cubicBezTo>
                    <a:cubicBezTo>
                      <a:pt x="2969" y="18233"/>
                      <a:pt x="3002" y="18366"/>
                      <a:pt x="3102" y="18433"/>
                    </a:cubicBezTo>
                    <a:cubicBezTo>
                      <a:pt x="3136" y="18433"/>
                      <a:pt x="3169" y="18467"/>
                      <a:pt x="3202" y="18467"/>
                    </a:cubicBezTo>
                    <a:cubicBezTo>
                      <a:pt x="3269" y="18467"/>
                      <a:pt x="3336" y="18433"/>
                      <a:pt x="3369" y="18366"/>
                    </a:cubicBezTo>
                    <a:cubicBezTo>
                      <a:pt x="3503" y="18166"/>
                      <a:pt x="3669" y="18033"/>
                      <a:pt x="3936" y="17899"/>
                    </a:cubicBezTo>
                    <a:cubicBezTo>
                      <a:pt x="4036" y="17866"/>
                      <a:pt x="4070" y="17733"/>
                      <a:pt x="4036" y="17633"/>
                    </a:cubicBezTo>
                    <a:cubicBezTo>
                      <a:pt x="3988" y="17560"/>
                      <a:pt x="3923" y="17506"/>
                      <a:pt x="3852" y="17506"/>
                    </a:cubicBezTo>
                    <a:close/>
                    <a:moveTo>
                      <a:pt x="5466" y="17749"/>
                    </a:moveTo>
                    <a:cubicBezTo>
                      <a:pt x="5412" y="17749"/>
                      <a:pt x="5354" y="17766"/>
                      <a:pt x="5304" y="17799"/>
                    </a:cubicBezTo>
                    <a:cubicBezTo>
                      <a:pt x="5137" y="18000"/>
                      <a:pt x="4937" y="18166"/>
                      <a:pt x="4703" y="18333"/>
                    </a:cubicBezTo>
                    <a:cubicBezTo>
                      <a:pt x="4603" y="18400"/>
                      <a:pt x="4570" y="18500"/>
                      <a:pt x="4637" y="18600"/>
                    </a:cubicBezTo>
                    <a:cubicBezTo>
                      <a:pt x="4703" y="18667"/>
                      <a:pt x="4770" y="18700"/>
                      <a:pt x="4837" y="18700"/>
                    </a:cubicBezTo>
                    <a:cubicBezTo>
                      <a:pt x="4870" y="18700"/>
                      <a:pt x="4904" y="18700"/>
                      <a:pt x="4937" y="18667"/>
                    </a:cubicBezTo>
                    <a:cubicBezTo>
                      <a:pt x="5170" y="18500"/>
                      <a:pt x="5404" y="18300"/>
                      <a:pt x="5604" y="18100"/>
                    </a:cubicBezTo>
                    <a:cubicBezTo>
                      <a:pt x="5704" y="18033"/>
                      <a:pt x="5704" y="17899"/>
                      <a:pt x="5604" y="17799"/>
                    </a:cubicBezTo>
                    <a:cubicBezTo>
                      <a:pt x="5571" y="17766"/>
                      <a:pt x="5521" y="17749"/>
                      <a:pt x="5466" y="17749"/>
                    </a:cubicBezTo>
                    <a:close/>
                    <a:moveTo>
                      <a:pt x="4070" y="18658"/>
                    </a:moveTo>
                    <a:cubicBezTo>
                      <a:pt x="4049" y="18658"/>
                      <a:pt x="4026" y="18661"/>
                      <a:pt x="4003" y="18667"/>
                    </a:cubicBezTo>
                    <a:cubicBezTo>
                      <a:pt x="3803" y="18742"/>
                      <a:pt x="3603" y="18779"/>
                      <a:pt x="3459" y="18779"/>
                    </a:cubicBezTo>
                    <a:cubicBezTo>
                      <a:pt x="3411" y="18779"/>
                      <a:pt x="3369" y="18775"/>
                      <a:pt x="3336" y="18767"/>
                    </a:cubicBezTo>
                    <a:cubicBezTo>
                      <a:pt x="3311" y="18758"/>
                      <a:pt x="3284" y="18754"/>
                      <a:pt x="3256" y="18754"/>
                    </a:cubicBezTo>
                    <a:cubicBezTo>
                      <a:pt x="3175" y="18754"/>
                      <a:pt x="3094" y="18792"/>
                      <a:pt x="3069" y="18867"/>
                    </a:cubicBezTo>
                    <a:cubicBezTo>
                      <a:pt x="3036" y="19000"/>
                      <a:pt x="3102" y="19100"/>
                      <a:pt x="3202" y="19167"/>
                    </a:cubicBezTo>
                    <a:cubicBezTo>
                      <a:pt x="3269" y="19200"/>
                      <a:pt x="3402" y="19200"/>
                      <a:pt x="3503" y="19200"/>
                    </a:cubicBezTo>
                    <a:cubicBezTo>
                      <a:pt x="3703" y="19200"/>
                      <a:pt x="3936" y="19167"/>
                      <a:pt x="4170" y="19067"/>
                    </a:cubicBezTo>
                    <a:cubicBezTo>
                      <a:pt x="4270" y="19034"/>
                      <a:pt x="4336" y="18900"/>
                      <a:pt x="4270" y="18800"/>
                    </a:cubicBezTo>
                    <a:cubicBezTo>
                      <a:pt x="4242" y="18718"/>
                      <a:pt x="4170" y="18658"/>
                      <a:pt x="4070" y="18658"/>
                    </a:cubicBezTo>
                    <a:close/>
                    <a:moveTo>
                      <a:pt x="7726" y="18253"/>
                    </a:moveTo>
                    <a:cubicBezTo>
                      <a:pt x="7666" y="18253"/>
                      <a:pt x="7609" y="18278"/>
                      <a:pt x="7572" y="18333"/>
                    </a:cubicBezTo>
                    <a:cubicBezTo>
                      <a:pt x="7505" y="18400"/>
                      <a:pt x="7505" y="18533"/>
                      <a:pt x="7605" y="18633"/>
                    </a:cubicBezTo>
                    <a:cubicBezTo>
                      <a:pt x="7806" y="18800"/>
                      <a:pt x="7972" y="18967"/>
                      <a:pt x="8173" y="19167"/>
                    </a:cubicBezTo>
                    <a:cubicBezTo>
                      <a:pt x="8206" y="19234"/>
                      <a:pt x="8273" y="19267"/>
                      <a:pt x="8339" y="19267"/>
                    </a:cubicBezTo>
                    <a:cubicBezTo>
                      <a:pt x="8373" y="19267"/>
                      <a:pt x="8406" y="19234"/>
                      <a:pt x="8473" y="19200"/>
                    </a:cubicBezTo>
                    <a:cubicBezTo>
                      <a:pt x="8539" y="19134"/>
                      <a:pt x="8573" y="19000"/>
                      <a:pt x="8473" y="18900"/>
                    </a:cubicBezTo>
                    <a:cubicBezTo>
                      <a:pt x="8306" y="18700"/>
                      <a:pt x="8072" y="18467"/>
                      <a:pt x="7872" y="18300"/>
                    </a:cubicBezTo>
                    <a:cubicBezTo>
                      <a:pt x="7827" y="18270"/>
                      <a:pt x="7776" y="18253"/>
                      <a:pt x="7726" y="18253"/>
                    </a:cubicBezTo>
                    <a:close/>
                    <a:moveTo>
                      <a:pt x="8821" y="19499"/>
                    </a:moveTo>
                    <a:cubicBezTo>
                      <a:pt x="8781" y="19499"/>
                      <a:pt x="8742" y="19510"/>
                      <a:pt x="8706" y="19534"/>
                    </a:cubicBezTo>
                    <a:cubicBezTo>
                      <a:pt x="8606" y="19601"/>
                      <a:pt x="8573" y="19734"/>
                      <a:pt x="8640" y="19834"/>
                    </a:cubicBezTo>
                    <a:cubicBezTo>
                      <a:pt x="8773" y="20034"/>
                      <a:pt x="8906" y="20234"/>
                      <a:pt x="9006" y="20468"/>
                    </a:cubicBezTo>
                    <a:lnTo>
                      <a:pt x="9040" y="20535"/>
                    </a:lnTo>
                    <a:cubicBezTo>
                      <a:pt x="9073" y="20601"/>
                      <a:pt x="9140" y="20635"/>
                      <a:pt x="9240" y="20635"/>
                    </a:cubicBezTo>
                    <a:lnTo>
                      <a:pt x="9307" y="20635"/>
                    </a:lnTo>
                    <a:cubicBezTo>
                      <a:pt x="9407" y="20568"/>
                      <a:pt x="9473" y="20468"/>
                      <a:pt x="9407" y="20335"/>
                    </a:cubicBezTo>
                    <a:lnTo>
                      <a:pt x="9373" y="20268"/>
                    </a:lnTo>
                    <a:cubicBezTo>
                      <a:pt x="9273" y="20034"/>
                      <a:pt x="9140" y="19801"/>
                      <a:pt x="9006" y="19601"/>
                    </a:cubicBezTo>
                    <a:cubicBezTo>
                      <a:pt x="8963" y="19536"/>
                      <a:pt x="8892" y="19499"/>
                      <a:pt x="8821" y="19499"/>
                    </a:cubicBezTo>
                    <a:close/>
                    <a:moveTo>
                      <a:pt x="9526" y="21026"/>
                    </a:moveTo>
                    <a:cubicBezTo>
                      <a:pt x="9509" y="21026"/>
                      <a:pt x="9491" y="21029"/>
                      <a:pt x="9473" y="21035"/>
                    </a:cubicBezTo>
                    <a:cubicBezTo>
                      <a:pt x="9340" y="21035"/>
                      <a:pt x="9273" y="21168"/>
                      <a:pt x="9307" y="21269"/>
                    </a:cubicBezTo>
                    <a:cubicBezTo>
                      <a:pt x="9373" y="21535"/>
                      <a:pt x="9440" y="21802"/>
                      <a:pt x="9473" y="22069"/>
                    </a:cubicBezTo>
                    <a:cubicBezTo>
                      <a:pt x="9473" y="22169"/>
                      <a:pt x="9574" y="22236"/>
                      <a:pt x="9674" y="22236"/>
                    </a:cubicBezTo>
                    <a:lnTo>
                      <a:pt x="9707" y="22236"/>
                    </a:lnTo>
                    <a:cubicBezTo>
                      <a:pt x="9807" y="22236"/>
                      <a:pt x="9907" y="22136"/>
                      <a:pt x="9874" y="22002"/>
                    </a:cubicBezTo>
                    <a:cubicBezTo>
                      <a:pt x="9840" y="21736"/>
                      <a:pt x="9807" y="21435"/>
                      <a:pt x="9707" y="21168"/>
                    </a:cubicBezTo>
                    <a:cubicBezTo>
                      <a:pt x="9679" y="21086"/>
                      <a:pt x="9607" y="21026"/>
                      <a:pt x="9526" y="21026"/>
                    </a:cubicBezTo>
                    <a:close/>
                    <a:moveTo>
                      <a:pt x="9658" y="22663"/>
                    </a:moveTo>
                    <a:cubicBezTo>
                      <a:pt x="9557" y="22663"/>
                      <a:pt x="9502" y="22754"/>
                      <a:pt x="9473" y="22870"/>
                    </a:cubicBezTo>
                    <a:cubicBezTo>
                      <a:pt x="9473" y="23137"/>
                      <a:pt x="9440" y="23403"/>
                      <a:pt x="9373" y="23670"/>
                    </a:cubicBezTo>
                    <a:cubicBezTo>
                      <a:pt x="9373" y="23770"/>
                      <a:pt x="9440" y="23870"/>
                      <a:pt x="9540" y="23904"/>
                    </a:cubicBezTo>
                    <a:lnTo>
                      <a:pt x="9607" y="23904"/>
                    </a:lnTo>
                    <a:cubicBezTo>
                      <a:pt x="9707" y="23904"/>
                      <a:pt x="9774" y="23837"/>
                      <a:pt x="9807" y="23737"/>
                    </a:cubicBezTo>
                    <a:cubicBezTo>
                      <a:pt x="9840" y="23470"/>
                      <a:pt x="9874" y="23170"/>
                      <a:pt x="9907" y="22870"/>
                    </a:cubicBezTo>
                    <a:cubicBezTo>
                      <a:pt x="9907" y="22770"/>
                      <a:pt x="9807" y="22670"/>
                      <a:pt x="9707" y="22670"/>
                    </a:cubicBezTo>
                    <a:cubicBezTo>
                      <a:pt x="9689" y="22665"/>
                      <a:pt x="9673" y="22663"/>
                      <a:pt x="9658" y="22663"/>
                    </a:cubicBezTo>
                    <a:close/>
                    <a:moveTo>
                      <a:pt x="9385" y="24295"/>
                    </a:moveTo>
                    <a:cubicBezTo>
                      <a:pt x="9296" y="24295"/>
                      <a:pt x="9201" y="24355"/>
                      <a:pt x="9173" y="24437"/>
                    </a:cubicBezTo>
                    <a:cubicBezTo>
                      <a:pt x="9107" y="24704"/>
                      <a:pt x="9006" y="24938"/>
                      <a:pt x="8873" y="25171"/>
                    </a:cubicBezTo>
                    <a:cubicBezTo>
                      <a:pt x="8840" y="25305"/>
                      <a:pt x="8873" y="25405"/>
                      <a:pt x="8973" y="25472"/>
                    </a:cubicBezTo>
                    <a:lnTo>
                      <a:pt x="9073" y="25472"/>
                    </a:lnTo>
                    <a:cubicBezTo>
                      <a:pt x="9140" y="25472"/>
                      <a:pt x="9207" y="25438"/>
                      <a:pt x="9273" y="25371"/>
                    </a:cubicBezTo>
                    <a:cubicBezTo>
                      <a:pt x="9373" y="25105"/>
                      <a:pt x="9473" y="24838"/>
                      <a:pt x="9574" y="24571"/>
                    </a:cubicBezTo>
                    <a:cubicBezTo>
                      <a:pt x="9607" y="24471"/>
                      <a:pt x="9574" y="24337"/>
                      <a:pt x="9440" y="24304"/>
                    </a:cubicBezTo>
                    <a:cubicBezTo>
                      <a:pt x="9422" y="24298"/>
                      <a:pt x="9404" y="24295"/>
                      <a:pt x="9385" y="24295"/>
                    </a:cubicBezTo>
                    <a:close/>
                    <a:moveTo>
                      <a:pt x="8658" y="25804"/>
                    </a:moveTo>
                    <a:cubicBezTo>
                      <a:pt x="8587" y="25804"/>
                      <a:pt x="8516" y="25841"/>
                      <a:pt x="8473" y="25905"/>
                    </a:cubicBezTo>
                    <a:cubicBezTo>
                      <a:pt x="8339" y="26105"/>
                      <a:pt x="8173" y="26339"/>
                      <a:pt x="8006" y="26539"/>
                    </a:cubicBezTo>
                    <a:cubicBezTo>
                      <a:pt x="7939" y="26606"/>
                      <a:pt x="7939" y="26739"/>
                      <a:pt x="8006" y="26839"/>
                    </a:cubicBezTo>
                    <a:cubicBezTo>
                      <a:pt x="8072" y="26873"/>
                      <a:pt x="8106" y="26873"/>
                      <a:pt x="8173" y="26873"/>
                    </a:cubicBezTo>
                    <a:cubicBezTo>
                      <a:pt x="8206" y="26873"/>
                      <a:pt x="8273" y="26839"/>
                      <a:pt x="8306" y="26806"/>
                    </a:cubicBezTo>
                    <a:cubicBezTo>
                      <a:pt x="8506" y="26606"/>
                      <a:pt x="8673" y="26372"/>
                      <a:pt x="8840" y="26105"/>
                    </a:cubicBezTo>
                    <a:cubicBezTo>
                      <a:pt x="8906" y="26005"/>
                      <a:pt x="8873" y="25905"/>
                      <a:pt x="8773" y="25838"/>
                    </a:cubicBezTo>
                    <a:cubicBezTo>
                      <a:pt x="8737" y="25815"/>
                      <a:pt x="8698" y="25804"/>
                      <a:pt x="8658" y="25804"/>
                    </a:cubicBezTo>
                    <a:close/>
                    <a:moveTo>
                      <a:pt x="7537" y="27036"/>
                    </a:moveTo>
                    <a:cubicBezTo>
                      <a:pt x="7499" y="27036"/>
                      <a:pt x="7464" y="27047"/>
                      <a:pt x="7439" y="27073"/>
                    </a:cubicBezTo>
                    <a:cubicBezTo>
                      <a:pt x="7205" y="27273"/>
                      <a:pt x="7005" y="27406"/>
                      <a:pt x="6772" y="27540"/>
                    </a:cubicBezTo>
                    <a:cubicBezTo>
                      <a:pt x="6671" y="27573"/>
                      <a:pt x="6638" y="27706"/>
                      <a:pt x="6671" y="27807"/>
                    </a:cubicBezTo>
                    <a:cubicBezTo>
                      <a:pt x="6705" y="27873"/>
                      <a:pt x="6805" y="27907"/>
                      <a:pt x="6872" y="27907"/>
                    </a:cubicBezTo>
                    <a:lnTo>
                      <a:pt x="6972" y="27907"/>
                    </a:lnTo>
                    <a:cubicBezTo>
                      <a:pt x="7205" y="27773"/>
                      <a:pt x="7472" y="27606"/>
                      <a:pt x="7706" y="27406"/>
                    </a:cubicBezTo>
                    <a:cubicBezTo>
                      <a:pt x="7772" y="27340"/>
                      <a:pt x="7806" y="27206"/>
                      <a:pt x="7706" y="27106"/>
                    </a:cubicBezTo>
                    <a:cubicBezTo>
                      <a:pt x="7664" y="27065"/>
                      <a:pt x="7598" y="27036"/>
                      <a:pt x="7537" y="27036"/>
                    </a:cubicBezTo>
                    <a:close/>
                    <a:moveTo>
                      <a:pt x="4189" y="27372"/>
                    </a:moveTo>
                    <a:cubicBezTo>
                      <a:pt x="4117" y="27372"/>
                      <a:pt x="4046" y="27408"/>
                      <a:pt x="4003" y="27473"/>
                    </a:cubicBezTo>
                    <a:cubicBezTo>
                      <a:pt x="3936" y="27573"/>
                      <a:pt x="3970" y="27706"/>
                      <a:pt x="4070" y="27773"/>
                    </a:cubicBezTo>
                    <a:cubicBezTo>
                      <a:pt x="4170" y="27840"/>
                      <a:pt x="4270" y="27907"/>
                      <a:pt x="4370" y="27940"/>
                    </a:cubicBezTo>
                    <a:cubicBezTo>
                      <a:pt x="4403" y="27973"/>
                      <a:pt x="4437" y="27973"/>
                      <a:pt x="4470" y="27973"/>
                    </a:cubicBezTo>
                    <a:cubicBezTo>
                      <a:pt x="4537" y="27973"/>
                      <a:pt x="4603" y="27940"/>
                      <a:pt x="4670" y="27873"/>
                    </a:cubicBezTo>
                    <a:cubicBezTo>
                      <a:pt x="4703" y="27773"/>
                      <a:pt x="4670" y="27640"/>
                      <a:pt x="4570" y="27573"/>
                    </a:cubicBezTo>
                    <a:cubicBezTo>
                      <a:pt x="4470" y="27540"/>
                      <a:pt x="4403" y="27473"/>
                      <a:pt x="4303" y="27406"/>
                    </a:cubicBezTo>
                    <a:cubicBezTo>
                      <a:pt x="4268" y="27383"/>
                      <a:pt x="4228" y="27372"/>
                      <a:pt x="4189" y="27372"/>
                    </a:cubicBezTo>
                    <a:close/>
                    <a:moveTo>
                      <a:pt x="6105" y="27798"/>
                    </a:moveTo>
                    <a:cubicBezTo>
                      <a:pt x="6084" y="27798"/>
                      <a:pt x="6061" y="27801"/>
                      <a:pt x="6038" y="27807"/>
                    </a:cubicBezTo>
                    <a:cubicBezTo>
                      <a:pt x="5873" y="27830"/>
                      <a:pt x="5691" y="27854"/>
                      <a:pt x="5516" y="27854"/>
                    </a:cubicBezTo>
                    <a:cubicBezTo>
                      <a:pt x="5443" y="27854"/>
                      <a:pt x="5372" y="27850"/>
                      <a:pt x="5304" y="27840"/>
                    </a:cubicBezTo>
                    <a:cubicBezTo>
                      <a:pt x="5281" y="27834"/>
                      <a:pt x="5259" y="27831"/>
                      <a:pt x="5238" y="27831"/>
                    </a:cubicBezTo>
                    <a:cubicBezTo>
                      <a:pt x="5138" y="27831"/>
                      <a:pt x="5065" y="27896"/>
                      <a:pt x="5037" y="28007"/>
                    </a:cubicBezTo>
                    <a:cubicBezTo>
                      <a:pt x="5037" y="28107"/>
                      <a:pt x="5104" y="28207"/>
                      <a:pt x="5237" y="28240"/>
                    </a:cubicBezTo>
                    <a:cubicBezTo>
                      <a:pt x="5337" y="28240"/>
                      <a:pt x="5471" y="28274"/>
                      <a:pt x="5571" y="28274"/>
                    </a:cubicBezTo>
                    <a:cubicBezTo>
                      <a:pt x="5771" y="28274"/>
                      <a:pt x="5938" y="28240"/>
                      <a:pt x="6138" y="28207"/>
                    </a:cubicBezTo>
                    <a:cubicBezTo>
                      <a:pt x="6238" y="28173"/>
                      <a:pt x="6305" y="28073"/>
                      <a:pt x="6305" y="27940"/>
                    </a:cubicBezTo>
                    <a:cubicBezTo>
                      <a:pt x="6277" y="27858"/>
                      <a:pt x="6204" y="27798"/>
                      <a:pt x="6105" y="27798"/>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58" name="Google Shape;2958;p30"/>
          <p:cNvSpPr/>
          <p:nvPr/>
        </p:nvSpPr>
        <p:spPr>
          <a:xfrm>
            <a:off x="1166867" y="1758105"/>
            <a:ext cx="1899552" cy="588153"/>
          </a:xfrm>
          <a:custGeom>
            <a:avLst/>
            <a:gdLst/>
            <a:ahLst/>
            <a:cxnLst/>
            <a:rect l="l" t="t" r="r" b="b"/>
            <a:pathLst>
              <a:path w="75200" h="23284" extrusionOk="0">
                <a:moveTo>
                  <a:pt x="34682" y="0"/>
                </a:moveTo>
                <a:cubicBezTo>
                  <a:pt x="27023" y="0"/>
                  <a:pt x="20396" y="4165"/>
                  <a:pt x="16870" y="10396"/>
                </a:cubicBezTo>
                <a:cubicBezTo>
                  <a:pt x="16445" y="11034"/>
                  <a:pt x="16019" y="11764"/>
                  <a:pt x="15715" y="12554"/>
                </a:cubicBezTo>
                <a:cubicBezTo>
                  <a:pt x="14104" y="11308"/>
                  <a:pt x="12189" y="10578"/>
                  <a:pt x="10123" y="10578"/>
                </a:cubicBezTo>
                <a:cubicBezTo>
                  <a:pt x="4530" y="10578"/>
                  <a:pt x="1" y="15867"/>
                  <a:pt x="1" y="22402"/>
                </a:cubicBezTo>
                <a:cubicBezTo>
                  <a:pt x="1" y="22706"/>
                  <a:pt x="1" y="22980"/>
                  <a:pt x="62" y="23283"/>
                </a:cubicBezTo>
                <a:lnTo>
                  <a:pt x="75200" y="23283"/>
                </a:lnTo>
                <a:cubicBezTo>
                  <a:pt x="74531" y="20274"/>
                  <a:pt x="71826" y="18025"/>
                  <a:pt x="68604" y="18025"/>
                </a:cubicBezTo>
                <a:cubicBezTo>
                  <a:pt x="67570" y="18025"/>
                  <a:pt x="66598" y="18268"/>
                  <a:pt x="65686" y="18694"/>
                </a:cubicBezTo>
                <a:cubicBezTo>
                  <a:pt x="63923" y="15046"/>
                  <a:pt x="60579" y="12554"/>
                  <a:pt x="56780" y="12554"/>
                </a:cubicBezTo>
                <a:cubicBezTo>
                  <a:pt x="55716" y="12554"/>
                  <a:pt x="54683" y="12767"/>
                  <a:pt x="53740" y="13101"/>
                </a:cubicBezTo>
                <a:cubicBezTo>
                  <a:pt x="50822" y="5472"/>
                  <a:pt x="43406" y="0"/>
                  <a:pt x="3468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9" name="Google Shape;2959;p30"/>
          <p:cNvSpPr/>
          <p:nvPr/>
        </p:nvSpPr>
        <p:spPr>
          <a:xfrm flipH="1">
            <a:off x="8374147" y="1478802"/>
            <a:ext cx="676981" cy="173932"/>
          </a:xfrm>
          <a:custGeom>
            <a:avLst/>
            <a:gdLst/>
            <a:ahLst/>
            <a:cxnLst/>
            <a:rect l="l" t="t" r="r" b="b"/>
            <a:pathLst>
              <a:path w="60337" h="15502" extrusionOk="0">
                <a:moveTo>
                  <a:pt x="25138" y="0"/>
                </a:moveTo>
                <a:cubicBezTo>
                  <a:pt x="20062" y="0"/>
                  <a:pt x="15655" y="3009"/>
                  <a:pt x="13588" y="7356"/>
                </a:cubicBezTo>
                <a:cubicBezTo>
                  <a:pt x="12250" y="6626"/>
                  <a:pt x="10791" y="6201"/>
                  <a:pt x="9180" y="6201"/>
                </a:cubicBezTo>
                <a:cubicBezTo>
                  <a:pt x="4104" y="6201"/>
                  <a:pt x="1" y="10304"/>
                  <a:pt x="1" y="15411"/>
                </a:cubicBezTo>
                <a:lnTo>
                  <a:pt x="1" y="15502"/>
                </a:lnTo>
                <a:lnTo>
                  <a:pt x="60124" y="15502"/>
                </a:lnTo>
                <a:cubicBezTo>
                  <a:pt x="60245" y="14955"/>
                  <a:pt x="60336" y="14347"/>
                  <a:pt x="60336" y="13739"/>
                </a:cubicBezTo>
                <a:cubicBezTo>
                  <a:pt x="60215" y="8754"/>
                  <a:pt x="56142" y="4681"/>
                  <a:pt x="51126" y="4681"/>
                </a:cubicBezTo>
                <a:cubicBezTo>
                  <a:pt x="49272" y="4681"/>
                  <a:pt x="47509" y="5259"/>
                  <a:pt x="46111" y="6201"/>
                </a:cubicBezTo>
                <a:cubicBezTo>
                  <a:pt x="44774" y="3465"/>
                  <a:pt x="41977" y="1581"/>
                  <a:pt x="38755" y="1581"/>
                </a:cubicBezTo>
                <a:cubicBezTo>
                  <a:pt x="36840" y="1581"/>
                  <a:pt x="35047" y="2219"/>
                  <a:pt x="33679" y="3313"/>
                </a:cubicBezTo>
                <a:cubicBezTo>
                  <a:pt x="31400" y="1277"/>
                  <a:pt x="28421" y="0"/>
                  <a:pt x="25138"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0" name="Google Shape;2960;p30"/>
          <p:cNvSpPr/>
          <p:nvPr/>
        </p:nvSpPr>
        <p:spPr>
          <a:xfrm>
            <a:off x="9193079" y="3884486"/>
            <a:ext cx="1370645" cy="424389"/>
          </a:xfrm>
          <a:custGeom>
            <a:avLst/>
            <a:gdLst/>
            <a:ahLst/>
            <a:cxnLst/>
            <a:rect l="l" t="t" r="r" b="b"/>
            <a:pathLst>
              <a:path w="75200" h="23284" extrusionOk="0">
                <a:moveTo>
                  <a:pt x="34682" y="0"/>
                </a:moveTo>
                <a:cubicBezTo>
                  <a:pt x="27023" y="0"/>
                  <a:pt x="20396" y="4165"/>
                  <a:pt x="16870" y="10396"/>
                </a:cubicBezTo>
                <a:cubicBezTo>
                  <a:pt x="16445" y="11034"/>
                  <a:pt x="16019" y="11764"/>
                  <a:pt x="15715" y="12554"/>
                </a:cubicBezTo>
                <a:cubicBezTo>
                  <a:pt x="14104" y="11308"/>
                  <a:pt x="12189" y="10578"/>
                  <a:pt x="10123" y="10578"/>
                </a:cubicBezTo>
                <a:cubicBezTo>
                  <a:pt x="4530" y="10578"/>
                  <a:pt x="1" y="15867"/>
                  <a:pt x="1" y="22402"/>
                </a:cubicBezTo>
                <a:cubicBezTo>
                  <a:pt x="1" y="22706"/>
                  <a:pt x="1" y="22980"/>
                  <a:pt x="62" y="23283"/>
                </a:cubicBezTo>
                <a:lnTo>
                  <a:pt x="75200" y="23283"/>
                </a:lnTo>
                <a:cubicBezTo>
                  <a:pt x="74531" y="20274"/>
                  <a:pt x="71826" y="18025"/>
                  <a:pt x="68604" y="18025"/>
                </a:cubicBezTo>
                <a:cubicBezTo>
                  <a:pt x="67570" y="18025"/>
                  <a:pt x="66598" y="18268"/>
                  <a:pt x="65686" y="18694"/>
                </a:cubicBezTo>
                <a:cubicBezTo>
                  <a:pt x="63923" y="15046"/>
                  <a:pt x="60579" y="12554"/>
                  <a:pt x="56780" y="12554"/>
                </a:cubicBezTo>
                <a:cubicBezTo>
                  <a:pt x="55716" y="12554"/>
                  <a:pt x="54683" y="12767"/>
                  <a:pt x="53740" y="13101"/>
                </a:cubicBezTo>
                <a:cubicBezTo>
                  <a:pt x="50822" y="5472"/>
                  <a:pt x="43406" y="0"/>
                  <a:pt x="3468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961"/>
        <p:cNvGrpSpPr/>
        <p:nvPr/>
      </p:nvGrpSpPr>
      <p:grpSpPr>
        <a:xfrm>
          <a:off x="0" y="0"/>
          <a:ext cx="0" cy="0"/>
          <a:chOff x="0" y="0"/>
          <a:chExt cx="0" cy="0"/>
        </a:xfrm>
      </p:grpSpPr>
      <p:grpSp>
        <p:nvGrpSpPr>
          <p:cNvPr id="2962" name="Google Shape;2962;p31"/>
          <p:cNvGrpSpPr/>
          <p:nvPr/>
        </p:nvGrpSpPr>
        <p:grpSpPr>
          <a:xfrm>
            <a:off x="-41776" y="1112170"/>
            <a:ext cx="12233375" cy="6050871"/>
            <a:chOff x="131" y="-474086"/>
            <a:chExt cx="9143942" cy="5236733"/>
          </a:xfrm>
        </p:grpSpPr>
        <p:sp>
          <p:nvSpPr>
            <p:cNvPr id="2963" name="Google Shape;2963;p31"/>
            <p:cNvSpPr/>
            <p:nvPr/>
          </p:nvSpPr>
          <p:spPr>
            <a:xfrm>
              <a:off x="131" y="-474086"/>
              <a:ext cx="4276328" cy="4653499"/>
            </a:xfrm>
            <a:custGeom>
              <a:avLst/>
              <a:gdLst/>
              <a:ahLst/>
              <a:cxnLst/>
              <a:rect l="l" t="t" r="r" b="b"/>
              <a:pathLst>
                <a:path w="107540" h="117025" extrusionOk="0">
                  <a:moveTo>
                    <a:pt x="4246" y="1"/>
                  </a:moveTo>
                  <a:cubicBezTo>
                    <a:pt x="2825" y="1"/>
                    <a:pt x="1403" y="102"/>
                    <a:pt x="0" y="306"/>
                  </a:cubicBezTo>
                  <a:lnTo>
                    <a:pt x="0" y="117025"/>
                  </a:lnTo>
                  <a:cubicBezTo>
                    <a:pt x="1155" y="117025"/>
                    <a:pt x="2280" y="116934"/>
                    <a:pt x="3374" y="116812"/>
                  </a:cubicBezTo>
                  <a:cubicBezTo>
                    <a:pt x="36262" y="113621"/>
                    <a:pt x="69241" y="111554"/>
                    <a:pt x="102282" y="110642"/>
                  </a:cubicBezTo>
                  <a:cubicBezTo>
                    <a:pt x="104896" y="102283"/>
                    <a:pt x="107540" y="93286"/>
                    <a:pt x="104318" y="85140"/>
                  </a:cubicBezTo>
                  <a:cubicBezTo>
                    <a:pt x="103589" y="83073"/>
                    <a:pt x="102403" y="81097"/>
                    <a:pt x="100488" y="79790"/>
                  </a:cubicBezTo>
                  <a:cubicBezTo>
                    <a:pt x="99242" y="78891"/>
                    <a:pt x="97639" y="78336"/>
                    <a:pt x="96047" y="78336"/>
                  </a:cubicBezTo>
                  <a:cubicBezTo>
                    <a:pt x="95271" y="78336"/>
                    <a:pt x="94498" y="78468"/>
                    <a:pt x="93771" y="78757"/>
                  </a:cubicBezTo>
                  <a:cubicBezTo>
                    <a:pt x="95139" y="72526"/>
                    <a:pt x="92859" y="65717"/>
                    <a:pt x="87935" y="61158"/>
                  </a:cubicBezTo>
                  <a:cubicBezTo>
                    <a:pt x="83779" y="57334"/>
                    <a:pt x="77849" y="55135"/>
                    <a:pt x="71919" y="55135"/>
                  </a:cubicBezTo>
                  <a:cubicBezTo>
                    <a:pt x="70779" y="55135"/>
                    <a:pt x="69639" y="55216"/>
                    <a:pt x="68512" y="55383"/>
                  </a:cubicBezTo>
                  <a:cubicBezTo>
                    <a:pt x="68056" y="51766"/>
                    <a:pt x="68330" y="48392"/>
                    <a:pt x="65989" y="45383"/>
                  </a:cubicBezTo>
                  <a:cubicBezTo>
                    <a:pt x="64621" y="43650"/>
                    <a:pt x="62706" y="42100"/>
                    <a:pt x="60457" y="41370"/>
                  </a:cubicBezTo>
                  <a:cubicBezTo>
                    <a:pt x="59743" y="41151"/>
                    <a:pt x="58824" y="41037"/>
                    <a:pt x="57858" y="41037"/>
                  </a:cubicBezTo>
                  <a:cubicBezTo>
                    <a:pt x="55740" y="41037"/>
                    <a:pt x="53401" y="41588"/>
                    <a:pt x="52524" y="42799"/>
                  </a:cubicBezTo>
                  <a:lnTo>
                    <a:pt x="52524" y="42799"/>
                  </a:lnTo>
                  <a:cubicBezTo>
                    <a:pt x="53679" y="37905"/>
                    <a:pt x="52463" y="32008"/>
                    <a:pt x="49636" y="27723"/>
                  </a:cubicBezTo>
                  <a:cubicBezTo>
                    <a:pt x="47752" y="24866"/>
                    <a:pt x="44195" y="23042"/>
                    <a:pt x="40761" y="21887"/>
                  </a:cubicBezTo>
                  <a:cubicBezTo>
                    <a:pt x="39531" y="21447"/>
                    <a:pt x="38185" y="21218"/>
                    <a:pt x="36850" y="21218"/>
                  </a:cubicBezTo>
                  <a:cubicBezTo>
                    <a:pt x="34489" y="21218"/>
                    <a:pt x="32159" y="21934"/>
                    <a:pt x="30548" y="23467"/>
                  </a:cubicBezTo>
                  <a:cubicBezTo>
                    <a:pt x="30548" y="15960"/>
                    <a:pt x="26231" y="8543"/>
                    <a:pt x="19332" y="4197"/>
                  </a:cubicBezTo>
                  <a:cubicBezTo>
                    <a:pt x="14960" y="1434"/>
                    <a:pt x="9602" y="1"/>
                    <a:pt x="4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31"/>
            <p:cNvSpPr/>
            <p:nvPr/>
          </p:nvSpPr>
          <p:spPr>
            <a:xfrm>
              <a:off x="3307783" y="754708"/>
              <a:ext cx="5836289" cy="4007940"/>
            </a:xfrm>
            <a:custGeom>
              <a:avLst/>
              <a:gdLst/>
              <a:ahLst/>
              <a:cxnLst/>
              <a:rect l="l" t="t" r="r" b="b"/>
              <a:pathLst>
                <a:path w="209731" h="142644" extrusionOk="0">
                  <a:moveTo>
                    <a:pt x="112119" y="1"/>
                  </a:moveTo>
                  <a:cubicBezTo>
                    <a:pt x="110126" y="1"/>
                    <a:pt x="108130" y="129"/>
                    <a:pt x="106142" y="392"/>
                  </a:cubicBezTo>
                  <a:cubicBezTo>
                    <a:pt x="88057" y="2763"/>
                    <a:pt x="71765" y="16897"/>
                    <a:pt x="67935" y="34769"/>
                  </a:cubicBezTo>
                  <a:cubicBezTo>
                    <a:pt x="64597" y="33280"/>
                    <a:pt x="60944" y="32544"/>
                    <a:pt x="57288" y="32544"/>
                  </a:cubicBezTo>
                  <a:cubicBezTo>
                    <a:pt x="52289" y="32544"/>
                    <a:pt x="47285" y="33920"/>
                    <a:pt x="43071" y="36623"/>
                  </a:cubicBezTo>
                  <a:cubicBezTo>
                    <a:pt x="35776" y="41304"/>
                    <a:pt x="31126" y="49785"/>
                    <a:pt x="31004" y="58447"/>
                  </a:cubicBezTo>
                  <a:cubicBezTo>
                    <a:pt x="28635" y="58002"/>
                    <a:pt x="26218" y="57780"/>
                    <a:pt x="23800" y="57780"/>
                  </a:cubicBezTo>
                  <a:cubicBezTo>
                    <a:pt x="15172" y="57780"/>
                    <a:pt x="6529" y="60599"/>
                    <a:pt x="0" y="66107"/>
                  </a:cubicBezTo>
                  <a:cubicBezTo>
                    <a:pt x="791" y="66685"/>
                    <a:pt x="1551" y="67262"/>
                    <a:pt x="2280" y="67931"/>
                  </a:cubicBezTo>
                  <a:cubicBezTo>
                    <a:pt x="7204" y="72490"/>
                    <a:pt x="9454" y="79299"/>
                    <a:pt x="8116" y="85530"/>
                  </a:cubicBezTo>
                  <a:cubicBezTo>
                    <a:pt x="8834" y="85241"/>
                    <a:pt x="9600" y="85109"/>
                    <a:pt x="10374" y="85109"/>
                  </a:cubicBezTo>
                  <a:cubicBezTo>
                    <a:pt x="11960" y="85109"/>
                    <a:pt x="13577" y="85664"/>
                    <a:pt x="14864" y="86563"/>
                  </a:cubicBezTo>
                  <a:cubicBezTo>
                    <a:pt x="16718" y="87870"/>
                    <a:pt x="17904" y="89846"/>
                    <a:pt x="18694" y="91883"/>
                  </a:cubicBezTo>
                  <a:cubicBezTo>
                    <a:pt x="21885" y="100029"/>
                    <a:pt x="19271" y="109056"/>
                    <a:pt x="16627" y="117354"/>
                  </a:cubicBezTo>
                  <a:lnTo>
                    <a:pt x="16445" y="117354"/>
                  </a:lnTo>
                  <a:lnTo>
                    <a:pt x="53649" y="142643"/>
                  </a:lnTo>
                  <a:cubicBezTo>
                    <a:pt x="104562" y="126260"/>
                    <a:pt x="154836" y="107779"/>
                    <a:pt x="204229" y="87262"/>
                  </a:cubicBezTo>
                  <a:cubicBezTo>
                    <a:pt x="206205" y="86472"/>
                    <a:pt x="208181" y="85591"/>
                    <a:pt x="209731" y="84162"/>
                  </a:cubicBezTo>
                  <a:lnTo>
                    <a:pt x="209731" y="37626"/>
                  </a:lnTo>
                  <a:cubicBezTo>
                    <a:pt x="206077" y="34248"/>
                    <a:pt x="201502" y="32086"/>
                    <a:pt x="196834" y="32086"/>
                  </a:cubicBezTo>
                  <a:cubicBezTo>
                    <a:pt x="195328" y="32086"/>
                    <a:pt x="193812" y="32312"/>
                    <a:pt x="192314" y="32794"/>
                  </a:cubicBezTo>
                  <a:cubicBezTo>
                    <a:pt x="191007" y="24556"/>
                    <a:pt x="184563" y="17322"/>
                    <a:pt x="176569" y="15012"/>
                  </a:cubicBezTo>
                  <a:cubicBezTo>
                    <a:pt x="174657" y="14464"/>
                    <a:pt x="172678" y="14200"/>
                    <a:pt x="170698" y="14200"/>
                  </a:cubicBezTo>
                  <a:cubicBezTo>
                    <a:pt x="164338" y="14200"/>
                    <a:pt x="157968" y="16924"/>
                    <a:pt x="153772" y="21699"/>
                  </a:cubicBezTo>
                  <a:cubicBezTo>
                    <a:pt x="144299" y="8464"/>
                    <a:pt x="128319" y="1"/>
                    <a:pt x="112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5" name="Google Shape;2965;p31"/>
          <p:cNvGrpSpPr/>
          <p:nvPr/>
        </p:nvGrpSpPr>
        <p:grpSpPr>
          <a:xfrm>
            <a:off x="-87266" y="4790547"/>
            <a:ext cx="12314881" cy="2120588"/>
            <a:chOff x="-65450" y="4543325"/>
            <a:chExt cx="9236161" cy="639168"/>
          </a:xfrm>
        </p:grpSpPr>
        <p:sp>
          <p:nvSpPr>
            <p:cNvPr id="2966" name="Google Shape;2966;p31"/>
            <p:cNvSpPr/>
            <p:nvPr/>
          </p:nvSpPr>
          <p:spPr>
            <a:xfrm>
              <a:off x="-38725" y="4543325"/>
              <a:ext cx="9209436" cy="639168"/>
            </a:xfrm>
            <a:custGeom>
              <a:avLst/>
              <a:gdLst/>
              <a:ahLst/>
              <a:cxnLst/>
              <a:rect l="l" t="t" r="r" b="b"/>
              <a:pathLst>
                <a:path w="75622" h="107378" extrusionOk="0">
                  <a:moveTo>
                    <a:pt x="75621" y="1"/>
                  </a:moveTo>
                  <a:cubicBezTo>
                    <a:pt x="75554" y="34"/>
                    <a:pt x="75388" y="101"/>
                    <a:pt x="75254" y="134"/>
                  </a:cubicBezTo>
                  <a:cubicBezTo>
                    <a:pt x="74287" y="435"/>
                    <a:pt x="73353" y="868"/>
                    <a:pt x="72252" y="1435"/>
                  </a:cubicBezTo>
                  <a:cubicBezTo>
                    <a:pt x="71385" y="1869"/>
                    <a:pt x="70451" y="2469"/>
                    <a:pt x="69517" y="3136"/>
                  </a:cubicBezTo>
                  <a:cubicBezTo>
                    <a:pt x="67615" y="4437"/>
                    <a:pt x="65881" y="5972"/>
                    <a:pt x="64413" y="7306"/>
                  </a:cubicBezTo>
                  <a:lnTo>
                    <a:pt x="63913" y="7773"/>
                  </a:lnTo>
                  <a:lnTo>
                    <a:pt x="63779" y="7873"/>
                  </a:lnTo>
                  <a:cubicBezTo>
                    <a:pt x="63613" y="8040"/>
                    <a:pt x="63446" y="8207"/>
                    <a:pt x="63246" y="8374"/>
                  </a:cubicBezTo>
                  <a:cubicBezTo>
                    <a:pt x="62845" y="8774"/>
                    <a:pt x="62378" y="9141"/>
                    <a:pt x="61878" y="9541"/>
                  </a:cubicBezTo>
                  <a:cubicBezTo>
                    <a:pt x="61011" y="10275"/>
                    <a:pt x="60110" y="10975"/>
                    <a:pt x="59209" y="11609"/>
                  </a:cubicBezTo>
                  <a:cubicBezTo>
                    <a:pt x="58242" y="12276"/>
                    <a:pt x="57241" y="12877"/>
                    <a:pt x="56207" y="13477"/>
                  </a:cubicBezTo>
                  <a:cubicBezTo>
                    <a:pt x="55040" y="14111"/>
                    <a:pt x="53839" y="14678"/>
                    <a:pt x="52571" y="15178"/>
                  </a:cubicBezTo>
                  <a:cubicBezTo>
                    <a:pt x="51371" y="15679"/>
                    <a:pt x="50003" y="16112"/>
                    <a:pt x="48368" y="16479"/>
                  </a:cubicBezTo>
                  <a:cubicBezTo>
                    <a:pt x="44732" y="17347"/>
                    <a:pt x="41397" y="17814"/>
                    <a:pt x="38228" y="17814"/>
                  </a:cubicBezTo>
                  <a:lnTo>
                    <a:pt x="37527" y="17814"/>
                  </a:lnTo>
                  <a:cubicBezTo>
                    <a:pt x="36260" y="17780"/>
                    <a:pt x="35059" y="17680"/>
                    <a:pt x="33858" y="17480"/>
                  </a:cubicBezTo>
                  <a:cubicBezTo>
                    <a:pt x="32691" y="17313"/>
                    <a:pt x="31523" y="17046"/>
                    <a:pt x="30356" y="16680"/>
                  </a:cubicBezTo>
                  <a:cubicBezTo>
                    <a:pt x="29422" y="16379"/>
                    <a:pt x="28521" y="16046"/>
                    <a:pt x="27687" y="15679"/>
                  </a:cubicBezTo>
                  <a:cubicBezTo>
                    <a:pt x="26853" y="15312"/>
                    <a:pt x="25986" y="14845"/>
                    <a:pt x="25085" y="14345"/>
                  </a:cubicBezTo>
                  <a:cubicBezTo>
                    <a:pt x="24651" y="14044"/>
                    <a:pt x="24184" y="13777"/>
                    <a:pt x="23818" y="13477"/>
                  </a:cubicBezTo>
                  <a:cubicBezTo>
                    <a:pt x="23384" y="13177"/>
                    <a:pt x="22984" y="12843"/>
                    <a:pt x="22383" y="12376"/>
                  </a:cubicBezTo>
                  <a:cubicBezTo>
                    <a:pt x="21916" y="12010"/>
                    <a:pt x="21483" y="11609"/>
                    <a:pt x="20982" y="11209"/>
                  </a:cubicBezTo>
                  <a:cubicBezTo>
                    <a:pt x="20582" y="10875"/>
                    <a:pt x="20215" y="10609"/>
                    <a:pt x="19815" y="10275"/>
                  </a:cubicBezTo>
                  <a:cubicBezTo>
                    <a:pt x="18847" y="9441"/>
                    <a:pt x="18013" y="8807"/>
                    <a:pt x="17213" y="8207"/>
                  </a:cubicBezTo>
                  <a:cubicBezTo>
                    <a:pt x="16346" y="7540"/>
                    <a:pt x="15478" y="6973"/>
                    <a:pt x="14578" y="6472"/>
                  </a:cubicBezTo>
                  <a:cubicBezTo>
                    <a:pt x="13677" y="5938"/>
                    <a:pt x="12676" y="5471"/>
                    <a:pt x="11676" y="5038"/>
                  </a:cubicBezTo>
                  <a:cubicBezTo>
                    <a:pt x="10675" y="4671"/>
                    <a:pt x="9574" y="4371"/>
                    <a:pt x="8507" y="4204"/>
                  </a:cubicBezTo>
                  <a:cubicBezTo>
                    <a:pt x="7539" y="4037"/>
                    <a:pt x="6505" y="3970"/>
                    <a:pt x="5338" y="3970"/>
                  </a:cubicBezTo>
                  <a:lnTo>
                    <a:pt x="5138" y="3970"/>
                  </a:lnTo>
                  <a:cubicBezTo>
                    <a:pt x="3970" y="3970"/>
                    <a:pt x="2803" y="4104"/>
                    <a:pt x="1568" y="4304"/>
                  </a:cubicBezTo>
                  <a:cubicBezTo>
                    <a:pt x="1035" y="4371"/>
                    <a:pt x="501" y="4537"/>
                    <a:pt x="1" y="4671"/>
                  </a:cubicBezTo>
                  <a:lnTo>
                    <a:pt x="1" y="56008"/>
                  </a:lnTo>
                  <a:lnTo>
                    <a:pt x="1" y="106911"/>
                  </a:lnTo>
                  <a:cubicBezTo>
                    <a:pt x="34" y="106944"/>
                    <a:pt x="134" y="107011"/>
                    <a:pt x="167" y="107044"/>
                  </a:cubicBezTo>
                  <a:cubicBezTo>
                    <a:pt x="334" y="107178"/>
                    <a:pt x="501" y="107278"/>
                    <a:pt x="701" y="107378"/>
                  </a:cubicBezTo>
                  <a:lnTo>
                    <a:pt x="75621" y="107378"/>
                  </a:lnTo>
                  <a:lnTo>
                    <a:pt x="75621" y="74221"/>
                  </a:lnTo>
                  <a:lnTo>
                    <a:pt x="75621" y="21650"/>
                  </a:lnTo>
                  <a:lnTo>
                    <a:pt x="756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31"/>
            <p:cNvSpPr/>
            <p:nvPr/>
          </p:nvSpPr>
          <p:spPr>
            <a:xfrm>
              <a:off x="-65450" y="4670975"/>
              <a:ext cx="9209483" cy="511362"/>
            </a:xfrm>
            <a:custGeom>
              <a:avLst/>
              <a:gdLst/>
              <a:ahLst/>
              <a:cxnLst/>
              <a:rect l="l" t="t" r="r" b="b"/>
              <a:pathLst>
                <a:path w="75655" h="81492" extrusionOk="0">
                  <a:moveTo>
                    <a:pt x="101" y="0"/>
                  </a:moveTo>
                  <a:lnTo>
                    <a:pt x="101" y="30122"/>
                  </a:lnTo>
                  <a:lnTo>
                    <a:pt x="1" y="30122"/>
                  </a:lnTo>
                  <a:lnTo>
                    <a:pt x="1" y="81492"/>
                  </a:lnTo>
                  <a:lnTo>
                    <a:pt x="75655" y="81492"/>
                  </a:lnTo>
                  <a:lnTo>
                    <a:pt x="75655" y="48335"/>
                  </a:lnTo>
                  <a:lnTo>
                    <a:pt x="75655" y="24451"/>
                  </a:lnTo>
                  <a:cubicBezTo>
                    <a:pt x="75221" y="24518"/>
                    <a:pt x="74821" y="24651"/>
                    <a:pt x="74354" y="24751"/>
                  </a:cubicBezTo>
                  <a:cubicBezTo>
                    <a:pt x="73353" y="24951"/>
                    <a:pt x="72319" y="25085"/>
                    <a:pt x="71152" y="25151"/>
                  </a:cubicBezTo>
                  <a:cubicBezTo>
                    <a:pt x="70018" y="25252"/>
                    <a:pt x="68850" y="25285"/>
                    <a:pt x="67516" y="25285"/>
                  </a:cubicBezTo>
                  <a:cubicBezTo>
                    <a:pt x="66882" y="25285"/>
                    <a:pt x="66215" y="25285"/>
                    <a:pt x="65581" y="25252"/>
                  </a:cubicBezTo>
                  <a:cubicBezTo>
                    <a:pt x="63480" y="25185"/>
                    <a:pt x="61411" y="25118"/>
                    <a:pt x="59543" y="25018"/>
                  </a:cubicBezTo>
                  <a:cubicBezTo>
                    <a:pt x="54840" y="24785"/>
                    <a:pt x="50704" y="24318"/>
                    <a:pt x="46968" y="23584"/>
                  </a:cubicBezTo>
                  <a:cubicBezTo>
                    <a:pt x="45467" y="23283"/>
                    <a:pt x="43899" y="22883"/>
                    <a:pt x="42498" y="22516"/>
                  </a:cubicBezTo>
                  <a:cubicBezTo>
                    <a:pt x="41164" y="22149"/>
                    <a:pt x="39696" y="21682"/>
                    <a:pt x="38028" y="21115"/>
                  </a:cubicBezTo>
                  <a:cubicBezTo>
                    <a:pt x="35359" y="20148"/>
                    <a:pt x="32691" y="19014"/>
                    <a:pt x="30056" y="17746"/>
                  </a:cubicBezTo>
                  <a:lnTo>
                    <a:pt x="30022" y="17746"/>
                  </a:lnTo>
                  <a:cubicBezTo>
                    <a:pt x="27988" y="16745"/>
                    <a:pt x="25953" y="15611"/>
                    <a:pt x="24018" y="14410"/>
                  </a:cubicBezTo>
                  <a:cubicBezTo>
                    <a:pt x="22117" y="13210"/>
                    <a:pt x="20182" y="11875"/>
                    <a:pt x="18281" y="10474"/>
                  </a:cubicBezTo>
                  <a:cubicBezTo>
                    <a:pt x="17347" y="9807"/>
                    <a:pt x="16479" y="9107"/>
                    <a:pt x="15512" y="8306"/>
                  </a:cubicBezTo>
                  <a:cubicBezTo>
                    <a:pt x="15112" y="7939"/>
                    <a:pt x="14645" y="7606"/>
                    <a:pt x="14211" y="7205"/>
                  </a:cubicBezTo>
                  <a:lnTo>
                    <a:pt x="14111" y="7139"/>
                  </a:lnTo>
                  <a:lnTo>
                    <a:pt x="13978" y="7005"/>
                  </a:lnTo>
                  <a:cubicBezTo>
                    <a:pt x="13611" y="6738"/>
                    <a:pt x="13277" y="6371"/>
                    <a:pt x="12877" y="6104"/>
                  </a:cubicBezTo>
                  <a:cubicBezTo>
                    <a:pt x="10809" y="4337"/>
                    <a:pt x="9041" y="3136"/>
                    <a:pt x="7339" y="2168"/>
                  </a:cubicBezTo>
                  <a:cubicBezTo>
                    <a:pt x="5838" y="1334"/>
                    <a:pt x="4337" y="767"/>
                    <a:pt x="2870" y="434"/>
                  </a:cubicBezTo>
                  <a:cubicBezTo>
                    <a:pt x="2136" y="267"/>
                    <a:pt x="1335" y="134"/>
                    <a:pt x="468" y="67"/>
                  </a:cubicBezTo>
                  <a:cubicBezTo>
                    <a:pt x="334" y="67"/>
                    <a:pt x="201" y="67"/>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8" name="Google Shape;2968;p31"/>
          <p:cNvGrpSpPr/>
          <p:nvPr/>
        </p:nvGrpSpPr>
        <p:grpSpPr>
          <a:xfrm>
            <a:off x="9159065" y="4384753"/>
            <a:ext cx="537119" cy="636055"/>
            <a:chOff x="4572005" y="4329235"/>
            <a:chExt cx="402839" cy="477041"/>
          </a:xfrm>
        </p:grpSpPr>
        <p:sp>
          <p:nvSpPr>
            <p:cNvPr id="2969" name="Google Shape;2969;p31"/>
            <p:cNvSpPr/>
            <p:nvPr/>
          </p:nvSpPr>
          <p:spPr>
            <a:xfrm rot="-860518">
              <a:off x="4618306" y="4361226"/>
              <a:ext cx="310239" cy="412860"/>
            </a:xfrm>
            <a:custGeom>
              <a:avLst/>
              <a:gdLst/>
              <a:ahLst/>
              <a:cxnLst/>
              <a:rect l="l" t="t" r="r" b="b"/>
              <a:pathLst>
                <a:path w="12410" h="16515" extrusionOk="0">
                  <a:moveTo>
                    <a:pt x="9018" y="1"/>
                  </a:moveTo>
                  <a:cubicBezTo>
                    <a:pt x="7913" y="1"/>
                    <a:pt x="2736" y="5740"/>
                    <a:pt x="2736" y="5740"/>
                  </a:cubicBezTo>
                  <a:cubicBezTo>
                    <a:pt x="1371" y="6968"/>
                    <a:pt x="3088" y="7080"/>
                    <a:pt x="3758" y="7080"/>
                  </a:cubicBezTo>
                  <a:cubicBezTo>
                    <a:pt x="3906" y="7080"/>
                    <a:pt x="4003" y="7074"/>
                    <a:pt x="4004" y="7074"/>
                  </a:cubicBezTo>
                  <a:lnTo>
                    <a:pt x="4004" y="7074"/>
                  </a:lnTo>
                  <a:cubicBezTo>
                    <a:pt x="4003" y="7074"/>
                    <a:pt x="67" y="11144"/>
                    <a:pt x="268" y="11611"/>
                  </a:cubicBezTo>
                  <a:cubicBezTo>
                    <a:pt x="501" y="12078"/>
                    <a:pt x="1669" y="12612"/>
                    <a:pt x="1669" y="12612"/>
                  </a:cubicBezTo>
                  <a:cubicBezTo>
                    <a:pt x="1669" y="12612"/>
                    <a:pt x="1" y="14480"/>
                    <a:pt x="401" y="14947"/>
                  </a:cubicBezTo>
                  <a:cubicBezTo>
                    <a:pt x="835" y="15414"/>
                    <a:pt x="5938" y="16281"/>
                    <a:pt x="10075" y="16514"/>
                  </a:cubicBezTo>
                  <a:cubicBezTo>
                    <a:pt x="10308" y="16514"/>
                    <a:pt x="9474" y="13612"/>
                    <a:pt x="9474" y="13612"/>
                  </a:cubicBezTo>
                  <a:cubicBezTo>
                    <a:pt x="9474" y="13612"/>
                    <a:pt x="12109" y="13612"/>
                    <a:pt x="11776" y="12645"/>
                  </a:cubicBezTo>
                  <a:cubicBezTo>
                    <a:pt x="11442" y="11678"/>
                    <a:pt x="10208" y="8642"/>
                    <a:pt x="10208" y="8642"/>
                  </a:cubicBezTo>
                  <a:cubicBezTo>
                    <a:pt x="10208" y="8642"/>
                    <a:pt x="12410" y="8609"/>
                    <a:pt x="11909" y="7775"/>
                  </a:cubicBezTo>
                  <a:cubicBezTo>
                    <a:pt x="11442" y="6941"/>
                    <a:pt x="9741" y="836"/>
                    <a:pt x="9174" y="69"/>
                  </a:cubicBezTo>
                  <a:cubicBezTo>
                    <a:pt x="9139" y="23"/>
                    <a:pt x="9086" y="1"/>
                    <a:pt x="9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31"/>
            <p:cNvSpPr/>
            <p:nvPr/>
          </p:nvSpPr>
          <p:spPr>
            <a:xfrm rot="-860518">
              <a:off x="4754826" y="4508283"/>
              <a:ext cx="70073" cy="287715"/>
            </a:xfrm>
            <a:custGeom>
              <a:avLst/>
              <a:gdLst/>
              <a:ahLst/>
              <a:cxnLst/>
              <a:rect l="l" t="t" r="r" b="b"/>
              <a:pathLst>
                <a:path w="2803" h="11509" extrusionOk="0">
                  <a:moveTo>
                    <a:pt x="2803" y="0"/>
                  </a:moveTo>
                  <a:lnTo>
                    <a:pt x="1" y="11508"/>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31"/>
            <p:cNvSpPr/>
            <p:nvPr/>
          </p:nvSpPr>
          <p:spPr>
            <a:xfrm rot="-860518">
              <a:off x="4749822" y="4503256"/>
              <a:ext cx="80097" cy="297739"/>
            </a:xfrm>
            <a:custGeom>
              <a:avLst/>
              <a:gdLst/>
              <a:ahLst/>
              <a:cxnLst/>
              <a:rect l="l" t="t" r="r" b="b"/>
              <a:pathLst>
                <a:path w="3204" h="11910" extrusionOk="0">
                  <a:moveTo>
                    <a:pt x="3036" y="1"/>
                  </a:moveTo>
                  <a:cubicBezTo>
                    <a:pt x="2936" y="1"/>
                    <a:pt x="2836" y="34"/>
                    <a:pt x="2803" y="168"/>
                  </a:cubicBezTo>
                  <a:lnTo>
                    <a:pt x="1" y="11676"/>
                  </a:lnTo>
                  <a:cubicBezTo>
                    <a:pt x="1" y="11809"/>
                    <a:pt x="34" y="11876"/>
                    <a:pt x="168" y="11909"/>
                  </a:cubicBezTo>
                  <a:lnTo>
                    <a:pt x="201" y="11909"/>
                  </a:lnTo>
                  <a:cubicBezTo>
                    <a:pt x="334" y="11909"/>
                    <a:pt x="434" y="11876"/>
                    <a:pt x="434" y="11743"/>
                  </a:cubicBezTo>
                  <a:lnTo>
                    <a:pt x="3203" y="234"/>
                  </a:lnTo>
                  <a:cubicBezTo>
                    <a:pt x="3203" y="134"/>
                    <a:pt x="3170" y="34"/>
                    <a:pt x="30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31"/>
            <p:cNvSpPr/>
            <p:nvPr/>
          </p:nvSpPr>
          <p:spPr>
            <a:xfrm rot="-860518">
              <a:off x="4748177" y="4542535"/>
              <a:ext cx="90922" cy="83622"/>
            </a:xfrm>
            <a:custGeom>
              <a:avLst/>
              <a:gdLst/>
              <a:ahLst/>
              <a:cxnLst/>
              <a:rect l="l" t="t" r="r" b="b"/>
              <a:pathLst>
                <a:path w="3637" h="3345" extrusionOk="0">
                  <a:moveTo>
                    <a:pt x="220" y="1"/>
                  </a:moveTo>
                  <a:cubicBezTo>
                    <a:pt x="202" y="1"/>
                    <a:pt x="185" y="3"/>
                    <a:pt x="167" y="9"/>
                  </a:cubicBezTo>
                  <a:cubicBezTo>
                    <a:pt x="67" y="43"/>
                    <a:pt x="0" y="143"/>
                    <a:pt x="34" y="276"/>
                  </a:cubicBezTo>
                  <a:cubicBezTo>
                    <a:pt x="1034" y="3211"/>
                    <a:pt x="1301" y="3312"/>
                    <a:pt x="1401" y="3345"/>
                  </a:cubicBezTo>
                  <a:lnTo>
                    <a:pt x="1601" y="3345"/>
                  </a:lnTo>
                  <a:cubicBezTo>
                    <a:pt x="1868" y="3211"/>
                    <a:pt x="3069" y="1610"/>
                    <a:pt x="3569" y="943"/>
                  </a:cubicBezTo>
                  <a:cubicBezTo>
                    <a:pt x="3636" y="843"/>
                    <a:pt x="3603" y="710"/>
                    <a:pt x="3536" y="643"/>
                  </a:cubicBezTo>
                  <a:cubicBezTo>
                    <a:pt x="3499" y="606"/>
                    <a:pt x="3463" y="592"/>
                    <a:pt x="3426" y="592"/>
                  </a:cubicBezTo>
                  <a:cubicBezTo>
                    <a:pt x="3362" y="592"/>
                    <a:pt x="3299" y="634"/>
                    <a:pt x="3236" y="676"/>
                  </a:cubicBezTo>
                  <a:cubicBezTo>
                    <a:pt x="2535" y="1544"/>
                    <a:pt x="1768" y="2544"/>
                    <a:pt x="1501" y="2878"/>
                  </a:cubicBezTo>
                  <a:cubicBezTo>
                    <a:pt x="1234" y="2511"/>
                    <a:pt x="767" y="1277"/>
                    <a:pt x="401" y="143"/>
                  </a:cubicBezTo>
                  <a:cubicBezTo>
                    <a:pt x="373" y="60"/>
                    <a:pt x="300" y="1"/>
                    <a:pt x="22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31"/>
            <p:cNvSpPr/>
            <p:nvPr/>
          </p:nvSpPr>
          <p:spPr>
            <a:xfrm rot="-860518">
              <a:off x="4743447" y="4632910"/>
              <a:ext cx="100096" cy="80272"/>
            </a:xfrm>
            <a:custGeom>
              <a:avLst/>
              <a:gdLst/>
              <a:ahLst/>
              <a:cxnLst/>
              <a:rect l="l" t="t" r="r" b="b"/>
              <a:pathLst>
                <a:path w="4004" h="3211" extrusionOk="0">
                  <a:moveTo>
                    <a:pt x="285" y="0"/>
                  </a:moveTo>
                  <a:cubicBezTo>
                    <a:pt x="269" y="0"/>
                    <a:pt x="251" y="3"/>
                    <a:pt x="234" y="9"/>
                  </a:cubicBezTo>
                  <a:cubicBezTo>
                    <a:pt x="101" y="42"/>
                    <a:pt x="1" y="142"/>
                    <a:pt x="68" y="276"/>
                  </a:cubicBezTo>
                  <a:cubicBezTo>
                    <a:pt x="401" y="1643"/>
                    <a:pt x="935" y="3211"/>
                    <a:pt x="1502" y="3211"/>
                  </a:cubicBezTo>
                  <a:cubicBezTo>
                    <a:pt x="2102" y="3211"/>
                    <a:pt x="3603" y="1943"/>
                    <a:pt x="3937" y="1643"/>
                  </a:cubicBezTo>
                  <a:cubicBezTo>
                    <a:pt x="4004" y="1543"/>
                    <a:pt x="4004" y="1443"/>
                    <a:pt x="3937" y="1343"/>
                  </a:cubicBezTo>
                  <a:cubicBezTo>
                    <a:pt x="3887" y="1293"/>
                    <a:pt x="3837" y="1268"/>
                    <a:pt x="3787" y="1268"/>
                  </a:cubicBezTo>
                  <a:cubicBezTo>
                    <a:pt x="3737" y="1268"/>
                    <a:pt x="3687" y="1293"/>
                    <a:pt x="3637" y="1343"/>
                  </a:cubicBezTo>
                  <a:cubicBezTo>
                    <a:pt x="2936" y="1910"/>
                    <a:pt x="1835" y="2811"/>
                    <a:pt x="1569" y="2811"/>
                  </a:cubicBezTo>
                  <a:cubicBezTo>
                    <a:pt x="1302" y="2711"/>
                    <a:pt x="801" y="1510"/>
                    <a:pt x="468" y="175"/>
                  </a:cubicBezTo>
                  <a:cubicBezTo>
                    <a:pt x="440" y="65"/>
                    <a:pt x="367" y="0"/>
                    <a:pt x="28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4" name="Google Shape;2974;p31"/>
          <p:cNvGrpSpPr/>
          <p:nvPr/>
        </p:nvGrpSpPr>
        <p:grpSpPr>
          <a:xfrm>
            <a:off x="8831553" y="4488683"/>
            <a:ext cx="449353" cy="532123"/>
            <a:chOff x="4572005" y="4329235"/>
            <a:chExt cx="402839" cy="477041"/>
          </a:xfrm>
        </p:grpSpPr>
        <p:sp>
          <p:nvSpPr>
            <p:cNvPr id="2975" name="Google Shape;2975;p31"/>
            <p:cNvSpPr/>
            <p:nvPr/>
          </p:nvSpPr>
          <p:spPr>
            <a:xfrm rot="-860518">
              <a:off x="4618306" y="4361226"/>
              <a:ext cx="310239" cy="412860"/>
            </a:xfrm>
            <a:custGeom>
              <a:avLst/>
              <a:gdLst/>
              <a:ahLst/>
              <a:cxnLst/>
              <a:rect l="l" t="t" r="r" b="b"/>
              <a:pathLst>
                <a:path w="12410" h="16515" extrusionOk="0">
                  <a:moveTo>
                    <a:pt x="9018" y="1"/>
                  </a:moveTo>
                  <a:cubicBezTo>
                    <a:pt x="7913" y="1"/>
                    <a:pt x="2736" y="5740"/>
                    <a:pt x="2736" y="5740"/>
                  </a:cubicBezTo>
                  <a:cubicBezTo>
                    <a:pt x="1371" y="6968"/>
                    <a:pt x="3088" y="7080"/>
                    <a:pt x="3758" y="7080"/>
                  </a:cubicBezTo>
                  <a:cubicBezTo>
                    <a:pt x="3906" y="7080"/>
                    <a:pt x="4003" y="7074"/>
                    <a:pt x="4004" y="7074"/>
                  </a:cubicBezTo>
                  <a:lnTo>
                    <a:pt x="4004" y="7074"/>
                  </a:lnTo>
                  <a:cubicBezTo>
                    <a:pt x="4003" y="7074"/>
                    <a:pt x="67" y="11144"/>
                    <a:pt x="268" y="11611"/>
                  </a:cubicBezTo>
                  <a:cubicBezTo>
                    <a:pt x="501" y="12078"/>
                    <a:pt x="1669" y="12612"/>
                    <a:pt x="1669" y="12612"/>
                  </a:cubicBezTo>
                  <a:cubicBezTo>
                    <a:pt x="1669" y="12612"/>
                    <a:pt x="1" y="14480"/>
                    <a:pt x="401" y="14947"/>
                  </a:cubicBezTo>
                  <a:cubicBezTo>
                    <a:pt x="835" y="15414"/>
                    <a:pt x="5938" y="16281"/>
                    <a:pt x="10075" y="16514"/>
                  </a:cubicBezTo>
                  <a:cubicBezTo>
                    <a:pt x="10308" y="16514"/>
                    <a:pt x="9474" y="13612"/>
                    <a:pt x="9474" y="13612"/>
                  </a:cubicBezTo>
                  <a:cubicBezTo>
                    <a:pt x="9474" y="13612"/>
                    <a:pt x="12109" y="13612"/>
                    <a:pt x="11776" y="12645"/>
                  </a:cubicBezTo>
                  <a:cubicBezTo>
                    <a:pt x="11442" y="11678"/>
                    <a:pt x="10208" y="8642"/>
                    <a:pt x="10208" y="8642"/>
                  </a:cubicBezTo>
                  <a:cubicBezTo>
                    <a:pt x="10208" y="8642"/>
                    <a:pt x="12410" y="8609"/>
                    <a:pt x="11909" y="7775"/>
                  </a:cubicBezTo>
                  <a:cubicBezTo>
                    <a:pt x="11442" y="6941"/>
                    <a:pt x="9741" y="836"/>
                    <a:pt x="9174" y="69"/>
                  </a:cubicBezTo>
                  <a:cubicBezTo>
                    <a:pt x="9139" y="23"/>
                    <a:pt x="9086" y="1"/>
                    <a:pt x="9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31"/>
            <p:cNvSpPr/>
            <p:nvPr/>
          </p:nvSpPr>
          <p:spPr>
            <a:xfrm rot="-860518">
              <a:off x="4754826" y="4508283"/>
              <a:ext cx="70073" cy="287715"/>
            </a:xfrm>
            <a:custGeom>
              <a:avLst/>
              <a:gdLst/>
              <a:ahLst/>
              <a:cxnLst/>
              <a:rect l="l" t="t" r="r" b="b"/>
              <a:pathLst>
                <a:path w="2803" h="11509" extrusionOk="0">
                  <a:moveTo>
                    <a:pt x="2803" y="0"/>
                  </a:moveTo>
                  <a:lnTo>
                    <a:pt x="1" y="11508"/>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31"/>
            <p:cNvSpPr/>
            <p:nvPr/>
          </p:nvSpPr>
          <p:spPr>
            <a:xfrm rot="-860518">
              <a:off x="4749822" y="4503256"/>
              <a:ext cx="80097" cy="297739"/>
            </a:xfrm>
            <a:custGeom>
              <a:avLst/>
              <a:gdLst/>
              <a:ahLst/>
              <a:cxnLst/>
              <a:rect l="l" t="t" r="r" b="b"/>
              <a:pathLst>
                <a:path w="3204" h="11910" extrusionOk="0">
                  <a:moveTo>
                    <a:pt x="3036" y="1"/>
                  </a:moveTo>
                  <a:cubicBezTo>
                    <a:pt x="2936" y="1"/>
                    <a:pt x="2836" y="34"/>
                    <a:pt x="2803" y="168"/>
                  </a:cubicBezTo>
                  <a:lnTo>
                    <a:pt x="1" y="11676"/>
                  </a:lnTo>
                  <a:cubicBezTo>
                    <a:pt x="1" y="11809"/>
                    <a:pt x="34" y="11876"/>
                    <a:pt x="168" y="11909"/>
                  </a:cubicBezTo>
                  <a:lnTo>
                    <a:pt x="201" y="11909"/>
                  </a:lnTo>
                  <a:cubicBezTo>
                    <a:pt x="334" y="11909"/>
                    <a:pt x="434" y="11876"/>
                    <a:pt x="434" y="11743"/>
                  </a:cubicBezTo>
                  <a:lnTo>
                    <a:pt x="3203" y="234"/>
                  </a:lnTo>
                  <a:cubicBezTo>
                    <a:pt x="3203" y="134"/>
                    <a:pt x="3170" y="34"/>
                    <a:pt x="30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31"/>
            <p:cNvSpPr/>
            <p:nvPr/>
          </p:nvSpPr>
          <p:spPr>
            <a:xfrm rot="-860518">
              <a:off x="4748177" y="4542535"/>
              <a:ext cx="90922" cy="83622"/>
            </a:xfrm>
            <a:custGeom>
              <a:avLst/>
              <a:gdLst/>
              <a:ahLst/>
              <a:cxnLst/>
              <a:rect l="l" t="t" r="r" b="b"/>
              <a:pathLst>
                <a:path w="3637" h="3345" extrusionOk="0">
                  <a:moveTo>
                    <a:pt x="220" y="1"/>
                  </a:moveTo>
                  <a:cubicBezTo>
                    <a:pt x="202" y="1"/>
                    <a:pt x="185" y="3"/>
                    <a:pt x="167" y="9"/>
                  </a:cubicBezTo>
                  <a:cubicBezTo>
                    <a:pt x="67" y="43"/>
                    <a:pt x="0" y="143"/>
                    <a:pt x="34" y="276"/>
                  </a:cubicBezTo>
                  <a:cubicBezTo>
                    <a:pt x="1034" y="3211"/>
                    <a:pt x="1301" y="3312"/>
                    <a:pt x="1401" y="3345"/>
                  </a:cubicBezTo>
                  <a:lnTo>
                    <a:pt x="1601" y="3345"/>
                  </a:lnTo>
                  <a:cubicBezTo>
                    <a:pt x="1868" y="3211"/>
                    <a:pt x="3069" y="1610"/>
                    <a:pt x="3569" y="943"/>
                  </a:cubicBezTo>
                  <a:cubicBezTo>
                    <a:pt x="3636" y="843"/>
                    <a:pt x="3603" y="710"/>
                    <a:pt x="3536" y="643"/>
                  </a:cubicBezTo>
                  <a:cubicBezTo>
                    <a:pt x="3499" y="606"/>
                    <a:pt x="3463" y="592"/>
                    <a:pt x="3426" y="592"/>
                  </a:cubicBezTo>
                  <a:cubicBezTo>
                    <a:pt x="3362" y="592"/>
                    <a:pt x="3299" y="634"/>
                    <a:pt x="3236" y="676"/>
                  </a:cubicBezTo>
                  <a:cubicBezTo>
                    <a:pt x="2535" y="1544"/>
                    <a:pt x="1768" y="2544"/>
                    <a:pt x="1501" y="2878"/>
                  </a:cubicBezTo>
                  <a:cubicBezTo>
                    <a:pt x="1234" y="2511"/>
                    <a:pt x="767" y="1277"/>
                    <a:pt x="401" y="143"/>
                  </a:cubicBezTo>
                  <a:cubicBezTo>
                    <a:pt x="373" y="60"/>
                    <a:pt x="300" y="1"/>
                    <a:pt x="22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31"/>
            <p:cNvSpPr/>
            <p:nvPr/>
          </p:nvSpPr>
          <p:spPr>
            <a:xfrm rot="-860518">
              <a:off x="4743447" y="4632910"/>
              <a:ext cx="100096" cy="80272"/>
            </a:xfrm>
            <a:custGeom>
              <a:avLst/>
              <a:gdLst/>
              <a:ahLst/>
              <a:cxnLst/>
              <a:rect l="l" t="t" r="r" b="b"/>
              <a:pathLst>
                <a:path w="4004" h="3211" extrusionOk="0">
                  <a:moveTo>
                    <a:pt x="285" y="0"/>
                  </a:moveTo>
                  <a:cubicBezTo>
                    <a:pt x="269" y="0"/>
                    <a:pt x="251" y="3"/>
                    <a:pt x="234" y="9"/>
                  </a:cubicBezTo>
                  <a:cubicBezTo>
                    <a:pt x="101" y="42"/>
                    <a:pt x="1" y="142"/>
                    <a:pt x="68" y="276"/>
                  </a:cubicBezTo>
                  <a:cubicBezTo>
                    <a:pt x="401" y="1643"/>
                    <a:pt x="935" y="3211"/>
                    <a:pt x="1502" y="3211"/>
                  </a:cubicBezTo>
                  <a:cubicBezTo>
                    <a:pt x="2102" y="3211"/>
                    <a:pt x="3603" y="1943"/>
                    <a:pt x="3937" y="1643"/>
                  </a:cubicBezTo>
                  <a:cubicBezTo>
                    <a:pt x="4004" y="1543"/>
                    <a:pt x="4004" y="1443"/>
                    <a:pt x="3937" y="1343"/>
                  </a:cubicBezTo>
                  <a:cubicBezTo>
                    <a:pt x="3887" y="1293"/>
                    <a:pt x="3837" y="1268"/>
                    <a:pt x="3787" y="1268"/>
                  </a:cubicBezTo>
                  <a:cubicBezTo>
                    <a:pt x="3737" y="1268"/>
                    <a:pt x="3687" y="1293"/>
                    <a:pt x="3637" y="1343"/>
                  </a:cubicBezTo>
                  <a:cubicBezTo>
                    <a:pt x="2936" y="1910"/>
                    <a:pt x="1835" y="2811"/>
                    <a:pt x="1569" y="2811"/>
                  </a:cubicBezTo>
                  <a:cubicBezTo>
                    <a:pt x="1302" y="2711"/>
                    <a:pt x="801" y="1510"/>
                    <a:pt x="468" y="175"/>
                  </a:cubicBezTo>
                  <a:cubicBezTo>
                    <a:pt x="440" y="65"/>
                    <a:pt x="367" y="0"/>
                    <a:pt x="28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0" name="Google Shape;2980;p31"/>
          <p:cNvGrpSpPr/>
          <p:nvPr/>
        </p:nvGrpSpPr>
        <p:grpSpPr>
          <a:xfrm flipH="1">
            <a:off x="10829289" y="957800"/>
            <a:ext cx="885367" cy="397267"/>
            <a:chOff x="6561950" y="201375"/>
            <a:chExt cx="664025" cy="297950"/>
          </a:xfrm>
        </p:grpSpPr>
        <p:sp>
          <p:nvSpPr>
            <p:cNvPr id="2981" name="Google Shape;2981;p31"/>
            <p:cNvSpPr/>
            <p:nvPr/>
          </p:nvSpPr>
          <p:spPr>
            <a:xfrm>
              <a:off x="6561950" y="280950"/>
              <a:ext cx="156500" cy="122200"/>
            </a:xfrm>
            <a:custGeom>
              <a:avLst/>
              <a:gdLst/>
              <a:ahLst/>
              <a:cxnLst/>
              <a:rect l="l" t="t" r="r" b="b"/>
              <a:pathLst>
                <a:path w="6260" h="4888" extrusionOk="0">
                  <a:moveTo>
                    <a:pt x="2005" y="0"/>
                  </a:moveTo>
                  <a:cubicBezTo>
                    <a:pt x="1476" y="0"/>
                    <a:pt x="976" y="216"/>
                    <a:pt x="709" y="896"/>
                  </a:cubicBezTo>
                  <a:cubicBezTo>
                    <a:pt x="0" y="2699"/>
                    <a:pt x="3210" y="2730"/>
                    <a:pt x="3432" y="2730"/>
                  </a:cubicBezTo>
                  <a:cubicBezTo>
                    <a:pt x="3440" y="2730"/>
                    <a:pt x="3444" y="2730"/>
                    <a:pt x="3444" y="2730"/>
                  </a:cubicBezTo>
                  <a:lnTo>
                    <a:pt x="3444" y="2730"/>
                  </a:lnTo>
                  <a:cubicBezTo>
                    <a:pt x="3444" y="2730"/>
                    <a:pt x="2377" y="3798"/>
                    <a:pt x="2977" y="4665"/>
                  </a:cubicBezTo>
                  <a:cubicBezTo>
                    <a:pt x="3087" y="4816"/>
                    <a:pt x="3273" y="4888"/>
                    <a:pt x="3489" y="4888"/>
                  </a:cubicBezTo>
                  <a:cubicBezTo>
                    <a:pt x="4521" y="4888"/>
                    <a:pt x="6260" y="3253"/>
                    <a:pt x="3944" y="662"/>
                  </a:cubicBezTo>
                  <a:cubicBezTo>
                    <a:pt x="3944" y="662"/>
                    <a:pt x="2931" y="0"/>
                    <a:pt x="2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31"/>
            <p:cNvSpPr/>
            <p:nvPr/>
          </p:nvSpPr>
          <p:spPr>
            <a:xfrm>
              <a:off x="6662700" y="221275"/>
              <a:ext cx="112625" cy="128850"/>
            </a:xfrm>
            <a:custGeom>
              <a:avLst/>
              <a:gdLst/>
              <a:ahLst/>
              <a:cxnLst/>
              <a:rect l="l" t="t" r="r" b="b"/>
              <a:pathLst>
                <a:path w="4505" h="5154" extrusionOk="0">
                  <a:moveTo>
                    <a:pt x="1767" y="1"/>
                  </a:moveTo>
                  <a:cubicBezTo>
                    <a:pt x="1" y="1"/>
                    <a:pt x="248" y="2782"/>
                    <a:pt x="248" y="2782"/>
                  </a:cubicBezTo>
                  <a:cubicBezTo>
                    <a:pt x="903" y="4580"/>
                    <a:pt x="1892" y="5153"/>
                    <a:pt x="2729" y="5153"/>
                  </a:cubicBezTo>
                  <a:cubicBezTo>
                    <a:pt x="3724" y="5153"/>
                    <a:pt x="4505" y="4342"/>
                    <a:pt x="4251" y="3816"/>
                  </a:cubicBezTo>
                  <a:cubicBezTo>
                    <a:pt x="3981" y="3313"/>
                    <a:pt x="3432" y="3197"/>
                    <a:pt x="2981" y="3197"/>
                  </a:cubicBezTo>
                  <a:cubicBezTo>
                    <a:pt x="2595" y="3197"/>
                    <a:pt x="2283" y="3283"/>
                    <a:pt x="2283" y="3283"/>
                  </a:cubicBezTo>
                  <a:cubicBezTo>
                    <a:pt x="2283" y="3283"/>
                    <a:pt x="3984" y="247"/>
                    <a:pt x="1983" y="14"/>
                  </a:cubicBezTo>
                  <a:cubicBezTo>
                    <a:pt x="1908" y="5"/>
                    <a:pt x="1836" y="1"/>
                    <a:pt x="1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31"/>
            <p:cNvSpPr/>
            <p:nvPr/>
          </p:nvSpPr>
          <p:spPr>
            <a:xfrm>
              <a:off x="6583825" y="243075"/>
              <a:ext cx="71750" cy="36925"/>
            </a:xfrm>
            <a:custGeom>
              <a:avLst/>
              <a:gdLst/>
              <a:ahLst/>
              <a:cxnLst/>
              <a:rect l="l" t="t" r="r" b="b"/>
              <a:pathLst>
                <a:path w="2870" h="1477" extrusionOk="0">
                  <a:moveTo>
                    <a:pt x="966" y="0"/>
                  </a:moveTo>
                  <a:cubicBezTo>
                    <a:pt x="662" y="0"/>
                    <a:pt x="380" y="48"/>
                    <a:pt x="167" y="109"/>
                  </a:cubicBezTo>
                  <a:cubicBezTo>
                    <a:pt x="34" y="142"/>
                    <a:pt x="1" y="276"/>
                    <a:pt x="34" y="376"/>
                  </a:cubicBezTo>
                  <a:cubicBezTo>
                    <a:pt x="61" y="458"/>
                    <a:pt x="134" y="518"/>
                    <a:pt x="215" y="518"/>
                  </a:cubicBezTo>
                  <a:cubicBezTo>
                    <a:pt x="232" y="518"/>
                    <a:pt x="250" y="515"/>
                    <a:pt x="267" y="509"/>
                  </a:cubicBezTo>
                  <a:cubicBezTo>
                    <a:pt x="295" y="509"/>
                    <a:pt x="597" y="428"/>
                    <a:pt x="973" y="428"/>
                  </a:cubicBezTo>
                  <a:cubicBezTo>
                    <a:pt x="1496" y="428"/>
                    <a:pt x="2164" y="586"/>
                    <a:pt x="2436" y="1343"/>
                  </a:cubicBezTo>
                  <a:cubicBezTo>
                    <a:pt x="2469" y="1443"/>
                    <a:pt x="2536" y="1477"/>
                    <a:pt x="2636" y="1477"/>
                  </a:cubicBezTo>
                  <a:lnTo>
                    <a:pt x="2703" y="1477"/>
                  </a:lnTo>
                  <a:cubicBezTo>
                    <a:pt x="2803" y="1443"/>
                    <a:pt x="2869" y="1310"/>
                    <a:pt x="2803" y="1210"/>
                  </a:cubicBezTo>
                  <a:cubicBezTo>
                    <a:pt x="2477" y="256"/>
                    <a:pt x="1665" y="0"/>
                    <a:pt x="96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31"/>
            <p:cNvSpPr/>
            <p:nvPr/>
          </p:nvSpPr>
          <p:spPr>
            <a:xfrm>
              <a:off x="6643875" y="201375"/>
              <a:ext cx="30875" cy="71950"/>
            </a:xfrm>
            <a:custGeom>
              <a:avLst/>
              <a:gdLst/>
              <a:ahLst/>
              <a:cxnLst/>
              <a:rect l="l" t="t" r="r" b="b"/>
              <a:pathLst>
                <a:path w="1235" h="2878" extrusionOk="0">
                  <a:moveTo>
                    <a:pt x="990" y="0"/>
                  </a:moveTo>
                  <a:cubicBezTo>
                    <a:pt x="971" y="0"/>
                    <a:pt x="952" y="3"/>
                    <a:pt x="934" y="9"/>
                  </a:cubicBezTo>
                  <a:cubicBezTo>
                    <a:pt x="901" y="9"/>
                    <a:pt x="467" y="176"/>
                    <a:pt x="234" y="710"/>
                  </a:cubicBezTo>
                  <a:cubicBezTo>
                    <a:pt x="0" y="1243"/>
                    <a:pt x="67" y="1910"/>
                    <a:pt x="434" y="2744"/>
                  </a:cubicBezTo>
                  <a:cubicBezTo>
                    <a:pt x="467" y="2811"/>
                    <a:pt x="534" y="2878"/>
                    <a:pt x="601" y="2878"/>
                  </a:cubicBezTo>
                  <a:cubicBezTo>
                    <a:pt x="634" y="2878"/>
                    <a:pt x="667" y="2878"/>
                    <a:pt x="701" y="2844"/>
                  </a:cubicBezTo>
                  <a:cubicBezTo>
                    <a:pt x="801" y="2811"/>
                    <a:pt x="868" y="2678"/>
                    <a:pt x="801" y="2578"/>
                  </a:cubicBezTo>
                  <a:cubicBezTo>
                    <a:pt x="501" y="1877"/>
                    <a:pt x="434" y="1277"/>
                    <a:pt x="601" y="876"/>
                  </a:cubicBezTo>
                  <a:cubicBezTo>
                    <a:pt x="768" y="509"/>
                    <a:pt x="1034" y="409"/>
                    <a:pt x="1068" y="409"/>
                  </a:cubicBezTo>
                  <a:cubicBezTo>
                    <a:pt x="1168" y="376"/>
                    <a:pt x="1235" y="243"/>
                    <a:pt x="1201" y="143"/>
                  </a:cubicBezTo>
                  <a:cubicBezTo>
                    <a:pt x="1174" y="60"/>
                    <a:pt x="1078" y="0"/>
                    <a:pt x="99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31"/>
            <p:cNvSpPr/>
            <p:nvPr/>
          </p:nvSpPr>
          <p:spPr>
            <a:xfrm>
              <a:off x="6757275" y="315500"/>
              <a:ext cx="468700" cy="183825"/>
            </a:xfrm>
            <a:custGeom>
              <a:avLst/>
              <a:gdLst/>
              <a:ahLst/>
              <a:cxnLst/>
              <a:rect l="l" t="t" r="r" b="b"/>
              <a:pathLst>
                <a:path w="18748" h="7353" extrusionOk="0">
                  <a:moveTo>
                    <a:pt x="5783" y="0"/>
                  </a:moveTo>
                  <a:cubicBezTo>
                    <a:pt x="5746" y="0"/>
                    <a:pt x="5708" y="5"/>
                    <a:pt x="5672" y="14"/>
                  </a:cubicBezTo>
                  <a:cubicBezTo>
                    <a:pt x="5538" y="47"/>
                    <a:pt x="5505" y="147"/>
                    <a:pt x="5505" y="248"/>
                  </a:cubicBezTo>
                  <a:cubicBezTo>
                    <a:pt x="5532" y="358"/>
                    <a:pt x="5606" y="423"/>
                    <a:pt x="5706" y="423"/>
                  </a:cubicBezTo>
                  <a:cubicBezTo>
                    <a:pt x="5727" y="423"/>
                    <a:pt x="5749" y="420"/>
                    <a:pt x="5772" y="414"/>
                  </a:cubicBezTo>
                  <a:cubicBezTo>
                    <a:pt x="5805" y="414"/>
                    <a:pt x="5838" y="514"/>
                    <a:pt x="5838" y="681"/>
                  </a:cubicBezTo>
                  <a:cubicBezTo>
                    <a:pt x="5838" y="715"/>
                    <a:pt x="5838" y="781"/>
                    <a:pt x="5838" y="815"/>
                  </a:cubicBezTo>
                  <a:cubicBezTo>
                    <a:pt x="5838" y="915"/>
                    <a:pt x="5905" y="1048"/>
                    <a:pt x="6039" y="1048"/>
                  </a:cubicBezTo>
                  <a:cubicBezTo>
                    <a:pt x="6139" y="1048"/>
                    <a:pt x="6239" y="948"/>
                    <a:pt x="6272" y="848"/>
                  </a:cubicBezTo>
                  <a:cubicBezTo>
                    <a:pt x="6272" y="781"/>
                    <a:pt x="6272" y="748"/>
                    <a:pt x="6272" y="681"/>
                  </a:cubicBezTo>
                  <a:cubicBezTo>
                    <a:pt x="6272" y="191"/>
                    <a:pt x="6023" y="0"/>
                    <a:pt x="5783" y="0"/>
                  </a:cubicBezTo>
                  <a:close/>
                  <a:moveTo>
                    <a:pt x="5182" y="606"/>
                  </a:moveTo>
                  <a:cubicBezTo>
                    <a:pt x="5094" y="606"/>
                    <a:pt x="4999" y="666"/>
                    <a:pt x="4971" y="748"/>
                  </a:cubicBezTo>
                  <a:cubicBezTo>
                    <a:pt x="4904" y="915"/>
                    <a:pt x="4904" y="1081"/>
                    <a:pt x="4904" y="1248"/>
                  </a:cubicBezTo>
                  <a:cubicBezTo>
                    <a:pt x="4904" y="1382"/>
                    <a:pt x="4904" y="1548"/>
                    <a:pt x="4938" y="1682"/>
                  </a:cubicBezTo>
                  <a:cubicBezTo>
                    <a:pt x="4971" y="1782"/>
                    <a:pt x="5071" y="1849"/>
                    <a:pt x="5138" y="1849"/>
                  </a:cubicBezTo>
                  <a:lnTo>
                    <a:pt x="5205" y="1849"/>
                  </a:lnTo>
                  <a:cubicBezTo>
                    <a:pt x="5305" y="1815"/>
                    <a:pt x="5371" y="1682"/>
                    <a:pt x="5371" y="1582"/>
                  </a:cubicBezTo>
                  <a:cubicBezTo>
                    <a:pt x="5338" y="1482"/>
                    <a:pt x="5305" y="1348"/>
                    <a:pt x="5305" y="1248"/>
                  </a:cubicBezTo>
                  <a:cubicBezTo>
                    <a:pt x="5305" y="1115"/>
                    <a:pt x="5338" y="981"/>
                    <a:pt x="5371" y="881"/>
                  </a:cubicBezTo>
                  <a:cubicBezTo>
                    <a:pt x="5405" y="781"/>
                    <a:pt x="5338" y="648"/>
                    <a:pt x="5238" y="614"/>
                  </a:cubicBezTo>
                  <a:cubicBezTo>
                    <a:pt x="5220" y="609"/>
                    <a:pt x="5201" y="606"/>
                    <a:pt x="5182" y="606"/>
                  </a:cubicBezTo>
                  <a:close/>
                  <a:moveTo>
                    <a:pt x="12007" y="2348"/>
                  </a:moveTo>
                  <a:cubicBezTo>
                    <a:pt x="11793" y="2348"/>
                    <a:pt x="11551" y="2474"/>
                    <a:pt x="11309" y="2716"/>
                  </a:cubicBezTo>
                  <a:cubicBezTo>
                    <a:pt x="11209" y="2816"/>
                    <a:pt x="11209" y="2949"/>
                    <a:pt x="11309" y="3016"/>
                  </a:cubicBezTo>
                  <a:cubicBezTo>
                    <a:pt x="11342" y="3050"/>
                    <a:pt x="11409" y="3083"/>
                    <a:pt x="11442" y="3083"/>
                  </a:cubicBezTo>
                  <a:cubicBezTo>
                    <a:pt x="11509" y="3083"/>
                    <a:pt x="11576" y="3050"/>
                    <a:pt x="11609" y="3016"/>
                  </a:cubicBezTo>
                  <a:cubicBezTo>
                    <a:pt x="11776" y="2816"/>
                    <a:pt x="11909" y="2749"/>
                    <a:pt x="11976" y="2749"/>
                  </a:cubicBezTo>
                  <a:cubicBezTo>
                    <a:pt x="12009" y="2749"/>
                    <a:pt x="12009" y="2783"/>
                    <a:pt x="12009" y="2783"/>
                  </a:cubicBezTo>
                  <a:lnTo>
                    <a:pt x="12043" y="2783"/>
                  </a:lnTo>
                  <a:cubicBezTo>
                    <a:pt x="12088" y="2813"/>
                    <a:pt x="12133" y="2829"/>
                    <a:pt x="12178" y="2829"/>
                  </a:cubicBezTo>
                  <a:cubicBezTo>
                    <a:pt x="12233" y="2829"/>
                    <a:pt x="12288" y="2804"/>
                    <a:pt x="12343" y="2749"/>
                  </a:cubicBezTo>
                  <a:cubicBezTo>
                    <a:pt x="12410" y="2683"/>
                    <a:pt x="12376" y="2549"/>
                    <a:pt x="12310" y="2449"/>
                  </a:cubicBezTo>
                  <a:cubicBezTo>
                    <a:pt x="12219" y="2381"/>
                    <a:pt x="12117" y="2348"/>
                    <a:pt x="12007" y="2348"/>
                  </a:cubicBezTo>
                  <a:close/>
                  <a:moveTo>
                    <a:pt x="5830" y="1436"/>
                  </a:moveTo>
                  <a:cubicBezTo>
                    <a:pt x="5748" y="1436"/>
                    <a:pt x="5664" y="1480"/>
                    <a:pt x="5638" y="1582"/>
                  </a:cubicBezTo>
                  <a:cubicBezTo>
                    <a:pt x="5572" y="1782"/>
                    <a:pt x="5471" y="2015"/>
                    <a:pt x="5338" y="2249"/>
                  </a:cubicBezTo>
                  <a:cubicBezTo>
                    <a:pt x="5338" y="2282"/>
                    <a:pt x="5305" y="2282"/>
                    <a:pt x="5305" y="2316"/>
                  </a:cubicBezTo>
                  <a:cubicBezTo>
                    <a:pt x="5271" y="2416"/>
                    <a:pt x="5305" y="2549"/>
                    <a:pt x="5405" y="2583"/>
                  </a:cubicBezTo>
                  <a:cubicBezTo>
                    <a:pt x="5572" y="2783"/>
                    <a:pt x="5738" y="2949"/>
                    <a:pt x="5938" y="3150"/>
                  </a:cubicBezTo>
                  <a:cubicBezTo>
                    <a:pt x="6005" y="3183"/>
                    <a:pt x="6039" y="3183"/>
                    <a:pt x="6072" y="3183"/>
                  </a:cubicBezTo>
                  <a:cubicBezTo>
                    <a:pt x="6139" y="3183"/>
                    <a:pt x="6205" y="3150"/>
                    <a:pt x="6239" y="3116"/>
                  </a:cubicBezTo>
                  <a:cubicBezTo>
                    <a:pt x="6305" y="3016"/>
                    <a:pt x="6305" y="2883"/>
                    <a:pt x="6205" y="2816"/>
                  </a:cubicBezTo>
                  <a:cubicBezTo>
                    <a:pt x="6039" y="2683"/>
                    <a:pt x="5905" y="2516"/>
                    <a:pt x="5772" y="2349"/>
                  </a:cubicBezTo>
                  <a:cubicBezTo>
                    <a:pt x="5872" y="2116"/>
                    <a:pt x="5972" y="1915"/>
                    <a:pt x="6039" y="1715"/>
                  </a:cubicBezTo>
                  <a:cubicBezTo>
                    <a:pt x="6072" y="1615"/>
                    <a:pt x="6005" y="1482"/>
                    <a:pt x="5905" y="1448"/>
                  </a:cubicBezTo>
                  <a:cubicBezTo>
                    <a:pt x="5881" y="1441"/>
                    <a:pt x="5856" y="1436"/>
                    <a:pt x="5830" y="1436"/>
                  </a:cubicBezTo>
                  <a:close/>
                  <a:moveTo>
                    <a:pt x="5092" y="2915"/>
                  </a:moveTo>
                  <a:cubicBezTo>
                    <a:pt x="5023" y="2915"/>
                    <a:pt x="4959" y="2952"/>
                    <a:pt x="4938" y="3016"/>
                  </a:cubicBezTo>
                  <a:cubicBezTo>
                    <a:pt x="4771" y="3250"/>
                    <a:pt x="4604" y="3450"/>
                    <a:pt x="4437" y="3650"/>
                  </a:cubicBezTo>
                  <a:cubicBezTo>
                    <a:pt x="4337" y="3717"/>
                    <a:pt x="4371" y="3850"/>
                    <a:pt x="4437" y="3950"/>
                  </a:cubicBezTo>
                  <a:cubicBezTo>
                    <a:pt x="4471" y="3984"/>
                    <a:pt x="4537" y="3984"/>
                    <a:pt x="4571" y="3984"/>
                  </a:cubicBezTo>
                  <a:cubicBezTo>
                    <a:pt x="4638" y="3984"/>
                    <a:pt x="4704" y="3984"/>
                    <a:pt x="4738" y="3917"/>
                  </a:cubicBezTo>
                  <a:cubicBezTo>
                    <a:pt x="4938" y="3750"/>
                    <a:pt x="5105" y="3517"/>
                    <a:pt x="5271" y="3250"/>
                  </a:cubicBezTo>
                  <a:cubicBezTo>
                    <a:pt x="5338" y="3150"/>
                    <a:pt x="5305" y="3016"/>
                    <a:pt x="5205" y="2949"/>
                  </a:cubicBezTo>
                  <a:cubicBezTo>
                    <a:pt x="5169" y="2926"/>
                    <a:pt x="5129" y="2915"/>
                    <a:pt x="5092" y="2915"/>
                  </a:cubicBezTo>
                  <a:close/>
                  <a:moveTo>
                    <a:pt x="220" y="3086"/>
                  </a:moveTo>
                  <a:cubicBezTo>
                    <a:pt x="175" y="3086"/>
                    <a:pt x="131" y="3104"/>
                    <a:pt x="101" y="3150"/>
                  </a:cubicBezTo>
                  <a:cubicBezTo>
                    <a:pt x="1" y="3216"/>
                    <a:pt x="1" y="3350"/>
                    <a:pt x="68" y="3416"/>
                  </a:cubicBezTo>
                  <a:cubicBezTo>
                    <a:pt x="68" y="3450"/>
                    <a:pt x="334" y="3717"/>
                    <a:pt x="701" y="4017"/>
                  </a:cubicBezTo>
                  <a:cubicBezTo>
                    <a:pt x="768" y="4050"/>
                    <a:pt x="801" y="4050"/>
                    <a:pt x="835" y="4050"/>
                  </a:cubicBezTo>
                  <a:cubicBezTo>
                    <a:pt x="902" y="4050"/>
                    <a:pt x="968" y="4017"/>
                    <a:pt x="1002" y="3984"/>
                  </a:cubicBezTo>
                  <a:cubicBezTo>
                    <a:pt x="1068" y="3883"/>
                    <a:pt x="1068" y="3750"/>
                    <a:pt x="968" y="3683"/>
                  </a:cubicBezTo>
                  <a:cubicBezTo>
                    <a:pt x="601" y="3416"/>
                    <a:pt x="368" y="3150"/>
                    <a:pt x="368" y="3150"/>
                  </a:cubicBezTo>
                  <a:cubicBezTo>
                    <a:pt x="331" y="3113"/>
                    <a:pt x="275" y="3086"/>
                    <a:pt x="220" y="3086"/>
                  </a:cubicBezTo>
                  <a:close/>
                  <a:moveTo>
                    <a:pt x="6754" y="3263"/>
                  </a:moveTo>
                  <a:cubicBezTo>
                    <a:pt x="6684" y="3263"/>
                    <a:pt x="6615" y="3286"/>
                    <a:pt x="6572" y="3350"/>
                  </a:cubicBezTo>
                  <a:cubicBezTo>
                    <a:pt x="6506" y="3450"/>
                    <a:pt x="6539" y="3583"/>
                    <a:pt x="6639" y="3650"/>
                  </a:cubicBezTo>
                  <a:cubicBezTo>
                    <a:pt x="6906" y="3817"/>
                    <a:pt x="7139" y="3950"/>
                    <a:pt x="7406" y="4050"/>
                  </a:cubicBezTo>
                  <a:cubicBezTo>
                    <a:pt x="7440" y="4084"/>
                    <a:pt x="7473" y="4084"/>
                    <a:pt x="7473" y="4084"/>
                  </a:cubicBezTo>
                  <a:cubicBezTo>
                    <a:pt x="7573" y="4084"/>
                    <a:pt x="7640" y="4050"/>
                    <a:pt x="7673" y="3950"/>
                  </a:cubicBezTo>
                  <a:cubicBezTo>
                    <a:pt x="7740" y="3850"/>
                    <a:pt x="7673" y="3750"/>
                    <a:pt x="7573" y="3683"/>
                  </a:cubicBezTo>
                  <a:cubicBezTo>
                    <a:pt x="7339" y="3583"/>
                    <a:pt x="7106" y="3450"/>
                    <a:pt x="6872" y="3283"/>
                  </a:cubicBezTo>
                  <a:cubicBezTo>
                    <a:pt x="6836" y="3271"/>
                    <a:pt x="6795" y="3263"/>
                    <a:pt x="6754" y="3263"/>
                  </a:cubicBezTo>
                  <a:close/>
                  <a:moveTo>
                    <a:pt x="12097" y="3170"/>
                  </a:moveTo>
                  <a:cubicBezTo>
                    <a:pt x="12036" y="3170"/>
                    <a:pt x="11979" y="3195"/>
                    <a:pt x="11943" y="3250"/>
                  </a:cubicBezTo>
                  <a:cubicBezTo>
                    <a:pt x="11809" y="3416"/>
                    <a:pt x="11643" y="3583"/>
                    <a:pt x="11376" y="3750"/>
                  </a:cubicBezTo>
                  <a:cubicBezTo>
                    <a:pt x="11276" y="3817"/>
                    <a:pt x="11242" y="3917"/>
                    <a:pt x="11309" y="4017"/>
                  </a:cubicBezTo>
                  <a:cubicBezTo>
                    <a:pt x="11342" y="4084"/>
                    <a:pt x="11409" y="4117"/>
                    <a:pt x="11509" y="4117"/>
                  </a:cubicBezTo>
                  <a:lnTo>
                    <a:pt x="11609" y="4117"/>
                  </a:lnTo>
                  <a:cubicBezTo>
                    <a:pt x="11876" y="3917"/>
                    <a:pt x="12143" y="3717"/>
                    <a:pt x="12276" y="3517"/>
                  </a:cubicBezTo>
                  <a:cubicBezTo>
                    <a:pt x="12343" y="3416"/>
                    <a:pt x="12343" y="3283"/>
                    <a:pt x="12243" y="3216"/>
                  </a:cubicBezTo>
                  <a:cubicBezTo>
                    <a:pt x="12198" y="3186"/>
                    <a:pt x="12146" y="3170"/>
                    <a:pt x="12097" y="3170"/>
                  </a:cubicBezTo>
                  <a:close/>
                  <a:moveTo>
                    <a:pt x="8273" y="3975"/>
                  </a:moveTo>
                  <a:cubicBezTo>
                    <a:pt x="8173" y="3975"/>
                    <a:pt x="8101" y="4035"/>
                    <a:pt x="8073" y="4117"/>
                  </a:cubicBezTo>
                  <a:cubicBezTo>
                    <a:pt x="8040" y="4217"/>
                    <a:pt x="8107" y="4350"/>
                    <a:pt x="8207" y="4384"/>
                  </a:cubicBezTo>
                  <a:cubicBezTo>
                    <a:pt x="8474" y="4484"/>
                    <a:pt x="8774" y="4517"/>
                    <a:pt x="9041" y="4551"/>
                  </a:cubicBezTo>
                  <a:cubicBezTo>
                    <a:pt x="9074" y="4584"/>
                    <a:pt x="9074" y="4584"/>
                    <a:pt x="9074" y="4584"/>
                  </a:cubicBezTo>
                  <a:cubicBezTo>
                    <a:pt x="9174" y="4584"/>
                    <a:pt x="9274" y="4484"/>
                    <a:pt x="9274" y="4384"/>
                  </a:cubicBezTo>
                  <a:cubicBezTo>
                    <a:pt x="9308" y="4284"/>
                    <a:pt x="9207" y="4184"/>
                    <a:pt x="9107" y="4150"/>
                  </a:cubicBezTo>
                  <a:cubicBezTo>
                    <a:pt x="8841" y="4117"/>
                    <a:pt x="8574" y="4050"/>
                    <a:pt x="8340" y="3984"/>
                  </a:cubicBezTo>
                  <a:cubicBezTo>
                    <a:pt x="8317" y="3978"/>
                    <a:pt x="8294" y="3975"/>
                    <a:pt x="8273" y="3975"/>
                  </a:cubicBezTo>
                  <a:close/>
                  <a:moveTo>
                    <a:pt x="10987" y="3356"/>
                  </a:moveTo>
                  <a:cubicBezTo>
                    <a:pt x="10909" y="3356"/>
                    <a:pt x="10833" y="3411"/>
                    <a:pt x="10809" y="3483"/>
                  </a:cubicBezTo>
                  <a:cubicBezTo>
                    <a:pt x="10709" y="3683"/>
                    <a:pt x="10642" y="3883"/>
                    <a:pt x="10575" y="4084"/>
                  </a:cubicBezTo>
                  <a:cubicBezTo>
                    <a:pt x="10375" y="4117"/>
                    <a:pt x="10141" y="4150"/>
                    <a:pt x="9908" y="4184"/>
                  </a:cubicBezTo>
                  <a:cubicBezTo>
                    <a:pt x="9775" y="4184"/>
                    <a:pt x="9708" y="4284"/>
                    <a:pt x="9708" y="4417"/>
                  </a:cubicBezTo>
                  <a:cubicBezTo>
                    <a:pt x="9708" y="4517"/>
                    <a:pt x="9808" y="4584"/>
                    <a:pt x="9908" y="4584"/>
                  </a:cubicBezTo>
                  <a:cubicBezTo>
                    <a:pt x="10141" y="4584"/>
                    <a:pt x="10375" y="4551"/>
                    <a:pt x="10608" y="4484"/>
                  </a:cubicBezTo>
                  <a:cubicBezTo>
                    <a:pt x="10608" y="4517"/>
                    <a:pt x="10675" y="4551"/>
                    <a:pt x="10709" y="4551"/>
                  </a:cubicBezTo>
                  <a:cubicBezTo>
                    <a:pt x="10726" y="4556"/>
                    <a:pt x="10744" y="4559"/>
                    <a:pt x="10762" y="4559"/>
                  </a:cubicBezTo>
                  <a:cubicBezTo>
                    <a:pt x="10850" y="4559"/>
                    <a:pt x="10942" y="4494"/>
                    <a:pt x="10942" y="4384"/>
                  </a:cubicBezTo>
                  <a:cubicBezTo>
                    <a:pt x="10975" y="4150"/>
                    <a:pt x="11075" y="3883"/>
                    <a:pt x="11176" y="3650"/>
                  </a:cubicBezTo>
                  <a:cubicBezTo>
                    <a:pt x="11242" y="3550"/>
                    <a:pt x="11176" y="3416"/>
                    <a:pt x="11075" y="3383"/>
                  </a:cubicBezTo>
                  <a:cubicBezTo>
                    <a:pt x="11047" y="3364"/>
                    <a:pt x="11017" y="3356"/>
                    <a:pt x="10987" y="3356"/>
                  </a:cubicBezTo>
                  <a:close/>
                  <a:moveTo>
                    <a:pt x="18566" y="3543"/>
                  </a:moveTo>
                  <a:cubicBezTo>
                    <a:pt x="18549" y="3543"/>
                    <a:pt x="18532" y="3545"/>
                    <a:pt x="18514" y="3550"/>
                  </a:cubicBezTo>
                  <a:cubicBezTo>
                    <a:pt x="18414" y="3550"/>
                    <a:pt x="18314" y="3650"/>
                    <a:pt x="18347" y="3750"/>
                  </a:cubicBezTo>
                  <a:cubicBezTo>
                    <a:pt x="18347" y="3750"/>
                    <a:pt x="18347" y="3817"/>
                    <a:pt x="18347" y="3883"/>
                  </a:cubicBezTo>
                  <a:cubicBezTo>
                    <a:pt x="18347" y="3984"/>
                    <a:pt x="18347" y="4150"/>
                    <a:pt x="18314" y="4350"/>
                  </a:cubicBezTo>
                  <a:cubicBezTo>
                    <a:pt x="18281" y="4451"/>
                    <a:pt x="18381" y="4551"/>
                    <a:pt x="18481" y="4584"/>
                  </a:cubicBezTo>
                  <a:lnTo>
                    <a:pt x="18514" y="4584"/>
                  </a:lnTo>
                  <a:cubicBezTo>
                    <a:pt x="18614" y="4584"/>
                    <a:pt x="18714" y="4517"/>
                    <a:pt x="18714" y="4417"/>
                  </a:cubicBezTo>
                  <a:cubicBezTo>
                    <a:pt x="18748" y="4184"/>
                    <a:pt x="18748" y="3984"/>
                    <a:pt x="18748" y="3883"/>
                  </a:cubicBezTo>
                  <a:cubicBezTo>
                    <a:pt x="18748" y="3783"/>
                    <a:pt x="18748" y="3717"/>
                    <a:pt x="18748" y="3717"/>
                  </a:cubicBezTo>
                  <a:cubicBezTo>
                    <a:pt x="18748" y="3630"/>
                    <a:pt x="18673" y="3543"/>
                    <a:pt x="18566" y="3543"/>
                  </a:cubicBezTo>
                  <a:close/>
                  <a:moveTo>
                    <a:pt x="1529" y="4084"/>
                  </a:moveTo>
                  <a:cubicBezTo>
                    <a:pt x="1457" y="4084"/>
                    <a:pt x="1391" y="4128"/>
                    <a:pt x="1369" y="4217"/>
                  </a:cubicBezTo>
                  <a:cubicBezTo>
                    <a:pt x="1302" y="4317"/>
                    <a:pt x="1369" y="4417"/>
                    <a:pt x="1469" y="4484"/>
                  </a:cubicBezTo>
                  <a:cubicBezTo>
                    <a:pt x="1735" y="4617"/>
                    <a:pt x="2002" y="4717"/>
                    <a:pt x="2303" y="4784"/>
                  </a:cubicBezTo>
                  <a:lnTo>
                    <a:pt x="2336" y="4784"/>
                  </a:lnTo>
                  <a:cubicBezTo>
                    <a:pt x="2436" y="4784"/>
                    <a:pt x="2503" y="4717"/>
                    <a:pt x="2536" y="4617"/>
                  </a:cubicBezTo>
                  <a:cubicBezTo>
                    <a:pt x="2569" y="4517"/>
                    <a:pt x="2503" y="4384"/>
                    <a:pt x="2369" y="4384"/>
                  </a:cubicBezTo>
                  <a:cubicBezTo>
                    <a:pt x="2136" y="4317"/>
                    <a:pt x="1902" y="4217"/>
                    <a:pt x="1635" y="4117"/>
                  </a:cubicBezTo>
                  <a:cubicBezTo>
                    <a:pt x="1602" y="4095"/>
                    <a:pt x="1565" y="4084"/>
                    <a:pt x="1529" y="4084"/>
                  </a:cubicBezTo>
                  <a:close/>
                  <a:moveTo>
                    <a:pt x="3916" y="4104"/>
                  </a:moveTo>
                  <a:cubicBezTo>
                    <a:pt x="3889" y="4104"/>
                    <a:pt x="3862" y="4109"/>
                    <a:pt x="3837" y="4117"/>
                  </a:cubicBezTo>
                  <a:cubicBezTo>
                    <a:pt x="3603" y="4250"/>
                    <a:pt x="3370" y="4350"/>
                    <a:pt x="3136" y="4384"/>
                  </a:cubicBezTo>
                  <a:cubicBezTo>
                    <a:pt x="3003" y="4417"/>
                    <a:pt x="2936" y="4517"/>
                    <a:pt x="2970" y="4617"/>
                  </a:cubicBezTo>
                  <a:cubicBezTo>
                    <a:pt x="2970" y="4717"/>
                    <a:pt x="3070" y="4817"/>
                    <a:pt x="3170" y="4817"/>
                  </a:cubicBezTo>
                  <a:lnTo>
                    <a:pt x="3203" y="4817"/>
                  </a:lnTo>
                  <a:cubicBezTo>
                    <a:pt x="3503" y="4751"/>
                    <a:pt x="3770" y="4651"/>
                    <a:pt x="4037" y="4484"/>
                  </a:cubicBezTo>
                  <a:cubicBezTo>
                    <a:pt x="4137" y="4417"/>
                    <a:pt x="4171" y="4317"/>
                    <a:pt x="4104" y="4217"/>
                  </a:cubicBezTo>
                  <a:cubicBezTo>
                    <a:pt x="4079" y="4142"/>
                    <a:pt x="3997" y="4104"/>
                    <a:pt x="3916" y="4104"/>
                  </a:cubicBezTo>
                  <a:close/>
                  <a:moveTo>
                    <a:pt x="18287" y="4972"/>
                  </a:moveTo>
                  <a:cubicBezTo>
                    <a:pt x="18199" y="4972"/>
                    <a:pt x="18130" y="5009"/>
                    <a:pt x="18080" y="5084"/>
                  </a:cubicBezTo>
                  <a:cubicBezTo>
                    <a:pt x="17980" y="5351"/>
                    <a:pt x="17847" y="5551"/>
                    <a:pt x="17680" y="5751"/>
                  </a:cubicBezTo>
                  <a:cubicBezTo>
                    <a:pt x="17613" y="5852"/>
                    <a:pt x="17647" y="5985"/>
                    <a:pt x="17714" y="6052"/>
                  </a:cubicBezTo>
                  <a:cubicBezTo>
                    <a:pt x="17747" y="6085"/>
                    <a:pt x="17814" y="6085"/>
                    <a:pt x="17847" y="6085"/>
                  </a:cubicBezTo>
                  <a:cubicBezTo>
                    <a:pt x="17914" y="6085"/>
                    <a:pt x="17980" y="6085"/>
                    <a:pt x="18014" y="6018"/>
                  </a:cubicBezTo>
                  <a:cubicBezTo>
                    <a:pt x="18214" y="5785"/>
                    <a:pt x="18347" y="5551"/>
                    <a:pt x="18481" y="5251"/>
                  </a:cubicBezTo>
                  <a:cubicBezTo>
                    <a:pt x="18514" y="5151"/>
                    <a:pt x="18481" y="5018"/>
                    <a:pt x="18381" y="4984"/>
                  </a:cubicBezTo>
                  <a:cubicBezTo>
                    <a:pt x="18347" y="4976"/>
                    <a:pt x="18316" y="4972"/>
                    <a:pt x="18287" y="4972"/>
                  </a:cubicBezTo>
                  <a:close/>
                  <a:moveTo>
                    <a:pt x="10749" y="4978"/>
                  </a:moveTo>
                  <a:cubicBezTo>
                    <a:pt x="10735" y="4978"/>
                    <a:pt x="10722" y="4980"/>
                    <a:pt x="10709" y="4984"/>
                  </a:cubicBezTo>
                  <a:cubicBezTo>
                    <a:pt x="10575" y="5018"/>
                    <a:pt x="10508" y="5118"/>
                    <a:pt x="10542" y="5218"/>
                  </a:cubicBezTo>
                  <a:cubicBezTo>
                    <a:pt x="10575" y="5518"/>
                    <a:pt x="10709" y="5818"/>
                    <a:pt x="10875" y="6085"/>
                  </a:cubicBezTo>
                  <a:cubicBezTo>
                    <a:pt x="10909" y="6118"/>
                    <a:pt x="10975" y="6152"/>
                    <a:pt x="11042" y="6152"/>
                  </a:cubicBezTo>
                  <a:cubicBezTo>
                    <a:pt x="11109" y="6152"/>
                    <a:pt x="11142" y="6152"/>
                    <a:pt x="11176" y="6118"/>
                  </a:cubicBezTo>
                  <a:cubicBezTo>
                    <a:pt x="11276" y="6052"/>
                    <a:pt x="11276" y="5918"/>
                    <a:pt x="11209" y="5818"/>
                  </a:cubicBezTo>
                  <a:cubicBezTo>
                    <a:pt x="11075" y="5618"/>
                    <a:pt x="10975" y="5385"/>
                    <a:pt x="10942" y="5151"/>
                  </a:cubicBezTo>
                  <a:cubicBezTo>
                    <a:pt x="10913" y="5064"/>
                    <a:pt x="10834" y="4978"/>
                    <a:pt x="10749" y="4978"/>
                  </a:cubicBezTo>
                  <a:close/>
                  <a:moveTo>
                    <a:pt x="17237" y="6249"/>
                  </a:moveTo>
                  <a:cubicBezTo>
                    <a:pt x="17194" y="6249"/>
                    <a:pt x="17151" y="6260"/>
                    <a:pt x="17113" y="6285"/>
                  </a:cubicBezTo>
                  <a:cubicBezTo>
                    <a:pt x="16913" y="6419"/>
                    <a:pt x="16679" y="6552"/>
                    <a:pt x="16446" y="6652"/>
                  </a:cubicBezTo>
                  <a:cubicBezTo>
                    <a:pt x="16313" y="6685"/>
                    <a:pt x="16279" y="6786"/>
                    <a:pt x="16313" y="6919"/>
                  </a:cubicBezTo>
                  <a:cubicBezTo>
                    <a:pt x="16346" y="6986"/>
                    <a:pt x="16413" y="7052"/>
                    <a:pt x="16513" y="7052"/>
                  </a:cubicBezTo>
                  <a:cubicBezTo>
                    <a:pt x="16546" y="7052"/>
                    <a:pt x="16546" y="7052"/>
                    <a:pt x="16579" y="7019"/>
                  </a:cubicBezTo>
                  <a:cubicBezTo>
                    <a:pt x="16880" y="6919"/>
                    <a:pt x="17146" y="6786"/>
                    <a:pt x="17380" y="6619"/>
                  </a:cubicBezTo>
                  <a:cubicBezTo>
                    <a:pt x="17447" y="6552"/>
                    <a:pt x="17480" y="6419"/>
                    <a:pt x="17413" y="6319"/>
                  </a:cubicBezTo>
                  <a:cubicBezTo>
                    <a:pt x="17372" y="6277"/>
                    <a:pt x="17305" y="6249"/>
                    <a:pt x="17237" y="6249"/>
                  </a:cubicBezTo>
                  <a:close/>
                  <a:moveTo>
                    <a:pt x="11661" y="6317"/>
                  </a:moveTo>
                  <a:cubicBezTo>
                    <a:pt x="11590" y="6317"/>
                    <a:pt x="11519" y="6354"/>
                    <a:pt x="11476" y="6419"/>
                  </a:cubicBezTo>
                  <a:cubicBezTo>
                    <a:pt x="11409" y="6519"/>
                    <a:pt x="11442" y="6619"/>
                    <a:pt x="11542" y="6685"/>
                  </a:cubicBezTo>
                  <a:cubicBezTo>
                    <a:pt x="11776" y="6852"/>
                    <a:pt x="12043" y="6986"/>
                    <a:pt x="12343" y="7086"/>
                  </a:cubicBezTo>
                  <a:lnTo>
                    <a:pt x="12410" y="7086"/>
                  </a:lnTo>
                  <a:cubicBezTo>
                    <a:pt x="12510" y="7086"/>
                    <a:pt x="12577" y="7019"/>
                    <a:pt x="12610" y="6952"/>
                  </a:cubicBezTo>
                  <a:cubicBezTo>
                    <a:pt x="12643" y="6819"/>
                    <a:pt x="12577" y="6719"/>
                    <a:pt x="12476" y="6685"/>
                  </a:cubicBezTo>
                  <a:cubicBezTo>
                    <a:pt x="12210" y="6585"/>
                    <a:pt x="11976" y="6485"/>
                    <a:pt x="11776" y="6352"/>
                  </a:cubicBezTo>
                  <a:cubicBezTo>
                    <a:pt x="11740" y="6328"/>
                    <a:pt x="11701" y="6317"/>
                    <a:pt x="11661" y="6317"/>
                  </a:cubicBezTo>
                  <a:close/>
                  <a:moveTo>
                    <a:pt x="13244" y="6852"/>
                  </a:moveTo>
                  <a:cubicBezTo>
                    <a:pt x="13144" y="6852"/>
                    <a:pt x="13044" y="6919"/>
                    <a:pt x="13010" y="7019"/>
                  </a:cubicBezTo>
                  <a:cubicBezTo>
                    <a:pt x="13010" y="7152"/>
                    <a:pt x="13077" y="7253"/>
                    <a:pt x="13177" y="7253"/>
                  </a:cubicBezTo>
                  <a:cubicBezTo>
                    <a:pt x="13344" y="7286"/>
                    <a:pt x="13544" y="7319"/>
                    <a:pt x="13711" y="7319"/>
                  </a:cubicBezTo>
                  <a:cubicBezTo>
                    <a:pt x="13811" y="7353"/>
                    <a:pt x="13944" y="7353"/>
                    <a:pt x="14044" y="7353"/>
                  </a:cubicBezTo>
                  <a:cubicBezTo>
                    <a:pt x="14144" y="7353"/>
                    <a:pt x="14244" y="7253"/>
                    <a:pt x="14244" y="7152"/>
                  </a:cubicBezTo>
                  <a:cubicBezTo>
                    <a:pt x="14278" y="7052"/>
                    <a:pt x="14178" y="6952"/>
                    <a:pt x="14044" y="6952"/>
                  </a:cubicBezTo>
                  <a:cubicBezTo>
                    <a:pt x="13944" y="6919"/>
                    <a:pt x="13844" y="6919"/>
                    <a:pt x="13744" y="6919"/>
                  </a:cubicBezTo>
                  <a:cubicBezTo>
                    <a:pt x="13577" y="6886"/>
                    <a:pt x="13410" y="6886"/>
                    <a:pt x="13244" y="6852"/>
                  </a:cubicBezTo>
                  <a:close/>
                  <a:moveTo>
                    <a:pt x="15719" y="6846"/>
                  </a:moveTo>
                  <a:cubicBezTo>
                    <a:pt x="15706" y="6846"/>
                    <a:pt x="15692" y="6848"/>
                    <a:pt x="15679" y="6852"/>
                  </a:cubicBezTo>
                  <a:cubicBezTo>
                    <a:pt x="15412" y="6886"/>
                    <a:pt x="15145" y="6919"/>
                    <a:pt x="14878" y="6952"/>
                  </a:cubicBezTo>
                  <a:cubicBezTo>
                    <a:pt x="14745" y="6952"/>
                    <a:pt x="14678" y="7052"/>
                    <a:pt x="14678" y="7152"/>
                  </a:cubicBezTo>
                  <a:cubicBezTo>
                    <a:pt x="14678" y="7253"/>
                    <a:pt x="14778" y="7353"/>
                    <a:pt x="14878" y="7353"/>
                  </a:cubicBezTo>
                  <a:cubicBezTo>
                    <a:pt x="15178" y="7353"/>
                    <a:pt x="15479" y="7319"/>
                    <a:pt x="15745" y="7253"/>
                  </a:cubicBezTo>
                  <a:cubicBezTo>
                    <a:pt x="15846" y="7253"/>
                    <a:pt x="15946" y="7119"/>
                    <a:pt x="15912" y="7019"/>
                  </a:cubicBezTo>
                  <a:cubicBezTo>
                    <a:pt x="15883" y="6932"/>
                    <a:pt x="15804" y="6846"/>
                    <a:pt x="15719" y="6846"/>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6" name="Google Shape;2986;p31"/>
          <p:cNvGrpSpPr/>
          <p:nvPr/>
        </p:nvGrpSpPr>
        <p:grpSpPr>
          <a:xfrm>
            <a:off x="9047020" y="4606411"/>
            <a:ext cx="449353" cy="532123"/>
            <a:chOff x="4572005" y="4329235"/>
            <a:chExt cx="402839" cy="477041"/>
          </a:xfrm>
        </p:grpSpPr>
        <p:sp>
          <p:nvSpPr>
            <p:cNvPr id="2987" name="Google Shape;2987;p31"/>
            <p:cNvSpPr/>
            <p:nvPr/>
          </p:nvSpPr>
          <p:spPr>
            <a:xfrm rot="-860518">
              <a:off x="4618306" y="4361226"/>
              <a:ext cx="310239" cy="412860"/>
            </a:xfrm>
            <a:custGeom>
              <a:avLst/>
              <a:gdLst/>
              <a:ahLst/>
              <a:cxnLst/>
              <a:rect l="l" t="t" r="r" b="b"/>
              <a:pathLst>
                <a:path w="12410" h="16515" extrusionOk="0">
                  <a:moveTo>
                    <a:pt x="9018" y="1"/>
                  </a:moveTo>
                  <a:cubicBezTo>
                    <a:pt x="7913" y="1"/>
                    <a:pt x="2736" y="5740"/>
                    <a:pt x="2736" y="5740"/>
                  </a:cubicBezTo>
                  <a:cubicBezTo>
                    <a:pt x="1371" y="6968"/>
                    <a:pt x="3088" y="7080"/>
                    <a:pt x="3758" y="7080"/>
                  </a:cubicBezTo>
                  <a:cubicBezTo>
                    <a:pt x="3906" y="7080"/>
                    <a:pt x="4003" y="7074"/>
                    <a:pt x="4004" y="7074"/>
                  </a:cubicBezTo>
                  <a:lnTo>
                    <a:pt x="4004" y="7074"/>
                  </a:lnTo>
                  <a:cubicBezTo>
                    <a:pt x="4003" y="7074"/>
                    <a:pt x="67" y="11144"/>
                    <a:pt x="268" y="11611"/>
                  </a:cubicBezTo>
                  <a:cubicBezTo>
                    <a:pt x="501" y="12078"/>
                    <a:pt x="1669" y="12612"/>
                    <a:pt x="1669" y="12612"/>
                  </a:cubicBezTo>
                  <a:cubicBezTo>
                    <a:pt x="1669" y="12612"/>
                    <a:pt x="1" y="14480"/>
                    <a:pt x="401" y="14947"/>
                  </a:cubicBezTo>
                  <a:cubicBezTo>
                    <a:pt x="835" y="15414"/>
                    <a:pt x="5938" y="16281"/>
                    <a:pt x="10075" y="16514"/>
                  </a:cubicBezTo>
                  <a:cubicBezTo>
                    <a:pt x="10308" y="16514"/>
                    <a:pt x="9474" y="13612"/>
                    <a:pt x="9474" y="13612"/>
                  </a:cubicBezTo>
                  <a:cubicBezTo>
                    <a:pt x="9474" y="13612"/>
                    <a:pt x="12109" y="13612"/>
                    <a:pt x="11776" y="12645"/>
                  </a:cubicBezTo>
                  <a:cubicBezTo>
                    <a:pt x="11442" y="11678"/>
                    <a:pt x="10208" y="8642"/>
                    <a:pt x="10208" y="8642"/>
                  </a:cubicBezTo>
                  <a:cubicBezTo>
                    <a:pt x="10208" y="8642"/>
                    <a:pt x="12410" y="8609"/>
                    <a:pt x="11909" y="7775"/>
                  </a:cubicBezTo>
                  <a:cubicBezTo>
                    <a:pt x="11442" y="6941"/>
                    <a:pt x="9741" y="836"/>
                    <a:pt x="9174" y="69"/>
                  </a:cubicBezTo>
                  <a:cubicBezTo>
                    <a:pt x="9139" y="23"/>
                    <a:pt x="9086" y="1"/>
                    <a:pt x="9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31"/>
            <p:cNvSpPr/>
            <p:nvPr/>
          </p:nvSpPr>
          <p:spPr>
            <a:xfrm rot="-860518">
              <a:off x="4754826" y="4508283"/>
              <a:ext cx="70073" cy="287715"/>
            </a:xfrm>
            <a:custGeom>
              <a:avLst/>
              <a:gdLst/>
              <a:ahLst/>
              <a:cxnLst/>
              <a:rect l="l" t="t" r="r" b="b"/>
              <a:pathLst>
                <a:path w="2803" h="11509" extrusionOk="0">
                  <a:moveTo>
                    <a:pt x="2803" y="0"/>
                  </a:moveTo>
                  <a:lnTo>
                    <a:pt x="1" y="11508"/>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31"/>
            <p:cNvSpPr/>
            <p:nvPr/>
          </p:nvSpPr>
          <p:spPr>
            <a:xfrm rot="-860518">
              <a:off x="4749822" y="4503256"/>
              <a:ext cx="80097" cy="297739"/>
            </a:xfrm>
            <a:custGeom>
              <a:avLst/>
              <a:gdLst/>
              <a:ahLst/>
              <a:cxnLst/>
              <a:rect l="l" t="t" r="r" b="b"/>
              <a:pathLst>
                <a:path w="3204" h="11910" extrusionOk="0">
                  <a:moveTo>
                    <a:pt x="3036" y="1"/>
                  </a:moveTo>
                  <a:cubicBezTo>
                    <a:pt x="2936" y="1"/>
                    <a:pt x="2836" y="34"/>
                    <a:pt x="2803" y="168"/>
                  </a:cubicBezTo>
                  <a:lnTo>
                    <a:pt x="1" y="11676"/>
                  </a:lnTo>
                  <a:cubicBezTo>
                    <a:pt x="1" y="11809"/>
                    <a:pt x="34" y="11876"/>
                    <a:pt x="168" y="11909"/>
                  </a:cubicBezTo>
                  <a:lnTo>
                    <a:pt x="201" y="11909"/>
                  </a:lnTo>
                  <a:cubicBezTo>
                    <a:pt x="334" y="11909"/>
                    <a:pt x="434" y="11876"/>
                    <a:pt x="434" y="11743"/>
                  </a:cubicBezTo>
                  <a:lnTo>
                    <a:pt x="3203" y="234"/>
                  </a:lnTo>
                  <a:cubicBezTo>
                    <a:pt x="3203" y="134"/>
                    <a:pt x="3170" y="34"/>
                    <a:pt x="30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31"/>
            <p:cNvSpPr/>
            <p:nvPr/>
          </p:nvSpPr>
          <p:spPr>
            <a:xfrm rot="-860518">
              <a:off x="4748177" y="4542535"/>
              <a:ext cx="90922" cy="83622"/>
            </a:xfrm>
            <a:custGeom>
              <a:avLst/>
              <a:gdLst/>
              <a:ahLst/>
              <a:cxnLst/>
              <a:rect l="l" t="t" r="r" b="b"/>
              <a:pathLst>
                <a:path w="3637" h="3345" extrusionOk="0">
                  <a:moveTo>
                    <a:pt x="220" y="1"/>
                  </a:moveTo>
                  <a:cubicBezTo>
                    <a:pt x="202" y="1"/>
                    <a:pt x="185" y="3"/>
                    <a:pt x="167" y="9"/>
                  </a:cubicBezTo>
                  <a:cubicBezTo>
                    <a:pt x="67" y="43"/>
                    <a:pt x="0" y="143"/>
                    <a:pt x="34" y="276"/>
                  </a:cubicBezTo>
                  <a:cubicBezTo>
                    <a:pt x="1034" y="3211"/>
                    <a:pt x="1301" y="3312"/>
                    <a:pt x="1401" y="3345"/>
                  </a:cubicBezTo>
                  <a:lnTo>
                    <a:pt x="1601" y="3345"/>
                  </a:lnTo>
                  <a:cubicBezTo>
                    <a:pt x="1868" y="3211"/>
                    <a:pt x="3069" y="1610"/>
                    <a:pt x="3569" y="943"/>
                  </a:cubicBezTo>
                  <a:cubicBezTo>
                    <a:pt x="3636" y="843"/>
                    <a:pt x="3603" y="710"/>
                    <a:pt x="3536" y="643"/>
                  </a:cubicBezTo>
                  <a:cubicBezTo>
                    <a:pt x="3499" y="606"/>
                    <a:pt x="3463" y="592"/>
                    <a:pt x="3426" y="592"/>
                  </a:cubicBezTo>
                  <a:cubicBezTo>
                    <a:pt x="3362" y="592"/>
                    <a:pt x="3299" y="634"/>
                    <a:pt x="3236" y="676"/>
                  </a:cubicBezTo>
                  <a:cubicBezTo>
                    <a:pt x="2535" y="1544"/>
                    <a:pt x="1768" y="2544"/>
                    <a:pt x="1501" y="2878"/>
                  </a:cubicBezTo>
                  <a:cubicBezTo>
                    <a:pt x="1234" y="2511"/>
                    <a:pt x="767" y="1277"/>
                    <a:pt x="401" y="143"/>
                  </a:cubicBezTo>
                  <a:cubicBezTo>
                    <a:pt x="373" y="60"/>
                    <a:pt x="300" y="1"/>
                    <a:pt x="22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31"/>
            <p:cNvSpPr/>
            <p:nvPr/>
          </p:nvSpPr>
          <p:spPr>
            <a:xfrm rot="-860518">
              <a:off x="4743447" y="4632910"/>
              <a:ext cx="100096" cy="80272"/>
            </a:xfrm>
            <a:custGeom>
              <a:avLst/>
              <a:gdLst/>
              <a:ahLst/>
              <a:cxnLst/>
              <a:rect l="l" t="t" r="r" b="b"/>
              <a:pathLst>
                <a:path w="4004" h="3211" extrusionOk="0">
                  <a:moveTo>
                    <a:pt x="285" y="0"/>
                  </a:moveTo>
                  <a:cubicBezTo>
                    <a:pt x="269" y="0"/>
                    <a:pt x="251" y="3"/>
                    <a:pt x="234" y="9"/>
                  </a:cubicBezTo>
                  <a:cubicBezTo>
                    <a:pt x="101" y="42"/>
                    <a:pt x="1" y="142"/>
                    <a:pt x="68" y="276"/>
                  </a:cubicBezTo>
                  <a:cubicBezTo>
                    <a:pt x="401" y="1643"/>
                    <a:pt x="935" y="3211"/>
                    <a:pt x="1502" y="3211"/>
                  </a:cubicBezTo>
                  <a:cubicBezTo>
                    <a:pt x="2102" y="3211"/>
                    <a:pt x="3603" y="1943"/>
                    <a:pt x="3937" y="1643"/>
                  </a:cubicBezTo>
                  <a:cubicBezTo>
                    <a:pt x="4004" y="1543"/>
                    <a:pt x="4004" y="1443"/>
                    <a:pt x="3937" y="1343"/>
                  </a:cubicBezTo>
                  <a:cubicBezTo>
                    <a:pt x="3887" y="1293"/>
                    <a:pt x="3837" y="1268"/>
                    <a:pt x="3787" y="1268"/>
                  </a:cubicBezTo>
                  <a:cubicBezTo>
                    <a:pt x="3737" y="1268"/>
                    <a:pt x="3687" y="1293"/>
                    <a:pt x="3637" y="1343"/>
                  </a:cubicBezTo>
                  <a:cubicBezTo>
                    <a:pt x="2936" y="1910"/>
                    <a:pt x="1835" y="2811"/>
                    <a:pt x="1569" y="2811"/>
                  </a:cubicBezTo>
                  <a:cubicBezTo>
                    <a:pt x="1302" y="2711"/>
                    <a:pt x="801" y="1510"/>
                    <a:pt x="468" y="175"/>
                  </a:cubicBezTo>
                  <a:cubicBezTo>
                    <a:pt x="440" y="65"/>
                    <a:pt x="367" y="0"/>
                    <a:pt x="28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2" name="Google Shape;2992;p31"/>
          <p:cNvGrpSpPr/>
          <p:nvPr/>
        </p:nvGrpSpPr>
        <p:grpSpPr>
          <a:xfrm>
            <a:off x="10050110" y="4898672"/>
            <a:ext cx="2089733" cy="1885280"/>
            <a:chOff x="2485333" y="3736351"/>
            <a:chExt cx="1383319" cy="1247869"/>
          </a:xfrm>
        </p:grpSpPr>
        <p:sp>
          <p:nvSpPr>
            <p:cNvPr id="2993" name="Google Shape;2993;p31"/>
            <p:cNvSpPr/>
            <p:nvPr/>
          </p:nvSpPr>
          <p:spPr>
            <a:xfrm>
              <a:off x="3143197" y="3806603"/>
              <a:ext cx="114274" cy="55573"/>
            </a:xfrm>
            <a:custGeom>
              <a:avLst/>
              <a:gdLst/>
              <a:ahLst/>
              <a:cxnLst/>
              <a:rect l="l" t="t" r="r" b="b"/>
              <a:pathLst>
                <a:path w="7598" h="3695" extrusionOk="0">
                  <a:moveTo>
                    <a:pt x="4687" y="0"/>
                  </a:moveTo>
                  <a:cubicBezTo>
                    <a:pt x="4616" y="0"/>
                    <a:pt x="4544" y="3"/>
                    <a:pt x="4470" y="9"/>
                  </a:cubicBezTo>
                  <a:cubicBezTo>
                    <a:pt x="4470" y="9"/>
                    <a:pt x="0" y="343"/>
                    <a:pt x="1735" y="3078"/>
                  </a:cubicBezTo>
                  <a:cubicBezTo>
                    <a:pt x="1947" y="3412"/>
                    <a:pt x="2251" y="3544"/>
                    <a:pt x="2590" y="3544"/>
                  </a:cubicBezTo>
                  <a:cubicBezTo>
                    <a:pt x="3373" y="3544"/>
                    <a:pt x="4344" y="2840"/>
                    <a:pt x="4814" y="2292"/>
                  </a:cubicBezTo>
                  <a:lnTo>
                    <a:pt x="4814" y="2292"/>
                  </a:lnTo>
                  <a:cubicBezTo>
                    <a:pt x="4848" y="2821"/>
                    <a:pt x="5144" y="3514"/>
                    <a:pt x="6038" y="3679"/>
                  </a:cubicBezTo>
                  <a:cubicBezTo>
                    <a:pt x="6094" y="3689"/>
                    <a:pt x="6148" y="3694"/>
                    <a:pt x="6200" y="3694"/>
                  </a:cubicBezTo>
                  <a:cubicBezTo>
                    <a:pt x="7597" y="3694"/>
                    <a:pt x="7139" y="0"/>
                    <a:pt x="4687" y="0"/>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31"/>
            <p:cNvSpPr/>
            <p:nvPr/>
          </p:nvSpPr>
          <p:spPr>
            <a:xfrm>
              <a:off x="3157245" y="3736351"/>
              <a:ext cx="122456" cy="69349"/>
            </a:xfrm>
            <a:custGeom>
              <a:avLst/>
              <a:gdLst/>
              <a:ahLst/>
              <a:cxnLst/>
              <a:rect l="l" t="t" r="r" b="b"/>
              <a:pathLst>
                <a:path w="8142" h="4611" extrusionOk="0">
                  <a:moveTo>
                    <a:pt x="3340" y="1"/>
                  </a:moveTo>
                  <a:cubicBezTo>
                    <a:pt x="3199" y="1"/>
                    <a:pt x="3053" y="35"/>
                    <a:pt x="2902" y="110"/>
                  </a:cubicBezTo>
                  <a:cubicBezTo>
                    <a:pt x="0" y="1545"/>
                    <a:pt x="3603" y="4180"/>
                    <a:pt x="3603" y="4180"/>
                  </a:cubicBezTo>
                  <a:cubicBezTo>
                    <a:pt x="4028" y="4485"/>
                    <a:pt x="4467" y="4611"/>
                    <a:pt x="4887" y="4611"/>
                  </a:cubicBezTo>
                  <a:cubicBezTo>
                    <a:pt x="6677" y="4611"/>
                    <a:pt x="8141" y="2331"/>
                    <a:pt x="6872" y="1845"/>
                  </a:cubicBezTo>
                  <a:cubicBezTo>
                    <a:pt x="6663" y="1765"/>
                    <a:pt x="6469" y="1731"/>
                    <a:pt x="6291" y="1731"/>
                  </a:cubicBezTo>
                  <a:cubicBezTo>
                    <a:pt x="5727" y="1731"/>
                    <a:pt x="5319" y="2075"/>
                    <a:pt x="5091" y="2412"/>
                  </a:cubicBezTo>
                  <a:lnTo>
                    <a:pt x="5091" y="2412"/>
                  </a:lnTo>
                  <a:cubicBezTo>
                    <a:pt x="4953" y="1516"/>
                    <a:pt x="4275" y="1"/>
                    <a:pt x="3340"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31"/>
            <p:cNvSpPr/>
            <p:nvPr/>
          </p:nvSpPr>
          <p:spPr>
            <a:xfrm>
              <a:off x="3167773" y="3760460"/>
              <a:ext cx="35133" cy="40773"/>
            </a:xfrm>
            <a:custGeom>
              <a:avLst/>
              <a:gdLst/>
              <a:ahLst/>
              <a:cxnLst/>
              <a:rect l="l" t="t" r="r" b="b"/>
              <a:pathLst>
                <a:path w="2336" h="2711" extrusionOk="0">
                  <a:moveTo>
                    <a:pt x="314" y="0"/>
                  </a:moveTo>
                  <a:cubicBezTo>
                    <a:pt x="225" y="0"/>
                    <a:pt x="128" y="65"/>
                    <a:pt x="101" y="175"/>
                  </a:cubicBezTo>
                  <a:cubicBezTo>
                    <a:pt x="1" y="742"/>
                    <a:pt x="67" y="1243"/>
                    <a:pt x="334" y="1643"/>
                  </a:cubicBezTo>
                  <a:cubicBezTo>
                    <a:pt x="901" y="2477"/>
                    <a:pt x="2035" y="2677"/>
                    <a:pt x="2102" y="2710"/>
                  </a:cubicBezTo>
                  <a:lnTo>
                    <a:pt x="2136" y="2710"/>
                  </a:lnTo>
                  <a:cubicBezTo>
                    <a:pt x="2236" y="2710"/>
                    <a:pt x="2302" y="2644"/>
                    <a:pt x="2336" y="2544"/>
                  </a:cubicBezTo>
                  <a:cubicBezTo>
                    <a:pt x="2336" y="2410"/>
                    <a:pt x="2269" y="2310"/>
                    <a:pt x="2169" y="2277"/>
                  </a:cubicBezTo>
                  <a:cubicBezTo>
                    <a:pt x="2136" y="2277"/>
                    <a:pt x="1135" y="2110"/>
                    <a:pt x="701" y="1410"/>
                  </a:cubicBezTo>
                  <a:cubicBezTo>
                    <a:pt x="468" y="1109"/>
                    <a:pt x="434" y="709"/>
                    <a:pt x="534" y="242"/>
                  </a:cubicBezTo>
                  <a:cubicBezTo>
                    <a:pt x="534" y="142"/>
                    <a:pt x="468" y="42"/>
                    <a:pt x="368" y="9"/>
                  </a:cubicBezTo>
                  <a:cubicBezTo>
                    <a:pt x="350" y="3"/>
                    <a:pt x="332" y="0"/>
                    <a:pt x="31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31"/>
            <p:cNvSpPr/>
            <p:nvPr/>
          </p:nvSpPr>
          <p:spPr>
            <a:xfrm>
              <a:off x="3154237" y="3797519"/>
              <a:ext cx="47165" cy="24786"/>
            </a:xfrm>
            <a:custGeom>
              <a:avLst/>
              <a:gdLst/>
              <a:ahLst/>
              <a:cxnLst/>
              <a:rect l="l" t="t" r="r" b="b"/>
              <a:pathLst>
                <a:path w="3136" h="1648" extrusionOk="0">
                  <a:moveTo>
                    <a:pt x="1641" y="0"/>
                  </a:moveTo>
                  <a:cubicBezTo>
                    <a:pt x="1241" y="0"/>
                    <a:pt x="907" y="92"/>
                    <a:pt x="634" y="280"/>
                  </a:cubicBezTo>
                  <a:cubicBezTo>
                    <a:pt x="33" y="713"/>
                    <a:pt x="0" y="1414"/>
                    <a:pt x="0" y="1447"/>
                  </a:cubicBezTo>
                  <a:cubicBezTo>
                    <a:pt x="0" y="1547"/>
                    <a:pt x="100" y="1647"/>
                    <a:pt x="234" y="1647"/>
                  </a:cubicBezTo>
                  <a:cubicBezTo>
                    <a:pt x="334" y="1647"/>
                    <a:pt x="434" y="1547"/>
                    <a:pt x="434" y="1447"/>
                  </a:cubicBezTo>
                  <a:cubicBezTo>
                    <a:pt x="434" y="1447"/>
                    <a:pt x="467" y="914"/>
                    <a:pt x="867" y="647"/>
                  </a:cubicBezTo>
                  <a:cubicBezTo>
                    <a:pt x="1067" y="497"/>
                    <a:pt x="1343" y="422"/>
                    <a:pt x="1676" y="422"/>
                  </a:cubicBezTo>
                  <a:cubicBezTo>
                    <a:pt x="2010" y="422"/>
                    <a:pt x="2402" y="497"/>
                    <a:pt x="2835" y="647"/>
                  </a:cubicBezTo>
                  <a:cubicBezTo>
                    <a:pt x="2853" y="653"/>
                    <a:pt x="2872" y="655"/>
                    <a:pt x="2891" y="655"/>
                  </a:cubicBezTo>
                  <a:cubicBezTo>
                    <a:pt x="2980" y="655"/>
                    <a:pt x="3075" y="596"/>
                    <a:pt x="3102" y="513"/>
                  </a:cubicBezTo>
                  <a:cubicBezTo>
                    <a:pt x="3136" y="380"/>
                    <a:pt x="3069" y="280"/>
                    <a:pt x="2969" y="246"/>
                  </a:cubicBezTo>
                  <a:cubicBezTo>
                    <a:pt x="2464" y="84"/>
                    <a:pt x="2023" y="0"/>
                    <a:pt x="164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31"/>
            <p:cNvSpPr/>
            <p:nvPr/>
          </p:nvSpPr>
          <p:spPr>
            <a:xfrm>
              <a:off x="3193867" y="3809220"/>
              <a:ext cx="48669" cy="38668"/>
            </a:xfrm>
            <a:custGeom>
              <a:avLst/>
              <a:gdLst/>
              <a:ahLst/>
              <a:cxnLst/>
              <a:rect l="l" t="t" r="r" b="b"/>
              <a:pathLst>
                <a:path w="3236" h="2571" extrusionOk="0">
                  <a:moveTo>
                    <a:pt x="1249" y="1"/>
                  </a:moveTo>
                  <a:cubicBezTo>
                    <a:pt x="1209" y="1"/>
                    <a:pt x="1170" y="12"/>
                    <a:pt x="1134" y="36"/>
                  </a:cubicBezTo>
                  <a:cubicBezTo>
                    <a:pt x="801" y="269"/>
                    <a:pt x="0" y="869"/>
                    <a:pt x="34" y="1336"/>
                  </a:cubicBezTo>
                  <a:cubicBezTo>
                    <a:pt x="34" y="1437"/>
                    <a:pt x="100" y="1537"/>
                    <a:pt x="200" y="1603"/>
                  </a:cubicBezTo>
                  <a:cubicBezTo>
                    <a:pt x="265" y="1644"/>
                    <a:pt x="353" y="1661"/>
                    <a:pt x="457" y="1661"/>
                  </a:cubicBezTo>
                  <a:cubicBezTo>
                    <a:pt x="779" y="1661"/>
                    <a:pt x="1248" y="1496"/>
                    <a:pt x="1601" y="1370"/>
                  </a:cubicBezTo>
                  <a:cubicBezTo>
                    <a:pt x="1802" y="1870"/>
                    <a:pt x="2135" y="2537"/>
                    <a:pt x="2502" y="2571"/>
                  </a:cubicBezTo>
                  <a:lnTo>
                    <a:pt x="2535" y="2571"/>
                  </a:lnTo>
                  <a:cubicBezTo>
                    <a:pt x="2635" y="2571"/>
                    <a:pt x="2736" y="2537"/>
                    <a:pt x="2836" y="2404"/>
                  </a:cubicBezTo>
                  <a:cubicBezTo>
                    <a:pt x="3236" y="1870"/>
                    <a:pt x="2869" y="936"/>
                    <a:pt x="2802" y="836"/>
                  </a:cubicBezTo>
                  <a:cubicBezTo>
                    <a:pt x="2778" y="764"/>
                    <a:pt x="2702" y="709"/>
                    <a:pt x="2624" y="709"/>
                  </a:cubicBezTo>
                  <a:cubicBezTo>
                    <a:pt x="2594" y="709"/>
                    <a:pt x="2563" y="717"/>
                    <a:pt x="2535" y="736"/>
                  </a:cubicBezTo>
                  <a:cubicBezTo>
                    <a:pt x="2435" y="769"/>
                    <a:pt x="2369" y="903"/>
                    <a:pt x="2435" y="1003"/>
                  </a:cubicBezTo>
                  <a:cubicBezTo>
                    <a:pt x="2502" y="1203"/>
                    <a:pt x="2702" y="1837"/>
                    <a:pt x="2502" y="2137"/>
                  </a:cubicBezTo>
                  <a:cubicBezTo>
                    <a:pt x="2369" y="2037"/>
                    <a:pt x="2102" y="1537"/>
                    <a:pt x="1902" y="1003"/>
                  </a:cubicBezTo>
                  <a:cubicBezTo>
                    <a:pt x="1902" y="970"/>
                    <a:pt x="1835" y="936"/>
                    <a:pt x="1802" y="903"/>
                  </a:cubicBezTo>
                  <a:cubicBezTo>
                    <a:pt x="1768" y="886"/>
                    <a:pt x="1735" y="878"/>
                    <a:pt x="1706" y="878"/>
                  </a:cubicBezTo>
                  <a:cubicBezTo>
                    <a:pt x="1676" y="878"/>
                    <a:pt x="1651" y="886"/>
                    <a:pt x="1635" y="903"/>
                  </a:cubicBezTo>
                  <a:cubicBezTo>
                    <a:pt x="1168" y="1103"/>
                    <a:pt x="667" y="1236"/>
                    <a:pt x="467" y="1236"/>
                  </a:cubicBezTo>
                  <a:cubicBezTo>
                    <a:pt x="534" y="1070"/>
                    <a:pt x="934" y="669"/>
                    <a:pt x="1368" y="402"/>
                  </a:cubicBezTo>
                  <a:cubicBezTo>
                    <a:pt x="1468" y="336"/>
                    <a:pt x="1468" y="202"/>
                    <a:pt x="1435" y="102"/>
                  </a:cubicBezTo>
                  <a:cubicBezTo>
                    <a:pt x="1392" y="38"/>
                    <a:pt x="1321" y="1"/>
                    <a:pt x="124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31"/>
            <p:cNvSpPr/>
            <p:nvPr/>
          </p:nvSpPr>
          <p:spPr>
            <a:xfrm>
              <a:off x="3199883" y="3764867"/>
              <a:ext cx="53196" cy="40382"/>
            </a:xfrm>
            <a:custGeom>
              <a:avLst/>
              <a:gdLst/>
              <a:ahLst/>
              <a:cxnLst/>
              <a:rect l="l" t="t" r="r" b="b"/>
              <a:pathLst>
                <a:path w="3537" h="2685" extrusionOk="0">
                  <a:moveTo>
                    <a:pt x="505" y="1"/>
                  </a:moveTo>
                  <a:cubicBezTo>
                    <a:pt x="469" y="1"/>
                    <a:pt x="434" y="5"/>
                    <a:pt x="401" y="16"/>
                  </a:cubicBezTo>
                  <a:cubicBezTo>
                    <a:pt x="301" y="49"/>
                    <a:pt x="234" y="116"/>
                    <a:pt x="201" y="216"/>
                  </a:cubicBezTo>
                  <a:cubicBezTo>
                    <a:pt x="1" y="616"/>
                    <a:pt x="434" y="1717"/>
                    <a:pt x="568" y="2051"/>
                  </a:cubicBezTo>
                  <a:cubicBezTo>
                    <a:pt x="618" y="2126"/>
                    <a:pt x="686" y="2163"/>
                    <a:pt x="774" y="2163"/>
                  </a:cubicBezTo>
                  <a:cubicBezTo>
                    <a:pt x="803" y="2163"/>
                    <a:pt x="834" y="2159"/>
                    <a:pt x="868" y="2151"/>
                  </a:cubicBezTo>
                  <a:cubicBezTo>
                    <a:pt x="968" y="2084"/>
                    <a:pt x="1001" y="1984"/>
                    <a:pt x="968" y="1884"/>
                  </a:cubicBezTo>
                  <a:cubicBezTo>
                    <a:pt x="701" y="1250"/>
                    <a:pt x="534" y="616"/>
                    <a:pt x="568" y="416"/>
                  </a:cubicBezTo>
                  <a:lnTo>
                    <a:pt x="568" y="416"/>
                  </a:lnTo>
                  <a:cubicBezTo>
                    <a:pt x="768" y="516"/>
                    <a:pt x="1268" y="1117"/>
                    <a:pt x="1702" y="1750"/>
                  </a:cubicBezTo>
                  <a:cubicBezTo>
                    <a:pt x="1752" y="1825"/>
                    <a:pt x="1821" y="1863"/>
                    <a:pt x="1894" y="1863"/>
                  </a:cubicBezTo>
                  <a:cubicBezTo>
                    <a:pt x="1919" y="1863"/>
                    <a:pt x="1944" y="1859"/>
                    <a:pt x="1969" y="1850"/>
                  </a:cubicBezTo>
                  <a:cubicBezTo>
                    <a:pt x="2302" y="1684"/>
                    <a:pt x="2702" y="1517"/>
                    <a:pt x="2936" y="1450"/>
                  </a:cubicBezTo>
                  <a:lnTo>
                    <a:pt x="2936" y="1450"/>
                  </a:lnTo>
                  <a:cubicBezTo>
                    <a:pt x="2803" y="1684"/>
                    <a:pt x="2536" y="2051"/>
                    <a:pt x="2269" y="2351"/>
                  </a:cubicBezTo>
                  <a:cubicBezTo>
                    <a:pt x="2202" y="2451"/>
                    <a:pt x="2202" y="2584"/>
                    <a:pt x="2302" y="2651"/>
                  </a:cubicBezTo>
                  <a:cubicBezTo>
                    <a:pt x="2336" y="2684"/>
                    <a:pt x="2369" y="2684"/>
                    <a:pt x="2436" y="2684"/>
                  </a:cubicBezTo>
                  <a:cubicBezTo>
                    <a:pt x="2502" y="2684"/>
                    <a:pt x="2536" y="2684"/>
                    <a:pt x="2602" y="2618"/>
                  </a:cubicBezTo>
                  <a:cubicBezTo>
                    <a:pt x="3536" y="1517"/>
                    <a:pt x="3470" y="1283"/>
                    <a:pt x="3436" y="1183"/>
                  </a:cubicBezTo>
                  <a:cubicBezTo>
                    <a:pt x="3436" y="1117"/>
                    <a:pt x="3370" y="1050"/>
                    <a:pt x="3303" y="1016"/>
                  </a:cubicBezTo>
                  <a:cubicBezTo>
                    <a:pt x="3269" y="1005"/>
                    <a:pt x="3229" y="1000"/>
                    <a:pt x="3181" y="1000"/>
                  </a:cubicBezTo>
                  <a:cubicBezTo>
                    <a:pt x="2948" y="1000"/>
                    <a:pt x="2551" y="1134"/>
                    <a:pt x="1969" y="1383"/>
                  </a:cubicBezTo>
                  <a:cubicBezTo>
                    <a:pt x="1507" y="706"/>
                    <a:pt x="931" y="1"/>
                    <a:pt x="5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31"/>
            <p:cNvSpPr/>
            <p:nvPr/>
          </p:nvSpPr>
          <p:spPr>
            <a:xfrm>
              <a:off x="2485333" y="4460031"/>
              <a:ext cx="91714" cy="80915"/>
            </a:xfrm>
            <a:custGeom>
              <a:avLst/>
              <a:gdLst/>
              <a:ahLst/>
              <a:cxnLst/>
              <a:rect l="l" t="t" r="r" b="b"/>
              <a:pathLst>
                <a:path w="6098" h="5380" extrusionOk="0">
                  <a:moveTo>
                    <a:pt x="1838" y="0"/>
                  </a:moveTo>
                  <a:cubicBezTo>
                    <a:pt x="1236" y="0"/>
                    <a:pt x="684" y="343"/>
                    <a:pt x="377" y="1362"/>
                  </a:cubicBezTo>
                  <a:cubicBezTo>
                    <a:pt x="1" y="2591"/>
                    <a:pt x="1943" y="3160"/>
                    <a:pt x="2987" y="3168"/>
                  </a:cubicBezTo>
                  <a:lnTo>
                    <a:pt x="2987" y="3168"/>
                  </a:lnTo>
                  <a:cubicBezTo>
                    <a:pt x="2599" y="3536"/>
                    <a:pt x="2255" y="4212"/>
                    <a:pt x="2712" y="4998"/>
                  </a:cubicBezTo>
                  <a:cubicBezTo>
                    <a:pt x="2863" y="5264"/>
                    <a:pt x="3082" y="5380"/>
                    <a:pt x="3328" y="5380"/>
                  </a:cubicBezTo>
                  <a:cubicBezTo>
                    <a:pt x="4439" y="5380"/>
                    <a:pt x="6097" y="3013"/>
                    <a:pt x="4513" y="1429"/>
                  </a:cubicBezTo>
                  <a:cubicBezTo>
                    <a:pt x="4513" y="1429"/>
                    <a:pt x="3070" y="0"/>
                    <a:pt x="1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31"/>
            <p:cNvSpPr/>
            <p:nvPr/>
          </p:nvSpPr>
          <p:spPr>
            <a:xfrm>
              <a:off x="2555374" y="4425935"/>
              <a:ext cx="66447" cy="83322"/>
            </a:xfrm>
            <a:custGeom>
              <a:avLst/>
              <a:gdLst/>
              <a:ahLst/>
              <a:cxnLst/>
              <a:rect l="l" t="t" r="r" b="b"/>
              <a:pathLst>
                <a:path w="4418" h="5540" extrusionOk="0">
                  <a:moveTo>
                    <a:pt x="1931" y="0"/>
                  </a:moveTo>
                  <a:cubicBezTo>
                    <a:pt x="1" y="0"/>
                    <a:pt x="256" y="3429"/>
                    <a:pt x="256" y="3429"/>
                  </a:cubicBezTo>
                  <a:cubicBezTo>
                    <a:pt x="384" y="4921"/>
                    <a:pt x="1701" y="5539"/>
                    <a:pt x="2781" y="5539"/>
                  </a:cubicBezTo>
                  <a:cubicBezTo>
                    <a:pt x="3682" y="5539"/>
                    <a:pt x="4417" y="5109"/>
                    <a:pt x="4159" y="4396"/>
                  </a:cubicBezTo>
                  <a:cubicBezTo>
                    <a:pt x="3881" y="3610"/>
                    <a:pt x="3257" y="3387"/>
                    <a:pt x="2749" y="3387"/>
                  </a:cubicBezTo>
                  <a:cubicBezTo>
                    <a:pt x="2690" y="3387"/>
                    <a:pt x="2632" y="3390"/>
                    <a:pt x="2577" y="3396"/>
                  </a:cubicBezTo>
                  <a:lnTo>
                    <a:pt x="2577" y="3396"/>
                  </a:lnTo>
                  <a:cubicBezTo>
                    <a:pt x="3243" y="2617"/>
                    <a:pt x="4076" y="756"/>
                    <a:pt x="2892" y="227"/>
                  </a:cubicBezTo>
                  <a:cubicBezTo>
                    <a:pt x="2523" y="69"/>
                    <a:pt x="2205" y="0"/>
                    <a:pt x="1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31"/>
            <p:cNvSpPr/>
            <p:nvPr/>
          </p:nvSpPr>
          <p:spPr>
            <a:xfrm>
              <a:off x="2540665" y="4421619"/>
              <a:ext cx="24094" cy="49376"/>
            </a:xfrm>
            <a:custGeom>
              <a:avLst/>
              <a:gdLst/>
              <a:ahLst/>
              <a:cxnLst/>
              <a:rect l="l" t="t" r="r" b="b"/>
              <a:pathLst>
                <a:path w="1602" h="3283" extrusionOk="0">
                  <a:moveTo>
                    <a:pt x="1342" y="1"/>
                  </a:moveTo>
                  <a:cubicBezTo>
                    <a:pt x="1318" y="1"/>
                    <a:pt x="1293" y="5"/>
                    <a:pt x="1268" y="13"/>
                  </a:cubicBezTo>
                  <a:cubicBezTo>
                    <a:pt x="734" y="280"/>
                    <a:pt x="401" y="680"/>
                    <a:pt x="267" y="1147"/>
                  </a:cubicBezTo>
                  <a:cubicBezTo>
                    <a:pt x="0" y="2115"/>
                    <a:pt x="601" y="3116"/>
                    <a:pt x="601" y="3149"/>
                  </a:cubicBezTo>
                  <a:cubicBezTo>
                    <a:pt x="667" y="3216"/>
                    <a:pt x="734" y="3282"/>
                    <a:pt x="801" y="3282"/>
                  </a:cubicBezTo>
                  <a:cubicBezTo>
                    <a:pt x="834" y="3282"/>
                    <a:pt x="868" y="3249"/>
                    <a:pt x="901" y="3249"/>
                  </a:cubicBezTo>
                  <a:cubicBezTo>
                    <a:pt x="1001" y="3182"/>
                    <a:pt x="1034" y="3049"/>
                    <a:pt x="968" y="2949"/>
                  </a:cubicBezTo>
                  <a:cubicBezTo>
                    <a:pt x="968" y="2949"/>
                    <a:pt x="467" y="2048"/>
                    <a:pt x="667" y="1281"/>
                  </a:cubicBezTo>
                  <a:cubicBezTo>
                    <a:pt x="767" y="914"/>
                    <a:pt x="1034" y="614"/>
                    <a:pt x="1435" y="380"/>
                  </a:cubicBezTo>
                  <a:cubicBezTo>
                    <a:pt x="1568" y="347"/>
                    <a:pt x="1601" y="213"/>
                    <a:pt x="1535" y="113"/>
                  </a:cubicBezTo>
                  <a:cubicBezTo>
                    <a:pt x="1485" y="38"/>
                    <a:pt x="1416" y="1"/>
                    <a:pt x="134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31"/>
            <p:cNvSpPr/>
            <p:nvPr/>
          </p:nvSpPr>
          <p:spPr>
            <a:xfrm>
              <a:off x="2505546" y="4442314"/>
              <a:ext cx="44669" cy="31193"/>
            </a:xfrm>
            <a:custGeom>
              <a:avLst/>
              <a:gdLst/>
              <a:ahLst/>
              <a:cxnLst/>
              <a:rect l="l" t="t" r="r" b="b"/>
              <a:pathLst>
                <a:path w="2970" h="2074" extrusionOk="0">
                  <a:moveTo>
                    <a:pt x="1043" y="0"/>
                  </a:moveTo>
                  <a:cubicBezTo>
                    <a:pt x="508" y="0"/>
                    <a:pt x="128" y="305"/>
                    <a:pt x="100" y="305"/>
                  </a:cubicBezTo>
                  <a:cubicBezTo>
                    <a:pt x="0" y="372"/>
                    <a:pt x="0" y="505"/>
                    <a:pt x="67" y="605"/>
                  </a:cubicBezTo>
                  <a:cubicBezTo>
                    <a:pt x="104" y="661"/>
                    <a:pt x="161" y="685"/>
                    <a:pt x="221" y="685"/>
                  </a:cubicBezTo>
                  <a:cubicBezTo>
                    <a:pt x="270" y="685"/>
                    <a:pt x="322" y="669"/>
                    <a:pt x="367" y="639"/>
                  </a:cubicBezTo>
                  <a:cubicBezTo>
                    <a:pt x="367" y="639"/>
                    <a:pt x="645" y="407"/>
                    <a:pt x="1027" y="407"/>
                  </a:cubicBezTo>
                  <a:cubicBezTo>
                    <a:pt x="1104" y="407"/>
                    <a:pt x="1184" y="416"/>
                    <a:pt x="1268" y="439"/>
                  </a:cubicBezTo>
                  <a:cubicBezTo>
                    <a:pt x="1735" y="572"/>
                    <a:pt x="2202" y="1072"/>
                    <a:pt x="2535" y="1940"/>
                  </a:cubicBezTo>
                  <a:cubicBezTo>
                    <a:pt x="2569" y="2006"/>
                    <a:pt x="2669" y="2073"/>
                    <a:pt x="2736" y="2073"/>
                  </a:cubicBezTo>
                  <a:cubicBezTo>
                    <a:pt x="2769" y="2073"/>
                    <a:pt x="2802" y="2073"/>
                    <a:pt x="2802" y="2040"/>
                  </a:cubicBezTo>
                  <a:cubicBezTo>
                    <a:pt x="2936" y="2006"/>
                    <a:pt x="2969" y="1873"/>
                    <a:pt x="2936" y="1773"/>
                  </a:cubicBezTo>
                  <a:cubicBezTo>
                    <a:pt x="2535" y="772"/>
                    <a:pt x="2002" y="205"/>
                    <a:pt x="1368" y="38"/>
                  </a:cubicBezTo>
                  <a:cubicBezTo>
                    <a:pt x="1255" y="11"/>
                    <a:pt x="1146" y="0"/>
                    <a:pt x="104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31"/>
            <p:cNvSpPr/>
            <p:nvPr/>
          </p:nvSpPr>
          <p:spPr>
            <a:xfrm>
              <a:off x="2523609" y="4481283"/>
              <a:ext cx="35133" cy="45391"/>
            </a:xfrm>
            <a:custGeom>
              <a:avLst/>
              <a:gdLst/>
              <a:ahLst/>
              <a:cxnLst/>
              <a:rect l="l" t="t" r="r" b="b"/>
              <a:pathLst>
                <a:path w="2336" h="3018" extrusionOk="0">
                  <a:moveTo>
                    <a:pt x="737" y="0"/>
                  </a:moveTo>
                  <a:cubicBezTo>
                    <a:pt x="474" y="0"/>
                    <a:pt x="235" y="48"/>
                    <a:pt x="100" y="183"/>
                  </a:cubicBezTo>
                  <a:cubicBezTo>
                    <a:pt x="33" y="249"/>
                    <a:pt x="0" y="349"/>
                    <a:pt x="33" y="483"/>
                  </a:cubicBezTo>
                  <a:cubicBezTo>
                    <a:pt x="67" y="783"/>
                    <a:pt x="667" y="1150"/>
                    <a:pt x="1101" y="1383"/>
                  </a:cubicBezTo>
                  <a:cubicBezTo>
                    <a:pt x="867" y="1850"/>
                    <a:pt x="567" y="2551"/>
                    <a:pt x="767" y="2851"/>
                  </a:cubicBezTo>
                  <a:cubicBezTo>
                    <a:pt x="801" y="2918"/>
                    <a:pt x="901" y="3018"/>
                    <a:pt x="1068" y="3018"/>
                  </a:cubicBezTo>
                  <a:lnTo>
                    <a:pt x="1134" y="3018"/>
                  </a:lnTo>
                  <a:cubicBezTo>
                    <a:pt x="1801" y="2951"/>
                    <a:pt x="2235" y="2051"/>
                    <a:pt x="2302" y="1951"/>
                  </a:cubicBezTo>
                  <a:cubicBezTo>
                    <a:pt x="2335" y="1850"/>
                    <a:pt x="2302" y="1750"/>
                    <a:pt x="2202" y="1684"/>
                  </a:cubicBezTo>
                  <a:cubicBezTo>
                    <a:pt x="2177" y="1675"/>
                    <a:pt x="2150" y="1671"/>
                    <a:pt x="2122" y="1671"/>
                  </a:cubicBezTo>
                  <a:cubicBezTo>
                    <a:pt x="2041" y="1671"/>
                    <a:pt x="1960" y="1709"/>
                    <a:pt x="1935" y="1784"/>
                  </a:cubicBezTo>
                  <a:cubicBezTo>
                    <a:pt x="1835" y="1984"/>
                    <a:pt x="1468" y="2518"/>
                    <a:pt x="1101" y="2584"/>
                  </a:cubicBezTo>
                  <a:cubicBezTo>
                    <a:pt x="1101" y="2418"/>
                    <a:pt x="1301" y="1884"/>
                    <a:pt x="1568" y="1383"/>
                  </a:cubicBezTo>
                  <a:cubicBezTo>
                    <a:pt x="1601" y="1350"/>
                    <a:pt x="1601" y="1283"/>
                    <a:pt x="1601" y="1217"/>
                  </a:cubicBezTo>
                  <a:cubicBezTo>
                    <a:pt x="1568" y="1183"/>
                    <a:pt x="1535" y="1117"/>
                    <a:pt x="1468" y="1117"/>
                  </a:cubicBezTo>
                  <a:cubicBezTo>
                    <a:pt x="1034" y="883"/>
                    <a:pt x="601" y="583"/>
                    <a:pt x="467" y="449"/>
                  </a:cubicBezTo>
                  <a:cubicBezTo>
                    <a:pt x="521" y="432"/>
                    <a:pt x="598" y="423"/>
                    <a:pt x="693" y="423"/>
                  </a:cubicBezTo>
                  <a:cubicBezTo>
                    <a:pt x="951" y="423"/>
                    <a:pt x="1335" y="485"/>
                    <a:pt x="1701" y="583"/>
                  </a:cubicBezTo>
                  <a:cubicBezTo>
                    <a:pt x="1718" y="589"/>
                    <a:pt x="1737" y="591"/>
                    <a:pt x="1755" y="591"/>
                  </a:cubicBezTo>
                  <a:cubicBezTo>
                    <a:pt x="1843" y="591"/>
                    <a:pt x="1935" y="527"/>
                    <a:pt x="1935" y="416"/>
                  </a:cubicBezTo>
                  <a:cubicBezTo>
                    <a:pt x="1968" y="316"/>
                    <a:pt x="1901" y="216"/>
                    <a:pt x="1801" y="183"/>
                  </a:cubicBezTo>
                  <a:cubicBezTo>
                    <a:pt x="1563" y="103"/>
                    <a:pt x="1124" y="0"/>
                    <a:pt x="73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31"/>
            <p:cNvSpPr/>
            <p:nvPr/>
          </p:nvSpPr>
          <p:spPr>
            <a:xfrm>
              <a:off x="2559720" y="4450075"/>
              <a:ext cx="39149" cy="51527"/>
            </a:xfrm>
            <a:custGeom>
              <a:avLst/>
              <a:gdLst/>
              <a:ahLst/>
              <a:cxnLst/>
              <a:rect l="l" t="t" r="r" b="b"/>
              <a:pathLst>
                <a:path w="2603" h="3426" extrusionOk="0">
                  <a:moveTo>
                    <a:pt x="1293" y="1"/>
                  </a:moveTo>
                  <a:cubicBezTo>
                    <a:pt x="1251" y="1"/>
                    <a:pt x="1210" y="9"/>
                    <a:pt x="1168" y="23"/>
                  </a:cubicBezTo>
                  <a:cubicBezTo>
                    <a:pt x="735" y="156"/>
                    <a:pt x="201" y="1190"/>
                    <a:pt x="34" y="1490"/>
                  </a:cubicBezTo>
                  <a:cubicBezTo>
                    <a:pt x="1" y="1624"/>
                    <a:pt x="34" y="1724"/>
                    <a:pt x="134" y="1791"/>
                  </a:cubicBezTo>
                  <a:cubicBezTo>
                    <a:pt x="159" y="1799"/>
                    <a:pt x="186" y="1803"/>
                    <a:pt x="213" y="1803"/>
                  </a:cubicBezTo>
                  <a:cubicBezTo>
                    <a:pt x="295" y="1803"/>
                    <a:pt x="376" y="1766"/>
                    <a:pt x="401" y="1691"/>
                  </a:cubicBezTo>
                  <a:cubicBezTo>
                    <a:pt x="701" y="1090"/>
                    <a:pt x="1068" y="556"/>
                    <a:pt x="1235" y="423"/>
                  </a:cubicBezTo>
                  <a:lnTo>
                    <a:pt x="1235" y="423"/>
                  </a:lnTo>
                  <a:cubicBezTo>
                    <a:pt x="1302" y="656"/>
                    <a:pt x="1202" y="1424"/>
                    <a:pt x="968" y="2191"/>
                  </a:cubicBezTo>
                  <a:cubicBezTo>
                    <a:pt x="935" y="2291"/>
                    <a:pt x="1002" y="2391"/>
                    <a:pt x="1102" y="2458"/>
                  </a:cubicBezTo>
                  <a:cubicBezTo>
                    <a:pt x="1435" y="2591"/>
                    <a:pt x="1802" y="2791"/>
                    <a:pt x="2036" y="2925"/>
                  </a:cubicBezTo>
                  <a:cubicBezTo>
                    <a:pt x="1769" y="2958"/>
                    <a:pt x="1302" y="2991"/>
                    <a:pt x="901" y="2991"/>
                  </a:cubicBezTo>
                  <a:cubicBezTo>
                    <a:pt x="768" y="2991"/>
                    <a:pt x="668" y="3092"/>
                    <a:pt x="701" y="3225"/>
                  </a:cubicBezTo>
                  <a:cubicBezTo>
                    <a:pt x="701" y="3325"/>
                    <a:pt x="768" y="3425"/>
                    <a:pt x="901" y="3425"/>
                  </a:cubicBezTo>
                  <a:cubicBezTo>
                    <a:pt x="2336" y="3392"/>
                    <a:pt x="2503" y="3225"/>
                    <a:pt x="2536" y="3125"/>
                  </a:cubicBezTo>
                  <a:cubicBezTo>
                    <a:pt x="2603" y="3058"/>
                    <a:pt x="2603" y="2991"/>
                    <a:pt x="2569" y="2925"/>
                  </a:cubicBezTo>
                  <a:cubicBezTo>
                    <a:pt x="2503" y="2725"/>
                    <a:pt x="2136" y="2458"/>
                    <a:pt x="1435" y="2124"/>
                  </a:cubicBezTo>
                  <a:cubicBezTo>
                    <a:pt x="1669" y="1290"/>
                    <a:pt x="1835" y="290"/>
                    <a:pt x="1469" y="56"/>
                  </a:cubicBezTo>
                  <a:cubicBezTo>
                    <a:pt x="1410" y="17"/>
                    <a:pt x="1351" y="1"/>
                    <a:pt x="129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31"/>
            <p:cNvSpPr/>
            <p:nvPr/>
          </p:nvSpPr>
          <p:spPr>
            <a:xfrm>
              <a:off x="3600925" y="4699197"/>
              <a:ext cx="97730" cy="78103"/>
            </a:xfrm>
            <a:custGeom>
              <a:avLst/>
              <a:gdLst/>
              <a:ahLst/>
              <a:cxnLst/>
              <a:rect l="l" t="t" r="r" b="b"/>
              <a:pathLst>
                <a:path w="6498" h="5193" extrusionOk="0">
                  <a:moveTo>
                    <a:pt x="3477" y="1"/>
                  </a:moveTo>
                  <a:cubicBezTo>
                    <a:pt x="3427" y="1"/>
                    <a:pt x="3376" y="2"/>
                    <a:pt x="3324" y="4"/>
                  </a:cubicBezTo>
                  <a:cubicBezTo>
                    <a:pt x="2043" y="79"/>
                    <a:pt x="2161" y="2102"/>
                    <a:pt x="2511" y="3083"/>
                  </a:cubicBezTo>
                  <a:lnTo>
                    <a:pt x="2511" y="3083"/>
                  </a:lnTo>
                  <a:cubicBezTo>
                    <a:pt x="2306" y="2980"/>
                    <a:pt x="2050" y="2903"/>
                    <a:pt x="1779" y="2903"/>
                  </a:cubicBezTo>
                  <a:cubicBezTo>
                    <a:pt x="1415" y="2903"/>
                    <a:pt x="1024" y="3041"/>
                    <a:pt x="688" y="3440"/>
                  </a:cubicBezTo>
                  <a:cubicBezTo>
                    <a:pt x="1" y="4231"/>
                    <a:pt x="1266" y="5193"/>
                    <a:pt x="2597" y="5193"/>
                  </a:cubicBezTo>
                  <a:cubicBezTo>
                    <a:pt x="3396" y="5193"/>
                    <a:pt x="4220" y="4846"/>
                    <a:pt x="4658" y="3907"/>
                  </a:cubicBezTo>
                  <a:cubicBezTo>
                    <a:pt x="4658" y="3907"/>
                    <a:pt x="6498" y="1"/>
                    <a:pt x="3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31"/>
            <p:cNvSpPr/>
            <p:nvPr/>
          </p:nvSpPr>
          <p:spPr>
            <a:xfrm>
              <a:off x="3643819" y="4755176"/>
              <a:ext cx="92797" cy="70252"/>
            </a:xfrm>
            <a:custGeom>
              <a:avLst/>
              <a:gdLst/>
              <a:ahLst/>
              <a:cxnLst/>
              <a:rect l="l" t="t" r="r" b="b"/>
              <a:pathLst>
                <a:path w="6170" h="4671" extrusionOk="0">
                  <a:moveTo>
                    <a:pt x="4402" y="0"/>
                  </a:moveTo>
                  <a:cubicBezTo>
                    <a:pt x="3355" y="0"/>
                    <a:pt x="2206" y="518"/>
                    <a:pt x="2206" y="518"/>
                  </a:cubicBezTo>
                  <a:cubicBezTo>
                    <a:pt x="0" y="1518"/>
                    <a:pt x="984" y="4671"/>
                    <a:pt x="2140" y="4671"/>
                  </a:cubicBezTo>
                  <a:cubicBezTo>
                    <a:pt x="2295" y="4671"/>
                    <a:pt x="2453" y="4614"/>
                    <a:pt x="2606" y="4488"/>
                  </a:cubicBezTo>
                  <a:cubicBezTo>
                    <a:pt x="3299" y="3904"/>
                    <a:pt x="3215" y="3152"/>
                    <a:pt x="2985" y="2671"/>
                  </a:cubicBezTo>
                  <a:lnTo>
                    <a:pt x="2985" y="2671"/>
                  </a:lnTo>
                  <a:cubicBezTo>
                    <a:pt x="3380" y="2821"/>
                    <a:pt x="3948" y="2937"/>
                    <a:pt x="4491" y="2937"/>
                  </a:cubicBezTo>
                  <a:cubicBezTo>
                    <a:pt x="5289" y="2937"/>
                    <a:pt x="6031" y="2685"/>
                    <a:pt x="6076" y="1919"/>
                  </a:cubicBezTo>
                  <a:cubicBezTo>
                    <a:pt x="6169" y="403"/>
                    <a:pt x="5326" y="0"/>
                    <a:pt x="4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31"/>
            <p:cNvSpPr/>
            <p:nvPr/>
          </p:nvSpPr>
          <p:spPr>
            <a:xfrm>
              <a:off x="3680005" y="4736316"/>
              <a:ext cx="50685" cy="20139"/>
            </a:xfrm>
            <a:custGeom>
              <a:avLst/>
              <a:gdLst/>
              <a:ahLst/>
              <a:cxnLst/>
              <a:rect l="l" t="t" r="r" b="b"/>
              <a:pathLst>
                <a:path w="3370" h="1339" extrusionOk="0">
                  <a:moveTo>
                    <a:pt x="1992" y="0"/>
                  </a:moveTo>
                  <a:cubicBezTo>
                    <a:pt x="1951" y="0"/>
                    <a:pt x="1910" y="2"/>
                    <a:pt x="1868" y="4"/>
                  </a:cubicBezTo>
                  <a:cubicBezTo>
                    <a:pt x="868" y="71"/>
                    <a:pt x="134" y="938"/>
                    <a:pt x="100" y="972"/>
                  </a:cubicBezTo>
                  <a:cubicBezTo>
                    <a:pt x="0" y="1072"/>
                    <a:pt x="34" y="1205"/>
                    <a:pt x="100" y="1272"/>
                  </a:cubicBezTo>
                  <a:cubicBezTo>
                    <a:pt x="167" y="1305"/>
                    <a:pt x="200" y="1339"/>
                    <a:pt x="234" y="1339"/>
                  </a:cubicBezTo>
                  <a:cubicBezTo>
                    <a:pt x="301" y="1339"/>
                    <a:pt x="367" y="1305"/>
                    <a:pt x="401" y="1239"/>
                  </a:cubicBezTo>
                  <a:cubicBezTo>
                    <a:pt x="401" y="1239"/>
                    <a:pt x="1068" y="471"/>
                    <a:pt x="1902" y="405"/>
                  </a:cubicBezTo>
                  <a:cubicBezTo>
                    <a:pt x="1933" y="402"/>
                    <a:pt x="1964" y="400"/>
                    <a:pt x="1995" y="400"/>
                  </a:cubicBezTo>
                  <a:cubicBezTo>
                    <a:pt x="2331" y="400"/>
                    <a:pt x="2667" y="563"/>
                    <a:pt x="3002" y="838"/>
                  </a:cubicBezTo>
                  <a:cubicBezTo>
                    <a:pt x="3036" y="872"/>
                    <a:pt x="3086" y="888"/>
                    <a:pt x="3136" y="888"/>
                  </a:cubicBezTo>
                  <a:cubicBezTo>
                    <a:pt x="3186" y="888"/>
                    <a:pt x="3236" y="872"/>
                    <a:pt x="3269" y="838"/>
                  </a:cubicBezTo>
                  <a:cubicBezTo>
                    <a:pt x="3369" y="738"/>
                    <a:pt x="3369" y="605"/>
                    <a:pt x="3269" y="538"/>
                  </a:cubicBezTo>
                  <a:cubicBezTo>
                    <a:pt x="2872" y="171"/>
                    <a:pt x="2446" y="0"/>
                    <a:pt x="199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31"/>
            <p:cNvSpPr/>
            <p:nvPr/>
          </p:nvSpPr>
          <p:spPr>
            <a:xfrm>
              <a:off x="3675989" y="4702747"/>
              <a:ext cx="23086" cy="48700"/>
            </a:xfrm>
            <a:custGeom>
              <a:avLst/>
              <a:gdLst/>
              <a:ahLst/>
              <a:cxnLst/>
              <a:rect l="l" t="t" r="r" b="b"/>
              <a:pathLst>
                <a:path w="1535" h="3238" extrusionOk="0">
                  <a:moveTo>
                    <a:pt x="687" y="0"/>
                  </a:moveTo>
                  <a:cubicBezTo>
                    <a:pt x="615" y="0"/>
                    <a:pt x="544" y="37"/>
                    <a:pt x="501" y="101"/>
                  </a:cubicBezTo>
                  <a:cubicBezTo>
                    <a:pt x="434" y="202"/>
                    <a:pt x="467" y="335"/>
                    <a:pt x="568" y="402"/>
                  </a:cubicBezTo>
                  <a:cubicBezTo>
                    <a:pt x="568" y="402"/>
                    <a:pt x="1001" y="669"/>
                    <a:pt x="1068" y="1169"/>
                  </a:cubicBezTo>
                  <a:cubicBezTo>
                    <a:pt x="1101" y="1669"/>
                    <a:pt x="768" y="2270"/>
                    <a:pt x="67" y="2870"/>
                  </a:cubicBezTo>
                  <a:cubicBezTo>
                    <a:pt x="0" y="2970"/>
                    <a:pt x="0" y="3104"/>
                    <a:pt x="67" y="3170"/>
                  </a:cubicBezTo>
                  <a:cubicBezTo>
                    <a:pt x="101" y="3237"/>
                    <a:pt x="167" y="3237"/>
                    <a:pt x="234" y="3237"/>
                  </a:cubicBezTo>
                  <a:cubicBezTo>
                    <a:pt x="267" y="3237"/>
                    <a:pt x="334" y="3237"/>
                    <a:pt x="367" y="3204"/>
                  </a:cubicBezTo>
                  <a:cubicBezTo>
                    <a:pt x="1168" y="2470"/>
                    <a:pt x="1535" y="1769"/>
                    <a:pt x="1468" y="1136"/>
                  </a:cubicBezTo>
                  <a:cubicBezTo>
                    <a:pt x="1401" y="402"/>
                    <a:pt x="834" y="68"/>
                    <a:pt x="801" y="35"/>
                  </a:cubicBezTo>
                  <a:cubicBezTo>
                    <a:pt x="766" y="11"/>
                    <a:pt x="726" y="0"/>
                    <a:pt x="68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31"/>
            <p:cNvSpPr/>
            <p:nvPr/>
          </p:nvSpPr>
          <p:spPr>
            <a:xfrm>
              <a:off x="3622808" y="4732481"/>
              <a:ext cx="45165" cy="40533"/>
            </a:xfrm>
            <a:custGeom>
              <a:avLst/>
              <a:gdLst/>
              <a:ahLst/>
              <a:cxnLst/>
              <a:rect l="l" t="t" r="r" b="b"/>
              <a:pathLst>
                <a:path w="3003" h="2695" extrusionOk="0">
                  <a:moveTo>
                    <a:pt x="2265" y="1"/>
                  </a:moveTo>
                  <a:cubicBezTo>
                    <a:pt x="2211" y="1"/>
                    <a:pt x="2152" y="9"/>
                    <a:pt x="2102" y="26"/>
                  </a:cubicBezTo>
                  <a:cubicBezTo>
                    <a:pt x="1835" y="193"/>
                    <a:pt x="1702" y="860"/>
                    <a:pt x="1635" y="1360"/>
                  </a:cubicBezTo>
                  <a:cubicBezTo>
                    <a:pt x="1427" y="1334"/>
                    <a:pt x="1183" y="1313"/>
                    <a:pt x="951" y="1313"/>
                  </a:cubicBezTo>
                  <a:cubicBezTo>
                    <a:pt x="589" y="1313"/>
                    <a:pt x="256" y="1364"/>
                    <a:pt x="134" y="1527"/>
                  </a:cubicBezTo>
                  <a:cubicBezTo>
                    <a:pt x="67" y="1594"/>
                    <a:pt x="1" y="1727"/>
                    <a:pt x="101" y="1927"/>
                  </a:cubicBezTo>
                  <a:cubicBezTo>
                    <a:pt x="368" y="2528"/>
                    <a:pt x="1368" y="2661"/>
                    <a:pt x="1468" y="2694"/>
                  </a:cubicBezTo>
                  <a:lnTo>
                    <a:pt x="1502" y="2694"/>
                  </a:lnTo>
                  <a:cubicBezTo>
                    <a:pt x="1602" y="2694"/>
                    <a:pt x="1702" y="2594"/>
                    <a:pt x="1702" y="2494"/>
                  </a:cubicBezTo>
                  <a:cubicBezTo>
                    <a:pt x="1702" y="2394"/>
                    <a:pt x="1635" y="2294"/>
                    <a:pt x="1502" y="2261"/>
                  </a:cubicBezTo>
                  <a:cubicBezTo>
                    <a:pt x="1302" y="2227"/>
                    <a:pt x="668" y="2094"/>
                    <a:pt x="501" y="1794"/>
                  </a:cubicBezTo>
                  <a:cubicBezTo>
                    <a:pt x="584" y="1760"/>
                    <a:pt x="768" y="1744"/>
                    <a:pt x="997" y="1744"/>
                  </a:cubicBezTo>
                  <a:cubicBezTo>
                    <a:pt x="1226" y="1744"/>
                    <a:pt x="1502" y="1760"/>
                    <a:pt x="1769" y="1794"/>
                  </a:cubicBezTo>
                  <a:cubicBezTo>
                    <a:pt x="1788" y="1804"/>
                    <a:pt x="1805" y="1808"/>
                    <a:pt x="1820" y="1808"/>
                  </a:cubicBezTo>
                  <a:cubicBezTo>
                    <a:pt x="1858" y="1808"/>
                    <a:pt x="1888" y="1784"/>
                    <a:pt x="1935" y="1760"/>
                  </a:cubicBezTo>
                  <a:cubicBezTo>
                    <a:pt x="1969" y="1727"/>
                    <a:pt x="2002" y="1694"/>
                    <a:pt x="2002" y="1627"/>
                  </a:cubicBezTo>
                  <a:cubicBezTo>
                    <a:pt x="2069" y="1127"/>
                    <a:pt x="2202" y="626"/>
                    <a:pt x="2302" y="459"/>
                  </a:cubicBezTo>
                  <a:cubicBezTo>
                    <a:pt x="2402" y="593"/>
                    <a:pt x="2536" y="1127"/>
                    <a:pt x="2569" y="1660"/>
                  </a:cubicBezTo>
                  <a:cubicBezTo>
                    <a:pt x="2598" y="1747"/>
                    <a:pt x="2677" y="1834"/>
                    <a:pt x="2763" y="1834"/>
                  </a:cubicBezTo>
                  <a:cubicBezTo>
                    <a:pt x="2776" y="1834"/>
                    <a:pt x="2789" y="1832"/>
                    <a:pt x="2803" y="1827"/>
                  </a:cubicBezTo>
                  <a:cubicBezTo>
                    <a:pt x="2903" y="1827"/>
                    <a:pt x="3003" y="1727"/>
                    <a:pt x="3003" y="1627"/>
                  </a:cubicBezTo>
                  <a:cubicBezTo>
                    <a:pt x="2969" y="1193"/>
                    <a:pt x="2836" y="226"/>
                    <a:pt x="2402" y="26"/>
                  </a:cubicBezTo>
                  <a:cubicBezTo>
                    <a:pt x="2369" y="9"/>
                    <a:pt x="2319" y="1"/>
                    <a:pt x="226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31"/>
            <p:cNvSpPr/>
            <p:nvPr/>
          </p:nvSpPr>
          <p:spPr>
            <a:xfrm>
              <a:off x="3658422" y="4761959"/>
              <a:ext cx="51196" cy="44157"/>
            </a:xfrm>
            <a:custGeom>
              <a:avLst/>
              <a:gdLst/>
              <a:ahLst/>
              <a:cxnLst/>
              <a:rect l="l" t="t" r="r" b="b"/>
              <a:pathLst>
                <a:path w="3404" h="2936" extrusionOk="0">
                  <a:moveTo>
                    <a:pt x="1535" y="1"/>
                  </a:moveTo>
                  <a:cubicBezTo>
                    <a:pt x="1435" y="1"/>
                    <a:pt x="1302" y="67"/>
                    <a:pt x="1302" y="201"/>
                  </a:cubicBezTo>
                  <a:cubicBezTo>
                    <a:pt x="1302" y="301"/>
                    <a:pt x="1369" y="401"/>
                    <a:pt x="1502" y="434"/>
                  </a:cubicBezTo>
                  <a:cubicBezTo>
                    <a:pt x="2136" y="501"/>
                    <a:pt x="2770" y="668"/>
                    <a:pt x="2936" y="801"/>
                  </a:cubicBezTo>
                  <a:cubicBezTo>
                    <a:pt x="2770" y="935"/>
                    <a:pt x="2002" y="1068"/>
                    <a:pt x="1202" y="1135"/>
                  </a:cubicBezTo>
                  <a:cubicBezTo>
                    <a:pt x="1102" y="1135"/>
                    <a:pt x="1002" y="1201"/>
                    <a:pt x="1002" y="1301"/>
                  </a:cubicBezTo>
                  <a:cubicBezTo>
                    <a:pt x="968" y="1668"/>
                    <a:pt x="935" y="2102"/>
                    <a:pt x="868" y="2336"/>
                  </a:cubicBezTo>
                  <a:cubicBezTo>
                    <a:pt x="735" y="2102"/>
                    <a:pt x="568" y="1702"/>
                    <a:pt x="401" y="1301"/>
                  </a:cubicBezTo>
                  <a:cubicBezTo>
                    <a:pt x="377" y="1229"/>
                    <a:pt x="319" y="1175"/>
                    <a:pt x="238" y="1175"/>
                  </a:cubicBezTo>
                  <a:cubicBezTo>
                    <a:pt x="206" y="1175"/>
                    <a:pt x="172" y="1183"/>
                    <a:pt x="134" y="1201"/>
                  </a:cubicBezTo>
                  <a:cubicBezTo>
                    <a:pt x="34" y="1235"/>
                    <a:pt x="1" y="1335"/>
                    <a:pt x="34" y="1468"/>
                  </a:cubicBezTo>
                  <a:cubicBezTo>
                    <a:pt x="535" y="2836"/>
                    <a:pt x="735" y="2903"/>
                    <a:pt x="835" y="2903"/>
                  </a:cubicBezTo>
                  <a:cubicBezTo>
                    <a:pt x="868" y="2903"/>
                    <a:pt x="868" y="2936"/>
                    <a:pt x="902" y="2936"/>
                  </a:cubicBezTo>
                  <a:cubicBezTo>
                    <a:pt x="968" y="2936"/>
                    <a:pt x="1035" y="2903"/>
                    <a:pt x="1068" y="2869"/>
                  </a:cubicBezTo>
                  <a:cubicBezTo>
                    <a:pt x="1235" y="2736"/>
                    <a:pt x="1335" y="2302"/>
                    <a:pt x="1402" y="1535"/>
                  </a:cubicBezTo>
                  <a:cubicBezTo>
                    <a:pt x="2303" y="1468"/>
                    <a:pt x="3270" y="1301"/>
                    <a:pt x="3370" y="868"/>
                  </a:cubicBezTo>
                  <a:cubicBezTo>
                    <a:pt x="3403" y="768"/>
                    <a:pt x="3370" y="668"/>
                    <a:pt x="3303" y="568"/>
                  </a:cubicBezTo>
                  <a:cubicBezTo>
                    <a:pt x="3036" y="201"/>
                    <a:pt x="1902" y="34"/>
                    <a:pt x="1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31"/>
            <p:cNvSpPr/>
            <p:nvPr/>
          </p:nvSpPr>
          <p:spPr>
            <a:xfrm>
              <a:off x="2521098" y="4309436"/>
              <a:ext cx="43165" cy="43165"/>
            </a:xfrm>
            <a:custGeom>
              <a:avLst/>
              <a:gdLst/>
              <a:ahLst/>
              <a:cxnLst/>
              <a:rect l="l" t="t" r="r" b="b"/>
              <a:pathLst>
                <a:path w="2870" h="2870" extrusionOk="0">
                  <a:moveTo>
                    <a:pt x="1435" y="434"/>
                  </a:moveTo>
                  <a:cubicBezTo>
                    <a:pt x="1702" y="434"/>
                    <a:pt x="1968" y="534"/>
                    <a:pt x="2169" y="734"/>
                  </a:cubicBezTo>
                  <a:cubicBezTo>
                    <a:pt x="2335" y="901"/>
                    <a:pt x="2469" y="1168"/>
                    <a:pt x="2469" y="1435"/>
                  </a:cubicBezTo>
                  <a:cubicBezTo>
                    <a:pt x="2469" y="2002"/>
                    <a:pt x="2002" y="2469"/>
                    <a:pt x="1435" y="2469"/>
                  </a:cubicBezTo>
                  <a:cubicBezTo>
                    <a:pt x="868" y="2469"/>
                    <a:pt x="401" y="2002"/>
                    <a:pt x="401" y="1435"/>
                  </a:cubicBezTo>
                  <a:cubicBezTo>
                    <a:pt x="401" y="868"/>
                    <a:pt x="868" y="434"/>
                    <a:pt x="1435" y="434"/>
                  </a:cubicBezTo>
                  <a:close/>
                  <a:moveTo>
                    <a:pt x="1435" y="0"/>
                  </a:moveTo>
                  <a:cubicBezTo>
                    <a:pt x="634" y="0"/>
                    <a:pt x="0" y="634"/>
                    <a:pt x="0" y="1435"/>
                  </a:cubicBezTo>
                  <a:cubicBezTo>
                    <a:pt x="0" y="2235"/>
                    <a:pt x="634" y="2869"/>
                    <a:pt x="1435" y="2869"/>
                  </a:cubicBezTo>
                  <a:cubicBezTo>
                    <a:pt x="2235" y="2869"/>
                    <a:pt x="2869" y="2235"/>
                    <a:pt x="2869" y="1435"/>
                  </a:cubicBezTo>
                  <a:cubicBezTo>
                    <a:pt x="2869" y="1068"/>
                    <a:pt x="2736" y="701"/>
                    <a:pt x="2469" y="434"/>
                  </a:cubicBezTo>
                  <a:cubicBezTo>
                    <a:pt x="2169" y="167"/>
                    <a:pt x="1835" y="0"/>
                    <a:pt x="14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31"/>
            <p:cNvSpPr/>
            <p:nvPr/>
          </p:nvSpPr>
          <p:spPr>
            <a:xfrm>
              <a:off x="3825487" y="4167458"/>
              <a:ext cx="43165" cy="43150"/>
            </a:xfrm>
            <a:custGeom>
              <a:avLst/>
              <a:gdLst/>
              <a:ahLst/>
              <a:cxnLst/>
              <a:rect l="l" t="t" r="r" b="b"/>
              <a:pathLst>
                <a:path w="2870" h="2869" extrusionOk="0">
                  <a:moveTo>
                    <a:pt x="1435" y="401"/>
                  </a:moveTo>
                  <a:cubicBezTo>
                    <a:pt x="1702" y="401"/>
                    <a:pt x="1969" y="501"/>
                    <a:pt x="2169" y="701"/>
                  </a:cubicBezTo>
                  <a:cubicBezTo>
                    <a:pt x="2336" y="901"/>
                    <a:pt x="2469" y="1168"/>
                    <a:pt x="2469" y="1435"/>
                  </a:cubicBezTo>
                  <a:cubicBezTo>
                    <a:pt x="2469" y="2002"/>
                    <a:pt x="2002" y="2469"/>
                    <a:pt x="1435" y="2469"/>
                  </a:cubicBezTo>
                  <a:cubicBezTo>
                    <a:pt x="868" y="2469"/>
                    <a:pt x="401" y="2002"/>
                    <a:pt x="401" y="1435"/>
                  </a:cubicBezTo>
                  <a:cubicBezTo>
                    <a:pt x="401" y="868"/>
                    <a:pt x="868" y="401"/>
                    <a:pt x="1435" y="401"/>
                  </a:cubicBezTo>
                  <a:close/>
                  <a:moveTo>
                    <a:pt x="1435" y="0"/>
                  </a:moveTo>
                  <a:cubicBezTo>
                    <a:pt x="635" y="0"/>
                    <a:pt x="1" y="634"/>
                    <a:pt x="1" y="1435"/>
                  </a:cubicBezTo>
                  <a:cubicBezTo>
                    <a:pt x="1" y="2235"/>
                    <a:pt x="635" y="2869"/>
                    <a:pt x="1435" y="2869"/>
                  </a:cubicBezTo>
                  <a:cubicBezTo>
                    <a:pt x="2236" y="2869"/>
                    <a:pt x="2870" y="2235"/>
                    <a:pt x="2870" y="1435"/>
                  </a:cubicBezTo>
                  <a:cubicBezTo>
                    <a:pt x="2870" y="1068"/>
                    <a:pt x="2736" y="701"/>
                    <a:pt x="2469" y="401"/>
                  </a:cubicBezTo>
                  <a:cubicBezTo>
                    <a:pt x="2169" y="134"/>
                    <a:pt x="1836" y="0"/>
                    <a:pt x="14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31"/>
            <p:cNvSpPr/>
            <p:nvPr/>
          </p:nvSpPr>
          <p:spPr>
            <a:xfrm>
              <a:off x="2791006" y="4439171"/>
              <a:ext cx="207717" cy="465277"/>
            </a:xfrm>
            <a:custGeom>
              <a:avLst/>
              <a:gdLst/>
              <a:ahLst/>
              <a:cxnLst/>
              <a:rect l="l" t="t" r="r" b="b"/>
              <a:pathLst>
                <a:path w="13811" h="30936" extrusionOk="0">
                  <a:moveTo>
                    <a:pt x="247" y="1"/>
                  </a:moveTo>
                  <a:cubicBezTo>
                    <a:pt x="197" y="1"/>
                    <a:pt x="145" y="17"/>
                    <a:pt x="101" y="47"/>
                  </a:cubicBezTo>
                  <a:cubicBezTo>
                    <a:pt x="34" y="114"/>
                    <a:pt x="0" y="247"/>
                    <a:pt x="101" y="347"/>
                  </a:cubicBezTo>
                  <a:cubicBezTo>
                    <a:pt x="13243" y="15058"/>
                    <a:pt x="13377" y="30569"/>
                    <a:pt x="13377" y="30736"/>
                  </a:cubicBezTo>
                  <a:cubicBezTo>
                    <a:pt x="13377" y="30836"/>
                    <a:pt x="13477" y="30936"/>
                    <a:pt x="13610" y="30936"/>
                  </a:cubicBezTo>
                  <a:cubicBezTo>
                    <a:pt x="13710" y="30936"/>
                    <a:pt x="13810" y="30836"/>
                    <a:pt x="13810" y="30736"/>
                  </a:cubicBezTo>
                  <a:cubicBezTo>
                    <a:pt x="13810" y="30702"/>
                    <a:pt x="13777" y="26733"/>
                    <a:pt x="12142" y="20996"/>
                  </a:cubicBezTo>
                  <a:cubicBezTo>
                    <a:pt x="10608" y="15725"/>
                    <a:pt x="7339" y="7819"/>
                    <a:pt x="401" y="81"/>
                  </a:cubicBezTo>
                  <a:cubicBezTo>
                    <a:pt x="364" y="25"/>
                    <a:pt x="307"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31"/>
            <p:cNvSpPr/>
            <p:nvPr/>
          </p:nvSpPr>
          <p:spPr>
            <a:xfrm>
              <a:off x="2795066" y="4267293"/>
              <a:ext cx="142955" cy="234158"/>
            </a:xfrm>
            <a:custGeom>
              <a:avLst/>
              <a:gdLst/>
              <a:ahLst/>
              <a:cxnLst/>
              <a:rect l="l" t="t" r="r" b="b"/>
              <a:pathLst>
                <a:path w="9505" h="15569" extrusionOk="0">
                  <a:moveTo>
                    <a:pt x="5531" y="0"/>
                  </a:moveTo>
                  <a:cubicBezTo>
                    <a:pt x="4955" y="0"/>
                    <a:pt x="4226" y="281"/>
                    <a:pt x="3100" y="734"/>
                  </a:cubicBezTo>
                  <a:cubicBezTo>
                    <a:pt x="564" y="1768"/>
                    <a:pt x="364" y="1935"/>
                    <a:pt x="331" y="3703"/>
                  </a:cubicBezTo>
                  <a:cubicBezTo>
                    <a:pt x="264" y="5471"/>
                    <a:pt x="64" y="8273"/>
                    <a:pt x="64" y="8273"/>
                  </a:cubicBezTo>
                  <a:cubicBezTo>
                    <a:pt x="446" y="10680"/>
                    <a:pt x="0" y="15568"/>
                    <a:pt x="1935" y="15568"/>
                  </a:cubicBezTo>
                  <a:cubicBezTo>
                    <a:pt x="2199" y="15568"/>
                    <a:pt x="2506" y="15478"/>
                    <a:pt x="2866" y="15278"/>
                  </a:cubicBezTo>
                  <a:cubicBezTo>
                    <a:pt x="9504" y="11575"/>
                    <a:pt x="8837" y="3636"/>
                    <a:pt x="7503" y="1601"/>
                  </a:cubicBezTo>
                  <a:cubicBezTo>
                    <a:pt x="6754" y="459"/>
                    <a:pt x="6267" y="0"/>
                    <a:pt x="5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31"/>
            <p:cNvSpPr/>
            <p:nvPr/>
          </p:nvSpPr>
          <p:spPr>
            <a:xfrm>
              <a:off x="2675619" y="4328296"/>
              <a:ext cx="179111" cy="172719"/>
            </a:xfrm>
            <a:custGeom>
              <a:avLst/>
              <a:gdLst/>
              <a:ahLst/>
              <a:cxnLst/>
              <a:rect l="l" t="t" r="r" b="b"/>
              <a:pathLst>
                <a:path w="11909" h="11484" extrusionOk="0">
                  <a:moveTo>
                    <a:pt x="7675" y="0"/>
                  </a:moveTo>
                  <a:cubicBezTo>
                    <a:pt x="7544" y="0"/>
                    <a:pt x="7410" y="16"/>
                    <a:pt x="7272" y="47"/>
                  </a:cubicBezTo>
                  <a:cubicBezTo>
                    <a:pt x="5104" y="514"/>
                    <a:pt x="5104" y="848"/>
                    <a:pt x="3970" y="3583"/>
                  </a:cubicBezTo>
                  <a:cubicBezTo>
                    <a:pt x="2869" y="6285"/>
                    <a:pt x="0" y="5451"/>
                    <a:pt x="134" y="7819"/>
                  </a:cubicBezTo>
                  <a:cubicBezTo>
                    <a:pt x="204" y="9497"/>
                    <a:pt x="4114" y="11484"/>
                    <a:pt x="7409" y="11484"/>
                  </a:cubicBezTo>
                  <a:cubicBezTo>
                    <a:pt x="8832" y="11484"/>
                    <a:pt x="10140" y="11113"/>
                    <a:pt x="10975" y="10188"/>
                  </a:cubicBezTo>
                  <a:cubicBezTo>
                    <a:pt x="10975" y="10188"/>
                    <a:pt x="11909" y="6852"/>
                    <a:pt x="11408" y="5017"/>
                  </a:cubicBezTo>
                  <a:cubicBezTo>
                    <a:pt x="10909" y="3299"/>
                    <a:pt x="9619" y="0"/>
                    <a:pt x="76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31"/>
            <p:cNvSpPr/>
            <p:nvPr/>
          </p:nvSpPr>
          <p:spPr>
            <a:xfrm>
              <a:off x="2662068" y="4470318"/>
              <a:ext cx="180119" cy="102663"/>
            </a:xfrm>
            <a:custGeom>
              <a:avLst/>
              <a:gdLst/>
              <a:ahLst/>
              <a:cxnLst/>
              <a:rect l="l" t="t" r="r" b="b"/>
              <a:pathLst>
                <a:path w="11976" h="6826" extrusionOk="0">
                  <a:moveTo>
                    <a:pt x="5674" y="0"/>
                  </a:moveTo>
                  <a:cubicBezTo>
                    <a:pt x="5016" y="0"/>
                    <a:pt x="4451" y="128"/>
                    <a:pt x="4137" y="478"/>
                  </a:cubicBezTo>
                  <a:cubicBezTo>
                    <a:pt x="2969" y="1812"/>
                    <a:pt x="1" y="2613"/>
                    <a:pt x="601" y="5181"/>
                  </a:cubicBezTo>
                  <a:cubicBezTo>
                    <a:pt x="852" y="6253"/>
                    <a:pt x="2014" y="6825"/>
                    <a:pt x="3519" y="6825"/>
                  </a:cubicBezTo>
                  <a:cubicBezTo>
                    <a:pt x="5620" y="6825"/>
                    <a:pt x="8389" y="5710"/>
                    <a:pt x="10275" y="3280"/>
                  </a:cubicBezTo>
                  <a:cubicBezTo>
                    <a:pt x="11976" y="1045"/>
                    <a:pt x="9941" y="945"/>
                    <a:pt x="9941" y="945"/>
                  </a:cubicBezTo>
                  <a:cubicBezTo>
                    <a:pt x="9941" y="945"/>
                    <a:pt x="7463" y="0"/>
                    <a:pt x="5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31"/>
            <p:cNvSpPr/>
            <p:nvPr/>
          </p:nvSpPr>
          <p:spPr>
            <a:xfrm>
              <a:off x="2710737" y="4327453"/>
              <a:ext cx="138473" cy="177652"/>
            </a:xfrm>
            <a:custGeom>
              <a:avLst/>
              <a:gdLst/>
              <a:ahLst/>
              <a:cxnLst/>
              <a:rect l="l" t="t" r="r" b="b"/>
              <a:pathLst>
                <a:path w="9207" h="11812" extrusionOk="0">
                  <a:moveTo>
                    <a:pt x="6495" y="0"/>
                  </a:moveTo>
                  <a:cubicBezTo>
                    <a:pt x="6453" y="0"/>
                    <a:pt x="6410" y="11"/>
                    <a:pt x="6372" y="37"/>
                  </a:cubicBezTo>
                  <a:cubicBezTo>
                    <a:pt x="6271" y="103"/>
                    <a:pt x="6271" y="237"/>
                    <a:pt x="6338" y="337"/>
                  </a:cubicBezTo>
                  <a:cubicBezTo>
                    <a:pt x="8740" y="3472"/>
                    <a:pt x="8807" y="9677"/>
                    <a:pt x="8173" y="10778"/>
                  </a:cubicBezTo>
                  <a:cubicBezTo>
                    <a:pt x="7934" y="11234"/>
                    <a:pt x="7836" y="11393"/>
                    <a:pt x="7474" y="11393"/>
                  </a:cubicBezTo>
                  <a:cubicBezTo>
                    <a:pt x="7281" y="11393"/>
                    <a:pt x="7012" y="11348"/>
                    <a:pt x="6605" y="11278"/>
                  </a:cubicBezTo>
                  <a:cubicBezTo>
                    <a:pt x="6138" y="11178"/>
                    <a:pt x="5471" y="11078"/>
                    <a:pt x="4537" y="10978"/>
                  </a:cubicBezTo>
                  <a:cubicBezTo>
                    <a:pt x="1501" y="10644"/>
                    <a:pt x="401" y="9477"/>
                    <a:pt x="401" y="9477"/>
                  </a:cubicBezTo>
                  <a:cubicBezTo>
                    <a:pt x="346" y="9440"/>
                    <a:pt x="281" y="9413"/>
                    <a:pt x="222" y="9413"/>
                  </a:cubicBezTo>
                  <a:cubicBezTo>
                    <a:pt x="174" y="9413"/>
                    <a:pt x="130" y="9431"/>
                    <a:pt x="100" y="9477"/>
                  </a:cubicBezTo>
                  <a:cubicBezTo>
                    <a:pt x="0" y="9543"/>
                    <a:pt x="0" y="9677"/>
                    <a:pt x="67" y="9743"/>
                  </a:cubicBezTo>
                  <a:cubicBezTo>
                    <a:pt x="134" y="9810"/>
                    <a:pt x="1268" y="11044"/>
                    <a:pt x="4470" y="11378"/>
                  </a:cubicBezTo>
                  <a:cubicBezTo>
                    <a:pt x="5404" y="11478"/>
                    <a:pt x="6071" y="11578"/>
                    <a:pt x="6538" y="11678"/>
                  </a:cubicBezTo>
                  <a:cubicBezTo>
                    <a:pt x="6939" y="11745"/>
                    <a:pt x="7239" y="11812"/>
                    <a:pt x="7472" y="11812"/>
                  </a:cubicBezTo>
                  <a:cubicBezTo>
                    <a:pt x="7939" y="11812"/>
                    <a:pt x="8206" y="11611"/>
                    <a:pt x="8540" y="10978"/>
                  </a:cubicBezTo>
                  <a:cubicBezTo>
                    <a:pt x="9207" y="9777"/>
                    <a:pt x="9207" y="3406"/>
                    <a:pt x="6672" y="70"/>
                  </a:cubicBezTo>
                  <a:cubicBezTo>
                    <a:pt x="6630" y="29"/>
                    <a:pt x="6564" y="0"/>
                    <a:pt x="649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31"/>
            <p:cNvSpPr/>
            <p:nvPr/>
          </p:nvSpPr>
          <p:spPr>
            <a:xfrm>
              <a:off x="2837163" y="4387192"/>
              <a:ext cx="37645" cy="97339"/>
            </a:xfrm>
            <a:custGeom>
              <a:avLst/>
              <a:gdLst/>
              <a:ahLst/>
              <a:cxnLst/>
              <a:rect l="l" t="t" r="r" b="b"/>
              <a:pathLst>
                <a:path w="2503" h="6472" extrusionOk="0">
                  <a:moveTo>
                    <a:pt x="2302" y="1"/>
                  </a:moveTo>
                  <a:cubicBezTo>
                    <a:pt x="2169" y="1"/>
                    <a:pt x="2068" y="101"/>
                    <a:pt x="2068" y="201"/>
                  </a:cubicBezTo>
                  <a:cubicBezTo>
                    <a:pt x="2068" y="234"/>
                    <a:pt x="1735" y="4204"/>
                    <a:pt x="67" y="6138"/>
                  </a:cubicBezTo>
                  <a:cubicBezTo>
                    <a:pt x="0" y="6238"/>
                    <a:pt x="0" y="6372"/>
                    <a:pt x="100" y="6439"/>
                  </a:cubicBezTo>
                  <a:cubicBezTo>
                    <a:pt x="134" y="6472"/>
                    <a:pt x="167" y="6472"/>
                    <a:pt x="234" y="6472"/>
                  </a:cubicBezTo>
                  <a:cubicBezTo>
                    <a:pt x="301" y="6472"/>
                    <a:pt x="334" y="6472"/>
                    <a:pt x="401" y="6405"/>
                  </a:cubicBezTo>
                  <a:cubicBezTo>
                    <a:pt x="2135" y="4370"/>
                    <a:pt x="2469" y="401"/>
                    <a:pt x="2469" y="234"/>
                  </a:cubicBezTo>
                  <a:cubicBezTo>
                    <a:pt x="2502" y="134"/>
                    <a:pt x="2402" y="34"/>
                    <a:pt x="23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31"/>
            <p:cNvSpPr/>
            <p:nvPr/>
          </p:nvSpPr>
          <p:spPr>
            <a:xfrm>
              <a:off x="2718257" y="4495510"/>
              <a:ext cx="117417" cy="41706"/>
            </a:xfrm>
            <a:custGeom>
              <a:avLst/>
              <a:gdLst/>
              <a:ahLst/>
              <a:cxnLst/>
              <a:rect l="l" t="t" r="r" b="b"/>
              <a:pathLst>
                <a:path w="7807" h="2773" extrusionOk="0">
                  <a:moveTo>
                    <a:pt x="7563" y="1"/>
                  </a:moveTo>
                  <a:cubicBezTo>
                    <a:pt x="7521" y="1"/>
                    <a:pt x="7478" y="12"/>
                    <a:pt x="7439" y="37"/>
                  </a:cubicBezTo>
                  <a:cubicBezTo>
                    <a:pt x="7439" y="71"/>
                    <a:pt x="6172" y="1071"/>
                    <a:pt x="4304" y="2005"/>
                  </a:cubicBezTo>
                  <a:cubicBezTo>
                    <a:pt x="3832" y="2241"/>
                    <a:pt x="3336" y="2328"/>
                    <a:pt x="2862" y="2328"/>
                  </a:cubicBezTo>
                  <a:cubicBezTo>
                    <a:pt x="1528" y="2328"/>
                    <a:pt x="359" y="1638"/>
                    <a:pt x="334" y="1638"/>
                  </a:cubicBezTo>
                  <a:cubicBezTo>
                    <a:pt x="299" y="1615"/>
                    <a:pt x="259" y="1604"/>
                    <a:pt x="221" y="1604"/>
                  </a:cubicBezTo>
                  <a:cubicBezTo>
                    <a:pt x="152" y="1604"/>
                    <a:pt x="89" y="1640"/>
                    <a:pt x="67" y="1705"/>
                  </a:cubicBezTo>
                  <a:cubicBezTo>
                    <a:pt x="1" y="1805"/>
                    <a:pt x="34" y="1939"/>
                    <a:pt x="134" y="2005"/>
                  </a:cubicBezTo>
                  <a:cubicBezTo>
                    <a:pt x="201" y="2039"/>
                    <a:pt x="1402" y="2772"/>
                    <a:pt x="2836" y="2772"/>
                  </a:cubicBezTo>
                  <a:cubicBezTo>
                    <a:pt x="3370" y="2772"/>
                    <a:pt x="3937" y="2639"/>
                    <a:pt x="4504" y="2372"/>
                  </a:cubicBezTo>
                  <a:cubicBezTo>
                    <a:pt x="6405" y="1405"/>
                    <a:pt x="7639" y="404"/>
                    <a:pt x="7706" y="371"/>
                  </a:cubicBezTo>
                  <a:cubicBezTo>
                    <a:pt x="7806" y="304"/>
                    <a:pt x="7806" y="171"/>
                    <a:pt x="7740" y="71"/>
                  </a:cubicBezTo>
                  <a:cubicBezTo>
                    <a:pt x="7698" y="29"/>
                    <a:pt x="7632" y="1"/>
                    <a:pt x="756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31"/>
            <p:cNvSpPr/>
            <p:nvPr/>
          </p:nvSpPr>
          <p:spPr>
            <a:xfrm>
              <a:off x="2784478" y="4420551"/>
              <a:ext cx="61228" cy="81547"/>
            </a:xfrm>
            <a:custGeom>
              <a:avLst/>
              <a:gdLst/>
              <a:ahLst/>
              <a:cxnLst/>
              <a:rect l="l" t="t" r="r" b="b"/>
              <a:pathLst>
                <a:path w="4071" h="5422" extrusionOk="0">
                  <a:moveTo>
                    <a:pt x="263" y="1"/>
                  </a:moveTo>
                  <a:cubicBezTo>
                    <a:pt x="209" y="1"/>
                    <a:pt x="151" y="18"/>
                    <a:pt x="101" y="51"/>
                  </a:cubicBezTo>
                  <a:cubicBezTo>
                    <a:pt x="34" y="118"/>
                    <a:pt x="1" y="251"/>
                    <a:pt x="101" y="351"/>
                  </a:cubicBezTo>
                  <a:cubicBezTo>
                    <a:pt x="1435" y="1786"/>
                    <a:pt x="3403" y="4354"/>
                    <a:pt x="3003" y="5088"/>
                  </a:cubicBezTo>
                  <a:cubicBezTo>
                    <a:pt x="2936" y="5188"/>
                    <a:pt x="2970" y="5321"/>
                    <a:pt x="3070" y="5388"/>
                  </a:cubicBezTo>
                  <a:cubicBezTo>
                    <a:pt x="3103" y="5388"/>
                    <a:pt x="3136" y="5421"/>
                    <a:pt x="3170" y="5421"/>
                  </a:cubicBezTo>
                  <a:cubicBezTo>
                    <a:pt x="3236" y="5421"/>
                    <a:pt x="3303" y="5355"/>
                    <a:pt x="3337" y="5288"/>
                  </a:cubicBezTo>
                  <a:cubicBezTo>
                    <a:pt x="4070" y="4054"/>
                    <a:pt x="1002" y="718"/>
                    <a:pt x="401" y="51"/>
                  </a:cubicBezTo>
                  <a:cubicBezTo>
                    <a:pt x="368" y="18"/>
                    <a:pt x="318" y="1"/>
                    <a:pt x="26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31"/>
            <p:cNvSpPr/>
            <p:nvPr/>
          </p:nvSpPr>
          <p:spPr>
            <a:xfrm>
              <a:off x="2901384" y="4479508"/>
              <a:ext cx="107867" cy="119959"/>
            </a:xfrm>
            <a:custGeom>
              <a:avLst/>
              <a:gdLst/>
              <a:ahLst/>
              <a:cxnLst/>
              <a:rect l="l" t="t" r="r" b="b"/>
              <a:pathLst>
                <a:path w="7172" h="7976" extrusionOk="0">
                  <a:moveTo>
                    <a:pt x="6705" y="0"/>
                  </a:moveTo>
                  <a:lnTo>
                    <a:pt x="6705" y="0"/>
                  </a:lnTo>
                  <a:cubicBezTo>
                    <a:pt x="0" y="1568"/>
                    <a:pt x="434" y="7973"/>
                    <a:pt x="434" y="7973"/>
                  </a:cubicBezTo>
                  <a:cubicBezTo>
                    <a:pt x="434" y="7973"/>
                    <a:pt x="501" y="7976"/>
                    <a:pt x="622" y="7976"/>
                  </a:cubicBezTo>
                  <a:cubicBezTo>
                    <a:pt x="1416" y="7976"/>
                    <a:pt x="4512" y="7850"/>
                    <a:pt x="5671" y="5938"/>
                  </a:cubicBezTo>
                  <a:cubicBezTo>
                    <a:pt x="7172" y="3403"/>
                    <a:pt x="6705" y="1"/>
                    <a:pt x="67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31"/>
            <p:cNvSpPr/>
            <p:nvPr/>
          </p:nvSpPr>
          <p:spPr>
            <a:xfrm>
              <a:off x="2904392" y="4514431"/>
              <a:ext cx="73260" cy="87999"/>
            </a:xfrm>
            <a:custGeom>
              <a:avLst/>
              <a:gdLst/>
              <a:ahLst/>
              <a:cxnLst/>
              <a:rect l="l" t="t" r="r" b="b"/>
              <a:pathLst>
                <a:path w="4871" h="5851" extrusionOk="0">
                  <a:moveTo>
                    <a:pt x="4649" y="0"/>
                  </a:moveTo>
                  <a:cubicBezTo>
                    <a:pt x="4600" y="0"/>
                    <a:pt x="4548" y="17"/>
                    <a:pt x="4503" y="47"/>
                  </a:cubicBezTo>
                  <a:cubicBezTo>
                    <a:pt x="4370" y="147"/>
                    <a:pt x="1001" y="2782"/>
                    <a:pt x="34" y="5584"/>
                  </a:cubicBezTo>
                  <a:cubicBezTo>
                    <a:pt x="0" y="5684"/>
                    <a:pt x="67" y="5818"/>
                    <a:pt x="167" y="5851"/>
                  </a:cubicBezTo>
                  <a:lnTo>
                    <a:pt x="234" y="5851"/>
                  </a:lnTo>
                  <a:cubicBezTo>
                    <a:pt x="300" y="5851"/>
                    <a:pt x="400" y="5818"/>
                    <a:pt x="434" y="5718"/>
                  </a:cubicBezTo>
                  <a:cubicBezTo>
                    <a:pt x="1334" y="3049"/>
                    <a:pt x="4737" y="414"/>
                    <a:pt x="4770" y="380"/>
                  </a:cubicBezTo>
                  <a:cubicBezTo>
                    <a:pt x="4870" y="314"/>
                    <a:pt x="4870" y="180"/>
                    <a:pt x="4804" y="80"/>
                  </a:cubicBezTo>
                  <a:cubicBezTo>
                    <a:pt x="4767" y="25"/>
                    <a:pt x="4710" y="0"/>
                    <a:pt x="464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31"/>
            <p:cNvSpPr/>
            <p:nvPr/>
          </p:nvSpPr>
          <p:spPr>
            <a:xfrm>
              <a:off x="2824124" y="4711395"/>
              <a:ext cx="148009" cy="77471"/>
            </a:xfrm>
            <a:custGeom>
              <a:avLst/>
              <a:gdLst/>
              <a:ahLst/>
              <a:cxnLst/>
              <a:rect l="l" t="t" r="r" b="b"/>
              <a:pathLst>
                <a:path w="9841" h="5151" extrusionOk="0">
                  <a:moveTo>
                    <a:pt x="3581" y="1"/>
                  </a:moveTo>
                  <a:cubicBezTo>
                    <a:pt x="2513" y="1"/>
                    <a:pt x="1317" y="235"/>
                    <a:pt x="0" y="827"/>
                  </a:cubicBezTo>
                  <a:cubicBezTo>
                    <a:pt x="0" y="827"/>
                    <a:pt x="1701" y="3796"/>
                    <a:pt x="4437" y="4930"/>
                  </a:cubicBezTo>
                  <a:cubicBezTo>
                    <a:pt x="4821" y="5085"/>
                    <a:pt x="5222" y="5150"/>
                    <a:pt x="5622" y="5150"/>
                  </a:cubicBezTo>
                  <a:cubicBezTo>
                    <a:pt x="7723" y="5150"/>
                    <a:pt x="9840" y="3363"/>
                    <a:pt x="9840" y="3363"/>
                  </a:cubicBezTo>
                  <a:cubicBezTo>
                    <a:pt x="9840" y="3363"/>
                    <a:pt x="7627" y="1"/>
                    <a:pt x="3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31"/>
            <p:cNvSpPr/>
            <p:nvPr/>
          </p:nvSpPr>
          <p:spPr>
            <a:xfrm>
              <a:off x="2866762" y="4733864"/>
              <a:ext cx="108875" cy="31629"/>
            </a:xfrm>
            <a:custGeom>
              <a:avLst/>
              <a:gdLst/>
              <a:ahLst/>
              <a:cxnLst/>
              <a:rect l="l" t="t" r="r" b="b"/>
              <a:pathLst>
                <a:path w="7239" h="2103" extrusionOk="0">
                  <a:moveTo>
                    <a:pt x="201" y="1"/>
                  </a:moveTo>
                  <a:cubicBezTo>
                    <a:pt x="67" y="1"/>
                    <a:pt x="0" y="101"/>
                    <a:pt x="0" y="201"/>
                  </a:cubicBezTo>
                  <a:cubicBezTo>
                    <a:pt x="0" y="334"/>
                    <a:pt x="67" y="434"/>
                    <a:pt x="201" y="434"/>
                  </a:cubicBezTo>
                  <a:cubicBezTo>
                    <a:pt x="234" y="434"/>
                    <a:pt x="4537" y="468"/>
                    <a:pt x="6872" y="2035"/>
                  </a:cubicBezTo>
                  <a:cubicBezTo>
                    <a:pt x="6905" y="2069"/>
                    <a:pt x="6972" y="2102"/>
                    <a:pt x="7005" y="2102"/>
                  </a:cubicBezTo>
                  <a:cubicBezTo>
                    <a:pt x="7072" y="2102"/>
                    <a:pt x="7139" y="2069"/>
                    <a:pt x="7172" y="2002"/>
                  </a:cubicBezTo>
                  <a:cubicBezTo>
                    <a:pt x="7239" y="1902"/>
                    <a:pt x="7206" y="1768"/>
                    <a:pt x="7105" y="1702"/>
                  </a:cubicBezTo>
                  <a:cubicBezTo>
                    <a:pt x="4670" y="67"/>
                    <a:pt x="367" y="1"/>
                    <a:pt x="2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31"/>
            <p:cNvSpPr/>
            <p:nvPr/>
          </p:nvSpPr>
          <p:spPr>
            <a:xfrm>
              <a:off x="3312262" y="4419258"/>
              <a:ext cx="227284" cy="521316"/>
            </a:xfrm>
            <a:custGeom>
              <a:avLst/>
              <a:gdLst/>
              <a:ahLst/>
              <a:cxnLst/>
              <a:rect l="l" t="t" r="r" b="b"/>
              <a:pathLst>
                <a:path w="15112" h="34662" extrusionOk="0">
                  <a:moveTo>
                    <a:pt x="14888" y="1"/>
                  </a:moveTo>
                  <a:cubicBezTo>
                    <a:pt x="14819" y="1"/>
                    <a:pt x="14752" y="29"/>
                    <a:pt x="14711" y="70"/>
                  </a:cubicBezTo>
                  <a:cubicBezTo>
                    <a:pt x="14544" y="270"/>
                    <a:pt x="1" y="19317"/>
                    <a:pt x="3937" y="34495"/>
                  </a:cubicBezTo>
                  <a:cubicBezTo>
                    <a:pt x="3970" y="34595"/>
                    <a:pt x="4070" y="34662"/>
                    <a:pt x="4170" y="34662"/>
                  </a:cubicBezTo>
                  <a:lnTo>
                    <a:pt x="4204" y="34662"/>
                  </a:lnTo>
                  <a:cubicBezTo>
                    <a:pt x="4304" y="34628"/>
                    <a:pt x="4370" y="34528"/>
                    <a:pt x="4370" y="34395"/>
                  </a:cubicBezTo>
                  <a:cubicBezTo>
                    <a:pt x="468" y="19417"/>
                    <a:pt x="14878" y="537"/>
                    <a:pt x="15045" y="337"/>
                  </a:cubicBezTo>
                  <a:cubicBezTo>
                    <a:pt x="15111" y="237"/>
                    <a:pt x="15078" y="104"/>
                    <a:pt x="15011" y="37"/>
                  </a:cubicBezTo>
                  <a:cubicBezTo>
                    <a:pt x="14973" y="11"/>
                    <a:pt x="14930" y="1"/>
                    <a:pt x="1488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31"/>
            <p:cNvSpPr/>
            <p:nvPr/>
          </p:nvSpPr>
          <p:spPr>
            <a:xfrm>
              <a:off x="3428927" y="4082903"/>
              <a:ext cx="230518" cy="218606"/>
            </a:xfrm>
            <a:custGeom>
              <a:avLst/>
              <a:gdLst/>
              <a:ahLst/>
              <a:cxnLst/>
              <a:rect l="l" t="t" r="r" b="b"/>
              <a:pathLst>
                <a:path w="15327" h="14535" extrusionOk="0">
                  <a:moveTo>
                    <a:pt x="11494" y="0"/>
                  </a:moveTo>
                  <a:cubicBezTo>
                    <a:pt x="9758" y="0"/>
                    <a:pt x="7987" y="1813"/>
                    <a:pt x="6648" y="1813"/>
                  </a:cubicBezTo>
                  <a:cubicBezTo>
                    <a:pt x="6512" y="1813"/>
                    <a:pt x="6380" y="1794"/>
                    <a:pt x="6254" y="1753"/>
                  </a:cubicBezTo>
                  <a:cubicBezTo>
                    <a:pt x="5414" y="1473"/>
                    <a:pt x="4653" y="1339"/>
                    <a:pt x="3993" y="1339"/>
                  </a:cubicBezTo>
                  <a:cubicBezTo>
                    <a:pt x="797" y="1339"/>
                    <a:pt x="1" y="4487"/>
                    <a:pt x="4452" y="9492"/>
                  </a:cubicBezTo>
                  <a:cubicBezTo>
                    <a:pt x="8395" y="13952"/>
                    <a:pt x="9880" y="14535"/>
                    <a:pt x="10387" y="14535"/>
                  </a:cubicBezTo>
                  <a:cubicBezTo>
                    <a:pt x="10566" y="14535"/>
                    <a:pt x="10623" y="14462"/>
                    <a:pt x="10623" y="14462"/>
                  </a:cubicBezTo>
                  <a:cubicBezTo>
                    <a:pt x="12491" y="11627"/>
                    <a:pt x="15327" y="2453"/>
                    <a:pt x="12992" y="552"/>
                  </a:cubicBezTo>
                  <a:cubicBezTo>
                    <a:pt x="12503" y="154"/>
                    <a:pt x="12000" y="0"/>
                    <a:pt x="11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31"/>
            <p:cNvSpPr/>
            <p:nvPr/>
          </p:nvSpPr>
          <p:spPr>
            <a:xfrm>
              <a:off x="3591464" y="4107027"/>
              <a:ext cx="210966" cy="214485"/>
            </a:xfrm>
            <a:custGeom>
              <a:avLst/>
              <a:gdLst/>
              <a:ahLst/>
              <a:cxnLst/>
              <a:rect l="l" t="t" r="r" b="b"/>
              <a:pathLst>
                <a:path w="14027" h="14261" extrusionOk="0">
                  <a:moveTo>
                    <a:pt x="6226" y="0"/>
                  </a:moveTo>
                  <a:cubicBezTo>
                    <a:pt x="4088" y="0"/>
                    <a:pt x="83" y="11790"/>
                    <a:pt x="83" y="11790"/>
                  </a:cubicBezTo>
                  <a:cubicBezTo>
                    <a:pt x="0" y="13562"/>
                    <a:pt x="2083" y="14260"/>
                    <a:pt x="4620" y="14260"/>
                  </a:cubicBezTo>
                  <a:cubicBezTo>
                    <a:pt x="8196" y="14260"/>
                    <a:pt x="12674" y="12874"/>
                    <a:pt x="13259" y="11157"/>
                  </a:cubicBezTo>
                  <a:cubicBezTo>
                    <a:pt x="14026" y="8888"/>
                    <a:pt x="12359" y="6453"/>
                    <a:pt x="10124" y="5786"/>
                  </a:cubicBezTo>
                  <a:cubicBezTo>
                    <a:pt x="8689" y="5319"/>
                    <a:pt x="10657" y="1116"/>
                    <a:pt x="6354" y="15"/>
                  </a:cubicBezTo>
                  <a:cubicBezTo>
                    <a:pt x="6312" y="5"/>
                    <a:pt x="6270" y="0"/>
                    <a:pt x="6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31"/>
            <p:cNvSpPr/>
            <p:nvPr/>
          </p:nvSpPr>
          <p:spPr>
            <a:xfrm>
              <a:off x="3573116" y="4309917"/>
              <a:ext cx="213267" cy="192888"/>
            </a:xfrm>
            <a:custGeom>
              <a:avLst/>
              <a:gdLst/>
              <a:ahLst/>
              <a:cxnLst/>
              <a:rect l="l" t="t" r="r" b="b"/>
              <a:pathLst>
                <a:path w="14180" h="12825" extrusionOk="0">
                  <a:moveTo>
                    <a:pt x="4373" y="1"/>
                  </a:moveTo>
                  <a:cubicBezTo>
                    <a:pt x="3039" y="1"/>
                    <a:pt x="2137" y="135"/>
                    <a:pt x="2137" y="135"/>
                  </a:cubicBezTo>
                  <a:cubicBezTo>
                    <a:pt x="2103" y="119"/>
                    <a:pt x="2068" y="112"/>
                    <a:pt x="2035" y="112"/>
                  </a:cubicBezTo>
                  <a:cubicBezTo>
                    <a:pt x="661" y="112"/>
                    <a:pt x="1" y="12824"/>
                    <a:pt x="2906" y="12824"/>
                  </a:cubicBezTo>
                  <a:cubicBezTo>
                    <a:pt x="2960" y="12824"/>
                    <a:pt x="3015" y="12820"/>
                    <a:pt x="3071" y="12811"/>
                  </a:cubicBezTo>
                  <a:cubicBezTo>
                    <a:pt x="6143" y="12294"/>
                    <a:pt x="5140" y="10805"/>
                    <a:pt x="8386" y="10805"/>
                  </a:cubicBezTo>
                  <a:cubicBezTo>
                    <a:pt x="8489" y="10805"/>
                    <a:pt x="8597" y="10806"/>
                    <a:pt x="8708" y="10809"/>
                  </a:cubicBezTo>
                  <a:cubicBezTo>
                    <a:pt x="8851" y="10812"/>
                    <a:pt x="8989" y="10813"/>
                    <a:pt x="9120" y="10813"/>
                  </a:cubicBezTo>
                  <a:cubicBezTo>
                    <a:pt x="12370" y="10813"/>
                    <a:pt x="12270" y="10002"/>
                    <a:pt x="12078" y="7374"/>
                  </a:cubicBezTo>
                  <a:cubicBezTo>
                    <a:pt x="11844" y="4638"/>
                    <a:pt x="14179" y="3971"/>
                    <a:pt x="12945" y="2770"/>
                  </a:cubicBezTo>
                  <a:cubicBezTo>
                    <a:pt x="10470" y="424"/>
                    <a:pt x="6740" y="1"/>
                    <a:pt x="4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31"/>
            <p:cNvSpPr/>
            <p:nvPr/>
          </p:nvSpPr>
          <p:spPr>
            <a:xfrm>
              <a:off x="3405074" y="4311932"/>
              <a:ext cx="215493" cy="184766"/>
            </a:xfrm>
            <a:custGeom>
              <a:avLst/>
              <a:gdLst/>
              <a:ahLst/>
              <a:cxnLst/>
              <a:rect l="l" t="t" r="r" b="b"/>
              <a:pathLst>
                <a:path w="14328" h="12285" extrusionOk="0">
                  <a:moveTo>
                    <a:pt x="11484" y="0"/>
                  </a:moveTo>
                  <a:cubicBezTo>
                    <a:pt x="11470" y="0"/>
                    <a:pt x="11456" y="1"/>
                    <a:pt x="11442" y="1"/>
                  </a:cubicBezTo>
                  <a:cubicBezTo>
                    <a:pt x="8540" y="101"/>
                    <a:pt x="1402" y="3570"/>
                    <a:pt x="1402" y="3570"/>
                  </a:cubicBezTo>
                  <a:cubicBezTo>
                    <a:pt x="1" y="6773"/>
                    <a:pt x="2536" y="7340"/>
                    <a:pt x="3536" y="8240"/>
                  </a:cubicBezTo>
                  <a:cubicBezTo>
                    <a:pt x="4537" y="9174"/>
                    <a:pt x="3603" y="11309"/>
                    <a:pt x="6038" y="11309"/>
                  </a:cubicBezTo>
                  <a:cubicBezTo>
                    <a:pt x="7798" y="11309"/>
                    <a:pt x="8425" y="12285"/>
                    <a:pt x="9368" y="12285"/>
                  </a:cubicBezTo>
                  <a:cubicBezTo>
                    <a:pt x="9730" y="12285"/>
                    <a:pt x="10138" y="12141"/>
                    <a:pt x="10675" y="11743"/>
                  </a:cubicBezTo>
                  <a:cubicBezTo>
                    <a:pt x="12567" y="10282"/>
                    <a:pt x="14327" y="0"/>
                    <a:pt x="11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31"/>
            <p:cNvSpPr/>
            <p:nvPr/>
          </p:nvSpPr>
          <p:spPr>
            <a:xfrm>
              <a:off x="3341364" y="4183506"/>
              <a:ext cx="246370" cy="159830"/>
            </a:xfrm>
            <a:custGeom>
              <a:avLst/>
              <a:gdLst/>
              <a:ahLst/>
              <a:cxnLst/>
              <a:rect l="l" t="t" r="r" b="b"/>
              <a:pathLst>
                <a:path w="16381" h="10627" extrusionOk="0">
                  <a:moveTo>
                    <a:pt x="5071" y="1"/>
                  </a:moveTo>
                  <a:cubicBezTo>
                    <a:pt x="0" y="268"/>
                    <a:pt x="4337" y="4771"/>
                    <a:pt x="3436" y="6105"/>
                  </a:cubicBezTo>
                  <a:cubicBezTo>
                    <a:pt x="2535" y="7439"/>
                    <a:pt x="134" y="10008"/>
                    <a:pt x="5171" y="10542"/>
                  </a:cubicBezTo>
                  <a:cubicBezTo>
                    <a:pt x="5722" y="10600"/>
                    <a:pt x="6287" y="10626"/>
                    <a:pt x="6856" y="10626"/>
                  </a:cubicBezTo>
                  <a:cubicBezTo>
                    <a:pt x="11513" y="10626"/>
                    <a:pt x="16381" y="8821"/>
                    <a:pt x="15578" y="7573"/>
                  </a:cubicBezTo>
                  <a:cubicBezTo>
                    <a:pt x="11575" y="1335"/>
                    <a:pt x="5071" y="1"/>
                    <a:pt x="5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31"/>
            <p:cNvSpPr/>
            <p:nvPr/>
          </p:nvSpPr>
          <p:spPr>
            <a:xfrm>
              <a:off x="3549563" y="4201674"/>
              <a:ext cx="42157" cy="89217"/>
            </a:xfrm>
            <a:custGeom>
              <a:avLst/>
              <a:gdLst/>
              <a:ahLst/>
              <a:cxnLst/>
              <a:rect l="l" t="t" r="r" b="b"/>
              <a:pathLst>
                <a:path w="2803" h="5932" extrusionOk="0">
                  <a:moveTo>
                    <a:pt x="250" y="0"/>
                  </a:moveTo>
                  <a:cubicBezTo>
                    <a:pt x="223" y="0"/>
                    <a:pt x="195" y="8"/>
                    <a:pt x="167" y="27"/>
                  </a:cubicBezTo>
                  <a:cubicBezTo>
                    <a:pt x="34" y="60"/>
                    <a:pt x="0" y="160"/>
                    <a:pt x="34" y="294"/>
                  </a:cubicBezTo>
                  <a:cubicBezTo>
                    <a:pt x="101" y="461"/>
                    <a:pt x="1635" y="4697"/>
                    <a:pt x="2135" y="5664"/>
                  </a:cubicBezTo>
                  <a:cubicBezTo>
                    <a:pt x="2202" y="5764"/>
                    <a:pt x="2302" y="5931"/>
                    <a:pt x="2469" y="5931"/>
                  </a:cubicBezTo>
                  <a:lnTo>
                    <a:pt x="2536" y="5931"/>
                  </a:lnTo>
                  <a:cubicBezTo>
                    <a:pt x="2802" y="5864"/>
                    <a:pt x="2802" y="5564"/>
                    <a:pt x="2736" y="4096"/>
                  </a:cubicBezTo>
                  <a:cubicBezTo>
                    <a:pt x="2702" y="3162"/>
                    <a:pt x="2636" y="1962"/>
                    <a:pt x="2702" y="994"/>
                  </a:cubicBezTo>
                  <a:cubicBezTo>
                    <a:pt x="2736" y="894"/>
                    <a:pt x="2636" y="794"/>
                    <a:pt x="2536" y="761"/>
                  </a:cubicBezTo>
                  <a:cubicBezTo>
                    <a:pt x="2402" y="761"/>
                    <a:pt x="2302" y="861"/>
                    <a:pt x="2302" y="961"/>
                  </a:cubicBezTo>
                  <a:cubicBezTo>
                    <a:pt x="2202" y="1962"/>
                    <a:pt x="2269" y="3162"/>
                    <a:pt x="2302" y="4130"/>
                  </a:cubicBezTo>
                  <a:cubicBezTo>
                    <a:pt x="2335" y="4463"/>
                    <a:pt x="2335" y="4830"/>
                    <a:pt x="2369" y="5131"/>
                  </a:cubicBezTo>
                  <a:cubicBezTo>
                    <a:pt x="1735" y="3763"/>
                    <a:pt x="434" y="194"/>
                    <a:pt x="434" y="127"/>
                  </a:cubicBezTo>
                  <a:cubicBezTo>
                    <a:pt x="386" y="55"/>
                    <a:pt x="321" y="0"/>
                    <a:pt x="25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31"/>
            <p:cNvSpPr/>
            <p:nvPr/>
          </p:nvSpPr>
          <p:spPr>
            <a:xfrm>
              <a:off x="3592201" y="4220429"/>
              <a:ext cx="95339" cy="80494"/>
            </a:xfrm>
            <a:custGeom>
              <a:avLst/>
              <a:gdLst/>
              <a:ahLst/>
              <a:cxnLst/>
              <a:rect l="l" t="t" r="r" b="b"/>
              <a:pathLst>
                <a:path w="6339" h="5352" extrusionOk="0">
                  <a:moveTo>
                    <a:pt x="4525" y="1"/>
                  </a:moveTo>
                  <a:cubicBezTo>
                    <a:pt x="4464" y="1"/>
                    <a:pt x="4407" y="26"/>
                    <a:pt x="4371" y="81"/>
                  </a:cubicBezTo>
                  <a:cubicBezTo>
                    <a:pt x="1" y="4717"/>
                    <a:pt x="134" y="5051"/>
                    <a:pt x="201" y="5184"/>
                  </a:cubicBezTo>
                  <a:cubicBezTo>
                    <a:pt x="234" y="5285"/>
                    <a:pt x="301" y="5351"/>
                    <a:pt x="401" y="5351"/>
                  </a:cubicBezTo>
                  <a:lnTo>
                    <a:pt x="535" y="5351"/>
                  </a:lnTo>
                  <a:cubicBezTo>
                    <a:pt x="1368" y="5351"/>
                    <a:pt x="5171" y="5018"/>
                    <a:pt x="6239" y="4117"/>
                  </a:cubicBezTo>
                  <a:cubicBezTo>
                    <a:pt x="6339" y="4050"/>
                    <a:pt x="6339" y="3917"/>
                    <a:pt x="6272" y="3850"/>
                  </a:cubicBezTo>
                  <a:cubicBezTo>
                    <a:pt x="6235" y="3795"/>
                    <a:pt x="6178" y="3770"/>
                    <a:pt x="6118" y="3770"/>
                  </a:cubicBezTo>
                  <a:cubicBezTo>
                    <a:pt x="6068" y="3770"/>
                    <a:pt x="6017" y="3787"/>
                    <a:pt x="5972" y="3817"/>
                  </a:cubicBezTo>
                  <a:cubicBezTo>
                    <a:pt x="5071" y="4551"/>
                    <a:pt x="1702" y="4918"/>
                    <a:pt x="668" y="4951"/>
                  </a:cubicBezTo>
                  <a:cubicBezTo>
                    <a:pt x="1102" y="4250"/>
                    <a:pt x="2936" y="2182"/>
                    <a:pt x="4671" y="348"/>
                  </a:cubicBezTo>
                  <a:cubicBezTo>
                    <a:pt x="4738" y="281"/>
                    <a:pt x="4738" y="148"/>
                    <a:pt x="4671" y="47"/>
                  </a:cubicBezTo>
                  <a:cubicBezTo>
                    <a:pt x="4626" y="17"/>
                    <a:pt x="4574" y="1"/>
                    <a:pt x="452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31"/>
            <p:cNvSpPr/>
            <p:nvPr/>
          </p:nvSpPr>
          <p:spPr>
            <a:xfrm>
              <a:off x="3473310" y="4203629"/>
              <a:ext cx="107371" cy="141948"/>
            </a:xfrm>
            <a:custGeom>
              <a:avLst/>
              <a:gdLst/>
              <a:ahLst/>
              <a:cxnLst/>
              <a:rect l="l" t="t" r="r" b="b"/>
              <a:pathLst>
                <a:path w="7139" h="9438" extrusionOk="0">
                  <a:moveTo>
                    <a:pt x="487" y="1"/>
                  </a:moveTo>
                  <a:cubicBezTo>
                    <a:pt x="427" y="1"/>
                    <a:pt x="370" y="27"/>
                    <a:pt x="334" y="64"/>
                  </a:cubicBezTo>
                  <a:cubicBezTo>
                    <a:pt x="267" y="164"/>
                    <a:pt x="267" y="297"/>
                    <a:pt x="334" y="364"/>
                  </a:cubicBezTo>
                  <a:cubicBezTo>
                    <a:pt x="367" y="364"/>
                    <a:pt x="1034" y="964"/>
                    <a:pt x="2702" y="2866"/>
                  </a:cubicBezTo>
                  <a:cubicBezTo>
                    <a:pt x="3469" y="3733"/>
                    <a:pt x="4337" y="4433"/>
                    <a:pt x="5070" y="5067"/>
                  </a:cubicBezTo>
                  <a:cubicBezTo>
                    <a:pt x="5904" y="5768"/>
                    <a:pt x="6638" y="6368"/>
                    <a:pt x="6705" y="6768"/>
                  </a:cubicBezTo>
                  <a:cubicBezTo>
                    <a:pt x="6705" y="6802"/>
                    <a:pt x="6672" y="6835"/>
                    <a:pt x="6605" y="6935"/>
                  </a:cubicBezTo>
                  <a:cubicBezTo>
                    <a:pt x="5913" y="7726"/>
                    <a:pt x="2230" y="9004"/>
                    <a:pt x="306" y="9004"/>
                  </a:cubicBezTo>
                  <a:cubicBezTo>
                    <a:pt x="282" y="9004"/>
                    <a:pt x="258" y="9004"/>
                    <a:pt x="234" y="9003"/>
                  </a:cubicBezTo>
                  <a:cubicBezTo>
                    <a:pt x="100" y="9003"/>
                    <a:pt x="0" y="9103"/>
                    <a:pt x="0" y="9204"/>
                  </a:cubicBezTo>
                  <a:cubicBezTo>
                    <a:pt x="0" y="9337"/>
                    <a:pt x="100" y="9437"/>
                    <a:pt x="200" y="9437"/>
                  </a:cubicBezTo>
                  <a:lnTo>
                    <a:pt x="300" y="9437"/>
                  </a:lnTo>
                  <a:cubicBezTo>
                    <a:pt x="2268" y="9437"/>
                    <a:pt x="6105" y="8136"/>
                    <a:pt x="6905" y="7202"/>
                  </a:cubicBezTo>
                  <a:cubicBezTo>
                    <a:pt x="7072" y="7035"/>
                    <a:pt x="7139" y="6869"/>
                    <a:pt x="7105" y="6702"/>
                  </a:cubicBezTo>
                  <a:cubicBezTo>
                    <a:pt x="7005" y="6168"/>
                    <a:pt x="6305" y="5568"/>
                    <a:pt x="5337" y="4767"/>
                  </a:cubicBezTo>
                  <a:cubicBezTo>
                    <a:pt x="4603" y="4133"/>
                    <a:pt x="3770" y="3433"/>
                    <a:pt x="3002" y="2599"/>
                  </a:cubicBezTo>
                  <a:cubicBezTo>
                    <a:pt x="1301" y="664"/>
                    <a:pt x="667" y="64"/>
                    <a:pt x="634" y="64"/>
                  </a:cubicBezTo>
                  <a:cubicBezTo>
                    <a:pt x="589" y="18"/>
                    <a:pt x="537" y="1"/>
                    <a:pt x="48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31"/>
            <p:cNvSpPr/>
            <p:nvPr/>
          </p:nvSpPr>
          <p:spPr>
            <a:xfrm>
              <a:off x="3577161" y="4307601"/>
              <a:ext cx="105370" cy="140820"/>
            </a:xfrm>
            <a:custGeom>
              <a:avLst/>
              <a:gdLst/>
              <a:ahLst/>
              <a:cxnLst/>
              <a:rect l="l" t="t" r="r" b="b"/>
              <a:pathLst>
                <a:path w="7006" h="9363" extrusionOk="0">
                  <a:moveTo>
                    <a:pt x="6548" y="0"/>
                  </a:moveTo>
                  <a:cubicBezTo>
                    <a:pt x="6366" y="0"/>
                    <a:pt x="6109" y="17"/>
                    <a:pt x="5738" y="56"/>
                  </a:cubicBezTo>
                  <a:cubicBezTo>
                    <a:pt x="5127" y="115"/>
                    <a:pt x="4331" y="185"/>
                    <a:pt x="3527" y="185"/>
                  </a:cubicBezTo>
                  <a:cubicBezTo>
                    <a:pt x="2969" y="185"/>
                    <a:pt x="2407" y="151"/>
                    <a:pt x="1901" y="56"/>
                  </a:cubicBezTo>
                  <a:cubicBezTo>
                    <a:pt x="1863" y="50"/>
                    <a:pt x="1825" y="47"/>
                    <a:pt x="1787" y="47"/>
                  </a:cubicBezTo>
                  <a:cubicBezTo>
                    <a:pt x="1602" y="47"/>
                    <a:pt x="1440" y="117"/>
                    <a:pt x="1301" y="256"/>
                  </a:cubicBezTo>
                  <a:cubicBezTo>
                    <a:pt x="0" y="1490"/>
                    <a:pt x="801" y="8395"/>
                    <a:pt x="867" y="9162"/>
                  </a:cubicBezTo>
                  <a:cubicBezTo>
                    <a:pt x="901" y="9296"/>
                    <a:pt x="967" y="9362"/>
                    <a:pt x="1068" y="9362"/>
                  </a:cubicBezTo>
                  <a:lnTo>
                    <a:pt x="1101" y="9362"/>
                  </a:lnTo>
                  <a:cubicBezTo>
                    <a:pt x="1234" y="9362"/>
                    <a:pt x="1301" y="9229"/>
                    <a:pt x="1301" y="9129"/>
                  </a:cubicBezTo>
                  <a:cubicBezTo>
                    <a:pt x="1034" y="7061"/>
                    <a:pt x="634" y="1490"/>
                    <a:pt x="1568" y="556"/>
                  </a:cubicBezTo>
                  <a:cubicBezTo>
                    <a:pt x="1641" y="507"/>
                    <a:pt x="1697" y="476"/>
                    <a:pt x="1760" y="476"/>
                  </a:cubicBezTo>
                  <a:cubicBezTo>
                    <a:pt x="1784" y="476"/>
                    <a:pt x="1808" y="480"/>
                    <a:pt x="1835" y="489"/>
                  </a:cubicBezTo>
                  <a:cubicBezTo>
                    <a:pt x="2315" y="565"/>
                    <a:pt x="2843" y="593"/>
                    <a:pt x="3373" y="593"/>
                  </a:cubicBezTo>
                  <a:cubicBezTo>
                    <a:pt x="4239" y="593"/>
                    <a:pt x="5108" y="518"/>
                    <a:pt x="5771" y="456"/>
                  </a:cubicBezTo>
                  <a:cubicBezTo>
                    <a:pt x="6078" y="432"/>
                    <a:pt x="6384" y="409"/>
                    <a:pt x="6573" y="409"/>
                  </a:cubicBezTo>
                  <a:cubicBezTo>
                    <a:pt x="6651" y="409"/>
                    <a:pt x="6709" y="413"/>
                    <a:pt x="6738" y="423"/>
                  </a:cubicBezTo>
                  <a:cubicBezTo>
                    <a:pt x="6761" y="428"/>
                    <a:pt x="6783" y="431"/>
                    <a:pt x="6804" y="431"/>
                  </a:cubicBezTo>
                  <a:cubicBezTo>
                    <a:pt x="6904" y="431"/>
                    <a:pt x="6977" y="366"/>
                    <a:pt x="7005" y="256"/>
                  </a:cubicBezTo>
                  <a:cubicBezTo>
                    <a:pt x="7005" y="156"/>
                    <a:pt x="6938" y="22"/>
                    <a:pt x="6838" y="22"/>
                  </a:cubicBezTo>
                  <a:cubicBezTo>
                    <a:pt x="6769" y="8"/>
                    <a:pt x="6677" y="0"/>
                    <a:pt x="654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31"/>
            <p:cNvSpPr/>
            <p:nvPr/>
          </p:nvSpPr>
          <p:spPr>
            <a:xfrm>
              <a:off x="3592201" y="4184378"/>
              <a:ext cx="41661" cy="108514"/>
            </a:xfrm>
            <a:custGeom>
              <a:avLst/>
              <a:gdLst/>
              <a:ahLst/>
              <a:cxnLst/>
              <a:rect l="l" t="t" r="r" b="b"/>
              <a:pathLst>
                <a:path w="2770" h="7215" extrusionOk="0">
                  <a:moveTo>
                    <a:pt x="2535" y="1"/>
                  </a:moveTo>
                  <a:cubicBezTo>
                    <a:pt x="2436" y="1"/>
                    <a:pt x="2363" y="60"/>
                    <a:pt x="2336" y="143"/>
                  </a:cubicBezTo>
                  <a:cubicBezTo>
                    <a:pt x="2302" y="210"/>
                    <a:pt x="535" y="6014"/>
                    <a:pt x="68" y="6914"/>
                  </a:cubicBezTo>
                  <a:cubicBezTo>
                    <a:pt x="1" y="7014"/>
                    <a:pt x="68" y="7148"/>
                    <a:pt x="168" y="7215"/>
                  </a:cubicBezTo>
                  <a:lnTo>
                    <a:pt x="234" y="7215"/>
                  </a:lnTo>
                  <a:cubicBezTo>
                    <a:pt x="334" y="7215"/>
                    <a:pt x="401" y="7181"/>
                    <a:pt x="434" y="7114"/>
                  </a:cubicBezTo>
                  <a:cubicBezTo>
                    <a:pt x="901" y="6180"/>
                    <a:pt x="2669" y="510"/>
                    <a:pt x="2736" y="276"/>
                  </a:cubicBezTo>
                  <a:cubicBezTo>
                    <a:pt x="2769" y="176"/>
                    <a:pt x="2703" y="43"/>
                    <a:pt x="2603" y="9"/>
                  </a:cubicBezTo>
                  <a:cubicBezTo>
                    <a:pt x="2579" y="3"/>
                    <a:pt x="2556" y="1"/>
                    <a:pt x="2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31"/>
            <p:cNvSpPr/>
            <p:nvPr/>
          </p:nvSpPr>
          <p:spPr>
            <a:xfrm>
              <a:off x="3590201" y="4316414"/>
              <a:ext cx="84299" cy="77817"/>
            </a:xfrm>
            <a:custGeom>
              <a:avLst/>
              <a:gdLst/>
              <a:ahLst/>
              <a:cxnLst/>
              <a:rect l="l" t="t" r="r" b="b"/>
              <a:pathLst>
                <a:path w="5605" h="5174" extrusionOk="0">
                  <a:moveTo>
                    <a:pt x="510" y="0"/>
                  </a:moveTo>
                  <a:cubicBezTo>
                    <a:pt x="442" y="0"/>
                    <a:pt x="375" y="29"/>
                    <a:pt x="334" y="70"/>
                  </a:cubicBezTo>
                  <a:cubicBezTo>
                    <a:pt x="234" y="170"/>
                    <a:pt x="0" y="404"/>
                    <a:pt x="2069" y="5074"/>
                  </a:cubicBezTo>
                  <a:cubicBezTo>
                    <a:pt x="2102" y="5140"/>
                    <a:pt x="2169" y="5174"/>
                    <a:pt x="2269" y="5174"/>
                  </a:cubicBezTo>
                  <a:lnTo>
                    <a:pt x="2335" y="5174"/>
                  </a:lnTo>
                  <a:cubicBezTo>
                    <a:pt x="2435" y="5140"/>
                    <a:pt x="2502" y="5007"/>
                    <a:pt x="2435" y="4907"/>
                  </a:cubicBezTo>
                  <a:cubicBezTo>
                    <a:pt x="1668" y="3172"/>
                    <a:pt x="901" y="1238"/>
                    <a:pt x="734" y="537"/>
                  </a:cubicBezTo>
                  <a:lnTo>
                    <a:pt x="734" y="537"/>
                  </a:lnTo>
                  <a:cubicBezTo>
                    <a:pt x="1235" y="804"/>
                    <a:pt x="2269" y="1404"/>
                    <a:pt x="3236" y="1938"/>
                  </a:cubicBezTo>
                  <a:cubicBezTo>
                    <a:pt x="4070" y="2405"/>
                    <a:pt x="4837" y="2872"/>
                    <a:pt x="5271" y="3072"/>
                  </a:cubicBezTo>
                  <a:cubicBezTo>
                    <a:pt x="5306" y="3096"/>
                    <a:pt x="5346" y="3107"/>
                    <a:pt x="5384" y="3107"/>
                  </a:cubicBezTo>
                  <a:cubicBezTo>
                    <a:pt x="5453" y="3107"/>
                    <a:pt x="5516" y="3070"/>
                    <a:pt x="5538" y="3005"/>
                  </a:cubicBezTo>
                  <a:cubicBezTo>
                    <a:pt x="5604" y="2905"/>
                    <a:pt x="5571" y="2772"/>
                    <a:pt x="5471" y="2705"/>
                  </a:cubicBezTo>
                  <a:cubicBezTo>
                    <a:pt x="5037" y="2505"/>
                    <a:pt x="4270" y="2038"/>
                    <a:pt x="3436" y="1571"/>
                  </a:cubicBezTo>
                  <a:cubicBezTo>
                    <a:pt x="2202" y="871"/>
                    <a:pt x="934" y="170"/>
                    <a:pt x="634" y="37"/>
                  </a:cubicBezTo>
                  <a:cubicBezTo>
                    <a:pt x="596" y="11"/>
                    <a:pt x="553" y="0"/>
                    <a:pt x="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31"/>
            <p:cNvSpPr/>
            <p:nvPr/>
          </p:nvSpPr>
          <p:spPr>
            <a:xfrm>
              <a:off x="3524476" y="4316956"/>
              <a:ext cx="59212" cy="91323"/>
            </a:xfrm>
            <a:custGeom>
              <a:avLst/>
              <a:gdLst/>
              <a:ahLst/>
              <a:cxnLst/>
              <a:rect l="l" t="t" r="r" b="b"/>
              <a:pathLst>
                <a:path w="3937" h="6072" extrusionOk="0">
                  <a:moveTo>
                    <a:pt x="3470" y="1"/>
                  </a:moveTo>
                  <a:cubicBezTo>
                    <a:pt x="2869" y="34"/>
                    <a:pt x="901" y="2636"/>
                    <a:pt x="67" y="3737"/>
                  </a:cubicBezTo>
                  <a:cubicBezTo>
                    <a:pt x="1" y="3837"/>
                    <a:pt x="34" y="3970"/>
                    <a:pt x="134" y="4037"/>
                  </a:cubicBezTo>
                  <a:cubicBezTo>
                    <a:pt x="172" y="4062"/>
                    <a:pt x="215" y="4073"/>
                    <a:pt x="258" y="4073"/>
                  </a:cubicBezTo>
                  <a:cubicBezTo>
                    <a:pt x="326" y="4073"/>
                    <a:pt x="393" y="4045"/>
                    <a:pt x="434" y="4004"/>
                  </a:cubicBezTo>
                  <a:cubicBezTo>
                    <a:pt x="1502" y="2502"/>
                    <a:pt x="2836" y="868"/>
                    <a:pt x="3370" y="501"/>
                  </a:cubicBezTo>
                  <a:lnTo>
                    <a:pt x="3370" y="501"/>
                  </a:lnTo>
                  <a:cubicBezTo>
                    <a:pt x="3236" y="1001"/>
                    <a:pt x="2636" y="2336"/>
                    <a:pt x="2236" y="3236"/>
                  </a:cubicBezTo>
                  <a:cubicBezTo>
                    <a:pt x="1602" y="4637"/>
                    <a:pt x="1235" y="5505"/>
                    <a:pt x="1201" y="5872"/>
                  </a:cubicBezTo>
                  <a:cubicBezTo>
                    <a:pt x="1201" y="5972"/>
                    <a:pt x="1302" y="6072"/>
                    <a:pt x="1402" y="6072"/>
                  </a:cubicBezTo>
                  <a:cubicBezTo>
                    <a:pt x="1535" y="6072"/>
                    <a:pt x="1635" y="5972"/>
                    <a:pt x="1635" y="5872"/>
                  </a:cubicBezTo>
                  <a:cubicBezTo>
                    <a:pt x="1635" y="5571"/>
                    <a:pt x="2169" y="4437"/>
                    <a:pt x="2602" y="3403"/>
                  </a:cubicBezTo>
                  <a:cubicBezTo>
                    <a:pt x="3670" y="1068"/>
                    <a:pt x="3937" y="334"/>
                    <a:pt x="3703" y="67"/>
                  </a:cubicBezTo>
                  <a:cubicBezTo>
                    <a:pt x="3637" y="1"/>
                    <a:pt x="3536" y="1"/>
                    <a:pt x="34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31"/>
            <p:cNvSpPr/>
            <p:nvPr/>
          </p:nvSpPr>
          <p:spPr>
            <a:xfrm>
              <a:off x="3487854" y="4268602"/>
              <a:ext cx="93323" cy="47361"/>
            </a:xfrm>
            <a:custGeom>
              <a:avLst/>
              <a:gdLst/>
              <a:ahLst/>
              <a:cxnLst/>
              <a:rect l="l" t="t" r="r" b="b"/>
              <a:pathLst>
                <a:path w="6205" h="3149" extrusionOk="0">
                  <a:moveTo>
                    <a:pt x="789" y="1"/>
                  </a:moveTo>
                  <a:cubicBezTo>
                    <a:pt x="707" y="1"/>
                    <a:pt x="626" y="38"/>
                    <a:pt x="601" y="113"/>
                  </a:cubicBezTo>
                  <a:cubicBezTo>
                    <a:pt x="534" y="247"/>
                    <a:pt x="601" y="347"/>
                    <a:pt x="701" y="414"/>
                  </a:cubicBezTo>
                  <a:cubicBezTo>
                    <a:pt x="868" y="480"/>
                    <a:pt x="4137" y="1915"/>
                    <a:pt x="5438" y="2448"/>
                  </a:cubicBezTo>
                  <a:cubicBezTo>
                    <a:pt x="4693" y="2580"/>
                    <a:pt x="3128" y="2740"/>
                    <a:pt x="1867" y="2740"/>
                  </a:cubicBezTo>
                  <a:cubicBezTo>
                    <a:pt x="1208" y="2740"/>
                    <a:pt x="633" y="2696"/>
                    <a:pt x="301" y="2582"/>
                  </a:cubicBezTo>
                  <a:cubicBezTo>
                    <a:pt x="277" y="2574"/>
                    <a:pt x="253" y="2570"/>
                    <a:pt x="230" y="2570"/>
                  </a:cubicBezTo>
                  <a:cubicBezTo>
                    <a:pt x="155" y="2570"/>
                    <a:pt x="85" y="2613"/>
                    <a:pt x="34" y="2715"/>
                  </a:cubicBezTo>
                  <a:cubicBezTo>
                    <a:pt x="1" y="2815"/>
                    <a:pt x="67" y="2915"/>
                    <a:pt x="167" y="2982"/>
                  </a:cubicBezTo>
                  <a:cubicBezTo>
                    <a:pt x="534" y="3116"/>
                    <a:pt x="1201" y="3149"/>
                    <a:pt x="1969" y="3149"/>
                  </a:cubicBezTo>
                  <a:cubicBezTo>
                    <a:pt x="3670" y="3149"/>
                    <a:pt x="5805" y="2882"/>
                    <a:pt x="6105" y="2649"/>
                  </a:cubicBezTo>
                  <a:cubicBezTo>
                    <a:pt x="6172" y="2615"/>
                    <a:pt x="6205" y="2515"/>
                    <a:pt x="6205" y="2415"/>
                  </a:cubicBezTo>
                  <a:cubicBezTo>
                    <a:pt x="6172" y="2348"/>
                    <a:pt x="6138" y="2282"/>
                    <a:pt x="6005" y="2215"/>
                  </a:cubicBezTo>
                  <a:cubicBezTo>
                    <a:pt x="5338" y="1981"/>
                    <a:pt x="901" y="47"/>
                    <a:pt x="868" y="13"/>
                  </a:cubicBezTo>
                  <a:cubicBezTo>
                    <a:pt x="843" y="5"/>
                    <a:pt x="816" y="1"/>
                    <a:pt x="78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31"/>
            <p:cNvSpPr/>
            <p:nvPr/>
          </p:nvSpPr>
          <p:spPr>
            <a:xfrm>
              <a:off x="3558918" y="4287928"/>
              <a:ext cx="59393" cy="45195"/>
            </a:xfrm>
            <a:custGeom>
              <a:avLst/>
              <a:gdLst/>
              <a:ahLst/>
              <a:cxnLst/>
              <a:rect l="l" t="t" r="r" b="b"/>
              <a:pathLst>
                <a:path w="3949" h="3005" extrusionOk="0">
                  <a:moveTo>
                    <a:pt x="2232" y="0"/>
                  </a:moveTo>
                  <a:cubicBezTo>
                    <a:pt x="1890" y="0"/>
                    <a:pt x="1647" y="163"/>
                    <a:pt x="1647" y="163"/>
                  </a:cubicBezTo>
                  <a:cubicBezTo>
                    <a:pt x="1" y="1131"/>
                    <a:pt x="1134" y="3005"/>
                    <a:pt x="2176" y="3005"/>
                  </a:cubicBezTo>
                  <a:cubicBezTo>
                    <a:pt x="2211" y="3005"/>
                    <a:pt x="2246" y="3002"/>
                    <a:pt x="2281" y="2998"/>
                  </a:cubicBezTo>
                  <a:cubicBezTo>
                    <a:pt x="3348" y="2831"/>
                    <a:pt x="3948" y="1397"/>
                    <a:pt x="3181" y="496"/>
                  </a:cubicBezTo>
                  <a:cubicBezTo>
                    <a:pt x="2852" y="108"/>
                    <a:pt x="2510" y="0"/>
                    <a:pt x="2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31"/>
            <p:cNvSpPr/>
            <p:nvPr/>
          </p:nvSpPr>
          <p:spPr>
            <a:xfrm>
              <a:off x="3566122" y="4284845"/>
              <a:ext cx="50685" cy="51196"/>
            </a:xfrm>
            <a:custGeom>
              <a:avLst/>
              <a:gdLst/>
              <a:ahLst/>
              <a:cxnLst/>
              <a:rect l="l" t="t" r="r" b="b"/>
              <a:pathLst>
                <a:path w="3370" h="3404" extrusionOk="0">
                  <a:moveTo>
                    <a:pt x="1735" y="401"/>
                  </a:moveTo>
                  <a:cubicBezTo>
                    <a:pt x="2035" y="401"/>
                    <a:pt x="2302" y="568"/>
                    <a:pt x="2569" y="868"/>
                  </a:cubicBezTo>
                  <a:cubicBezTo>
                    <a:pt x="2869" y="1202"/>
                    <a:pt x="2936" y="1669"/>
                    <a:pt x="2736" y="2136"/>
                  </a:cubicBezTo>
                  <a:cubicBezTo>
                    <a:pt x="2569" y="2603"/>
                    <a:pt x="2202" y="2936"/>
                    <a:pt x="1768" y="3003"/>
                  </a:cubicBezTo>
                  <a:cubicBezTo>
                    <a:pt x="1752" y="3004"/>
                    <a:pt x="1737" y="3005"/>
                    <a:pt x="1721" y="3005"/>
                  </a:cubicBezTo>
                  <a:cubicBezTo>
                    <a:pt x="1266" y="3005"/>
                    <a:pt x="762" y="2550"/>
                    <a:pt x="601" y="2002"/>
                  </a:cubicBezTo>
                  <a:cubicBezTo>
                    <a:pt x="501" y="1669"/>
                    <a:pt x="467" y="1035"/>
                    <a:pt x="1301" y="535"/>
                  </a:cubicBezTo>
                  <a:cubicBezTo>
                    <a:pt x="1301" y="535"/>
                    <a:pt x="1468" y="401"/>
                    <a:pt x="1735" y="401"/>
                  </a:cubicBezTo>
                  <a:close/>
                  <a:moveTo>
                    <a:pt x="1735" y="1"/>
                  </a:moveTo>
                  <a:cubicBezTo>
                    <a:pt x="1335" y="1"/>
                    <a:pt x="1068" y="201"/>
                    <a:pt x="1068" y="201"/>
                  </a:cubicBezTo>
                  <a:cubicBezTo>
                    <a:pt x="300" y="635"/>
                    <a:pt x="0" y="1368"/>
                    <a:pt x="200" y="2102"/>
                  </a:cubicBezTo>
                  <a:cubicBezTo>
                    <a:pt x="401" y="2836"/>
                    <a:pt x="1034" y="3403"/>
                    <a:pt x="1668" y="3403"/>
                  </a:cubicBezTo>
                  <a:lnTo>
                    <a:pt x="1835" y="3403"/>
                  </a:lnTo>
                  <a:cubicBezTo>
                    <a:pt x="2402" y="3337"/>
                    <a:pt x="2902" y="2903"/>
                    <a:pt x="3136" y="2302"/>
                  </a:cubicBezTo>
                  <a:cubicBezTo>
                    <a:pt x="3369" y="1702"/>
                    <a:pt x="3269" y="1035"/>
                    <a:pt x="2869" y="568"/>
                  </a:cubicBezTo>
                  <a:cubicBezTo>
                    <a:pt x="2469" y="101"/>
                    <a:pt x="2035" y="1"/>
                    <a:pt x="17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31"/>
            <p:cNvSpPr/>
            <p:nvPr/>
          </p:nvSpPr>
          <p:spPr>
            <a:xfrm>
              <a:off x="3377475" y="4683360"/>
              <a:ext cx="147512" cy="77697"/>
            </a:xfrm>
            <a:custGeom>
              <a:avLst/>
              <a:gdLst/>
              <a:ahLst/>
              <a:cxnLst/>
              <a:rect l="l" t="t" r="r" b="b"/>
              <a:pathLst>
                <a:path w="9808" h="5166" extrusionOk="0">
                  <a:moveTo>
                    <a:pt x="6341" y="0"/>
                  </a:moveTo>
                  <a:cubicBezTo>
                    <a:pt x="2200" y="0"/>
                    <a:pt x="1" y="3459"/>
                    <a:pt x="1" y="3459"/>
                  </a:cubicBezTo>
                  <a:cubicBezTo>
                    <a:pt x="1" y="3459"/>
                    <a:pt x="2099" y="5165"/>
                    <a:pt x="4168" y="5165"/>
                  </a:cubicBezTo>
                  <a:cubicBezTo>
                    <a:pt x="4588" y="5165"/>
                    <a:pt x="5006" y="5095"/>
                    <a:pt x="5405" y="4926"/>
                  </a:cubicBezTo>
                  <a:cubicBezTo>
                    <a:pt x="8140" y="3792"/>
                    <a:pt x="9808" y="757"/>
                    <a:pt x="9808" y="757"/>
                  </a:cubicBezTo>
                  <a:cubicBezTo>
                    <a:pt x="8534" y="216"/>
                    <a:pt x="7377" y="0"/>
                    <a:pt x="63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31"/>
            <p:cNvSpPr/>
            <p:nvPr/>
          </p:nvSpPr>
          <p:spPr>
            <a:xfrm>
              <a:off x="3373971" y="4705770"/>
              <a:ext cx="108378" cy="33133"/>
            </a:xfrm>
            <a:custGeom>
              <a:avLst/>
              <a:gdLst/>
              <a:ahLst/>
              <a:cxnLst/>
              <a:rect l="l" t="t" r="r" b="b"/>
              <a:pathLst>
                <a:path w="7206" h="2203" extrusionOk="0">
                  <a:moveTo>
                    <a:pt x="7005" y="1"/>
                  </a:moveTo>
                  <a:cubicBezTo>
                    <a:pt x="6839" y="1"/>
                    <a:pt x="2536" y="134"/>
                    <a:pt x="101" y="1802"/>
                  </a:cubicBezTo>
                  <a:cubicBezTo>
                    <a:pt x="34" y="1869"/>
                    <a:pt x="0" y="2002"/>
                    <a:pt x="67" y="2102"/>
                  </a:cubicBezTo>
                  <a:cubicBezTo>
                    <a:pt x="101" y="2169"/>
                    <a:pt x="167" y="2202"/>
                    <a:pt x="234" y="2202"/>
                  </a:cubicBezTo>
                  <a:cubicBezTo>
                    <a:pt x="267" y="2202"/>
                    <a:pt x="301" y="2169"/>
                    <a:pt x="367" y="2135"/>
                  </a:cubicBezTo>
                  <a:cubicBezTo>
                    <a:pt x="2669" y="534"/>
                    <a:pt x="6972" y="401"/>
                    <a:pt x="7005" y="401"/>
                  </a:cubicBezTo>
                  <a:cubicBezTo>
                    <a:pt x="7139" y="401"/>
                    <a:pt x="7206" y="334"/>
                    <a:pt x="7206" y="201"/>
                  </a:cubicBezTo>
                  <a:cubicBezTo>
                    <a:pt x="7206" y="101"/>
                    <a:pt x="7106" y="1"/>
                    <a:pt x="70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31"/>
            <p:cNvSpPr/>
            <p:nvPr/>
          </p:nvSpPr>
          <p:spPr>
            <a:xfrm>
              <a:off x="3352404" y="4440374"/>
              <a:ext cx="111386" cy="133961"/>
            </a:xfrm>
            <a:custGeom>
              <a:avLst/>
              <a:gdLst/>
              <a:ahLst/>
              <a:cxnLst/>
              <a:rect l="l" t="t" r="r" b="b"/>
              <a:pathLst>
                <a:path w="7406" h="8907" extrusionOk="0">
                  <a:moveTo>
                    <a:pt x="1001" y="1"/>
                  </a:moveTo>
                  <a:lnTo>
                    <a:pt x="1001" y="1"/>
                  </a:lnTo>
                  <a:cubicBezTo>
                    <a:pt x="1001" y="1"/>
                    <a:pt x="0" y="3303"/>
                    <a:pt x="1068" y="6038"/>
                  </a:cubicBezTo>
                  <a:cubicBezTo>
                    <a:pt x="2035" y="8440"/>
                    <a:pt x="5904" y="8907"/>
                    <a:pt x="5904" y="8907"/>
                  </a:cubicBezTo>
                  <a:cubicBezTo>
                    <a:pt x="5904" y="8907"/>
                    <a:pt x="7405" y="2636"/>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31"/>
            <p:cNvSpPr/>
            <p:nvPr/>
          </p:nvSpPr>
          <p:spPr>
            <a:xfrm>
              <a:off x="3386018" y="4479388"/>
              <a:ext cx="58701" cy="97971"/>
            </a:xfrm>
            <a:custGeom>
              <a:avLst/>
              <a:gdLst/>
              <a:ahLst/>
              <a:cxnLst/>
              <a:rect l="l" t="t" r="r" b="b"/>
              <a:pathLst>
                <a:path w="3903" h="6514" extrusionOk="0">
                  <a:moveTo>
                    <a:pt x="229" y="0"/>
                  </a:moveTo>
                  <a:cubicBezTo>
                    <a:pt x="175" y="0"/>
                    <a:pt x="117" y="25"/>
                    <a:pt x="67" y="75"/>
                  </a:cubicBezTo>
                  <a:cubicBezTo>
                    <a:pt x="0" y="142"/>
                    <a:pt x="0" y="275"/>
                    <a:pt x="67" y="342"/>
                  </a:cubicBezTo>
                  <a:cubicBezTo>
                    <a:pt x="100" y="375"/>
                    <a:pt x="3002" y="3544"/>
                    <a:pt x="3469" y="6346"/>
                  </a:cubicBezTo>
                  <a:cubicBezTo>
                    <a:pt x="3503" y="6446"/>
                    <a:pt x="3569" y="6513"/>
                    <a:pt x="3669" y="6513"/>
                  </a:cubicBezTo>
                  <a:lnTo>
                    <a:pt x="3703" y="6513"/>
                  </a:lnTo>
                  <a:cubicBezTo>
                    <a:pt x="3836" y="6480"/>
                    <a:pt x="3903" y="6380"/>
                    <a:pt x="3869" y="6280"/>
                  </a:cubicBezTo>
                  <a:cubicBezTo>
                    <a:pt x="3402" y="3344"/>
                    <a:pt x="500" y="209"/>
                    <a:pt x="367" y="75"/>
                  </a:cubicBezTo>
                  <a:cubicBezTo>
                    <a:pt x="334" y="25"/>
                    <a:pt x="284" y="0"/>
                    <a:pt x="22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31"/>
            <p:cNvSpPr/>
            <p:nvPr/>
          </p:nvSpPr>
          <p:spPr>
            <a:xfrm>
              <a:off x="3201883" y="4069939"/>
              <a:ext cx="154040" cy="862108"/>
            </a:xfrm>
            <a:custGeom>
              <a:avLst/>
              <a:gdLst/>
              <a:ahLst/>
              <a:cxnLst/>
              <a:rect l="l" t="t" r="r" b="b"/>
              <a:pathLst>
                <a:path w="10242" h="57321" extrusionOk="0">
                  <a:moveTo>
                    <a:pt x="10000" y="1"/>
                  </a:moveTo>
                  <a:cubicBezTo>
                    <a:pt x="9917" y="1"/>
                    <a:pt x="9833" y="44"/>
                    <a:pt x="9808" y="146"/>
                  </a:cubicBezTo>
                  <a:cubicBezTo>
                    <a:pt x="9708" y="380"/>
                    <a:pt x="1" y="25198"/>
                    <a:pt x="4404" y="57154"/>
                  </a:cubicBezTo>
                  <a:cubicBezTo>
                    <a:pt x="4437" y="57254"/>
                    <a:pt x="4504" y="57321"/>
                    <a:pt x="4604" y="57321"/>
                  </a:cubicBezTo>
                  <a:lnTo>
                    <a:pt x="4638" y="57321"/>
                  </a:lnTo>
                  <a:cubicBezTo>
                    <a:pt x="4771" y="57287"/>
                    <a:pt x="4838" y="57187"/>
                    <a:pt x="4838" y="57087"/>
                  </a:cubicBezTo>
                  <a:cubicBezTo>
                    <a:pt x="435" y="25264"/>
                    <a:pt x="10075" y="547"/>
                    <a:pt x="10175" y="280"/>
                  </a:cubicBezTo>
                  <a:cubicBezTo>
                    <a:pt x="10242" y="180"/>
                    <a:pt x="10175" y="46"/>
                    <a:pt x="10075" y="13"/>
                  </a:cubicBezTo>
                  <a:cubicBezTo>
                    <a:pt x="10051" y="5"/>
                    <a:pt x="10026" y="1"/>
                    <a:pt x="1000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31"/>
            <p:cNvSpPr/>
            <p:nvPr/>
          </p:nvSpPr>
          <p:spPr>
            <a:xfrm>
              <a:off x="3294199" y="3957665"/>
              <a:ext cx="275954" cy="147542"/>
            </a:xfrm>
            <a:custGeom>
              <a:avLst/>
              <a:gdLst/>
              <a:ahLst/>
              <a:cxnLst/>
              <a:rect l="l" t="t" r="r" b="b"/>
              <a:pathLst>
                <a:path w="18348" h="9810" extrusionOk="0">
                  <a:moveTo>
                    <a:pt x="13374" y="1"/>
                  </a:moveTo>
                  <a:cubicBezTo>
                    <a:pt x="12986" y="1"/>
                    <a:pt x="12578" y="164"/>
                    <a:pt x="11976" y="440"/>
                  </a:cubicBezTo>
                  <a:cubicBezTo>
                    <a:pt x="10375" y="1207"/>
                    <a:pt x="7806" y="2308"/>
                    <a:pt x="7806" y="2308"/>
                  </a:cubicBezTo>
                  <a:cubicBezTo>
                    <a:pt x="5571" y="3942"/>
                    <a:pt x="1" y="6110"/>
                    <a:pt x="2869" y="8012"/>
                  </a:cubicBezTo>
                  <a:cubicBezTo>
                    <a:pt x="4833" y="9314"/>
                    <a:pt x="6835" y="9809"/>
                    <a:pt x="8698" y="9809"/>
                  </a:cubicBezTo>
                  <a:cubicBezTo>
                    <a:pt x="12851" y="9809"/>
                    <a:pt x="16317" y="7350"/>
                    <a:pt x="17146" y="5877"/>
                  </a:cubicBezTo>
                  <a:cubicBezTo>
                    <a:pt x="18347" y="3775"/>
                    <a:pt x="18014" y="3375"/>
                    <a:pt x="15912" y="1574"/>
                  </a:cubicBezTo>
                  <a:cubicBezTo>
                    <a:pt x="14600" y="450"/>
                    <a:pt x="14017" y="1"/>
                    <a:pt x="13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31"/>
            <p:cNvSpPr/>
            <p:nvPr/>
          </p:nvSpPr>
          <p:spPr>
            <a:xfrm>
              <a:off x="3278151" y="3907446"/>
              <a:ext cx="205702" cy="165711"/>
            </a:xfrm>
            <a:custGeom>
              <a:avLst/>
              <a:gdLst/>
              <a:ahLst/>
              <a:cxnLst/>
              <a:rect l="l" t="t" r="r" b="b"/>
              <a:pathLst>
                <a:path w="13677" h="11018" extrusionOk="0">
                  <a:moveTo>
                    <a:pt x="2984" y="0"/>
                  </a:moveTo>
                  <a:cubicBezTo>
                    <a:pt x="2708" y="0"/>
                    <a:pt x="2408" y="81"/>
                    <a:pt x="2068" y="276"/>
                  </a:cubicBezTo>
                  <a:cubicBezTo>
                    <a:pt x="0" y="1477"/>
                    <a:pt x="934" y="9950"/>
                    <a:pt x="4904" y="11017"/>
                  </a:cubicBezTo>
                  <a:cubicBezTo>
                    <a:pt x="4904" y="11017"/>
                    <a:pt x="8306" y="10317"/>
                    <a:pt x="9707" y="9049"/>
                  </a:cubicBezTo>
                  <a:cubicBezTo>
                    <a:pt x="11108" y="7748"/>
                    <a:pt x="13677" y="4779"/>
                    <a:pt x="12242" y="3078"/>
                  </a:cubicBezTo>
                  <a:cubicBezTo>
                    <a:pt x="11297" y="1930"/>
                    <a:pt x="10853" y="1618"/>
                    <a:pt x="9762" y="1618"/>
                  </a:cubicBezTo>
                  <a:cubicBezTo>
                    <a:pt x="9237" y="1618"/>
                    <a:pt x="8561" y="1690"/>
                    <a:pt x="7606" y="1777"/>
                  </a:cubicBezTo>
                  <a:cubicBezTo>
                    <a:pt x="7477" y="1789"/>
                    <a:pt x="7353" y="1794"/>
                    <a:pt x="7233" y="1794"/>
                  </a:cubicBezTo>
                  <a:cubicBezTo>
                    <a:pt x="5075" y="1794"/>
                    <a:pt x="4286" y="0"/>
                    <a:pt x="2984" y="0"/>
                  </a:cubicBezTo>
                  <a:close/>
                </a:path>
              </a:pathLst>
            </a:custGeom>
            <a:solidFill>
              <a:srgbClr val="EDD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31"/>
            <p:cNvSpPr/>
            <p:nvPr/>
          </p:nvSpPr>
          <p:spPr>
            <a:xfrm>
              <a:off x="3184828" y="3943542"/>
              <a:ext cx="161244" cy="126892"/>
            </a:xfrm>
            <a:custGeom>
              <a:avLst/>
              <a:gdLst/>
              <a:ahLst/>
              <a:cxnLst/>
              <a:rect l="l" t="t" r="r" b="b"/>
              <a:pathLst>
                <a:path w="10721" h="8437" extrusionOk="0">
                  <a:moveTo>
                    <a:pt x="3661" y="0"/>
                  </a:moveTo>
                  <a:cubicBezTo>
                    <a:pt x="3120" y="0"/>
                    <a:pt x="2575" y="177"/>
                    <a:pt x="2036" y="645"/>
                  </a:cubicBezTo>
                  <a:cubicBezTo>
                    <a:pt x="1" y="2346"/>
                    <a:pt x="2936" y="7383"/>
                    <a:pt x="8140" y="8350"/>
                  </a:cubicBezTo>
                  <a:cubicBezTo>
                    <a:pt x="8472" y="8410"/>
                    <a:pt x="8753" y="8437"/>
                    <a:pt x="8989" y="8437"/>
                  </a:cubicBezTo>
                  <a:cubicBezTo>
                    <a:pt x="10720" y="8437"/>
                    <a:pt x="10075" y="7016"/>
                    <a:pt x="10075" y="7016"/>
                  </a:cubicBezTo>
                  <a:cubicBezTo>
                    <a:pt x="10075" y="7016"/>
                    <a:pt x="9508" y="2046"/>
                    <a:pt x="7806" y="1612"/>
                  </a:cubicBezTo>
                  <a:cubicBezTo>
                    <a:pt x="6564" y="1295"/>
                    <a:pt x="5126" y="0"/>
                    <a:pt x="3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31"/>
            <p:cNvSpPr/>
            <p:nvPr/>
          </p:nvSpPr>
          <p:spPr>
            <a:xfrm>
              <a:off x="3290694" y="3953333"/>
              <a:ext cx="184631" cy="123824"/>
            </a:xfrm>
            <a:custGeom>
              <a:avLst/>
              <a:gdLst/>
              <a:ahLst/>
              <a:cxnLst/>
              <a:rect l="l" t="t" r="r" b="b"/>
              <a:pathLst>
                <a:path w="12276" h="8233" extrusionOk="0">
                  <a:moveTo>
                    <a:pt x="779" y="0"/>
                  </a:moveTo>
                  <a:cubicBezTo>
                    <a:pt x="701" y="0"/>
                    <a:pt x="625" y="55"/>
                    <a:pt x="601" y="127"/>
                  </a:cubicBezTo>
                  <a:cubicBezTo>
                    <a:pt x="567" y="194"/>
                    <a:pt x="0" y="1795"/>
                    <a:pt x="1168" y="4797"/>
                  </a:cubicBezTo>
                  <a:cubicBezTo>
                    <a:pt x="1501" y="5664"/>
                    <a:pt x="1701" y="6298"/>
                    <a:pt x="1868" y="6765"/>
                  </a:cubicBezTo>
                  <a:cubicBezTo>
                    <a:pt x="2202" y="7899"/>
                    <a:pt x="2302" y="8166"/>
                    <a:pt x="3403" y="8233"/>
                  </a:cubicBezTo>
                  <a:lnTo>
                    <a:pt x="3436" y="8233"/>
                  </a:lnTo>
                  <a:cubicBezTo>
                    <a:pt x="4870" y="8233"/>
                    <a:pt x="10441" y="5331"/>
                    <a:pt x="12242" y="1561"/>
                  </a:cubicBezTo>
                  <a:cubicBezTo>
                    <a:pt x="12276" y="1461"/>
                    <a:pt x="12242" y="1328"/>
                    <a:pt x="12142" y="1295"/>
                  </a:cubicBezTo>
                  <a:cubicBezTo>
                    <a:pt x="12114" y="1276"/>
                    <a:pt x="12084" y="1268"/>
                    <a:pt x="12053" y="1268"/>
                  </a:cubicBezTo>
                  <a:cubicBezTo>
                    <a:pt x="11973" y="1268"/>
                    <a:pt x="11890" y="1323"/>
                    <a:pt x="11842" y="1395"/>
                  </a:cubicBezTo>
                  <a:cubicBezTo>
                    <a:pt x="10151" y="4943"/>
                    <a:pt x="4733" y="7800"/>
                    <a:pt x="3425" y="7800"/>
                  </a:cubicBezTo>
                  <a:cubicBezTo>
                    <a:pt x="3417" y="7800"/>
                    <a:pt x="3410" y="7799"/>
                    <a:pt x="3403" y="7799"/>
                  </a:cubicBezTo>
                  <a:cubicBezTo>
                    <a:pt x="2602" y="7766"/>
                    <a:pt x="2602" y="7766"/>
                    <a:pt x="2268" y="6632"/>
                  </a:cubicBezTo>
                  <a:cubicBezTo>
                    <a:pt x="2102" y="6165"/>
                    <a:pt x="1902" y="5531"/>
                    <a:pt x="1568" y="4630"/>
                  </a:cubicBezTo>
                  <a:cubicBezTo>
                    <a:pt x="467" y="1828"/>
                    <a:pt x="1001" y="294"/>
                    <a:pt x="1001" y="294"/>
                  </a:cubicBezTo>
                  <a:cubicBezTo>
                    <a:pt x="1034" y="194"/>
                    <a:pt x="1001" y="60"/>
                    <a:pt x="867" y="27"/>
                  </a:cubicBezTo>
                  <a:cubicBezTo>
                    <a:pt x="840" y="8"/>
                    <a:pt x="809" y="0"/>
                    <a:pt x="7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31"/>
            <p:cNvSpPr/>
            <p:nvPr/>
          </p:nvSpPr>
          <p:spPr>
            <a:xfrm>
              <a:off x="3348884" y="4055891"/>
              <a:ext cx="101866" cy="22771"/>
            </a:xfrm>
            <a:custGeom>
              <a:avLst/>
              <a:gdLst/>
              <a:ahLst/>
              <a:cxnLst/>
              <a:rect l="l" t="t" r="r" b="b"/>
              <a:pathLst>
                <a:path w="6773" h="1514" extrusionOk="0">
                  <a:moveTo>
                    <a:pt x="6532" y="0"/>
                  </a:moveTo>
                  <a:cubicBezTo>
                    <a:pt x="6503" y="0"/>
                    <a:pt x="6472" y="5"/>
                    <a:pt x="6439" y="13"/>
                  </a:cubicBezTo>
                  <a:cubicBezTo>
                    <a:pt x="6411" y="13"/>
                    <a:pt x="3863" y="1086"/>
                    <a:pt x="1566" y="1086"/>
                  </a:cubicBezTo>
                  <a:cubicBezTo>
                    <a:pt x="1117" y="1086"/>
                    <a:pt x="677" y="1045"/>
                    <a:pt x="267" y="947"/>
                  </a:cubicBezTo>
                  <a:cubicBezTo>
                    <a:pt x="250" y="941"/>
                    <a:pt x="232" y="938"/>
                    <a:pt x="214" y="938"/>
                  </a:cubicBezTo>
                  <a:cubicBezTo>
                    <a:pt x="125" y="938"/>
                    <a:pt x="28" y="1003"/>
                    <a:pt x="1" y="1114"/>
                  </a:cubicBezTo>
                  <a:cubicBezTo>
                    <a:pt x="1" y="1214"/>
                    <a:pt x="67" y="1314"/>
                    <a:pt x="167" y="1347"/>
                  </a:cubicBezTo>
                  <a:cubicBezTo>
                    <a:pt x="634" y="1447"/>
                    <a:pt x="1101" y="1514"/>
                    <a:pt x="1602" y="1514"/>
                  </a:cubicBezTo>
                  <a:cubicBezTo>
                    <a:pt x="3937" y="1514"/>
                    <a:pt x="6472" y="447"/>
                    <a:pt x="6605" y="380"/>
                  </a:cubicBezTo>
                  <a:cubicBezTo>
                    <a:pt x="6705" y="347"/>
                    <a:pt x="6772" y="213"/>
                    <a:pt x="6739" y="113"/>
                  </a:cubicBezTo>
                  <a:cubicBezTo>
                    <a:pt x="6689" y="38"/>
                    <a:pt x="6620" y="0"/>
                    <a:pt x="653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31"/>
            <p:cNvSpPr/>
            <p:nvPr/>
          </p:nvSpPr>
          <p:spPr>
            <a:xfrm>
              <a:off x="3255576" y="3983338"/>
              <a:ext cx="80780" cy="93323"/>
            </a:xfrm>
            <a:custGeom>
              <a:avLst/>
              <a:gdLst/>
              <a:ahLst/>
              <a:cxnLst/>
              <a:rect l="l" t="t" r="r" b="b"/>
              <a:pathLst>
                <a:path w="5371" h="6205" extrusionOk="0">
                  <a:moveTo>
                    <a:pt x="367" y="0"/>
                  </a:moveTo>
                  <a:cubicBezTo>
                    <a:pt x="267" y="0"/>
                    <a:pt x="167" y="67"/>
                    <a:pt x="167" y="200"/>
                  </a:cubicBezTo>
                  <a:cubicBezTo>
                    <a:pt x="167" y="300"/>
                    <a:pt x="0" y="2936"/>
                    <a:pt x="1801" y="4236"/>
                  </a:cubicBezTo>
                  <a:cubicBezTo>
                    <a:pt x="3569" y="5504"/>
                    <a:pt x="5004" y="6171"/>
                    <a:pt x="5070" y="6171"/>
                  </a:cubicBezTo>
                  <a:cubicBezTo>
                    <a:pt x="5104" y="6205"/>
                    <a:pt x="5104" y="6205"/>
                    <a:pt x="5137" y="6205"/>
                  </a:cubicBezTo>
                  <a:cubicBezTo>
                    <a:pt x="5237" y="6205"/>
                    <a:pt x="5304" y="6171"/>
                    <a:pt x="5337" y="6071"/>
                  </a:cubicBezTo>
                  <a:cubicBezTo>
                    <a:pt x="5371" y="5971"/>
                    <a:pt x="5337" y="5838"/>
                    <a:pt x="5237" y="5804"/>
                  </a:cubicBezTo>
                  <a:cubicBezTo>
                    <a:pt x="5204" y="5804"/>
                    <a:pt x="3770" y="5137"/>
                    <a:pt x="2068" y="3903"/>
                  </a:cubicBezTo>
                  <a:cubicBezTo>
                    <a:pt x="434" y="2735"/>
                    <a:pt x="567" y="234"/>
                    <a:pt x="567" y="200"/>
                  </a:cubicBezTo>
                  <a:cubicBezTo>
                    <a:pt x="601" y="100"/>
                    <a:pt x="501" y="0"/>
                    <a:pt x="3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31"/>
            <p:cNvSpPr/>
            <p:nvPr/>
          </p:nvSpPr>
          <p:spPr>
            <a:xfrm>
              <a:off x="3329829" y="3996754"/>
              <a:ext cx="53693" cy="79908"/>
            </a:xfrm>
            <a:custGeom>
              <a:avLst/>
              <a:gdLst/>
              <a:ahLst/>
              <a:cxnLst/>
              <a:rect l="l" t="t" r="r" b="b"/>
              <a:pathLst>
                <a:path w="3570" h="5313" extrusionOk="0">
                  <a:moveTo>
                    <a:pt x="3335" y="0"/>
                  </a:moveTo>
                  <a:cubicBezTo>
                    <a:pt x="3236" y="0"/>
                    <a:pt x="3163" y="60"/>
                    <a:pt x="3136" y="142"/>
                  </a:cubicBezTo>
                  <a:cubicBezTo>
                    <a:pt x="2468" y="1977"/>
                    <a:pt x="1101" y="4879"/>
                    <a:pt x="234" y="4879"/>
                  </a:cubicBezTo>
                  <a:cubicBezTo>
                    <a:pt x="100" y="4912"/>
                    <a:pt x="0" y="4979"/>
                    <a:pt x="0" y="5079"/>
                  </a:cubicBezTo>
                  <a:cubicBezTo>
                    <a:pt x="0" y="5213"/>
                    <a:pt x="100" y="5313"/>
                    <a:pt x="200" y="5313"/>
                  </a:cubicBezTo>
                  <a:lnTo>
                    <a:pt x="234" y="5313"/>
                  </a:lnTo>
                  <a:cubicBezTo>
                    <a:pt x="1635" y="5313"/>
                    <a:pt x="3202" y="1143"/>
                    <a:pt x="3503" y="276"/>
                  </a:cubicBezTo>
                  <a:cubicBezTo>
                    <a:pt x="3569" y="176"/>
                    <a:pt x="3503" y="75"/>
                    <a:pt x="3402" y="9"/>
                  </a:cubicBezTo>
                  <a:cubicBezTo>
                    <a:pt x="3379" y="3"/>
                    <a:pt x="3356" y="0"/>
                    <a:pt x="33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31"/>
            <p:cNvSpPr/>
            <p:nvPr/>
          </p:nvSpPr>
          <p:spPr>
            <a:xfrm>
              <a:off x="3248552" y="4625501"/>
              <a:ext cx="107867" cy="120455"/>
            </a:xfrm>
            <a:custGeom>
              <a:avLst/>
              <a:gdLst/>
              <a:ahLst/>
              <a:cxnLst/>
              <a:rect l="l" t="t" r="r" b="b"/>
              <a:pathLst>
                <a:path w="7172" h="8009" extrusionOk="0">
                  <a:moveTo>
                    <a:pt x="6705" y="0"/>
                  </a:moveTo>
                  <a:lnTo>
                    <a:pt x="6705" y="0"/>
                  </a:lnTo>
                  <a:cubicBezTo>
                    <a:pt x="0" y="1602"/>
                    <a:pt x="434" y="8006"/>
                    <a:pt x="434" y="8006"/>
                  </a:cubicBezTo>
                  <a:cubicBezTo>
                    <a:pt x="434" y="8006"/>
                    <a:pt x="501" y="8009"/>
                    <a:pt x="622" y="8009"/>
                  </a:cubicBezTo>
                  <a:cubicBezTo>
                    <a:pt x="1416" y="8009"/>
                    <a:pt x="4512" y="7883"/>
                    <a:pt x="5671" y="5971"/>
                  </a:cubicBezTo>
                  <a:cubicBezTo>
                    <a:pt x="7172" y="3436"/>
                    <a:pt x="6705" y="0"/>
                    <a:pt x="67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31"/>
            <p:cNvSpPr/>
            <p:nvPr/>
          </p:nvSpPr>
          <p:spPr>
            <a:xfrm>
              <a:off x="3251560" y="4660920"/>
              <a:ext cx="73260" cy="88014"/>
            </a:xfrm>
            <a:custGeom>
              <a:avLst/>
              <a:gdLst/>
              <a:ahLst/>
              <a:cxnLst/>
              <a:rect l="l" t="t" r="r" b="b"/>
              <a:pathLst>
                <a:path w="4871" h="5852" extrusionOk="0">
                  <a:moveTo>
                    <a:pt x="4650" y="1"/>
                  </a:moveTo>
                  <a:cubicBezTo>
                    <a:pt x="4600" y="1"/>
                    <a:pt x="4549" y="17"/>
                    <a:pt x="4504" y="47"/>
                  </a:cubicBezTo>
                  <a:cubicBezTo>
                    <a:pt x="4370" y="147"/>
                    <a:pt x="1001" y="2782"/>
                    <a:pt x="34" y="5584"/>
                  </a:cubicBezTo>
                  <a:cubicBezTo>
                    <a:pt x="0" y="5684"/>
                    <a:pt x="67" y="5818"/>
                    <a:pt x="167" y="5851"/>
                  </a:cubicBezTo>
                  <a:lnTo>
                    <a:pt x="234" y="5851"/>
                  </a:lnTo>
                  <a:cubicBezTo>
                    <a:pt x="301" y="5851"/>
                    <a:pt x="401" y="5785"/>
                    <a:pt x="434" y="5718"/>
                  </a:cubicBezTo>
                  <a:cubicBezTo>
                    <a:pt x="1335" y="3049"/>
                    <a:pt x="4737" y="414"/>
                    <a:pt x="4770" y="381"/>
                  </a:cubicBezTo>
                  <a:cubicBezTo>
                    <a:pt x="4870" y="314"/>
                    <a:pt x="4870" y="181"/>
                    <a:pt x="4804" y="80"/>
                  </a:cubicBezTo>
                  <a:cubicBezTo>
                    <a:pt x="4767" y="25"/>
                    <a:pt x="4710" y="1"/>
                    <a:pt x="465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31"/>
            <p:cNvSpPr/>
            <p:nvPr/>
          </p:nvSpPr>
          <p:spPr>
            <a:xfrm>
              <a:off x="3220458" y="4080166"/>
              <a:ext cx="111386" cy="134458"/>
            </a:xfrm>
            <a:custGeom>
              <a:avLst/>
              <a:gdLst/>
              <a:ahLst/>
              <a:cxnLst/>
              <a:rect l="l" t="t" r="r" b="b"/>
              <a:pathLst>
                <a:path w="7406" h="8940" extrusionOk="0">
                  <a:moveTo>
                    <a:pt x="1001" y="0"/>
                  </a:moveTo>
                  <a:cubicBezTo>
                    <a:pt x="1001" y="0"/>
                    <a:pt x="0" y="3336"/>
                    <a:pt x="1068" y="6071"/>
                  </a:cubicBezTo>
                  <a:cubicBezTo>
                    <a:pt x="2002" y="8473"/>
                    <a:pt x="5904" y="8940"/>
                    <a:pt x="5904" y="8940"/>
                  </a:cubicBezTo>
                  <a:cubicBezTo>
                    <a:pt x="5904" y="8940"/>
                    <a:pt x="7405" y="2669"/>
                    <a:pt x="1001" y="0"/>
                  </a:cubicBezTo>
                  <a:close/>
                </a:path>
              </a:pathLst>
            </a:custGeom>
            <a:solidFill>
              <a:srgbClr val="CC7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31"/>
            <p:cNvSpPr/>
            <p:nvPr/>
          </p:nvSpPr>
          <p:spPr>
            <a:xfrm>
              <a:off x="3253561" y="4119601"/>
              <a:ext cx="59212" cy="98031"/>
            </a:xfrm>
            <a:custGeom>
              <a:avLst/>
              <a:gdLst/>
              <a:ahLst/>
              <a:cxnLst/>
              <a:rect l="l" t="t" r="r" b="b"/>
              <a:pathLst>
                <a:path w="3937" h="6518" extrusionOk="0">
                  <a:moveTo>
                    <a:pt x="247" y="0"/>
                  </a:moveTo>
                  <a:cubicBezTo>
                    <a:pt x="198" y="0"/>
                    <a:pt x="146" y="17"/>
                    <a:pt x="101" y="47"/>
                  </a:cubicBezTo>
                  <a:cubicBezTo>
                    <a:pt x="34" y="147"/>
                    <a:pt x="1" y="280"/>
                    <a:pt x="101" y="347"/>
                  </a:cubicBezTo>
                  <a:cubicBezTo>
                    <a:pt x="134" y="380"/>
                    <a:pt x="3036" y="3549"/>
                    <a:pt x="3503" y="6351"/>
                  </a:cubicBezTo>
                  <a:cubicBezTo>
                    <a:pt x="3503" y="6451"/>
                    <a:pt x="3603" y="6518"/>
                    <a:pt x="3703" y="6518"/>
                  </a:cubicBezTo>
                  <a:lnTo>
                    <a:pt x="3737" y="6518"/>
                  </a:lnTo>
                  <a:cubicBezTo>
                    <a:pt x="3870" y="6485"/>
                    <a:pt x="3937" y="6385"/>
                    <a:pt x="3904" y="6251"/>
                  </a:cubicBezTo>
                  <a:cubicBezTo>
                    <a:pt x="3437" y="3349"/>
                    <a:pt x="534" y="213"/>
                    <a:pt x="401" y="80"/>
                  </a:cubicBezTo>
                  <a:cubicBezTo>
                    <a:pt x="364" y="25"/>
                    <a:pt x="307" y="0"/>
                    <a:pt x="24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31"/>
            <p:cNvSpPr/>
            <p:nvPr/>
          </p:nvSpPr>
          <p:spPr>
            <a:xfrm>
              <a:off x="2986661" y="4157908"/>
              <a:ext cx="161560" cy="759084"/>
            </a:xfrm>
            <a:custGeom>
              <a:avLst/>
              <a:gdLst/>
              <a:ahLst/>
              <a:cxnLst/>
              <a:rect l="l" t="t" r="r" b="b"/>
              <a:pathLst>
                <a:path w="10742" h="50471" extrusionOk="0">
                  <a:moveTo>
                    <a:pt x="239" y="0"/>
                  </a:moveTo>
                  <a:cubicBezTo>
                    <a:pt x="205" y="0"/>
                    <a:pt x="170" y="11"/>
                    <a:pt x="134" y="35"/>
                  </a:cubicBezTo>
                  <a:cubicBezTo>
                    <a:pt x="34" y="102"/>
                    <a:pt x="1" y="235"/>
                    <a:pt x="34" y="302"/>
                  </a:cubicBezTo>
                  <a:cubicBezTo>
                    <a:pt x="10742" y="18114"/>
                    <a:pt x="6172" y="49904"/>
                    <a:pt x="6138" y="50204"/>
                  </a:cubicBezTo>
                  <a:cubicBezTo>
                    <a:pt x="6105" y="50337"/>
                    <a:pt x="6205" y="50438"/>
                    <a:pt x="6305" y="50438"/>
                  </a:cubicBezTo>
                  <a:cubicBezTo>
                    <a:pt x="6339" y="50438"/>
                    <a:pt x="6339" y="50471"/>
                    <a:pt x="6339" y="50471"/>
                  </a:cubicBezTo>
                  <a:cubicBezTo>
                    <a:pt x="6439" y="50471"/>
                    <a:pt x="6539" y="50371"/>
                    <a:pt x="6539" y="50271"/>
                  </a:cubicBezTo>
                  <a:cubicBezTo>
                    <a:pt x="6572" y="50204"/>
                    <a:pt x="7740" y="42165"/>
                    <a:pt x="7573" y="31991"/>
                  </a:cubicBezTo>
                  <a:cubicBezTo>
                    <a:pt x="7273" y="15012"/>
                    <a:pt x="3503" y="5272"/>
                    <a:pt x="401" y="102"/>
                  </a:cubicBezTo>
                  <a:cubicBezTo>
                    <a:pt x="358" y="37"/>
                    <a:pt x="301" y="0"/>
                    <a:pt x="2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31"/>
            <p:cNvSpPr/>
            <p:nvPr/>
          </p:nvSpPr>
          <p:spPr>
            <a:xfrm>
              <a:off x="2755707" y="3851618"/>
              <a:ext cx="229465" cy="218456"/>
            </a:xfrm>
            <a:custGeom>
              <a:avLst/>
              <a:gdLst/>
              <a:ahLst/>
              <a:cxnLst/>
              <a:rect l="l" t="t" r="r" b="b"/>
              <a:pathLst>
                <a:path w="15257" h="14525" extrusionOk="0">
                  <a:moveTo>
                    <a:pt x="11450" y="1"/>
                  </a:moveTo>
                  <a:cubicBezTo>
                    <a:pt x="9435" y="1"/>
                    <a:pt x="7851" y="2730"/>
                    <a:pt x="6367" y="2730"/>
                  </a:cubicBezTo>
                  <a:cubicBezTo>
                    <a:pt x="6317" y="2730"/>
                    <a:pt x="6267" y="2727"/>
                    <a:pt x="6217" y="2720"/>
                  </a:cubicBezTo>
                  <a:cubicBezTo>
                    <a:pt x="5796" y="2663"/>
                    <a:pt x="5399" y="2635"/>
                    <a:pt x="5027" y="2635"/>
                  </a:cubicBezTo>
                  <a:cubicBezTo>
                    <a:pt x="871" y="2635"/>
                    <a:pt x="1" y="6127"/>
                    <a:pt x="5850" y="10659"/>
                  </a:cubicBezTo>
                  <a:cubicBezTo>
                    <a:pt x="10158" y="13981"/>
                    <a:pt x="11840" y="14524"/>
                    <a:pt x="12480" y="14524"/>
                  </a:cubicBezTo>
                  <a:cubicBezTo>
                    <a:pt x="12791" y="14524"/>
                    <a:pt x="12855" y="14396"/>
                    <a:pt x="12855" y="14396"/>
                  </a:cubicBezTo>
                  <a:cubicBezTo>
                    <a:pt x="14189" y="11260"/>
                    <a:pt x="15257" y="1753"/>
                    <a:pt x="12621" y="319"/>
                  </a:cubicBezTo>
                  <a:cubicBezTo>
                    <a:pt x="12215" y="95"/>
                    <a:pt x="11825" y="1"/>
                    <a:pt x="11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31"/>
            <p:cNvSpPr/>
            <p:nvPr/>
          </p:nvSpPr>
          <p:spPr>
            <a:xfrm>
              <a:off x="2950038" y="3860401"/>
              <a:ext cx="198182" cy="218291"/>
            </a:xfrm>
            <a:custGeom>
              <a:avLst/>
              <a:gdLst/>
              <a:ahLst/>
              <a:cxnLst/>
              <a:rect l="l" t="t" r="r" b="b"/>
              <a:pathLst>
                <a:path w="13177" h="14514" extrusionOk="0">
                  <a:moveTo>
                    <a:pt x="3970" y="1"/>
                  </a:moveTo>
                  <a:cubicBezTo>
                    <a:pt x="1783" y="1"/>
                    <a:pt x="1" y="12744"/>
                    <a:pt x="1" y="12744"/>
                  </a:cubicBezTo>
                  <a:cubicBezTo>
                    <a:pt x="182" y="14011"/>
                    <a:pt x="1380" y="14514"/>
                    <a:pt x="2979" y="14514"/>
                  </a:cubicBezTo>
                  <a:cubicBezTo>
                    <a:pt x="6685" y="14514"/>
                    <a:pt x="12540" y="11809"/>
                    <a:pt x="12843" y="9642"/>
                  </a:cubicBezTo>
                  <a:cubicBezTo>
                    <a:pt x="13177" y="7307"/>
                    <a:pt x="11075" y="5239"/>
                    <a:pt x="8774" y="4972"/>
                  </a:cubicBezTo>
                  <a:cubicBezTo>
                    <a:pt x="7273" y="4772"/>
                    <a:pt x="8407" y="268"/>
                    <a:pt x="4004" y="2"/>
                  </a:cubicBezTo>
                  <a:cubicBezTo>
                    <a:pt x="3992" y="1"/>
                    <a:pt x="3981" y="1"/>
                    <a:pt x="3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31"/>
            <p:cNvSpPr/>
            <p:nvPr/>
          </p:nvSpPr>
          <p:spPr>
            <a:xfrm>
              <a:off x="2945511" y="4063336"/>
              <a:ext cx="210740" cy="198844"/>
            </a:xfrm>
            <a:custGeom>
              <a:avLst/>
              <a:gdLst/>
              <a:ahLst/>
              <a:cxnLst/>
              <a:rect l="l" t="t" r="r" b="b"/>
              <a:pathLst>
                <a:path w="14012" h="13221" extrusionOk="0">
                  <a:moveTo>
                    <a:pt x="6911" y="1"/>
                  </a:moveTo>
                  <a:cubicBezTo>
                    <a:pt x="3960" y="1"/>
                    <a:pt x="1469" y="852"/>
                    <a:pt x="1469" y="852"/>
                  </a:cubicBezTo>
                  <a:cubicBezTo>
                    <a:pt x="1450" y="848"/>
                    <a:pt x="1432" y="846"/>
                    <a:pt x="1414" y="846"/>
                  </a:cubicBezTo>
                  <a:cubicBezTo>
                    <a:pt x="1" y="846"/>
                    <a:pt x="1608" y="13220"/>
                    <a:pt x="4402" y="13220"/>
                  </a:cubicBezTo>
                  <a:cubicBezTo>
                    <a:pt x="4512" y="13220"/>
                    <a:pt x="4624" y="13201"/>
                    <a:pt x="4738" y="13161"/>
                  </a:cubicBezTo>
                  <a:cubicBezTo>
                    <a:pt x="7740" y="12060"/>
                    <a:pt x="6273" y="10759"/>
                    <a:pt x="9909" y="10126"/>
                  </a:cubicBezTo>
                  <a:cubicBezTo>
                    <a:pt x="13511" y="9525"/>
                    <a:pt x="13278" y="8825"/>
                    <a:pt x="12544" y="6156"/>
                  </a:cubicBezTo>
                  <a:cubicBezTo>
                    <a:pt x="11843" y="3521"/>
                    <a:pt x="14011" y="2420"/>
                    <a:pt x="12544" y="1453"/>
                  </a:cubicBezTo>
                  <a:cubicBezTo>
                    <a:pt x="10825" y="341"/>
                    <a:pt x="8776" y="1"/>
                    <a:pt x="69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31"/>
            <p:cNvSpPr/>
            <p:nvPr/>
          </p:nvSpPr>
          <p:spPr>
            <a:xfrm>
              <a:off x="2789502" y="4081249"/>
              <a:ext cx="194979" cy="187985"/>
            </a:xfrm>
            <a:custGeom>
              <a:avLst/>
              <a:gdLst/>
              <a:ahLst/>
              <a:cxnLst/>
              <a:rect l="l" t="t" r="r" b="b"/>
              <a:pathLst>
                <a:path w="12964" h="12499" extrusionOk="0">
                  <a:moveTo>
                    <a:pt x="10215" y="1"/>
                  </a:moveTo>
                  <a:cubicBezTo>
                    <a:pt x="10137" y="1"/>
                    <a:pt x="10057" y="10"/>
                    <a:pt x="9974" y="28"/>
                  </a:cubicBezTo>
                  <a:cubicBezTo>
                    <a:pt x="7139" y="662"/>
                    <a:pt x="801" y="5399"/>
                    <a:pt x="801" y="5399"/>
                  </a:cubicBezTo>
                  <a:cubicBezTo>
                    <a:pt x="0" y="8801"/>
                    <a:pt x="2569" y="8868"/>
                    <a:pt x="3736" y="9602"/>
                  </a:cubicBezTo>
                  <a:cubicBezTo>
                    <a:pt x="4803" y="10242"/>
                    <a:pt x="4477" y="12191"/>
                    <a:pt x="6221" y="12191"/>
                  </a:cubicBezTo>
                  <a:cubicBezTo>
                    <a:pt x="6385" y="12191"/>
                    <a:pt x="6568" y="12174"/>
                    <a:pt x="6772" y="12137"/>
                  </a:cubicBezTo>
                  <a:cubicBezTo>
                    <a:pt x="7065" y="12080"/>
                    <a:pt x="7332" y="12057"/>
                    <a:pt x="7576" y="12057"/>
                  </a:cubicBezTo>
                  <a:cubicBezTo>
                    <a:pt x="8644" y="12057"/>
                    <a:pt x="9299" y="12498"/>
                    <a:pt x="9970" y="12498"/>
                  </a:cubicBezTo>
                  <a:cubicBezTo>
                    <a:pt x="10404" y="12498"/>
                    <a:pt x="10845" y="12313"/>
                    <a:pt x="11409" y="11703"/>
                  </a:cubicBezTo>
                  <a:cubicBezTo>
                    <a:pt x="12963" y="9987"/>
                    <a:pt x="12820" y="1"/>
                    <a:pt x="10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31"/>
            <p:cNvSpPr/>
            <p:nvPr/>
          </p:nvSpPr>
          <p:spPr>
            <a:xfrm>
              <a:off x="2685154" y="3984842"/>
              <a:ext cx="267908" cy="156100"/>
            </a:xfrm>
            <a:custGeom>
              <a:avLst/>
              <a:gdLst/>
              <a:ahLst/>
              <a:cxnLst/>
              <a:rect l="l" t="t" r="r" b="b"/>
              <a:pathLst>
                <a:path w="17813" h="10379" extrusionOk="0">
                  <a:moveTo>
                    <a:pt x="4937" y="0"/>
                  </a:moveTo>
                  <a:lnTo>
                    <a:pt x="4937" y="0"/>
                  </a:lnTo>
                  <a:cubicBezTo>
                    <a:pt x="0" y="1201"/>
                    <a:pt x="5070" y="4837"/>
                    <a:pt x="4437" y="6305"/>
                  </a:cubicBezTo>
                  <a:cubicBezTo>
                    <a:pt x="3843" y="7711"/>
                    <a:pt x="2135" y="10378"/>
                    <a:pt x="6124" y="10378"/>
                  </a:cubicBezTo>
                  <a:cubicBezTo>
                    <a:pt x="6391" y="10378"/>
                    <a:pt x="6684" y="10366"/>
                    <a:pt x="7005" y="10341"/>
                  </a:cubicBezTo>
                  <a:cubicBezTo>
                    <a:pt x="12075" y="9941"/>
                    <a:pt x="17813" y="6738"/>
                    <a:pt x="16645" y="5504"/>
                  </a:cubicBezTo>
                  <a:cubicBezTo>
                    <a:pt x="11575" y="134"/>
                    <a:pt x="4937" y="0"/>
                    <a:pt x="49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31"/>
            <p:cNvSpPr/>
            <p:nvPr/>
          </p:nvSpPr>
          <p:spPr>
            <a:xfrm>
              <a:off x="2892841" y="3977788"/>
              <a:ext cx="57212" cy="81818"/>
            </a:xfrm>
            <a:custGeom>
              <a:avLst/>
              <a:gdLst/>
              <a:ahLst/>
              <a:cxnLst/>
              <a:rect l="l" t="t" r="r" b="b"/>
              <a:pathLst>
                <a:path w="3804" h="5440" extrusionOk="0">
                  <a:moveTo>
                    <a:pt x="247" y="1"/>
                  </a:moveTo>
                  <a:cubicBezTo>
                    <a:pt x="209" y="1"/>
                    <a:pt x="170" y="12"/>
                    <a:pt x="134" y="36"/>
                  </a:cubicBezTo>
                  <a:cubicBezTo>
                    <a:pt x="34" y="102"/>
                    <a:pt x="1" y="202"/>
                    <a:pt x="68" y="302"/>
                  </a:cubicBezTo>
                  <a:cubicBezTo>
                    <a:pt x="134" y="469"/>
                    <a:pt x="2436" y="4372"/>
                    <a:pt x="3137" y="5206"/>
                  </a:cubicBezTo>
                  <a:cubicBezTo>
                    <a:pt x="3170" y="5273"/>
                    <a:pt x="3303" y="5439"/>
                    <a:pt x="3470" y="5439"/>
                  </a:cubicBezTo>
                  <a:cubicBezTo>
                    <a:pt x="3503" y="5439"/>
                    <a:pt x="3537" y="5439"/>
                    <a:pt x="3570" y="5406"/>
                  </a:cubicBezTo>
                  <a:cubicBezTo>
                    <a:pt x="3804" y="5273"/>
                    <a:pt x="3737" y="4972"/>
                    <a:pt x="3403" y="3571"/>
                  </a:cubicBezTo>
                  <a:cubicBezTo>
                    <a:pt x="3203" y="2637"/>
                    <a:pt x="2903" y="1503"/>
                    <a:pt x="2803" y="536"/>
                  </a:cubicBezTo>
                  <a:cubicBezTo>
                    <a:pt x="2803" y="402"/>
                    <a:pt x="2703" y="336"/>
                    <a:pt x="2603" y="336"/>
                  </a:cubicBezTo>
                  <a:cubicBezTo>
                    <a:pt x="2469" y="369"/>
                    <a:pt x="2403" y="469"/>
                    <a:pt x="2403" y="569"/>
                  </a:cubicBezTo>
                  <a:cubicBezTo>
                    <a:pt x="2503" y="1570"/>
                    <a:pt x="2770" y="2737"/>
                    <a:pt x="3003" y="3671"/>
                  </a:cubicBezTo>
                  <a:cubicBezTo>
                    <a:pt x="3070" y="4005"/>
                    <a:pt x="3170" y="4372"/>
                    <a:pt x="3237" y="4639"/>
                  </a:cubicBezTo>
                  <a:cubicBezTo>
                    <a:pt x="2369" y="3438"/>
                    <a:pt x="435" y="136"/>
                    <a:pt x="401" y="102"/>
                  </a:cubicBezTo>
                  <a:cubicBezTo>
                    <a:pt x="380"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31"/>
            <p:cNvSpPr/>
            <p:nvPr/>
          </p:nvSpPr>
          <p:spPr>
            <a:xfrm>
              <a:off x="2951046" y="3976284"/>
              <a:ext cx="91819" cy="90842"/>
            </a:xfrm>
            <a:custGeom>
              <a:avLst/>
              <a:gdLst/>
              <a:ahLst/>
              <a:cxnLst/>
              <a:rect l="l" t="t" r="r" b="b"/>
              <a:pathLst>
                <a:path w="6105" h="6040" extrusionOk="0">
                  <a:moveTo>
                    <a:pt x="3590" y="1"/>
                  </a:moveTo>
                  <a:cubicBezTo>
                    <a:pt x="3521" y="1"/>
                    <a:pt x="3458" y="38"/>
                    <a:pt x="3436" y="102"/>
                  </a:cubicBezTo>
                  <a:cubicBezTo>
                    <a:pt x="0" y="5473"/>
                    <a:pt x="201" y="5806"/>
                    <a:pt x="267" y="5906"/>
                  </a:cubicBezTo>
                  <a:cubicBezTo>
                    <a:pt x="301" y="6006"/>
                    <a:pt x="401" y="6040"/>
                    <a:pt x="467" y="6040"/>
                  </a:cubicBezTo>
                  <a:lnTo>
                    <a:pt x="501" y="6040"/>
                  </a:lnTo>
                  <a:cubicBezTo>
                    <a:pt x="1034" y="5973"/>
                    <a:pt x="5071" y="4906"/>
                    <a:pt x="6005" y="3738"/>
                  </a:cubicBezTo>
                  <a:cubicBezTo>
                    <a:pt x="6105" y="3671"/>
                    <a:pt x="6071" y="3538"/>
                    <a:pt x="6005" y="3471"/>
                  </a:cubicBezTo>
                  <a:cubicBezTo>
                    <a:pt x="5959" y="3426"/>
                    <a:pt x="5908" y="3408"/>
                    <a:pt x="5858" y="3408"/>
                  </a:cubicBezTo>
                  <a:cubicBezTo>
                    <a:pt x="5798" y="3408"/>
                    <a:pt x="5741" y="3435"/>
                    <a:pt x="5704" y="3471"/>
                  </a:cubicBezTo>
                  <a:cubicBezTo>
                    <a:pt x="4937" y="4405"/>
                    <a:pt x="1668" y="5339"/>
                    <a:pt x="701" y="5573"/>
                  </a:cubicBezTo>
                  <a:cubicBezTo>
                    <a:pt x="1001" y="4839"/>
                    <a:pt x="2402" y="2471"/>
                    <a:pt x="3770" y="336"/>
                  </a:cubicBezTo>
                  <a:cubicBezTo>
                    <a:pt x="3836" y="236"/>
                    <a:pt x="3803" y="102"/>
                    <a:pt x="3703" y="35"/>
                  </a:cubicBezTo>
                  <a:cubicBezTo>
                    <a:pt x="3668" y="12"/>
                    <a:pt x="3628" y="1"/>
                    <a:pt x="359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31"/>
            <p:cNvSpPr/>
            <p:nvPr/>
          </p:nvSpPr>
          <p:spPr>
            <a:xfrm>
              <a:off x="2822108" y="3992844"/>
              <a:ext cx="119914" cy="140504"/>
            </a:xfrm>
            <a:custGeom>
              <a:avLst/>
              <a:gdLst/>
              <a:ahLst/>
              <a:cxnLst/>
              <a:rect l="l" t="t" r="r" b="b"/>
              <a:pathLst>
                <a:path w="7973" h="9342" extrusionOk="0">
                  <a:moveTo>
                    <a:pt x="221" y="1"/>
                  </a:moveTo>
                  <a:cubicBezTo>
                    <a:pt x="152" y="1"/>
                    <a:pt x="89" y="37"/>
                    <a:pt x="67" y="102"/>
                  </a:cubicBezTo>
                  <a:cubicBezTo>
                    <a:pt x="1" y="202"/>
                    <a:pt x="34" y="335"/>
                    <a:pt x="134" y="402"/>
                  </a:cubicBezTo>
                  <a:cubicBezTo>
                    <a:pt x="134" y="402"/>
                    <a:pt x="901" y="869"/>
                    <a:pt x="2903" y="2437"/>
                  </a:cubicBezTo>
                  <a:cubicBezTo>
                    <a:pt x="3803" y="3137"/>
                    <a:pt x="4804" y="3671"/>
                    <a:pt x="5638" y="4172"/>
                  </a:cubicBezTo>
                  <a:cubicBezTo>
                    <a:pt x="6605" y="4705"/>
                    <a:pt x="7406" y="5139"/>
                    <a:pt x="7539" y="5539"/>
                  </a:cubicBezTo>
                  <a:cubicBezTo>
                    <a:pt x="7539" y="5539"/>
                    <a:pt x="7539" y="5606"/>
                    <a:pt x="7473" y="5706"/>
                  </a:cubicBezTo>
                  <a:cubicBezTo>
                    <a:pt x="6939" y="6640"/>
                    <a:pt x="3503" y="8608"/>
                    <a:pt x="1602" y="8908"/>
                  </a:cubicBezTo>
                  <a:cubicBezTo>
                    <a:pt x="1468" y="8942"/>
                    <a:pt x="1402" y="9042"/>
                    <a:pt x="1435" y="9142"/>
                  </a:cubicBezTo>
                  <a:cubicBezTo>
                    <a:pt x="1435" y="9275"/>
                    <a:pt x="1535" y="9342"/>
                    <a:pt x="1635" y="9342"/>
                  </a:cubicBezTo>
                  <a:lnTo>
                    <a:pt x="1668" y="9342"/>
                  </a:lnTo>
                  <a:cubicBezTo>
                    <a:pt x="3570" y="9008"/>
                    <a:pt x="7206" y="7007"/>
                    <a:pt x="7840" y="5906"/>
                  </a:cubicBezTo>
                  <a:cubicBezTo>
                    <a:pt x="7973" y="5706"/>
                    <a:pt x="7973" y="5539"/>
                    <a:pt x="7940" y="5372"/>
                  </a:cubicBezTo>
                  <a:cubicBezTo>
                    <a:pt x="7739" y="4872"/>
                    <a:pt x="6939" y="4405"/>
                    <a:pt x="5838" y="3805"/>
                  </a:cubicBezTo>
                  <a:cubicBezTo>
                    <a:pt x="5004" y="3338"/>
                    <a:pt x="4037" y="2771"/>
                    <a:pt x="3136" y="2103"/>
                  </a:cubicBezTo>
                  <a:cubicBezTo>
                    <a:pt x="1135" y="536"/>
                    <a:pt x="368" y="69"/>
                    <a:pt x="334" y="35"/>
                  </a:cubicBezTo>
                  <a:cubicBezTo>
                    <a:pt x="299" y="12"/>
                    <a:pt x="259" y="1"/>
                    <a:pt x="22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31"/>
            <p:cNvSpPr/>
            <p:nvPr/>
          </p:nvSpPr>
          <p:spPr>
            <a:xfrm>
              <a:off x="2943526" y="4058583"/>
              <a:ext cx="99851" cy="154536"/>
            </a:xfrm>
            <a:custGeom>
              <a:avLst/>
              <a:gdLst/>
              <a:ahLst/>
              <a:cxnLst/>
              <a:rect l="l" t="t" r="r" b="b"/>
              <a:pathLst>
                <a:path w="6639" h="10275" extrusionOk="0">
                  <a:moveTo>
                    <a:pt x="6438" y="1"/>
                  </a:moveTo>
                  <a:cubicBezTo>
                    <a:pt x="6271" y="1"/>
                    <a:pt x="5938" y="67"/>
                    <a:pt x="5337" y="268"/>
                  </a:cubicBezTo>
                  <a:cubicBezTo>
                    <a:pt x="4336" y="534"/>
                    <a:pt x="2835" y="935"/>
                    <a:pt x="1601" y="968"/>
                  </a:cubicBezTo>
                  <a:cubicBezTo>
                    <a:pt x="1368" y="968"/>
                    <a:pt x="1168" y="1068"/>
                    <a:pt x="1001" y="1268"/>
                  </a:cubicBezTo>
                  <a:cubicBezTo>
                    <a:pt x="0" y="2703"/>
                    <a:pt x="2035" y="9374"/>
                    <a:pt x="2268" y="10108"/>
                  </a:cubicBezTo>
                  <a:cubicBezTo>
                    <a:pt x="2302" y="10208"/>
                    <a:pt x="2368" y="10275"/>
                    <a:pt x="2468" y="10275"/>
                  </a:cubicBezTo>
                  <a:cubicBezTo>
                    <a:pt x="2468" y="10275"/>
                    <a:pt x="2502" y="10241"/>
                    <a:pt x="2535" y="10241"/>
                  </a:cubicBezTo>
                  <a:cubicBezTo>
                    <a:pt x="2635" y="10208"/>
                    <a:pt x="2702" y="10108"/>
                    <a:pt x="2669" y="9975"/>
                  </a:cubicBezTo>
                  <a:cubicBezTo>
                    <a:pt x="2035" y="8006"/>
                    <a:pt x="600" y="2603"/>
                    <a:pt x="1368" y="1535"/>
                  </a:cubicBezTo>
                  <a:cubicBezTo>
                    <a:pt x="1434" y="1435"/>
                    <a:pt x="1501" y="1402"/>
                    <a:pt x="1601" y="1402"/>
                  </a:cubicBezTo>
                  <a:cubicBezTo>
                    <a:pt x="2902" y="1368"/>
                    <a:pt x="4437" y="935"/>
                    <a:pt x="5437" y="668"/>
                  </a:cubicBezTo>
                  <a:cubicBezTo>
                    <a:pt x="5871" y="534"/>
                    <a:pt x="6305" y="434"/>
                    <a:pt x="6405" y="434"/>
                  </a:cubicBezTo>
                  <a:cubicBezTo>
                    <a:pt x="6505" y="434"/>
                    <a:pt x="6605" y="334"/>
                    <a:pt x="6638" y="234"/>
                  </a:cubicBezTo>
                  <a:cubicBezTo>
                    <a:pt x="6638" y="101"/>
                    <a:pt x="6538" y="1"/>
                    <a:pt x="643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31"/>
            <p:cNvSpPr/>
            <p:nvPr/>
          </p:nvSpPr>
          <p:spPr>
            <a:xfrm>
              <a:off x="2950550" y="3946611"/>
              <a:ext cx="22079" cy="112996"/>
            </a:xfrm>
            <a:custGeom>
              <a:avLst/>
              <a:gdLst/>
              <a:ahLst/>
              <a:cxnLst/>
              <a:rect l="l" t="t" r="r" b="b"/>
              <a:pathLst>
                <a:path w="1468" h="7513" extrusionOk="0">
                  <a:moveTo>
                    <a:pt x="1216" y="1"/>
                  </a:moveTo>
                  <a:cubicBezTo>
                    <a:pt x="1109" y="1"/>
                    <a:pt x="1034" y="87"/>
                    <a:pt x="1034" y="174"/>
                  </a:cubicBezTo>
                  <a:cubicBezTo>
                    <a:pt x="1034" y="241"/>
                    <a:pt x="334" y="6278"/>
                    <a:pt x="33" y="7246"/>
                  </a:cubicBezTo>
                  <a:cubicBezTo>
                    <a:pt x="0" y="7346"/>
                    <a:pt x="67" y="7479"/>
                    <a:pt x="200" y="7512"/>
                  </a:cubicBezTo>
                  <a:lnTo>
                    <a:pt x="234" y="7512"/>
                  </a:lnTo>
                  <a:cubicBezTo>
                    <a:pt x="334" y="7512"/>
                    <a:pt x="434" y="7446"/>
                    <a:pt x="434" y="7379"/>
                  </a:cubicBezTo>
                  <a:cubicBezTo>
                    <a:pt x="734" y="6378"/>
                    <a:pt x="1401" y="474"/>
                    <a:pt x="1434" y="241"/>
                  </a:cubicBezTo>
                  <a:cubicBezTo>
                    <a:pt x="1468" y="107"/>
                    <a:pt x="1368" y="7"/>
                    <a:pt x="1268" y="7"/>
                  </a:cubicBezTo>
                  <a:cubicBezTo>
                    <a:pt x="1250" y="3"/>
                    <a:pt x="1232" y="1"/>
                    <a:pt x="121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31"/>
            <p:cNvSpPr/>
            <p:nvPr/>
          </p:nvSpPr>
          <p:spPr>
            <a:xfrm>
              <a:off x="2954550" y="4082166"/>
              <a:ext cx="89819" cy="72252"/>
            </a:xfrm>
            <a:custGeom>
              <a:avLst/>
              <a:gdLst/>
              <a:ahLst/>
              <a:cxnLst/>
              <a:rect l="l" t="t" r="r" b="b"/>
              <a:pathLst>
                <a:path w="5972" h="4804" extrusionOk="0">
                  <a:moveTo>
                    <a:pt x="535" y="1"/>
                  </a:moveTo>
                  <a:cubicBezTo>
                    <a:pt x="435" y="1"/>
                    <a:pt x="334" y="34"/>
                    <a:pt x="268" y="101"/>
                  </a:cubicBezTo>
                  <a:cubicBezTo>
                    <a:pt x="201" y="234"/>
                    <a:pt x="1" y="501"/>
                    <a:pt x="2903" y="4704"/>
                  </a:cubicBezTo>
                  <a:cubicBezTo>
                    <a:pt x="2936" y="4771"/>
                    <a:pt x="3003" y="4804"/>
                    <a:pt x="3070" y="4804"/>
                  </a:cubicBezTo>
                  <a:cubicBezTo>
                    <a:pt x="3103" y="4804"/>
                    <a:pt x="3136" y="4771"/>
                    <a:pt x="3170" y="4771"/>
                  </a:cubicBezTo>
                  <a:cubicBezTo>
                    <a:pt x="3270" y="4704"/>
                    <a:pt x="3303" y="4570"/>
                    <a:pt x="3237" y="4470"/>
                  </a:cubicBezTo>
                  <a:cubicBezTo>
                    <a:pt x="2169" y="2903"/>
                    <a:pt x="1035" y="1168"/>
                    <a:pt x="735" y="501"/>
                  </a:cubicBezTo>
                  <a:lnTo>
                    <a:pt x="735" y="501"/>
                  </a:lnTo>
                  <a:cubicBezTo>
                    <a:pt x="1302" y="668"/>
                    <a:pt x="2436" y="1068"/>
                    <a:pt x="3470" y="1402"/>
                  </a:cubicBezTo>
                  <a:cubicBezTo>
                    <a:pt x="4371" y="1735"/>
                    <a:pt x="5238" y="2035"/>
                    <a:pt x="5672" y="2169"/>
                  </a:cubicBezTo>
                  <a:cubicBezTo>
                    <a:pt x="5695" y="2175"/>
                    <a:pt x="5718" y="2177"/>
                    <a:pt x="5739" y="2177"/>
                  </a:cubicBezTo>
                  <a:cubicBezTo>
                    <a:pt x="5838" y="2177"/>
                    <a:pt x="5911" y="2118"/>
                    <a:pt x="5938" y="2035"/>
                  </a:cubicBezTo>
                  <a:cubicBezTo>
                    <a:pt x="5972" y="1902"/>
                    <a:pt x="5905" y="1802"/>
                    <a:pt x="5805" y="1768"/>
                  </a:cubicBezTo>
                  <a:cubicBezTo>
                    <a:pt x="5371" y="1635"/>
                    <a:pt x="4504" y="1335"/>
                    <a:pt x="3603" y="1035"/>
                  </a:cubicBezTo>
                  <a:cubicBezTo>
                    <a:pt x="2269" y="568"/>
                    <a:pt x="868" y="101"/>
                    <a:pt x="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31"/>
            <p:cNvSpPr/>
            <p:nvPr/>
          </p:nvSpPr>
          <p:spPr>
            <a:xfrm>
              <a:off x="2899865" y="4086468"/>
              <a:ext cx="48188" cy="95549"/>
            </a:xfrm>
            <a:custGeom>
              <a:avLst/>
              <a:gdLst/>
              <a:ahLst/>
              <a:cxnLst/>
              <a:rect l="l" t="t" r="r" b="b"/>
              <a:pathLst>
                <a:path w="3204" h="6353" extrusionOk="0">
                  <a:moveTo>
                    <a:pt x="2751" y="1"/>
                  </a:moveTo>
                  <a:cubicBezTo>
                    <a:pt x="2725" y="1"/>
                    <a:pt x="2699" y="5"/>
                    <a:pt x="2670" y="15"/>
                  </a:cubicBezTo>
                  <a:cubicBezTo>
                    <a:pt x="2102" y="148"/>
                    <a:pt x="635" y="3084"/>
                    <a:pt x="68" y="4318"/>
                  </a:cubicBezTo>
                  <a:cubicBezTo>
                    <a:pt x="1" y="4418"/>
                    <a:pt x="34" y="4551"/>
                    <a:pt x="134" y="4585"/>
                  </a:cubicBezTo>
                  <a:cubicBezTo>
                    <a:pt x="182" y="4608"/>
                    <a:pt x="225" y="4619"/>
                    <a:pt x="264" y="4619"/>
                  </a:cubicBezTo>
                  <a:cubicBezTo>
                    <a:pt x="335" y="4619"/>
                    <a:pt x="392" y="4583"/>
                    <a:pt x="435" y="4518"/>
                  </a:cubicBezTo>
                  <a:cubicBezTo>
                    <a:pt x="1235" y="2850"/>
                    <a:pt x="2236" y="982"/>
                    <a:pt x="2670" y="515"/>
                  </a:cubicBezTo>
                  <a:lnTo>
                    <a:pt x="2670" y="515"/>
                  </a:lnTo>
                  <a:cubicBezTo>
                    <a:pt x="2670" y="1049"/>
                    <a:pt x="2303" y="2450"/>
                    <a:pt x="2069" y="3451"/>
                  </a:cubicBezTo>
                  <a:cubicBezTo>
                    <a:pt x="1702" y="4918"/>
                    <a:pt x="1502" y="5852"/>
                    <a:pt x="1535" y="6186"/>
                  </a:cubicBezTo>
                  <a:cubicBezTo>
                    <a:pt x="1569" y="6286"/>
                    <a:pt x="1635" y="6353"/>
                    <a:pt x="1769" y="6353"/>
                  </a:cubicBezTo>
                  <a:cubicBezTo>
                    <a:pt x="1902" y="6353"/>
                    <a:pt x="1969" y="6253"/>
                    <a:pt x="1969" y="6119"/>
                  </a:cubicBezTo>
                  <a:cubicBezTo>
                    <a:pt x="1902" y="5819"/>
                    <a:pt x="2203" y="4618"/>
                    <a:pt x="2469" y="3551"/>
                  </a:cubicBezTo>
                  <a:cubicBezTo>
                    <a:pt x="3070" y="1015"/>
                    <a:pt x="3203" y="282"/>
                    <a:pt x="2936" y="48"/>
                  </a:cubicBezTo>
                  <a:cubicBezTo>
                    <a:pt x="2866" y="24"/>
                    <a:pt x="2812" y="1"/>
                    <a:pt x="275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31"/>
            <p:cNvSpPr/>
            <p:nvPr/>
          </p:nvSpPr>
          <p:spPr>
            <a:xfrm>
              <a:off x="2851707" y="4053440"/>
              <a:ext cx="91323" cy="45797"/>
            </a:xfrm>
            <a:custGeom>
              <a:avLst/>
              <a:gdLst/>
              <a:ahLst/>
              <a:cxnLst/>
              <a:rect l="l" t="t" r="r" b="b"/>
              <a:pathLst>
                <a:path w="6072" h="3045" extrusionOk="0">
                  <a:moveTo>
                    <a:pt x="281" y="0"/>
                  </a:moveTo>
                  <a:cubicBezTo>
                    <a:pt x="201" y="0"/>
                    <a:pt x="128" y="60"/>
                    <a:pt x="101" y="143"/>
                  </a:cubicBezTo>
                  <a:cubicBezTo>
                    <a:pt x="67" y="276"/>
                    <a:pt x="134" y="376"/>
                    <a:pt x="268" y="409"/>
                  </a:cubicBezTo>
                  <a:cubicBezTo>
                    <a:pt x="434" y="443"/>
                    <a:pt x="3903" y="1243"/>
                    <a:pt x="5271" y="1544"/>
                  </a:cubicBezTo>
                  <a:cubicBezTo>
                    <a:pt x="4302" y="1937"/>
                    <a:pt x="1793" y="2634"/>
                    <a:pt x="590" y="2634"/>
                  </a:cubicBezTo>
                  <a:cubicBezTo>
                    <a:pt x="468" y="2634"/>
                    <a:pt x="360" y="2626"/>
                    <a:pt x="268" y="2611"/>
                  </a:cubicBezTo>
                  <a:cubicBezTo>
                    <a:pt x="167" y="2611"/>
                    <a:pt x="67" y="2678"/>
                    <a:pt x="34" y="2778"/>
                  </a:cubicBezTo>
                  <a:cubicBezTo>
                    <a:pt x="1" y="2911"/>
                    <a:pt x="101" y="3011"/>
                    <a:pt x="201" y="3045"/>
                  </a:cubicBezTo>
                  <a:lnTo>
                    <a:pt x="568" y="3045"/>
                  </a:lnTo>
                  <a:cubicBezTo>
                    <a:pt x="2069" y="3045"/>
                    <a:pt x="5671" y="2011"/>
                    <a:pt x="5972" y="1644"/>
                  </a:cubicBezTo>
                  <a:cubicBezTo>
                    <a:pt x="6038" y="1577"/>
                    <a:pt x="6072" y="1444"/>
                    <a:pt x="6038" y="1377"/>
                  </a:cubicBezTo>
                  <a:cubicBezTo>
                    <a:pt x="6005" y="1310"/>
                    <a:pt x="5938" y="1243"/>
                    <a:pt x="5805" y="1210"/>
                  </a:cubicBezTo>
                  <a:cubicBezTo>
                    <a:pt x="5104" y="1110"/>
                    <a:pt x="401" y="9"/>
                    <a:pt x="334" y="9"/>
                  </a:cubicBezTo>
                  <a:cubicBezTo>
                    <a:pt x="317" y="3"/>
                    <a:pt x="299" y="0"/>
                    <a:pt x="28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31"/>
            <p:cNvSpPr/>
            <p:nvPr/>
          </p:nvSpPr>
          <p:spPr>
            <a:xfrm>
              <a:off x="2921929" y="4054914"/>
              <a:ext cx="57724" cy="44970"/>
            </a:xfrm>
            <a:custGeom>
              <a:avLst/>
              <a:gdLst/>
              <a:ahLst/>
              <a:cxnLst/>
              <a:rect l="l" t="t" r="r" b="b"/>
              <a:pathLst>
                <a:path w="3838" h="2990" extrusionOk="0">
                  <a:moveTo>
                    <a:pt x="2086" y="0"/>
                  </a:moveTo>
                  <a:cubicBezTo>
                    <a:pt x="1647" y="0"/>
                    <a:pt x="1369" y="278"/>
                    <a:pt x="1369" y="278"/>
                  </a:cubicBezTo>
                  <a:cubicBezTo>
                    <a:pt x="0" y="1495"/>
                    <a:pt x="1212" y="2990"/>
                    <a:pt x="2220" y="2990"/>
                  </a:cubicBezTo>
                  <a:cubicBezTo>
                    <a:pt x="2317" y="2990"/>
                    <a:pt x="2413" y="2976"/>
                    <a:pt x="2503" y="2947"/>
                  </a:cubicBezTo>
                  <a:cubicBezTo>
                    <a:pt x="3504" y="2613"/>
                    <a:pt x="3838" y="1079"/>
                    <a:pt x="2937" y="345"/>
                  </a:cubicBezTo>
                  <a:cubicBezTo>
                    <a:pt x="2618" y="84"/>
                    <a:pt x="2327"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31"/>
            <p:cNvSpPr/>
            <p:nvPr/>
          </p:nvSpPr>
          <p:spPr>
            <a:xfrm>
              <a:off x="2927960" y="4052071"/>
              <a:ext cx="50700" cy="51181"/>
            </a:xfrm>
            <a:custGeom>
              <a:avLst/>
              <a:gdLst/>
              <a:ahLst/>
              <a:cxnLst/>
              <a:rect l="l" t="t" r="r" b="b"/>
              <a:pathLst>
                <a:path w="3371" h="3403" extrusionOk="0">
                  <a:moveTo>
                    <a:pt x="1702" y="400"/>
                  </a:moveTo>
                  <a:cubicBezTo>
                    <a:pt x="1936" y="400"/>
                    <a:pt x="2169" y="500"/>
                    <a:pt x="2403" y="701"/>
                  </a:cubicBezTo>
                  <a:cubicBezTo>
                    <a:pt x="2770" y="1001"/>
                    <a:pt x="2936" y="1468"/>
                    <a:pt x="2836" y="1935"/>
                  </a:cubicBezTo>
                  <a:cubicBezTo>
                    <a:pt x="2736" y="2435"/>
                    <a:pt x="2436" y="2802"/>
                    <a:pt x="2036" y="2936"/>
                  </a:cubicBezTo>
                  <a:cubicBezTo>
                    <a:pt x="1962" y="2960"/>
                    <a:pt x="1885" y="2972"/>
                    <a:pt x="1807" y="2972"/>
                  </a:cubicBezTo>
                  <a:cubicBezTo>
                    <a:pt x="1349" y="2972"/>
                    <a:pt x="834" y="2581"/>
                    <a:pt x="635" y="2068"/>
                  </a:cubicBezTo>
                  <a:cubicBezTo>
                    <a:pt x="468" y="1568"/>
                    <a:pt x="601" y="1068"/>
                    <a:pt x="1102" y="634"/>
                  </a:cubicBezTo>
                  <a:cubicBezTo>
                    <a:pt x="1102" y="634"/>
                    <a:pt x="1335" y="400"/>
                    <a:pt x="1702" y="400"/>
                  </a:cubicBezTo>
                  <a:close/>
                  <a:moveTo>
                    <a:pt x="1702" y="0"/>
                  </a:moveTo>
                  <a:cubicBezTo>
                    <a:pt x="1168" y="0"/>
                    <a:pt x="835" y="334"/>
                    <a:pt x="802" y="334"/>
                  </a:cubicBezTo>
                  <a:cubicBezTo>
                    <a:pt x="201" y="867"/>
                    <a:pt x="1" y="1568"/>
                    <a:pt x="268" y="2235"/>
                  </a:cubicBezTo>
                  <a:cubicBezTo>
                    <a:pt x="501" y="2902"/>
                    <a:pt x="1168" y="3403"/>
                    <a:pt x="1802" y="3403"/>
                  </a:cubicBezTo>
                  <a:cubicBezTo>
                    <a:pt x="1936" y="3403"/>
                    <a:pt x="2036" y="3369"/>
                    <a:pt x="2169" y="3336"/>
                  </a:cubicBezTo>
                  <a:cubicBezTo>
                    <a:pt x="2703" y="3169"/>
                    <a:pt x="3137" y="2635"/>
                    <a:pt x="3237" y="2002"/>
                  </a:cubicBezTo>
                  <a:cubicBezTo>
                    <a:pt x="3370" y="1368"/>
                    <a:pt x="3137" y="767"/>
                    <a:pt x="2670" y="367"/>
                  </a:cubicBezTo>
                  <a:cubicBezTo>
                    <a:pt x="2369" y="134"/>
                    <a:pt x="2036" y="0"/>
                    <a:pt x="17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31"/>
            <p:cNvSpPr/>
            <p:nvPr/>
          </p:nvSpPr>
          <p:spPr>
            <a:xfrm>
              <a:off x="2917432" y="4300201"/>
              <a:ext cx="148520" cy="77080"/>
            </a:xfrm>
            <a:custGeom>
              <a:avLst/>
              <a:gdLst/>
              <a:ahLst/>
              <a:cxnLst/>
              <a:rect l="l" t="t" r="r" b="b"/>
              <a:pathLst>
                <a:path w="9875" h="5125" extrusionOk="0">
                  <a:moveTo>
                    <a:pt x="3631" y="1"/>
                  </a:moveTo>
                  <a:cubicBezTo>
                    <a:pt x="2549" y="1"/>
                    <a:pt x="1336" y="240"/>
                    <a:pt x="0" y="848"/>
                  </a:cubicBezTo>
                  <a:cubicBezTo>
                    <a:pt x="0" y="848"/>
                    <a:pt x="1735" y="3850"/>
                    <a:pt x="4470" y="4917"/>
                  </a:cubicBezTo>
                  <a:cubicBezTo>
                    <a:pt x="4844" y="5063"/>
                    <a:pt x="5232" y="5124"/>
                    <a:pt x="5621" y="5124"/>
                  </a:cubicBezTo>
                  <a:cubicBezTo>
                    <a:pt x="7733" y="5124"/>
                    <a:pt x="9874" y="3316"/>
                    <a:pt x="9874" y="3316"/>
                  </a:cubicBezTo>
                  <a:cubicBezTo>
                    <a:pt x="9874" y="3316"/>
                    <a:pt x="7657" y="1"/>
                    <a:pt x="36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31"/>
            <p:cNvSpPr/>
            <p:nvPr/>
          </p:nvSpPr>
          <p:spPr>
            <a:xfrm>
              <a:off x="2960070" y="4322972"/>
              <a:ext cx="109386" cy="30125"/>
            </a:xfrm>
            <a:custGeom>
              <a:avLst/>
              <a:gdLst/>
              <a:ahLst/>
              <a:cxnLst/>
              <a:rect l="l" t="t" r="r" b="b"/>
              <a:pathLst>
                <a:path w="7273" h="2003" extrusionOk="0">
                  <a:moveTo>
                    <a:pt x="201" y="1"/>
                  </a:moveTo>
                  <a:cubicBezTo>
                    <a:pt x="101" y="1"/>
                    <a:pt x="1" y="101"/>
                    <a:pt x="1" y="201"/>
                  </a:cubicBezTo>
                  <a:cubicBezTo>
                    <a:pt x="1" y="335"/>
                    <a:pt x="101" y="401"/>
                    <a:pt x="201" y="401"/>
                  </a:cubicBezTo>
                  <a:cubicBezTo>
                    <a:pt x="268" y="401"/>
                    <a:pt x="4571" y="435"/>
                    <a:pt x="6906" y="1969"/>
                  </a:cubicBezTo>
                  <a:cubicBezTo>
                    <a:pt x="6939" y="2002"/>
                    <a:pt x="7006" y="2002"/>
                    <a:pt x="7039" y="2002"/>
                  </a:cubicBezTo>
                  <a:cubicBezTo>
                    <a:pt x="7106" y="2002"/>
                    <a:pt x="7173" y="1969"/>
                    <a:pt x="7206" y="1936"/>
                  </a:cubicBezTo>
                  <a:cubicBezTo>
                    <a:pt x="7273" y="1836"/>
                    <a:pt x="7239" y="1702"/>
                    <a:pt x="7139" y="1635"/>
                  </a:cubicBezTo>
                  <a:cubicBezTo>
                    <a:pt x="4704" y="1"/>
                    <a:pt x="434" y="1"/>
                    <a:pt x="2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31"/>
            <p:cNvSpPr/>
            <p:nvPr/>
          </p:nvSpPr>
          <p:spPr>
            <a:xfrm>
              <a:off x="2973621" y="4638315"/>
              <a:ext cx="124441" cy="95654"/>
            </a:xfrm>
            <a:custGeom>
              <a:avLst/>
              <a:gdLst/>
              <a:ahLst/>
              <a:cxnLst/>
              <a:rect l="l" t="t" r="r" b="b"/>
              <a:pathLst>
                <a:path w="8274" h="6360" extrusionOk="0">
                  <a:moveTo>
                    <a:pt x="576" y="0"/>
                  </a:moveTo>
                  <a:cubicBezTo>
                    <a:pt x="389" y="0"/>
                    <a:pt x="197" y="5"/>
                    <a:pt x="0" y="16"/>
                  </a:cubicBezTo>
                  <a:cubicBezTo>
                    <a:pt x="0" y="16"/>
                    <a:pt x="534" y="3418"/>
                    <a:pt x="2669" y="5420"/>
                  </a:cubicBezTo>
                  <a:cubicBezTo>
                    <a:pt x="3436" y="6146"/>
                    <a:pt x="4519" y="6360"/>
                    <a:pt x="5529" y="6360"/>
                  </a:cubicBezTo>
                  <a:cubicBezTo>
                    <a:pt x="6976" y="6360"/>
                    <a:pt x="8273" y="5920"/>
                    <a:pt x="8273" y="5920"/>
                  </a:cubicBezTo>
                  <a:cubicBezTo>
                    <a:pt x="8273" y="5920"/>
                    <a:pt x="6982" y="0"/>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31"/>
            <p:cNvSpPr/>
            <p:nvPr/>
          </p:nvSpPr>
          <p:spPr>
            <a:xfrm>
              <a:off x="3007732" y="4664229"/>
              <a:ext cx="93835" cy="66146"/>
            </a:xfrm>
            <a:custGeom>
              <a:avLst/>
              <a:gdLst/>
              <a:ahLst/>
              <a:cxnLst/>
              <a:rect l="l" t="t" r="r" b="b"/>
              <a:pathLst>
                <a:path w="6239" h="4398" extrusionOk="0">
                  <a:moveTo>
                    <a:pt x="230" y="0"/>
                  </a:moveTo>
                  <a:cubicBezTo>
                    <a:pt x="148" y="0"/>
                    <a:pt x="82" y="55"/>
                    <a:pt x="34" y="127"/>
                  </a:cubicBezTo>
                  <a:cubicBezTo>
                    <a:pt x="1" y="227"/>
                    <a:pt x="67" y="361"/>
                    <a:pt x="168" y="394"/>
                  </a:cubicBezTo>
                  <a:cubicBezTo>
                    <a:pt x="201" y="428"/>
                    <a:pt x="4204" y="1995"/>
                    <a:pt x="5838" y="4330"/>
                  </a:cubicBezTo>
                  <a:cubicBezTo>
                    <a:pt x="5872" y="4364"/>
                    <a:pt x="5938" y="4397"/>
                    <a:pt x="6005" y="4397"/>
                  </a:cubicBezTo>
                  <a:cubicBezTo>
                    <a:pt x="6038" y="4397"/>
                    <a:pt x="6072" y="4397"/>
                    <a:pt x="6105" y="4364"/>
                  </a:cubicBezTo>
                  <a:cubicBezTo>
                    <a:pt x="6205" y="4297"/>
                    <a:pt x="6239" y="4164"/>
                    <a:pt x="6172" y="4097"/>
                  </a:cubicBezTo>
                  <a:cubicBezTo>
                    <a:pt x="4471" y="1662"/>
                    <a:pt x="501" y="94"/>
                    <a:pt x="334" y="27"/>
                  </a:cubicBezTo>
                  <a:cubicBezTo>
                    <a:pt x="297" y="9"/>
                    <a:pt x="262" y="0"/>
                    <a:pt x="23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31"/>
            <p:cNvSpPr/>
            <p:nvPr/>
          </p:nvSpPr>
          <p:spPr>
            <a:xfrm>
              <a:off x="3125630" y="4470348"/>
              <a:ext cx="63740" cy="468722"/>
            </a:xfrm>
            <a:custGeom>
              <a:avLst/>
              <a:gdLst/>
              <a:ahLst/>
              <a:cxnLst/>
              <a:rect l="l" t="t" r="r" b="b"/>
              <a:pathLst>
                <a:path w="4238" h="31165" extrusionOk="0">
                  <a:moveTo>
                    <a:pt x="3986" y="0"/>
                  </a:moveTo>
                  <a:cubicBezTo>
                    <a:pt x="3904" y="0"/>
                    <a:pt x="3831" y="65"/>
                    <a:pt x="3803" y="176"/>
                  </a:cubicBezTo>
                  <a:cubicBezTo>
                    <a:pt x="1" y="12718"/>
                    <a:pt x="3270" y="30831"/>
                    <a:pt x="3303" y="30998"/>
                  </a:cubicBezTo>
                  <a:cubicBezTo>
                    <a:pt x="3303" y="31098"/>
                    <a:pt x="3403" y="31165"/>
                    <a:pt x="3503" y="31165"/>
                  </a:cubicBezTo>
                  <a:lnTo>
                    <a:pt x="3537" y="31165"/>
                  </a:lnTo>
                  <a:cubicBezTo>
                    <a:pt x="3637" y="31131"/>
                    <a:pt x="3737" y="31031"/>
                    <a:pt x="3703" y="30931"/>
                  </a:cubicBezTo>
                  <a:cubicBezTo>
                    <a:pt x="3670" y="30731"/>
                    <a:pt x="401" y="12718"/>
                    <a:pt x="4204" y="276"/>
                  </a:cubicBezTo>
                  <a:cubicBezTo>
                    <a:pt x="4237" y="176"/>
                    <a:pt x="4170" y="42"/>
                    <a:pt x="4037" y="9"/>
                  </a:cubicBezTo>
                  <a:cubicBezTo>
                    <a:pt x="4020" y="3"/>
                    <a:pt x="4003" y="0"/>
                    <a:pt x="398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31"/>
            <p:cNvSpPr/>
            <p:nvPr/>
          </p:nvSpPr>
          <p:spPr>
            <a:xfrm>
              <a:off x="3165772" y="4791107"/>
              <a:ext cx="148505" cy="76824"/>
            </a:xfrm>
            <a:custGeom>
              <a:avLst/>
              <a:gdLst/>
              <a:ahLst/>
              <a:cxnLst/>
              <a:rect l="l" t="t" r="r" b="b"/>
              <a:pathLst>
                <a:path w="9874" h="5108" extrusionOk="0">
                  <a:moveTo>
                    <a:pt x="6214" y="0"/>
                  </a:moveTo>
                  <a:cubicBezTo>
                    <a:pt x="2207" y="0"/>
                    <a:pt x="0" y="3300"/>
                    <a:pt x="0" y="3300"/>
                  </a:cubicBezTo>
                  <a:cubicBezTo>
                    <a:pt x="0" y="3300"/>
                    <a:pt x="2117" y="5107"/>
                    <a:pt x="4222" y="5107"/>
                  </a:cubicBezTo>
                  <a:cubicBezTo>
                    <a:pt x="4610" y="5107"/>
                    <a:pt x="4997" y="5046"/>
                    <a:pt x="5371" y="4901"/>
                  </a:cubicBezTo>
                  <a:cubicBezTo>
                    <a:pt x="8106" y="3833"/>
                    <a:pt x="9874" y="865"/>
                    <a:pt x="9874" y="865"/>
                  </a:cubicBezTo>
                  <a:cubicBezTo>
                    <a:pt x="8526" y="244"/>
                    <a:pt x="7304" y="0"/>
                    <a:pt x="6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31"/>
            <p:cNvSpPr/>
            <p:nvPr/>
          </p:nvSpPr>
          <p:spPr>
            <a:xfrm>
              <a:off x="3161757" y="4813636"/>
              <a:ext cx="109386" cy="30110"/>
            </a:xfrm>
            <a:custGeom>
              <a:avLst/>
              <a:gdLst/>
              <a:ahLst/>
              <a:cxnLst/>
              <a:rect l="l" t="t" r="r" b="b"/>
              <a:pathLst>
                <a:path w="7273" h="2002" extrusionOk="0">
                  <a:moveTo>
                    <a:pt x="7072" y="0"/>
                  </a:moveTo>
                  <a:cubicBezTo>
                    <a:pt x="6905" y="34"/>
                    <a:pt x="2602" y="0"/>
                    <a:pt x="134" y="1635"/>
                  </a:cubicBezTo>
                  <a:cubicBezTo>
                    <a:pt x="34" y="1702"/>
                    <a:pt x="0" y="1802"/>
                    <a:pt x="67" y="1902"/>
                  </a:cubicBezTo>
                  <a:cubicBezTo>
                    <a:pt x="134" y="1968"/>
                    <a:pt x="201" y="2002"/>
                    <a:pt x="267" y="2002"/>
                  </a:cubicBezTo>
                  <a:cubicBezTo>
                    <a:pt x="301" y="2002"/>
                    <a:pt x="334" y="2002"/>
                    <a:pt x="367" y="1968"/>
                  </a:cubicBezTo>
                  <a:cubicBezTo>
                    <a:pt x="2702" y="434"/>
                    <a:pt x="6939" y="434"/>
                    <a:pt x="7072" y="434"/>
                  </a:cubicBezTo>
                  <a:cubicBezTo>
                    <a:pt x="7206" y="434"/>
                    <a:pt x="7272" y="334"/>
                    <a:pt x="7272" y="234"/>
                  </a:cubicBezTo>
                  <a:cubicBezTo>
                    <a:pt x="7272" y="100"/>
                    <a:pt x="7206" y="0"/>
                    <a:pt x="707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31"/>
            <p:cNvSpPr/>
            <p:nvPr/>
          </p:nvSpPr>
          <p:spPr>
            <a:xfrm>
              <a:off x="3173623" y="4249125"/>
              <a:ext cx="204875" cy="218862"/>
            </a:xfrm>
            <a:custGeom>
              <a:avLst/>
              <a:gdLst/>
              <a:ahLst/>
              <a:cxnLst/>
              <a:rect l="l" t="t" r="r" b="b"/>
              <a:pathLst>
                <a:path w="13622" h="14552" extrusionOk="0">
                  <a:moveTo>
                    <a:pt x="5301" y="1"/>
                  </a:moveTo>
                  <a:cubicBezTo>
                    <a:pt x="3682" y="1"/>
                    <a:pt x="2028" y="2059"/>
                    <a:pt x="1280" y="6646"/>
                  </a:cubicBezTo>
                  <a:cubicBezTo>
                    <a:pt x="0" y="14487"/>
                    <a:pt x="1270" y="14551"/>
                    <a:pt x="1312" y="14551"/>
                  </a:cubicBezTo>
                  <a:cubicBezTo>
                    <a:pt x="1313" y="14551"/>
                    <a:pt x="1313" y="14551"/>
                    <a:pt x="1313" y="14551"/>
                  </a:cubicBezTo>
                  <a:cubicBezTo>
                    <a:pt x="4682" y="14251"/>
                    <a:pt x="13588" y="10682"/>
                    <a:pt x="13588" y="7646"/>
                  </a:cubicBezTo>
                  <a:cubicBezTo>
                    <a:pt x="13622" y="4644"/>
                    <a:pt x="9085" y="4878"/>
                    <a:pt x="8451" y="3176"/>
                  </a:cubicBezTo>
                  <a:cubicBezTo>
                    <a:pt x="7672" y="1122"/>
                    <a:pt x="6496" y="1"/>
                    <a:pt x="5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31"/>
            <p:cNvSpPr/>
            <p:nvPr/>
          </p:nvSpPr>
          <p:spPr>
            <a:xfrm>
              <a:off x="3159771" y="4415828"/>
              <a:ext cx="273412" cy="195039"/>
            </a:xfrm>
            <a:custGeom>
              <a:avLst/>
              <a:gdLst/>
              <a:ahLst/>
              <a:cxnLst/>
              <a:rect l="l" t="t" r="r" b="b"/>
              <a:pathLst>
                <a:path w="18179" h="12968" extrusionOk="0">
                  <a:moveTo>
                    <a:pt x="14871" y="1"/>
                  </a:moveTo>
                  <a:cubicBezTo>
                    <a:pt x="11424" y="1"/>
                    <a:pt x="3201" y="3034"/>
                    <a:pt x="3201" y="3034"/>
                  </a:cubicBezTo>
                  <a:cubicBezTo>
                    <a:pt x="1" y="5418"/>
                    <a:pt x="8045" y="12967"/>
                    <a:pt x="11454" y="12967"/>
                  </a:cubicBezTo>
                  <a:cubicBezTo>
                    <a:pt x="11670" y="12967"/>
                    <a:pt x="11867" y="12937"/>
                    <a:pt x="12041" y="12874"/>
                  </a:cubicBezTo>
                  <a:cubicBezTo>
                    <a:pt x="14242" y="12040"/>
                    <a:pt x="15076" y="9205"/>
                    <a:pt x="14209" y="7070"/>
                  </a:cubicBezTo>
                  <a:cubicBezTo>
                    <a:pt x="13675" y="5635"/>
                    <a:pt x="18179" y="4535"/>
                    <a:pt x="16311" y="498"/>
                  </a:cubicBezTo>
                  <a:cubicBezTo>
                    <a:pt x="16149" y="145"/>
                    <a:pt x="15624" y="1"/>
                    <a:pt x="14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31"/>
            <p:cNvSpPr/>
            <p:nvPr/>
          </p:nvSpPr>
          <p:spPr>
            <a:xfrm>
              <a:off x="3022877" y="4485539"/>
              <a:ext cx="249769" cy="211026"/>
            </a:xfrm>
            <a:custGeom>
              <a:avLst/>
              <a:gdLst/>
              <a:ahLst/>
              <a:cxnLst/>
              <a:rect l="l" t="t" r="r" b="b"/>
              <a:pathLst>
                <a:path w="16607" h="14031" extrusionOk="0">
                  <a:moveTo>
                    <a:pt x="11100" y="0"/>
                  </a:moveTo>
                  <a:cubicBezTo>
                    <a:pt x="9179" y="0"/>
                    <a:pt x="1" y="6924"/>
                    <a:pt x="2163" y="8873"/>
                  </a:cubicBezTo>
                  <a:cubicBezTo>
                    <a:pt x="4564" y="11041"/>
                    <a:pt x="5031" y="9140"/>
                    <a:pt x="7300" y="12008"/>
                  </a:cubicBezTo>
                  <a:cubicBezTo>
                    <a:pt x="8405" y="13444"/>
                    <a:pt x="9087" y="14031"/>
                    <a:pt x="9735" y="14031"/>
                  </a:cubicBezTo>
                  <a:cubicBezTo>
                    <a:pt x="10397" y="14031"/>
                    <a:pt x="11025" y="13419"/>
                    <a:pt x="12036" y="12475"/>
                  </a:cubicBezTo>
                  <a:cubicBezTo>
                    <a:pt x="14038" y="10574"/>
                    <a:pt x="16039" y="11975"/>
                    <a:pt x="16173" y="10240"/>
                  </a:cubicBezTo>
                  <a:cubicBezTo>
                    <a:pt x="16606" y="4937"/>
                    <a:pt x="11436" y="200"/>
                    <a:pt x="11436" y="200"/>
                  </a:cubicBezTo>
                  <a:cubicBezTo>
                    <a:pt x="11401" y="63"/>
                    <a:pt x="11284" y="0"/>
                    <a:pt x="1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31"/>
            <p:cNvSpPr/>
            <p:nvPr/>
          </p:nvSpPr>
          <p:spPr>
            <a:xfrm>
              <a:off x="2971110" y="4383177"/>
              <a:ext cx="232759" cy="185864"/>
            </a:xfrm>
            <a:custGeom>
              <a:avLst/>
              <a:gdLst/>
              <a:ahLst/>
              <a:cxnLst/>
              <a:rect l="l" t="t" r="r" b="b"/>
              <a:pathLst>
                <a:path w="15476" h="12358" extrusionOk="0">
                  <a:moveTo>
                    <a:pt x="4604" y="1"/>
                  </a:moveTo>
                  <a:cubicBezTo>
                    <a:pt x="1235" y="901"/>
                    <a:pt x="2402" y="3203"/>
                    <a:pt x="2302" y="4571"/>
                  </a:cubicBezTo>
                  <a:cubicBezTo>
                    <a:pt x="2236" y="5938"/>
                    <a:pt x="1" y="6572"/>
                    <a:pt x="1535" y="8474"/>
                  </a:cubicBezTo>
                  <a:cubicBezTo>
                    <a:pt x="3036" y="10342"/>
                    <a:pt x="1769" y="11743"/>
                    <a:pt x="4104" y="12310"/>
                  </a:cubicBezTo>
                  <a:cubicBezTo>
                    <a:pt x="4228" y="12342"/>
                    <a:pt x="4374" y="12358"/>
                    <a:pt x="4536" y="12358"/>
                  </a:cubicBezTo>
                  <a:cubicBezTo>
                    <a:pt x="7368" y="12358"/>
                    <a:pt x="15475" y="7620"/>
                    <a:pt x="13677" y="5538"/>
                  </a:cubicBezTo>
                  <a:cubicBezTo>
                    <a:pt x="11809" y="3337"/>
                    <a:pt x="4604" y="1"/>
                    <a:pt x="46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31"/>
            <p:cNvSpPr/>
            <p:nvPr/>
          </p:nvSpPr>
          <p:spPr>
            <a:xfrm>
              <a:off x="3012755" y="4243530"/>
              <a:ext cx="209718" cy="218817"/>
            </a:xfrm>
            <a:custGeom>
              <a:avLst/>
              <a:gdLst/>
              <a:ahLst/>
              <a:cxnLst/>
              <a:rect l="l" t="t" r="r" b="b"/>
              <a:pathLst>
                <a:path w="13944" h="14549" extrusionOk="0">
                  <a:moveTo>
                    <a:pt x="8915" y="0"/>
                  </a:moveTo>
                  <a:cubicBezTo>
                    <a:pt x="7090" y="0"/>
                    <a:pt x="6333" y="3679"/>
                    <a:pt x="5104" y="3782"/>
                  </a:cubicBezTo>
                  <a:cubicBezTo>
                    <a:pt x="3503" y="3915"/>
                    <a:pt x="0" y="3648"/>
                    <a:pt x="2769" y="7918"/>
                  </a:cubicBezTo>
                  <a:cubicBezTo>
                    <a:pt x="5073" y="11499"/>
                    <a:pt x="9294" y="14549"/>
                    <a:pt x="10954" y="14549"/>
                  </a:cubicBezTo>
                  <a:cubicBezTo>
                    <a:pt x="11289" y="14549"/>
                    <a:pt x="11519" y="14425"/>
                    <a:pt x="11609" y="14156"/>
                  </a:cubicBezTo>
                  <a:cubicBezTo>
                    <a:pt x="13944" y="7118"/>
                    <a:pt x="10908" y="1213"/>
                    <a:pt x="10908" y="1213"/>
                  </a:cubicBezTo>
                  <a:cubicBezTo>
                    <a:pt x="10117" y="337"/>
                    <a:pt x="9467" y="0"/>
                    <a:pt x="8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31"/>
            <p:cNvSpPr/>
            <p:nvPr/>
          </p:nvSpPr>
          <p:spPr>
            <a:xfrm>
              <a:off x="3197371" y="4377146"/>
              <a:ext cx="63740" cy="85322"/>
            </a:xfrm>
            <a:custGeom>
              <a:avLst/>
              <a:gdLst/>
              <a:ahLst/>
              <a:cxnLst/>
              <a:rect l="l" t="t" r="r" b="b"/>
              <a:pathLst>
                <a:path w="4238" h="5673" extrusionOk="0">
                  <a:moveTo>
                    <a:pt x="3165" y="0"/>
                  </a:moveTo>
                  <a:cubicBezTo>
                    <a:pt x="3103" y="0"/>
                    <a:pt x="3046" y="37"/>
                    <a:pt x="3003" y="102"/>
                  </a:cubicBezTo>
                  <a:cubicBezTo>
                    <a:pt x="2903" y="268"/>
                    <a:pt x="568" y="4138"/>
                    <a:pt x="134" y="5139"/>
                  </a:cubicBezTo>
                  <a:cubicBezTo>
                    <a:pt x="101" y="5239"/>
                    <a:pt x="1" y="5472"/>
                    <a:pt x="168" y="5606"/>
                  </a:cubicBezTo>
                  <a:cubicBezTo>
                    <a:pt x="234" y="5639"/>
                    <a:pt x="268" y="5672"/>
                    <a:pt x="334" y="5672"/>
                  </a:cubicBezTo>
                  <a:cubicBezTo>
                    <a:pt x="534" y="5672"/>
                    <a:pt x="868" y="5372"/>
                    <a:pt x="1735" y="4605"/>
                  </a:cubicBezTo>
                  <a:cubicBezTo>
                    <a:pt x="2436" y="3971"/>
                    <a:pt x="3336" y="3204"/>
                    <a:pt x="4137" y="2637"/>
                  </a:cubicBezTo>
                  <a:cubicBezTo>
                    <a:pt x="4204" y="2570"/>
                    <a:pt x="4237" y="2437"/>
                    <a:pt x="4170" y="2370"/>
                  </a:cubicBezTo>
                  <a:cubicBezTo>
                    <a:pt x="4127" y="2305"/>
                    <a:pt x="4056" y="2268"/>
                    <a:pt x="3994" y="2268"/>
                  </a:cubicBezTo>
                  <a:cubicBezTo>
                    <a:pt x="3959" y="2268"/>
                    <a:pt x="3927" y="2280"/>
                    <a:pt x="3904" y="2303"/>
                  </a:cubicBezTo>
                  <a:cubicBezTo>
                    <a:pt x="3070" y="2870"/>
                    <a:pt x="2169" y="3671"/>
                    <a:pt x="1468" y="4305"/>
                  </a:cubicBezTo>
                  <a:cubicBezTo>
                    <a:pt x="1202" y="4538"/>
                    <a:pt x="901" y="4772"/>
                    <a:pt x="701" y="4972"/>
                  </a:cubicBezTo>
                  <a:cubicBezTo>
                    <a:pt x="1368" y="3637"/>
                    <a:pt x="3336" y="368"/>
                    <a:pt x="3370" y="335"/>
                  </a:cubicBezTo>
                  <a:cubicBezTo>
                    <a:pt x="3403" y="235"/>
                    <a:pt x="3370" y="102"/>
                    <a:pt x="3270" y="35"/>
                  </a:cubicBezTo>
                  <a:cubicBezTo>
                    <a:pt x="3234" y="11"/>
                    <a:pt x="3199" y="0"/>
                    <a:pt x="316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31"/>
            <p:cNvSpPr/>
            <p:nvPr/>
          </p:nvSpPr>
          <p:spPr>
            <a:xfrm>
              <a:off x="3197883" y="4468694"/>
              <a:ext cx="103355" cy="64010"/>
            </a:xfrm>
            <a:custGeom>
              <a:avLst/>
              <a:gdLst/>
              <a:ahLst/>
              <a:cxnLst/>
              <a:rect l="l" t="t" r="r" b="b"/>
              <a:pathLst>
                <a:path w="6872" h="4256" extrusionOk="0">
                  <a:moveTo>
                    <a:pt x="1604" y="0"/>
                  </a:moveTo>
                  <a:cubicBezTo>
                    <a:pt x="194" y="0"/>
                    <a:pt x="107" y="139"/>
                    <a:pt x="67" y="219"/>
                  </a:cubicBezTo>
                  <a:cubicBezTo>
                    <a:pt x="0" y="319"/>
                    <a:pt x="0" y="419"/>
                    <a:pt x="67" y="486"/>
                  </a:cubicBezTo>
                  <a:cubicBezTo>
                    <a:pt x="367" y="920"/>
                    <a:pt x="3236" y="3955"/>
                    <a:pt x="4703" y="4255"/>
                  </a:cubicBezTo>
                  <a:lnTo>
                    <a:pt x="4737" y="4255"/>
                  </a:lnTo>
                  <a:cubicBezTo>
                    <a:pt x="4837" y="4255"/>
                    <a:pt x="4937" y="4189"/>
                    <a:pt x="4937" y="4088"/>
                  </a:cubicBezTo>
                  <a:cubicBezTo>
                    <a:pt x="4970" y="3988"/>
                    <a:pt x="4904" y="3888"/>
                    <a:pt x="4770" y="3855"/>
                  </a:cubicBezTo>
                  <a:cubicBezTo>
                    <a:pt x="3603" y="3621"/>
                    <a:pt x="1234" y="1220"/>
                    <a:pt x="567" y="453"/>
                  </a:cubicBezTo>
                  <a:cubicBezTo>
                    <a:pt x="758" y="429"/>
                    <a:pt x="1060" y="418"/>
                    <a:pt x="1442" y="418"/>
                  </a:cubicBezTo>
                  <a:cubicBezTo>
                    <a:pt x="2662" y="418"/>
                    <a:pt x="4708" y="526"/>
                    <a:pt x="6638" y="653"/>
                  </a:cubicBezTo>
                  <a:cubicBezTo>
                    <a:pt x="6738" y="653"/>
                    <a:pt x="6872" y="586"/>
                    <a:pt x="6872" y="453"/>
                  </a:cubicBezTo>
                  <a:cubicBezTo>
                    <a:pt x="6872" y="352"/>
                    <a:pt x="6772" y="252"/>
                    <a:pt x="6672" y="252"/>
                  </a:cubicBezTo>
                  <a:cubicBezTo>
                    <a:pt x="4115" y="64"/>
                    <a:pt x="2557" y="0"/>
                    <a:pt x="16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31"/>
            <p:cNvSpPr/>
            <p:nvPr/>
          </p:nvSpPr>
          <p:spPr>
            <a:xfrm>
              <a:off x="3086496" y="4321979"/>
              <a:ext cx="114906" cy="145001"/>
            </a:xfrm>
            <a:custGeom>
              <a:avLst/>
              <a:gdLst/>
              <a:ahLst/>
              <a:cxnLst/>
              <a:rect l="l" t="t" r="r" b="b"/>
              <a:pathLst>
                <a:path w="7640" h="9641" extrusionOk="0">
                  <a:moveTo>
                    <a:pt x="7439" y="0"/>
                  </a:moveTo>
                  <a:cubicBezTo>
                    <a:pt x="7339" y="0"/>
                    <a:pt x="7239" y="100"/>
                    <a:pt x="7206" y="200"/>
                  </a:cubicBezTo>
                  <a:cubicBezTo>
                    <a:pt x="7206" y="234"/>
                    <a:pt x="7173" y="1134"/>
                    <a:pt x="6739" y="3603"/>
                  </a:cubicBezTo>
                  <a:cubicBezTo>
                    <a:pt x="6572" y="4770"/>
                    <a:pt x="6539" y="5871"/>
                    <a:pt x="6539" y="6872"/>
                  </a:cubicBezTo>
                  <a:cubicBezTo>
                    <a:pt x="6505" y="7939"/>
                    <a:pt x="6505" y="8873"/>
                    <a:pt x="6239" y="9173"/>
                  </a:cubicBezTo>
                  <a:cubicBezTo>
                    <a:pt x="6205" y="9207"/>
                    <a:pt x="6172" y="9207"/>
                    <a:pt x="6038" y="9207"/>
                  </a:cubicBezTo>
                  <a:cubicBezTo>
                    <a:pt x="4971" y="9173"/>
                    <a:pt x="1602" y="7072"/>
                    <a:pt x="401" y="5538"/>
                  </a:cubicBezTo>
                  <a:cubicBezTo>
                    <a:pt x="360" y="5496"/>
                    <a:pt x="293" y="5468"/>
                    <a:pt x="232" y="5468"/>
                  </a:cubicBezTo>
                  <a:cubicBezTo>
                    <a:pt x="195" y="5468"/>
                    <a:pt x="160" y="5479"/>
                    <a:pt x="134" y="5504"/>
                  </a:cubicBezTo>
                  <a:cubicBezTo>
                    <a:pt x="34" y="5571"/>
                    <a:pt x="1" y="5704"/>
                    <a:pt x="101" y="5804"/>
                  </a:cubicBezTo>
                  <a:cubicBezTo>
                    <a:pt x="1268" y="7339"/>
                    <a:pt x="4738" y="9574"/>
                    <a:pt x="6038" y="9640"/>
                  </a:cubicBezTo>
                  <a:lnTo>
                    <a:pt x="6072" y="9640"/>
                  </a:lnTo>
                  <a:cubicBezTo>
                    <a:pt x="6272" y="9640"/>
                    <a:pt x="6439" y="9574"/>
                    <a:pt x="6539" y="9474"/>
                  </a:cubicBezTo>
                  <a:cubicBezTo>
                    <a:pt x="6906" y="9040"/>
                    <a:pt x="6906" y="8139"/>
                    <a:pt x="6939" y="6872"/>
                  </a:cubicBezTo>
                  <a:cubicBezTo>
                    <a:pt x="6972" y="5904"/>
                    <a:pt x="6972" y="4804"/>
                    <a:pt x="7173" y="3670"/>
                  </a:cubicBezTo>
                  <a:cubicBezTo>
                    <a:pt x="7573" y="1168"/>
                    <a:pt x="7640" y="267"/>
                    <a:pt x="7640" y="234"/>
                  </a:cubicBezTo>
                  <a:cubicBezTo>
                    <a:pt x="7640" y="134"/>
                    <a:pt x="7540" y="34"/>
                    <a:pt x="74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31"/>
            <p:cNvSpPr/>
            <p:nvPr/>
          </p:nvSpPr>
          <p:spPr>
            <a:xfrm>
              <a:off x="3080480" y="4481388"/>
              <a:ext cx="165079" cy="84931"/>
            </a:xfrm>
            <a:custGeom>
              <a:avLst/>
              <a:gdLst/>
              <a:ahLst/>
              <a:cxnLst/>
              <a:rect l="l" t="t" r="r" b="b"/>
              <a:pathLst>
                <a:path w="10976" h="5647" extrusionOk="0">
                  <a:moveTo>
                    <a:pt x="7114" y="1"/>
                  </a:moveTo>
                  <a:cubicBezTo>
                    <a:pt x="5281" y="1"/>
                    <a:pt x="589" y="4725"/>
                    <a:pt x="67" y="5279"/>
                  </a:cubicBezTo>
                  <a:cubicBezTo>
                    <a:pt x="1" y="5379"/>
                    <a:pt x="1" y="5513"/>
                    <a:pt x="67" y="5579"/>
                  </a:cubicBezTo>
                  <a:cubicBezTo>
                    <a:pt x="101" y="5613"/>
                    <a:pt x="167" y="5646"/>
                    <a:pt x="201" y="5646"/>
                  </a:cubicBezTo>
                  <a:cubicBezTo>
                    <a:pt x="267" y="5646"/>
                    <a:pt x="334" y="5613"/>
                    <a:pt x="367" y="5579"/>
                  </a:cubicBezTo>
                  <a:cubicBezTo>
                    <a:pt x="1804" y="4110"/>
                    <a:pt x="5733" y="404"/>
                    <a:pt x="7119" y="404"/>
                  </a:cubicBezTo>
                  <a:cubicBezTo>
                    <a:pt x="7149" y="404"/>
                    <a:pt x="7178" y="406"/>
                    <a:pt x="7206" y="409"/>
                  </a:cubicBezTo>
                  <a:cubicBezTo>
                    <a:pt x="7306" y="442"/>
                    <a:pt x="7372" y="476"/>
                    <a:pt x="7439" y="576"/>
                  </a:cubicBezTo>
                  <a:cubicBezTo>
                    <a:pt x="8073" y="1710"/>
                    <a:pt x="9174" y="2844"/>
                    <a:pt x="9908" y="3611"/>
                  </a:cubicBezTo>
                  <a:cubicBezTo>
                    <a:pt x="10208" y="3912"/>
                    <a:pt x="10508" y="4245"/>
                    <a:pt x="10575" y="4345"/>
                  </a:cubicBezTo>
                  <a:cubicBezTo>
                    <a:pt x="10600" y="4420"/>
                    <a:pt x="10681" y="4458"/>
                    <a:pt x="10762" y="4458"/>
                  </a:cubicBezTo>
                  <a:cubicBezTo>
                    <a:pt x="10789" y="4458"/>
                    <a:pt x="10817" y="4454"/>
                    <a:pt x="10842" y="4445"/>
                  </a:cubicBezTo>
                  <a:cubicBezTo>
                    <a:pt x="10942" y="4379"/>
                    <a:pt x="10975" y="4245"/>
                    <a:pt x="10942" y="4145"/>
                  </a:cubicBezTo>
                  <a:cubicBezTo>
                    <a:pt x="10875" y="4012"/>
                    <a:pt x="10641" y="3778"/>
                    <a:pt x="10208" y="3311"/>
                  </a:cubicBezTo>
                  <a:cubicBezTo>
                    <a:pt x="9474" y="2577"/>
                    <a:pt x="8407" y="1443"/>
                    <a:pt x="7806" y="376"/>
                  </a:cubicBezTo>
                  <a:cubicBezTo>
                    <a:pt x="7673" y="176"/>
                    <a:pt x="7506" y="42"/>
                    <a:pt x="7239" y="9"/>
                  </a:cubicBezTo>
                  <a:cubicBezTo>
                    <a:pt x="7199" y="3"/>
                    <a:pt x="7157" y="1"/>
                    <a:pt x="71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31"/>
            <p:cNvSpPr/>
            <p:nvPr/>
          </p:nvSpPr>
          <p:spPr>
            <a:xfrm>
              <a:off x="3202891" y="4426642"/>
              <a:ext cx="107882" cy="43842"/>
            </a:xfrm>
            <a:custGeom>
              <a:avLst/>
              <a:gdLst/>
              <a:ahLst/>
              <a:cxnLst/>
              <a:rect l="l" t="t" r="r" b="b"/>
              <a:pathLst>
                <a:path w="7173" h="2915" extrusionOk="0">
                  <a:moveTo>
                    <a:pt x="6933" y="0"/>
                  </a:moveTo>
                  <a:cubicBezTo>
                    <a:pt x="6904" y="0"/>
                    <a:pt x="6872" y="5"/>
                    <a:pt x="6839" y="13"/>
                  </a:cubicBezTo>
                  <a:cubicBezTo>
                    <a:pt x="6806" y="46"/>
                    <a:pt x="1135" y="2281"/>
                    <a:pt x="167" y="2515"/>
                  </a:cubicBezTo>
                  <a:cubicBezTo>
                    <a:pt x="67" y="2515"/>
                    <a:pt x="1" y="2648"/>
                    <a:pt x="1" y="2748"/>
                  </a:cubicBezTo>
                  <a:cubicBezTo>
                    <a:pt x="34" y="2848"/>
                    <a:pt x="101" y="2915"/>
                    <a:pt x="201" y="2915"/>
                  </a:cubicBezTo>
                  <a:lnTo>
                    <a:pt x="268" y="2915"/>
                  </a:lnTo>
                  <a:cubicBezTo>
                    <a:pt x="1268" y="2681"/>
                    <a:pt x="6772" y="480"/>
                    <a:pt x="7006" y="380"/>
                  </a:cubicBezTo>
                  <a:cubicBezTo>
                    <a:pt x="7106" y="346"/>
                    <a:pt x="7172" y="246"/>
                    <a:pt x="7139" y="113"/>
                  </a:cubicBezTo>
                  <a:cubicBezTo>
                    <a:pt x="7089" y="38"/>
                    <a:pt x="7020" y="0"/>
                    <a:pt x="693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31"/>
            <p:cNvSpPr/>
            <p:nvPr/>
          </p:nvSpPr>
          <p:spPr>
            <a:xfrm>
              <a:off x="3141182" y="4484020"/>
              <a:ext cx="60716" cy="88811"/>
            </a:xfrm>
            <a:custGeom>
              <a:avLst/>
              <a:gdLst/>
              <a:ahLst/>
              <a:cxnLst/>
              <a:rect l="l" t="t" r="r" b="b"/>
              <a:pathLst>
                <a:path w="4037" h="5905" extrusionOk="0">
                  <a:moveTo>
                    <a:pt x="2862" y="1"/>
                  </a:moveTo>
                  <a:cubicBezTo>
                    <a:pt x="2693" y="1"/>
                    <a:pt x="2336" y="33"/>
                    <a:pt x="67" y="4504"/>
                  </a:cubicBezTo>
                  <a:cubicBezTo>
                    <a:pt x="1" y="4604"/>
                    <a:pt x="34" y="4704"/>
                    <a:pt x="168" y="4771"/>
                  </a:cubicBezTo>
                  <a:cubicBezTo>
                    <a:pt x="195" y="4789"/>
                    <a:pt x="223" y="4798"/>
                    <a:pt x="251" y="4798"/>
                  </a:cubicBezTo>
                  <a:cubicBezTo>
                    <a:pt x="321" y="4798"/>
                    <a:pt x="386" y="4743"/>
                    <a:pt x="434" y="4671"/>
                  </a:cubicBezTo>
                  <a:cubicBezTo>
                    <a:pt x="1302" y="3003"/>
                    <a:pt x="2302" y="1168"/>
                    <a:pt x="2736" y="601"/>
                  </a:cubicBezTo>
                  <a:cubicBezTo>
                    <a:pt x="2836" y="1168"/>
                    <a:pt x="3036" y="2369"/>
                    <a:pt x="3236" y="3436"/>
                  </a:cubicBezTo>
                  <a:cubicBezTo>
                    <a:pt x="3370" y="4370"/>
                    <a:pt x="3537" y="5271"/>
                    <a:pt x="3603" y="5738"/>
                  </a:cubicBezTo>
                  <a:cubicBezTo>
                    <a:pt x="3637" y="5838"/>
                    <a:pt x="3737" y="5905"/>
                    <a:pt x="3837" y="5905"/>
                  </a:cubicBezTo>
                  <a:lnTo>
                    <a:pt x="3870" y="5905"/>
                  </a:lnTo>
                  <a:cubicBezTo>
                    <a:pt x="3970" y="5871"/>
                    <a:pt x="4037" y="5771"/>
                    <a:pt x="4037" y="5671"/>
                  </a:cubicBezTo>
                  <a:cubicBezTo>
                    <a:pt x="3937" y="5204"/>
                    <a:pt x="3803" y="4304"/>
                    <a:pt x="3637" y="3370"/>
                  </a:cubicBezTo>
                  <a:cubicBezTo>
                    <a:pt x="3403" y="1969"/>
                    <a:pt x="3170" y="534"/>
                    <a:pt x="3070" y="201"/>
                  </a:cubicBezTo>
                  <a:cubicBezTo>
                    <a:pt x="3036" y="101"/>
                    <a:pt x="2970" y="34"/>
                    <a:pt x="2869" y="1"/>
                  </a:cubicBezTo>
                  <a:cubicBezTo>
                    <a:pt x="2867" y="1"/>
                    <a:pt x="2865" y="1"/>
                    <a:pt x="286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31"/>
            <p:cNvSpPr/>
            <p:nvPr/>
          </p:nvSpPr>
          <p:spPr>
            <a:xfrm>
              <a:off x="3081488" y="4464062"/>
              <a:ext cx="92827" cy="40036"/>
            </a:xfrm>
            <a:custGeom>
              <a:avLst/>
              <a:gdLst/>
              <a:ahLst/>
              <a:cxnLst/>
              <a:rect l="l" t="t" r="r" b="b"/>
              <a:pathLst>
                <a:path w="6172" h="2662" extrusionOk="0">
                  <a:moveTo>
                    <a:pt x="3341" y="0"/>
                  </a:moveTo>
                  <a:cubicBezTo>
                    <a:pt x="2478" y="0"/>
                    <a:pt x="1604" y="33"/>
                    <a:pt x="1034" y="60"/>
                  </a:cubicBezTo>
                  <a:cubicBezTo>
                    <a:pt x="934" y="93"/>
                    <a:pt x="834" y="160"/>
                    <a:pt x="834" y="294"/>
                  </a:cubicBezTo>
                  <a:cubicBezTo>
                    <a:pt x="834" y="394"/>
                    <a:pt x="934" y="494"/>
                    <a:pt x="1068" y="494"/>
                  </a:cubicBezTo>
                  <a:cubicBezTo>
                    <a:pt x="1791" y="454"/>
                    <a:pt x="2557" y="436"/>
                    <a:pt x="3257" y="436"/>
                  </a:cubicBezTo>
                  <a:cubicBezTo>
                    <a:pt x="4332" y="436"/>
                    <a:pt x="5254" y="480"/>
                    <a:pt x="5638" y="560"/>
                  </a:cubicBezTo>
                  <a:cubicBezTo>
                    <a:pt x="5171" y="794"/>
                    <a:pt x="3736" y="1161"/>
                    <a:pt x="2769" y="1428"/>
                  </a:cubicBezTo>
                  <a:cubicBezTo>
                    <a:pt x="1301" y="1828"/>
                    <a:pt x="401" y="2061"/>
                    <a:pt x="100" y="2262"/>
                  </a:cubicBezTo>
                  <a:cubicBezTo>
                    <a:pt x="0" y="2362"/>
                    <a:pt x="0" y="2462"/>
                    <a:pt x="67" y="2562"/>
                  </a:cubicBezTo>
                  <a:cubicBezTo>
                    <a:pt x="100" y="2629"/>
                    <a:pt x="167" y="2662"/>
                    <a:pt x="234" y="2662"/>
                  </a:cubicBezTo>
                  <a:cubicBezTo>
                    <a:pt x="267" y="2662"/>
                    <a:pt x="300" y="2629"/>
                    <a:pt x="367" y="2595"/>
                  </a:cubicBezTo>
                  <a:cubicBezTo>
                    <a:pt x="601" y="2428"/>
                    <a:pt x="1802" y="2128"/>
                    <a:pt x="2869" y="1828"/>
                  </a:cubicBezTo>
                  <a:cubicBezTo>
                    <a:pt x="5371" y="1194"/>
                    <a:pt x="6105" y="927"/>
                    <a:pt x="6171" y="560"/>
                  </a:cubicBezTo>
                  <a:cubicBezTo>
                    <a:pt x="6171" y="494"/>
                    <a:pt x="6138" y="394"/>
                    <a:pt x="6071" y="327"/>
                  </a:cubicBezTo>
                  <a:cubicBezTo>
                    <a:pt x="5834" y="70"/>
                    <a:pt x="4599" y="0"/>
                    <a:pt x="334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31"/>
            <p:cNvSpPr/>
            <p:nvPr/>
          </p:nvSpPr>
          <p:spPr>
            <a:xfrm>
              <a:off x="3121118" y="4378033"/>
              <a:ext cx="65228" cy="88450"/>
            </a:xfrm>
            <a:custGeom>
              <a:avLst/>
              <a:gdLst/>
              <a:ahLst/>
              <a:cxnLst/>
              <a:rect l="l" t="t" r="r" b="b"/>
              <a:pathLst>
                <a:path w="4337" h="5881" extrusionOk="0">
                  <a:moveTo>
                    <a:pt x="2558" y="1"/>
                  </a:moveTo>
                  <a:cubicBezTo>
                    <a:pt x="2539" y="1"/>
                    <a:pt x="2520" y="3"/>
                    <a:pt x="2502" y="9"/>
                  </a:cubicBezTo>
                  <a:cubicBezTo>
                    <a:pt x="2402" y="9"/>
                    <a:pt x="2335" y="143"/>
                    <a:pt x="2369" y="243"/>
                  </a:cubicBezTo>
                  <a:cubicBezTo>
                    <a:pt x="2402" y="410"/>
                    <a:pt x="3336" y="3879"/>
                    <a:pt x="3736" y="5213"/>
                  </a:cubicBezTo>
                  <a:cubicBezTo>
                    <a:pt x="2869" y="4479"/>
                    <a:pt x="734" y="2278"/>
                    <a:pt x="434" y="1310"/>
                  </a:cubicBezTo>
                  <a:cubicBezTo>
                    <a:pt x="379" y="1228"/>
                    <a:pt x="302" y="1168"/>
                    <a:pt x="220" y="1168"/>
                  </a:cubicBezTo>
                  <a:cubicBezTo>
                    <a:pt x="203" y="1168"/>
                    <a:pt x="185" y="1171"/>
                    <a:pt x="167" y="1177"/>
                  </a:cubicBezTo>
                  <a:cubicBezTo>
                    <a:pt x="34" y="1243"/>
                    <a:pt x="0" y="1344"/>
                    <a:pt x="34" y="1444"/>
                  </a:cubicBezTo>
                  <a:cubicBezTo>
                    <a:pt x="434" y="2644"/>
                    <a:pt x="3470" y="5780"/>
                    <a:pt x="4003" y="5880"/>
                  </a:cubicBezTo>
                  <a:lnTo>
                    <a:pt x="4037" y="5880"/>
                  </a:lnTo>
                  <a:cubicBezTo>
                    <a:pt x="4103" y="5880"/>
                    <a:pt x="4203" y="5847"/>
                    <a:pt x="4237" y="5813"/>
                  </a:cubicBezTo>
                  <a:cubicBezTo>
                    <a:pt x="4270" y="5747"/>
                    <a:pt x="4337" y="5680"/>
                    <a:pt x="4270" y="5513"/>
                  </a:cubicBezTo>
                  <a:cubicBezTo>
                    <a:pt x="4037" y="4879"/>
                    <a:pt x="2769" y="176"/>
                    <a:pt x="2769" y="143"/>
                  </a:cubicBezTo>
                  <a:cubicBezTo>
                    <a:pt x="2742" y="60"/>
                    <a:pt x="2646" y="1"/>
                    <a:pt x="255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31"/>
            <p:cNvSpPr/>
            <p:nvPr/>
          </p:nvSpPr>
          <p:spPr>
            <a:xfrm>
              <a:off x="3160734" y="4456060"/>
              <a:ext cx="51211" cy="41450"/>
            </a:xfrm>
            <a:custGeom>
              <a:avLst/>
              <a:gdLst/>
              <a:ahLst/>
              <a:cxnLst/>
              <a:rect l="l" t="t" r="r" b="b"/>
              <a:pathLst>
                <a:path w="3405" h="2756" extrusionOk="0">
                  <a:moveTo>
                    <a:pt x="1817" y="1"/>
                  </a:moveTo>
                  <a:cubicBezTo>
                    <a:pt x="471" y="1"/>
                    <a:pt x="0" y="1754"/>
                    <a:pt x="669" y="2393"/>
                  </a:cubicBezTo>
                  <a:cubicBezTo>
                    <a:pt x="939" y="2641"/>
                    <a:pt x="1288" y="2755"/>
                    <a:pt x="1640" y="2755"/>
                  </a:cubicBezTo>
                  <a:cubicBezTo>
                    <a:pt x="2333" y="2755"/>
                    <a:pt x="3038" y="2311"/>
                    <a:pt x="3171" y="1559"/>
                  </a:cubicBezTo>
                  <a:cubicBezTo>
                    <a:pt x="3404" y="425"/>
                    <a:pt x="2470" y="125"/>
                    <a:pt x="2470" y="125"/>
                  </a:cubicBezTo>
                  <a:cubicBezTo>
                    <a:pt x="2234" y="39"/>
                    <a:pt x="2016" y="1"/>
                    <a:pt x="1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31"/>
            <p:cNvSpPr/>
            <p:nvPr/>
          </p:nvSpPr>
          <p:spPr>
            <a:xfrm>
              <a:off x="3161260" y="4453098"/>
              <a:ext cx="53181" cy="47496"/>
            </a:xfrm>
            <a:custGeom>
              <a:avLst/>
              <a:gdLst/>
              <a:ahLst/>
              <a:cxnLst/>
              <a:rect l="l" t="t" r="r" b="b"/>
              <a:pathLst>
                <a:path w="3536" h="3158" extrusionOk="0">
                  <a:moveTo>
                    <a:pt x="1768" y="422"/>
                  </a:moveTo>
                  <a:cubicBezTo>
                    <a:pt x="1968" y="422"/>
                    <a:pt x="2168" y="455"/>
                    <a:pt x="2368" y="522"/>
                  </a:cubicBezTo>
                  <a:cubicBezTo>
                    <a:pt x="2402" y="556"/>
                    <a:pt x="3136" y="756"/>
                    <a:pt x="2935" y="1723"/>
                  </a:cubicBezTo>
                  <a:cubicBezTo>
                    <a:pt x="2802" y="2390"/>
                    <a:pt x="2168" y="2757"/>
                    <a:pt x="1601" y="2757"/>
                  </a:cubicBezTo>
                  <a:cubicBezTo>
                    <a:pt x="1268" y="2757"/>
                    <a:pt x="1001" y="2657"/>
                    <a:pt x="767" y="2457"/>
                  </a:cubicBezTo>
                  <a:cubicBezTo>
                    <a:pt x="500" y="2190"/>
                    <a:pt x="467" y="1690"/>
                    <a:pt x="634" y="1223"/>
                  </a:cubicBezTo>
                  <a:cubicBezTo>
                    <a:pt x="834" y="722"/>
                    <a:pt x="1268" y="422"/>
                    <a:pt x="1768" y="422"/>
                  </a:cubicBezTo>
                  <a:close/>
                  <a:moveTo>
                    <a:pt x="1809" y="1"/>
                  </a:moveTo>
                  <a:cubicBezTo>
                    <a:pt x="1115" y="1"/>
                    <a:pt x="519" y="383"/>
                    <a:pt x="267" y="1089"/>
                  </a:cubicBezTo>
                  <a:cubicBezTo>
                    <a:pt x="0" y="1690"/>
                    <a:pt x="100" y="2390"/>
                    <a:pt x="500" y="2757"/>
                  </a:cubicBezTo>
                  <a:cubicBezTo>
                    <a:pt x="767" y="3024"/>
                    <a:pt x="1168" y="3157"/>
                    <a:pt x="1601" y="3157"/>
                  </a:cubicBezTo>
                  <a:cubicBezTo>
                    <a:pt x="2335" y="3157"/>
                    <a:pt x="3169" y="2690"/>
                    <a:pt x="3336" y="1790"/>
                  </a:cubicBezTo>
                  <a:cubicBezTo>
                    <a:pt x="3536" y="756"/>
                    <a:pt x="2869" y="255"/>
                    <a:pt x="2502" y="122"/>
                  </a:cubicBezTo>
                  <a:cubicBezTo>
                    <a:pt x="2266" y="41"/>
                    <a:pt x="2032" y="1"/>
                    <a:pt x="180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31"/>
            <p:cNvSpPr/>
            <p:nvPr/>
          </p:nvSpPr>
          <p:spPr>
            <a:xfrm>
              <a:off x="2582295" y="4545834"/>
              <a:ext cx="208229" cy="235707"/>
            </a:xfrm>
            <a:custGeom>
              <a:avLst/>
              <a:gdLst/>
              <a:ahLst/>
              <a:cxnLst/>
              <a:rect l="l" t="t" r="r" b="b"/>
              <a:pathLst>
                <a:path w="13845" h="15672" extrusionOk="0">
                  <a:moveTo>
                    <a:pt x="531" y="0"/>
                  </a:moveTo>
                  <a:cubicBezTo>
                    <a:pt x="448" y="0"/>
                    <a:pt x="383" y="55"/>
                    <a:pt x="334" y="127"/>
                  </a:cubicBezTo>
                  <a:cubicBezTo>
                    <a:pt x="334" y="127"/>
                    <a:pt x="201" y="461"/>
                    <a:pt x="101" y="961"/>
                  </a:cubicBezTo>
                  <a:cubicBezTo>
                    <a:pt x="101" y="1094"/>
                    <a:pt x="168" y="1194"/>
                    <a:pt x="268" y="1228"/>
                  </a:cubicBezTo>
                  <a:lnTo>
                    <a:pt x="301" y="1228"/>
                  </a:lnTo>
                  <a:cubicBezTo>
                    <a:pt x="401" y="1228"/>
                    <a:pt x="501" y="1161"/>
                    <a:pt x="501" y="1061"/>
                  </a:cubicBezTo>
                  <a:cubicBezTo>
                    <a:pt x="601" y="594"/>
                    <a:pt x="735" y="294"/>
                    <a:pt x="735" y="294"/>
                  </a:cubicBezTo>
                  <a:cubicBezTo>
                    <a:pt x="768" y="194"/>
                    <a:pt x="735" y="60"/>
                    <a:pt x="635" y="27"/>
                  </a:cubicBezTo>
                  <a:cubicBezTo>
                    <a:pt x="597" y="8"/>
                    <a:pt x="563" y="0"/>
                    <a:pt x="531" y="0"/>
                  </a:cubicBezTo>
                  <a:close/>
                  <a:moveTo>
                    <a:pt x="234" y="1628"/>
                  </a:moveTo>
                  <a:cubicBezTo>
                    <a:pt x="101" y="1628"/>
                    <a:pt x="1" y="1728"/>
                    <a:pt x="1" y="1828"/>
                  </a:cubicBezTo>
                  <a:cubicBezTo>
                    <a:pt x="1" y="1928"/>
                    <a:pt x="1" y="1995"/>
                    <a:pt x="1" y="2062"/>
                  </a:cubicBezTo>
                  <a:cubicBezTo>
                    <a:pt x="1" y="2295"/>
                    <a:pt x="1" y="2495"/>
                    <a:pt x="34" y="2696"/>
                  </a:cubicBezTo>
                  <a:cubicBezTo>
                    <a:pt x="34" y="2796"/>
                    <a:pt x="134" y="2896"/>
                    <a:pt x="234" y="2896"/>
                  </a:cubicBezTo>
                  <a:lnTo>
                    <a:pt x="268" y="2896"/>
                  </a:lnTo>
                  <a:cubicBezTo>
                    <a:pt x="368" y="2862"/>
                    <a:pt x="468" y="2762"/>
                    <a:pt x="435" y="2662"/>
                  </a:cubicBezTo>
                  <a:cubicBezTo>
                    <a:pt x="435" y="2462"/>
                    <a:pt x="435" y="2262"/>
                    <a:pt x="435" y="2062"/>
                  </a:cubicBezTo>
                  <a:cubicBezTo>
                    <a:pt x="435" y="1995"/>
                    <a:pt x="435" y="1928"/>
                    <a:pt x="435" y="1862"/>
                  </a:cubicBezTo>
                  <a:cubicBezTo>
                    <a:pt x="435" y="1728"/>
                    <a:pt x="334" y="1628"/>
                    <a:pt x="234" y="1628"/>
                  </a:cubicBezTo>
                  <a:close/>
                  <a:moveTo>
                    <a:pt x="390" y="3287"/>
                  </a:moveTo>
                  <a:cubicBezTo>
                    <a:pt x="371" y="3287"/>
                    <a:pt x="352" y="3290"/>
                    <a:pt x="334" y="3296"/>
                  </a:cubicBezTo>
                  <a:cubicBezTo>
                    <a:pt x="234" y="3329"/>
                    <a:pt x="168" y="3429"/>
                    <a:pt x="168" y="3529"/>
                  </a:cubicBezTo>
                  <a:cubicBezTo>
                    <a:pt x="234" y="3830"/>
                    <a:pt x="334" y="4097"/>
                    <a:pt x="435" y="4363"/>
                  </a:cubicBezTo>
                  <a:cubicBezTo>
                    <a:pt x="468" y="4463"/>
                    <a:pt x="568" y="4497"/>
                    <a:pt x="635" y="4497"/>
                  </a:cubicBezTo>
                  <a:lnTo>
                    <a:pt x="701" y="4497"/>
                  </a:lnTo>
                  <a:cubicBezTo>
                    <a:pt x="835" y="4430"/>
                    <a:pt x="868" y="4330"/>
                    <a:pt x="835" y="4197"/>
                  </a:cubicBezTo>
                  <a:cubicBezTo>
                    <a:pt x="735" y="3963"/>
                    <a:pt x="635" y="3696"/>
                    <a:pt x="601" y="3429"/>
                  </a:cubicBezTo>
                  <a:cubicBezTo>
                    <a:pt x="574" y="3347"/>
                    <a:pt x="479" y="3287"/>
                    <a:pt x="390" y="3287"/>
                  </a:cubicBezTo>
                  <a:close/>
                  <a:moveTo>
                    <a:pt x="1014" y="4829"/>
                  </a:moveTo>
                  <a:cubicBezTo>
                    <a:pt x="977" y="4829"/>
                    <a:pt x="937" y="4840"/>
                    <a:pt x="902" y="4864"/>
                  </a:cubicBezTo>
                  <a:cubicBezTo>
                    <a:pt x="801" y="4930"/>
                    <a:pt x="768" y="5031"/>
                    <a:pt x="801" y="5131"/>
                  </a:cubicBezTo>
                  <a:cubicBezTo>
                    <a:pt x="935" y="5397"/>
                    <a:pt x="1102" y="5631"/>
                    <a:pt x="1268" y="5864"/>
                  </a:cubicBezTo>
                  <a:cubicBezTo>
                    <a:pt x="1302" y="5931"/>
                    <a:pt x="1369" y="5965"/>
                    <a:pt x="1435" y="5965"/>
                  </a:cubicBezTo>
                  <a:cubicBezTo>
                    <a:pt x="1469" y="5965"/>
                    <a:pt x="1535" y="5931"/>
                    <a:pt x="1569" y="5931"/>
                  </a:cubicBezTo>
                  <a:cubicBezTo>
                    <a:pt x="1669" y="5864"/>
                    <a:pt x="1669" y="5731"/>
                    <a:pt x="1602" y="5631"/>
                  </a:cubicBezTo>
                  <a:cubicBezTo>
                    <a:pt x="1435" y="5397"/>
                    <a:pt x="1302" y="5164"/>
                    <a:pt x="1168" y="4930"/>
                  </a:cubicBezTo>
                  <a:cubicBezTo>
                    <a:pt x="1147" y="4866"/>
                    <a:pt x="1084" y="4829"/>
                    <a:pt x="1014" y="4829"/>
                  </a:cubicBezTo>
                  <a:close/>
                  <a:moveTo>
                    <a:pt x="6405" y="5764"/>
                  </a:moveTo>
                  <a:cubicBezTo>
                    <a:pt x="6139" y="5798"/>
                    <a:pt x="5838" y="5864"/>
                    <a:pt x="5538" y="5965"/>
                  </a:cubicBezTo>
                  <a:cubicBezTo>
                    <a:pt x="5438" y="5998"/>
                    <a:pt x="5371" y="6098"/>
                    <a:pt x="5405" y="6231"/>
                  </a:cubicBezTo>
                  <a:cubicBezTo>
                    <a:pt x="5438" y="6298"/>
                    <a:pt x="5538" y="6365"/>
                    <a:pt x="5605" y="6365"/>
                  </a:cubicBezTo>
                  <a:lnTo>
                    <a:pt x="5672" y="6365"/>
                  </a:lnTo>
                  <a:cubicBezTo>
                    <a:pt x="6005" y="6231"/>
                    <a:pt x="6272" y="6198"/>
                    <a:pt x="6439" y="6198"/>
                  </a:cubicBezTo>
                  <a:cubicBezTo>
                    <a:pt x="6572" y="6165"/>
                    <a:pt x="6639" y="6065"/>
                    <a:pt x="6639" y="5965"/>
                  </a:cubicBezTo>
                  <a:cubicBezTo>
                    <a:pt x="6639" y="5864"/>
                    <a:pt x="6539" y="5764"/>
                    <a:pt x="6405" y="5764"/>
                  </a:cubicBezTo>
                  <a:close/>
                  <a:moveTo>
                    <a:pt x="1954" y="6185"/>
                  </a:moveTo>
                  <a:cubicBezTo>
                    <a:pt x="1909" y="6185"/>
                    <a:pt x="1865" y="6201"/>
                    <a:pt x="1836" y="6231"/>
                  </a:cubicBezTo>
                  <a:cubicBezTo>
                    <a:pt x="1735" y="6331"/>
                    <a:pt x="1735" y="6465"/>
                    <a:pt x="1802" y="6532"/>
                  </a:cubicBezTo>
                  <a:cubicBezTo>
                    <a:pt x="1869" y="6598"/>
                    <a:pt x="1902" y="6665"/>
                    <a:pt x="1969" y="6732"/>
                  </a:cubicBezTo>
                  <a:cubicBezTo>
                    <a:pt x="2102" y="6865"/>
                    <a:pt x="2269" y="7032"/>
                    <a:pt x="2403" y="7132"/>
                  </a:cubicBezTo>
                  <a:cubicBezTo>
                    <a:pt x="2436" y="7165"/>
                    <a:pt x="2503" y="7199"/>
                    <a:pt x="2536" y="7199"/>
                  </a:cubicBezTo>
                  <a:cubicBezTo>
                    <a:pt x="2603" y="7199"/>
                    <a:pt x="2669" y="7165"/>
                    <a:pt x="2703" y="7132"/>
                  </a:cubicBezTo>
                  <a:cubicBezTo>
                    <a:pt x="2770" y="7032"/>
                    <a:pt x="2770" y="6899"/>
                    <a:pt x="2669" y="6832"/>
                  </a:cubicBezTo>
                  <a:cubicBezTo>
                    <a:pt x="2536" y="6698"/>
                    <a:pt x="2403" y="6565"/>
                    <a:pt x="2269" y="6432"/>
                  </a:cubicBezTo>
                  <a:cubicBezTo>
                    <a:pt x="2202" y="6365"/>
                    <a:pt x="2169" y="6331"/>
                    <a:pt x="2102" y="6265"/>
                  </a:cubicBezTo>
                  <a:cubicBezTo>
                    <a:pt x="2066" y="6210"/>
                    <a:pt x="2009" y="6185"/>
                    <a:pt x="1954" y="6185"/>
                  </a:cubicBezTo>
                  <a:close/>
                  <a:moveTo>
                    <a:pt x="4884" y="6318"/>
                  </a:moveTo>
                  <a:cubicBezTo>
                    <a:pt x="4834" y="6318"/>
                    <a:pt x="4783" y="6335"/>
                    <a:pt x="4738" y="6365"/>
                  </a:cubicBezTo>
                  <a:cubicBezTo>
                    <a:pt x="4504" y="6532"/>
                    <a:pt x="4271" y="6732"/>
                    <a:pt x="4104" y="6965"/>
                  </a:cubicBezTo>
                  <a:cubicBezTo>
                    <a:pt x="4037" y="7065"/>
                    <a:pt x="4070" y="7199"/>
                    <a:pt x="4171" y="7265"/>
                  </a:cubicBezTo>
                  <a:cubicBezTo>
                    <a:pt x="4204" y="7299"/>
                    <a:pt x="4237" y="7299"/>
                    <a:pt x="4271" y="7299"/>
                  </a:cubicBezTo>
                  <a:cubicBezTo>
                    <a:pt x="4337" y="7299"/>
                    <a:pt x="4404" y="7265"/>
                    <a:pt x="4437" y="7232"/>
                  </a:cubicBezTo>
                  <a:cubicBezTo>
                    <a:pt x="4604" y="7032"/>
                    <a:pt x="4771" y="6832"/>
                    <a:pt x="5004" y="6698"/>
                  </a:cubicBezTo>
                  <a:cubicBezTo>
                    <a:pt x="5071" y="6632"/>
                    <a:pt x="5105" y="6498"/>
                    <a:pt x="5038" y="6398"/>
                  </a:cubicBezTo>
                  <a:cubicBezTo>
                    <a:pt x="5001" y="6343"/>
                    <a:pt x="4944" y="6318"/>
                    <a:pt x="4884" y="6318"/>
                  </a:cubicBezTo>
                  <a:close/>
                  <a:moveTo>
                    <a:pt x="6817" y="6286"/>
                  </a:moveTo>
                  <a:cubicBezTo>
                    <a:pt x="6729" y="6286"/>
                    <a:pt x="6664" y="6330"/>
                    <a:pt x="6639" y="6432"/>
                  </a:cubicBezTo>
                  <a:cubicBezTo>
                    <a:pt x="6572" y="6598"/>
                    <a:pt x="6405" y="6798"/>
                    <a:pt x="6205" y="6999"/>
                  </a:cubicBezTo>
                  <a:cubicBezTo>
                    <a:pt x="6105" y="7065"/>
                    <a:pt x="6105" y="7199"/>
                    <a:pt x="6172" y="7299"/>
                  </a:cubicBezTo>
                  <a:cubicBezTo>
                    <a:pt x="6205" y="7332"/>
                    <a:pt x="6272" y="7366"/>
                    <a:pt x="6339" y="7366"/>
                  </a:cubicBezTo>
                  <a:cubicBezTo>
                    <a:pt x="6372" y="7366"/>
                    <a:pt x="6439" y="7332"/>
                    <a:pt x="6472" y="7299"/>
                  </a:cubicBezTo>
                  <a:cubicBezTo>
                    <a:pt x="6739" y="7065"/>
                    <a:pt x="6939" y="6798"/>
                    <a:pt x="7006" y="6565"/>
                  </a:cubicBezTo>
                  <a:cubicBezTo>
                    <a:pt x="7073" y="6465"/>
                    <a:pt x="7006" y="6331"/>
                    <a:pt x="6906" y="6298"/>
                  </a:cubicBezTo>
                  <a:cubicBezTo>
                    <a:pt x="6874" y="6290"/>
                    <a:pt x="6845" y="6286"/>
                    <a:pt x="6817" y="6286"/>
                  </a:cubicBezTo>
                  <a:close/>
                  <a:moveTo>
                    <a:pt x="5613" y="7387"/>
                  </a:moveTo>
                  <a:cubicBezTo>
                    <a:pt x="5587" y="7387"/>
                    <a:pt x="5562" y="7391"/>
                    <a:pt x="5538" y="7399"/>
                  </a:cubicBezTo>
                  <a:cubicBezTo>
                    <a:pt x="5305" y="7532"/>
                    <a:pt x="5071" y="7599"/>
                    <a:pt x="4804" y="7599"/>
                  </a:cubicBezTo>
                  <a:cubicBezTo>
                    <a:pt x="4704" y="7632"/>
                    <a:pt x="4604" y="7732"/>
                    <a:pt x="4638" y="7833"/>
                  </a:cubicBezTo>
                  <a:cubicBezTo>
                    <a:pt x="4638" y="7933"/>
                    <a:pt x="4738" y="8033"/>
                    <a:pt x="4838" y="8033"/>
                  </a:cubicBezTo>
                  <a:cubicBezTo>
                    <a:pt x="5138" y="7999"/>
                    <a:pt x="5438" y="7933"/>
                    <a:pt x="5705" y="7799"/>
                  </a:cubicBezTo>
                  <a:cubicBezTo>
                    <a:pt x="5838" y="7732"/>
                    <a:pt x="5872" y="7632"/>
                    <a:pt x="5838" y="7532"/>
                  </a:cubicBezTo>
                  <a:cubicBezTo>
                    <a:pt x="5787" y="7430"/>
                    <a:pt x="5698" y="7387"/>
                    <a:pt x="5613" y="7387"/>
                  </a:cubicBezTo>
                  <a:close/>
                  <a:moveTo>
                    <a:pt x="3222" y="7264"/>
                  </a:moveTo>
                  <a:cubicBezTo>
                    <a:pt x="3150" y="7264"/>
                    <a:pt x="3079" y="7301"/>
                    <a:pt x="3036" y="7366"/>
                  </a:cubicBezTo>
                  <a:cubicBezTo>
                    <a:pt x="3003" y="7466"/>
                    <a:pt x="3036" y="7599"/>
                    <a:pt x="3136" y="7632"/>
                  </a:cubicBezTo>
                  <a:cubicBezTo>
                    <a:pt x="3303" y="7732"/>
                    <a:pt x="3503" y="7833"/>
                    <a:pt x="3704" y="7899"/>
                  </a:cubicBezTo>
                  <a:cubicBezTo>
                    <a:pt x="3637" y="8133"/>
                    <a:pt x="3603" y="8400"/>
                    <a:pt x="3570" y="8666"/>
                  </a:cubicBezTo>
                  <a:cubicBezTo>
                    <a:pt x="3570" y="8767"/>
                    <a:pt x="3670" y="8867"/>
                    <a:pt x="3804" y="8867"/>
                  </a:cubicBezTo>
                  <a:cubicBezTo>
                    <a:pt x="3904" y="8867"/>
                    <a:pt x="4004" y="8800"/>
                    <a:pt x="4004" y="8666"/>
                  </a:cubicBezTo>
                  <a:cubicBezTo>
                    <a:pt x="4004" y="8400"/>
                    <a:pt x="4037" y="8166"/>
                    <a:pt x="4104" y="7933"/>
                  </a:cubicBezTo>
                  <a:cubicBezTo>
                    <a:pt x="4171" y="7933"/>
                    <a:pt x="4204" y="7866"/>
                    <a:pt x="4204" y="7799"/>
                  </a:cubicBezTo>
                  <a:cubicBezTo>
                    <a:pt x="4237" y="7699"/>
                    <a:pt x="4171" y="7599"/>
                    <a:pt x="4037" y="7566"/>
                  </a:cubicBezTo>
                  <a:cubicBezTo>
                    <a:pt x="3804" y="7499"/>
                    <a:pt x="3570" y="7399"/>
                    <a:pt x="3337" y="7299"/>
                  </a:cubicBezTo>
                  <a:cubicBezTo>
                    <a:pt x="3301" y="7275"/>
                    <a:pt x="3261" y="7264"/>
                    <a:pt x="3222" y="7264"/>
                  </a:cubicBezTo>
                  <a:close/>
                  <a:moveTo>
                    <a:pt x="3877" y="9294"/>
                  </a:moveTo>
                  <a:cubicBezTo>
                    <a:pt x="3864" y="9294"/>
                    <a:pt x="3850" y="9296"/>
                    <a:pt x="3837" y="9300"/>
                  </a:cubicBezTo>
                  <a:cubicBezTo>
                    <a:pt x="3704" y="9300"/>
                    <a:pt x="3637" y="9434"/>
                    <a:pt x="3637" y="9534"/>
                  </a:cubicBezTo>
                  <a:cubicBezTo>
                    <a:pt x="3704" y="9801"/>
                    <a:pt x="3770" y="10067"/>
                    <a:pt x="3837" y="10368"/>
                  </a:cubicBezTo>
                  <a:cubicBezTo>
                    <a:pt x="3870" y="10468"/>
                    <a:pt x="3970" y="10534"/>
                    <a:pt x="4037" y="10534"/>
                  </a:cubicBezTo>
                  <a:cubicBezTo>
                    <a:pt x="4070" y="10534"/>
                    <a:pt x="4070" y="10534"/>
                    <a:pt x="4104" y="10501"/>
                  </a:cubicBezTo>
                  <a:cubicBezTo>
                    <a:pt x="4204" y="10468"/>
                    <a:pt x="4271" y="10368"/>
                    <a:pt x="4237" y="10268"/>
                  </a:cubicBezTo>
                  <a:cubicBezTo>
                    <a:pt x="4171" y="9967"/>
                    <a:pt x="4104" y="9701"/>
                    <a:pt x="4070" y="9467"/>
                  </a:cubicBezTo>
                  <a:cubicBezTo>
                    <a:pt x="4042" y="9380"/>
                    <a:pt x="3963" y="9294"/>
                    <a:pt x="3877" y="9294"/>
                  </a:cubicBezTo>
                  <a:close/>
                  <a:moveTo>
                    <a:pt x="4312" y="10889"/>
                  </a:moveTo>
                  <a:cubicBezTo>
                    <a:pt x="4286" y="10889"/>
                    <a:pt x="4261" y="10894"/>
                    <a:pt x="4237" y="10901"/>
                  </a:cubicBezTo>
                  <a:cubicBezTo>
                    <a:pt x="4137" y="10935"/>
                    <a:pt x="4070" y="11068"/>
                    <a:pt x="4137" y="11168"/>
                  </a:cubicBezTo>
                  <a:cubicBezTo>
                    <a:pt x="4237" y="11435"/>
                    <a:pt x="4337" y="11702"/>
                    <a:pt x="4471" y="11935"/>
                  </a:cubicBezTo>
                  <a:cubicBezTo>
                    <a:pt x="4504" y="12036"/>
                    <a:pt x="4571" y="12069"/>
                    <a:pt x="4671" y="12069"/>
                  </a:cubicBezTo>
                  <a:cubicBezTo>
                    <a:pt x="4704" y="12069"/>
                    <a:pt x="4738" y="12069"/>
                    <a:pt x="4738" y="12036"/>
                  </a:cubicBezTo>
                  <a:cubicBezTo>
                    <a:pt x="4871" y="12002"/>
                    <a:pt x="4904" y="11869"/>
                    <a:pt x="4838" y="11769"/>
                  </a:cubicBezTo>
                  <a:cubicBezTo>
                    <a:pt x="4738" y="11502"/>
                    <a:pt x="4604" y="11268"/>
                    <a:pt x="4504" y="11035"/>
                  </a:cubicBezTo>
                  <a:cubicBezTo>
                    <a:pt x="4479" y="10933"/>
                    <a:pt x="4395" y="10889"/>
                    <a:pt x="4312" y="10889"/>
                  </a:cubicBezTo>
                  <a:close/>
                  <a:moveTo>
                    <a:pt x="13296" y="10988"/>
                  </a:moveTo>
                  <a:cubicBezTo>
                    <a:pt x="13266" y="10988"/>
                    <a:pt x="13237" y="10993"/>
                    <a:pt x="13210" y="11001"/>
                  </a:cubicBezTo>
                  <a:cubicBezTo>
                    <a:pt x="13110" y="11068"/>
                    <a:pt x="13077" y="11202"/>
                    <a:pt x="13144" y="11302"/>
                  </a:cubicBezTo>
                  <a:cubicBezTo>
                    <a:pt x="13277" y="11535"/>
                    <a:pt x="13377" y="11769"/>
                    <a:pt x="13410" y="12002"/>
                  </a:cubicBezTo>
                  <a:cubicBezTo>
                    <a:pt x="13444" y="12102"/>
                    <a:pt x="13511" y="12169"/>
                    <a:pt x="13611" y="12169"/>
                  </a:cubicBezTo>
                  <a:lnTo>
                    <a:pt x="13644" y="12169"/>
                  </a:lnTo>
                  <a:cubicBezTo>
                    <a:pt x="13777" y="12136"/>
                    <a:pt x="13844" y="12036"/>
                    <a:pt x="13811" y="11935"/>
                  </a:cubicBezTo>
                  <a:cubicBezTo>
                    <a:pt x="13777" y="11635"/>
                    <a:pt x="13677" y="11368"/>
                    <a:pt x="13511" y="11068"/>
                  </a:cubicBezTo>
                  <a:cubicBezTo>
                    <a:pt x="13462" y="11019"/>
                    <a:pt x="13377" y="10988"/>
                    <a:pt x="13296" y="10988"/>
                  </a:cubicBezTo>
                  <a:close/>
                  <a:moveTo>
                    <a:pt x="5017" y="12390"/>
                  </a:moveTo>
                  <a:cubicBezTo>
                    <a:pt x="4990" y="12390"/>
                    <a:pt x="4963" y="12394"/>
                    <a:pt x="4938" y="12402"/>
                  </a:cubicBezTo>
                  <a:cubicBezTo>
                    <a:pt x="4838" y="12469"/>
                    <a:pt x="4804" y="12603"/>
                    <a:pt x="4871" y="12703"/>
                  </a:cubicBezTo>
                  <a:cubicBezTo>
                    <a:pt x="5004" y="12936"/>
                    <a:pt x="5138" y="13170"/>
                    <a:pt x="5305" y="13437"/>
                  </a:cubicBezTo>
                  <a:cubicBezTo>
                    <a:pt x="5338" y="13503"/>
                    <a:pt x="5405" y="13537"/>
                    <a:pt x="5471" y="13537"/>
                  </a:cubicBezTo>
                  <a:cubicBezTo>
                    <a:pt x="5505" y="13537"/>
                    <a:pt x="5538" y="13503"/>
                    <a:pt x="5572" y="13503"/>
                  </a:cubicBezTo>
                  <a:cubicBezTo>
                    <a:pt x="5672" y="13437"/>
                    <a:pt x="5705" y="13303"/>
                    <a:pt x="5638" y="13203"/>
                  </a:cubicBezTo>
                  <a:cubicBezTo>
                    <a:pt x="5505" y="12970"/>
                    <a:pt x="5371" y="12736"/>
                    <a:pt x="5238" y="12503"/>
                  </a:cubicBezTo>
                  <a:cubicBezTo>
                    <a:pt x="5188" y="12427"/>
                    <a:pt x="5100" y="12390"/>
                    <a:pt x="5017" y="12390"/>
                  </a:cubicBezTo>
                  <a:close/>
                  <a:moveTo>
                    <a:pt x="13588" y="12594"/>
                  </a:moveTo>
                  <a:cubicBezTo>
                    <a:pt x="13500" y="12594"/>
                    <a:pt x="13405" y="12654"/>
                    <a:pt x="13377" y="12736"/>
                  </a:cubicBezTo>
                  <a:cubicBezTo>
                    <a:pt x="13344" y="12970"/>
                    <a:pt x="13244" y="13203"/>
                    <a:pt x="13077" y="13437"/>
                  </a:cubicBezTo>
                  <a:cubicBezTo>
                    <a:pt x="13010" y="13537"/>
                    <a:pt x="13044" y="13670"/>
                    <a:pt x="13144" y="13737"/>
                  </a:cubicBezTo>
                  <a:cubicBezTo>
                    <a:pt x="13177" y="13737"/>
                    <a:pt x="13210" y="13770"/>
                    <a:pt x="13244" y="13770"/>
                  </a:cubicBezTo>
                  <a:cubicBezTo>
                    <a:pt x="13310" y="13770"/>
                    <a:pt x="13377" y="13737"/>
                    <a:pt x="13444" y="13670"/>
                  </a:cubicBezTo>
                  <a:cubicBezTo>
                    <a:pt x="13611" y="13403"/>
                    <a:pt x="13711" y="13136"/>
                    <a:pt x="13811" y="12836"/>
                  </a:cubicBezTo>
                  <a:cubicBezTo>
                    <a:pt x="13811" y="12736"/>
                    <a:pt x="13744" y="12603"/>
                    <a:pt x="13644" y="12603"/>
                  </a:cubicBezTo>
                  <a:cubicBezTo>
                    <a:pt x="13626" y="12597"/>
                    <a:pt x="13607" y="12594"/>
                    <a:pt x="13588" y="12594"/>
                  </a:cubicBezTo>
                  <a:close/>
                  <a:moveTo>
                    <a:pt x="5951" y="13790"/>
                  </a:moveTo>
                  <a:cubicBezTo>
                    <a:pt x="5902" y="13790"/>
                    <a:pt x="5850" y="13807"/>
                    <a:pt x="5805" y="13837"/>
                  </a:cubicBezTo>
                  <a:cubicBezTo>
                    <a:pt x="5738" y="13904"/>
                    <a:pt x="5738" y="14037"/>
                    <a:pt x="5805" y="14137"/>
                  </a:cubicBezTo>
                  <a:cubicBezTo>
                    <a:pt x="6005" y="14337"/>
                    <a:pt x="6205" y="14571"/>
                    <a:pt x="6439" y="14737"/>
                  </a:cubicBezTo>
                  <a:cubicBezTo>
                    <a:pt x="6472" y="14771"/>
                    <a:pt x="6506" y="14771"/>
                    <a:pt x="6572" y="14771"/>
                  </a:cubicBezTo>
                  <a:cubicBezTo>
                    <a:pt x="6639" y="14771"/>
                    <a:pt x="6672" y="14737"/>
                    <a:pt x="6739" y="14704"/>
                  </a:cubicBezTo>
                  <a:cubicBezTo>
                    <a:pt x="6806" y="14604"/>
                    <a:pt x="6772" y="14471"/>
                    <a:pt x="6672" y="14404"/>
                  </a:cubicBezTo>
                  <a:cubicBezTo>
                    <a:pt x="6472" y="14237"/>
                    <a:pt x="6305" y="14070"/>
                    <a:pt x="6105" y="13870"/>
                  </a:cubicBezTo>
                  <a:cubicBezTo>
                    <a:pt x="6068" y="13815"/>
                    <a:pt x="6012" y="13790"/>
                    <a:pt x="5951" y="13790"/>
                  </a:cubicBezTo>
                  <a:close/>
                  <a:moveTo>
                    <a:pt x="12712" y="13974"/>
                  </a:moveTo>
                  <a:cubicBezTo>
                    <a:pt x="12667" y="13974"/>
                    <a:pt x="12622" y="13992"/>
                    <a:pt x="12577" y="14037"/>
                  </a:cubicBezTo>
                  <a:cubicBezTo>
                    <a:pt x="12376" y="14204"/>
                    <a:pt x="12176" y="14371"/>
                    <a:pt x="11943" y="14504"/>
                  </a:cubicBezTo>
                  <a:cubicBezTo>
                    <a:pt x="11843" y="14571"/>
                    <a:pt x="11809" y="14704"/>
                    <a:pt x="11876" y="14804"/>
                  </a:cubicBezTo>
                  <a:cubicBezTo>
                    <a:pt x="11909" y="14871"/>
                    <a:pt x="11976" y="14904"/>
                    <a:pt x="12043" y="14904"/>
                  </a:cubicBezTo>
                  <a:cubicBezTo>
                    <a:pt x="12076" y="14904"/>
                    <a:pt x="12143" y="14871"/>
                    <a:pt x="12176" y="14871"/>
                  </a:cubicBezTo>
                  <a:cubicBezTo>
                    <a:pt x="12410" y="14704"/>
                    <a:pt x="12643" y="14537"/>
                    <a:pt x="12843" y="14337"/>
                  </a:cubicBezTo>
                  <a:cubicBezTo>
                    <a:pt x="12943" y="14270"/>
                    <a:pt x="12943" y="14137"/>
                    <a:pt x="12877" y="14037"/>
                  </a:cubicBezTo>
                  <a:cubicBezTo>
                    <a:pt x="12822" y="14000"/>
                    <a:pt x="12767" y="13974"/>
                    <a:pt x="12712" y="13974"/>
                  </a:cubicBezTo>
                  <a:close/>
                  <a:moveTo>
                    <a:pt x="7244" y="14803"/>
                  </a:moveTo>
                  <a:cubicBezTo>
                    <a:pt x="7173" y="14803"/>
                    <a:pt x="7116" y="14840"/>
                    <a:pt x="7073" y="14904"/>
                  </a:cubicBezTo>
                  <a:cubicBezTo>
                    <a:pt x="7039" y="15004"/>
                    <a:pt x="7073" y="15138"/>
                    <a:pt x="7173" y="15204"/>
                  </a:cubicBezTo>
                  <a:cubicBezTo>
                    <a:pt x="7440" y="15338"/>
                    <a:pt x="7706" y="15438"/>
                    <a:pt x="7973" y="15505"/>
                  </a:cubicBezTo>
                  <a:lnTo>
                    <a:pt x="8040" y="15505"/>
                  </a:lnTo>
                  <a:cubicBezTo>
                    <a:pt x="8140" y="15505"/>
                    <a:pt x="8207" y="15438"/>
                    <a:pt x="8240" y="15371"/>
                  </a:cubicBezTo>
                  <a:cubicBezTo>
                    <a:pt x="8273" y="15238"/>
                    <a:pt x="8207" y="15138"/>
                    <a:pt x="8107" y="15104"/>
                  </a:cubicBezTo>
                  <a:cubicBezTo>
                    <a:pt x="7840" y="15038"/>
                    <a:pt x="7606" y="14938"/>
                    <a:pt x="7373" y="14838"/>
                  </a:cubicBezTo>
                  <a:cubicBezTo>
                    <a:pt x="7326" y="14814"/>
                    <a:pt x="7282" y="14803"/>
                    <a:pt x="7244" y="14803"/>
                  </a:cubicBezTo>
                  <a:close/>
                  <a:moveTo>
                    <a:pt x="11321" y="14858"/>
                  </a:moveTo>
                  <a:cubicBezTo>
                    <a:pt x="11294" y="14858"/>
                    <a:pt x="11267" y="14863"/>
                    <a:pt x="11242" y="14871"/>
                  </a:cubicBezTo>
                  <a:cubicBezTo>
                    <a:pt x="10975" y="14971"/>
                    <a:pt x="10742" y="15071"/>
                    <a:pt x="10475" y="15104"/>
                  </a:cubicBezTo>
                  <a:cubicBezTo>
                    <a:pt x="10342" y="15138"/>
                    <a:pt x="10275" y="15271"/>
                    <a:pt x="10308" y="15371"/>
                  </a:cubicBezTo>
                  <a:cubicBezTo>
                    <a:pt x="10342" y="15471"/>
                    <a:pt x="10408" y="15538"/>
                    <a:pt x="10508" y="15538"/>
                  </a:cubicBezTo>
                  <a:lnTo>
                    <a:pt x="10575" y="15538"/>
                  </a:lnTo>
                  <a:cubicBezTo>
                    <a:pt x="10842" y="15471"/>
                    <a:pt x="11142" y="15371"/>
                    <a:pt x="11376" y="15271"/>
                  </a:cubicBezTo>
                  <a:cubicBezTo>
                    <a:pt x="11509" y="15204"/>
                    <a:pt x="11542" y="15104"/>
                    <a:pt x="11509" y="14971"/>
                  </a:cubicBezTo>
                  <a:cubicBezTo>
                    <a:pt x="11484" y="14896"/>
                    <a:pt x="11403" y="14858"/>
                    <a:pt x="11321" y="14858"/>
                  </a:cubicBezTo>
                  <a:close/>
                  <a:moveTo>
                    <a:pt x="8874" y="15238"/>
                  </a:moveTo>
                  <a:cubicBezTo>
                    <a:pt x="8774" y="15238"/>
                    <a:pt x="8674" y="15305"/>
                    <a:pt x="8640" y="15438"/>
                  </a:cubicBezTo>
                  <a:cubicBezTo>
                    <a:pt x="8640" y="15538"/>
                    <a:pt x="8740" y="15638"/>
                    <a:pt x="8841" y="15671"/>
                  </a:cubicBezTo>
                  <a:lnTo>
                    <a:pt x="9708" y="15671"/>
                  </a:lnTo>
                  <a:cubicBezTo>
                    <a:pt x="9841" y="15638"/>
                    <a:pt x="9908" y="15538"/>
                    <a:pt x="9908" y="15438"/>
                  </a:cubicBezTo>
                  <a:cubicBezTo>
                    <a:pt x="9908" y="15305"/>
                    <a:pt x="9808" y="15238"/>
                    <a:pt x="9674" y="15238"/>
                  </a:cubicBezTo>
                  <a:cubicBezTo>
                    <a:pt x="9541" y="15254"/>
                    <a:pt x="9408" y="15263"/>
                    <a:pt x="9274" y="15263"/>
                  </a:cubicBezTo>
                  <a:cubicBezTo>
                    <a:pt x="9141" y="15263"/>
                    <a:pt x="9007" y="15254"/>
                    <a:pt x="8874" y="15238"/>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31"/>
            <p:cNvSpPr/>
            <p:nvPr/>
          </p:nvSpPr>
          <p:spPr>
            <a:xfrm>
              <a:off x="3420129" y="4796386"/>
              <a:ext cx="210725" cy="187835"/>
            </a:xfrm>
            <a:custGeom>
              <a:avLst/>
              <a:gdLst/>
              <a:ahLst/>
              <a:cxnLst/>
              <a:rect l="l" t="t" r="r" b="b"/>
              <a:pathLst>
                <a:path w="14011" h="12489" extrusionOk="0">
                  <a:moveTo>
                    <a:pt x="13422" y="1"/>
                  </a:moveTo>
                  <a:cubicBezTo>
                    <a:pt x="13395" y="1"/>
                    <a:pt x="13368" y="5"/>
                    <a:pt x="13343" y="13"/>
                  </a:cubicBezTo>
                  <a:cubicBezTo>
                    <a:pt x="13243" y="80"/>
                    <a:pt x="13210" y="180"/>
                    <a:pt x="13243" y="313"/>
                  </a:cubicBezTo>
                  <a:cubicBezTo>
                    <a:pt x="13243" y="313"/>
                    <a:pt x="13377" y="614"/>
                    <a:pt x="13477" y="1047"/>
                  </a:cubicBezTo>
                  <a:cubicBezTo>
                    <a:pt x="13510" y="1147"/>
                    <a:pt x="13577" y="1214"/>
                    <a:pt x="13677" y="1214"/>
                  </a:cubicBezTo>
                  <a:lnTo>
                    <a:pt x="13710" y="1214"/>
                  </a:lnTo>
                  <a:cubicBezTo>
                    <a:pt x="13844" y="1181"/>
                    <a:pt x="13910" y="1081"/>
                    <a:pt x="13877" y="947"/>
                  </a:cubicBezTo>
                  <a:cubicBezTo>
                    <a:pt x="13777" y="447"/>
                    <a:pt x="13643" y="147"/>
                    <a:pt x="13610" y="113"/>
                  </a:cubicBezTo>
                  <a:cubicBezTo>
                    <a:pt x="13585" y="38"/>
                    <a:pt x="13504" y="1"/>
                    <a:pt x="13422" y="1"/>
                  </a:cubicBezTo>
                  <a:close/>
                  <a:moveTo>
                    <a:pt x="13777" y="1614"/>
                  </a:moveTo>
                  <a:cubicBezTo>
                    <a:pt x="13677" y="1614"/>
                    <a:pt x="13577" y="1714"/>
                    <a:pt x="13577" y="1848"/>
                  </a:cubicBezTo>
                  <a:cubicBezTo>
                    <a:pt x="13577" y="1881"/>
                    <a:pt x="13577" y="1948"/>
                    <a:pt x="13577" y="2015"/>
                  </a:cubicBezTo>
                  <a:cubicBezTo>
                    <a:pt x="13577" y="2215"/>
                    <a:pt x="13577" y="2415"/>
                    <a:pt x="13543" y="2615"/>
                  </a:cubicBezTo>
                  <a:cubicBezTo>
                    <a:pt x="13510" y="2748"/>
                    <a:pt x="13577" y="2849"/>
                    <a:pt x="13710" y="2882"/>
                  </a:cubicBezTo>
                  <a:lnTo>
                    <a:pt x="13743" y="2882"/>
                  </a:lnTo>
                  <a:cubicBezTo>
                    <a:pt x="13844" y="2882"/>
                    <a:pt x="13910" y="2815"/>
                    <a:pt x="13944" y="2682"/>
                  </a:cubicBezTo>
                  <a:cubicBezTo>
                    <a:pt x="13977" y="2482"/>
                    <a:pt x="14010" y="2248"/>
                    <a:pt x="14010" y="2015"/>
                  </a:cubicBezTo>
                  <a:cubicBezTo>
                    <a:pt x="14010" y="1948"/>
                    <a:pt x="14010" y="1881"/>
                    <a:pt x="14010" y="1814"/>
                  </a:cubicBezTo>
                  <a:cubicBezTo>
                    <a:pt x="13977" y="1714"/>
                    <a:pt x="13877" y="1614"/>
                    <a:pt x="13777" y="1614"/>
                  </a:cubicBezTo>
                  <a:close/>
                  <a:moveTo>
                    <a:pt x="13488" y="3255"/>
                  </a:moveTo>
                  <a:cubicBezTo>
                    <a:pt x="13410" y="3255"/>
                    <a:pt x="13334" y="3310"/>
                    <a:pt x="13310" y="3382"/>
                  </a:cubicBezTo>
                  <a:cubicBezTo>
                    <a:pt x="13210" y="3616"/>
                    <a:pt x="13076" y="3849"/>
                    <a:pt x="12910" y="4049"/>
                  </a:cubicBezTo>
                  <a:cubicBezTo>
                    <a:pt x="12843" y="4149"/>
                    <a:pt x="12843" y="4283"/>
                    <a:pt x="12943" y="4350"/>
                  </a:cubicBezTo>
                  <a:cubicBezTo>
                    <a:pt x="12976" y="4383"/>
                    <a:pt x="13043" y="4383"/>
                    <a:pt x="13076" y="4383"/>
                  </a:cubicBezTo>
                  <a:cubicBezTo>
                    <a:pt x="13143" y="4383"/>
                    <a:pt x="13210" y="4350"/>
                    <a:pt x="13243" y="4316"/>
                  </a:cubicBezTo>
                  <a:cubicBezTo>
                    <a:pt x="13410" y="4083"/>
                    <a:pt x="13577" y="3816"/>
                    <a:pt x="13677" y="3549"/>
                  </a:cubicBezTo>
                  <a:cubicBezTo>
                    <a:pt x="13743" y="3449"/>
                    <a:pt x="13677" y="3316"/>
                    <a:pt x="13577" y="3282"/>
                  </a:cubicBezTo>
                  <a:cubicBezTo>
                    <a:pt x="13549" y="3264"/>
                    <a:pt x="13518" y="3255"/>
                    <a:pt x="13488" y="3255"/>
                  </a:cubicBezTo>
                  <a:close/>
                  <a:moveTo>
                    <a:pt x="8023" y="4537"/>
                  </a:moveTo>
                  <a:cubicBezTo>
                    <a:pt x="7887" y="4537"/>
                    <a:pt x="7747" y="4579"/>
                    <a:pt x="7606" y="4650"/>
                  </a:cubicBezTo>
                  <a:cubicBezTo>
                    <a:pt x="7539" y="4717"/>
                    <a:pt x="7472" y="4783"/>
                    <a:pt x="7406" y="4850"/>
                  </a:cubicBezTo>
                  <a:cubicBezTo>
                    <a:pt x="7306" y="4917"/>
                    <a:pt x="7306" y="5050"/>
                    <a:pt x="7372" y="5117"/>
                  </a:cubicBezTo>
                  <a:cubicBezTo>
                    <a:pt x="7439" y="5184"/>
                    <a:pt x="7472" y="5184"/>
                    <a:pt x="7539" y="5184"/>
                  </a:cubicBezTo>
                  <a:cubicBezTo>
                    <a:pt x="7572" y="5184"/>
                    <a:pt x="7639" y="5184"/>
                    <a:pt x="7672" y="5150"/>
                  </a:cubicBezTo>
                  <a:cubicBezTo>
                    <a:pt x="7739" y="5083"/>
                    <a:pt x="7773" y="5050"/>
                    <a:pt x="7839" y="5017"/>
                  </a:cubicBezTo>
                  <a:cubicBezTo>
                    <a:pt x="7922" y="4976"/>
                    <a:pt x="7991" y="4947"/>
                    <a:pt x="8056" y="4947"/>
                  </a:cubicBezTo>
                  <a:cubicBezTo>
                    <a:pt x="8096" y="4947"/>
                    <a:pt x="8135" y="4958"/>
                    <a:pt x="8173" y="4983"/>
                  </a:cubicBezTo>
                  <a:cubicBezTo>
                    <a:pt x="8208" y="5007"/>
                    <a:pt x="8248" y="5018"/>
                    <a:pt x="8287" y="5018"/>
                  </a:cubicBezTo>
                  <a:cubicBezTo>
                    <a:pt x="8359" y="5018"/>
                    <a:pt x="8430" y="4981"/>
                    <a:pt x="8473" y="4917"/>
                  </a:cubicBezTo>
                  <a:cubicBezTo>
                    <a:pt x="8506" y="4817"/>
                    <a:pt x="8473" y="4683"/>
                    <a:pt x="8373" y="4650"/>
                  </a:cubicBezTo>
                  <a:cubicBezTo>
                    <a:pt x="8263" y="4571"/>
                    <a:pt x="8145" y="4537"/>
                    <a:pt x="8023" y="4537"/>
                  </a:cubicBezTo>
                  <a:close/>
                  <a:moveTo>
                    <a:pt x="12494" y="4570"/>
                  </a:moveTo>
                  <a:cubicBezTo>
                    <a:pt x="12449" y="4570"/>
                    <a:pt x="12406" y="4586"/>
                    <a:pt x="12376" y="4616"/>
                  </a:cubicBezTo>
                  <a:cubicBezTo>
                    <a:pt x="12176" y="4783"/>
                    <a:pt x="11942" y="4917"/>
                    <a:pt x="11709" y="5050"/>
                  </a:cubicBezTo>
                  <a:cubicBezTo>
                    <a:pt x="11609" y="5117"/>
                    <a:pt x="11575" y="5250"/>
                    <a:pt x="11609" y="5350"/>
                  </a:cubicBezTo>
                  <a:cubicBezTo>
                    <a:pt x="11675" y="5417"/>
                    <a:pt x="11742" y="5450"/>
                    <a:pt x="11809" y="5450"/>
                  </a:cubicBezTo>
                  <a:cubicBezTo>
                    <a:pt x="11842" y="5450"/>
                    <a:pt x="11875" y="5450"/>
                    <a:pt x="11909" y="5417"/>
                  </a:cubicBezTo>
                  <a:cubicBezTo>
                    <a:pt x="12176" y="5284"/>
                    <a:pt x="12409" y="5117"/>
                    <a:pt x="12643" y="4917"/>
                  </a:cubicBezTo>
                  <a:cubicBezTo>
                    <a:pt x="12709" y="4850"/>
                    <a:pt x="12743" y="4717"/>
                    <a:pt x="12643" y="4650"/>
                  </a:cubicBezTo>
                  <a:cubicBezTo>
                    <a:pt x="12606" y="4595"/>
                    <a:pt x="12549" y="4570"/>
                    <a:pt x="12494" y="4570"/>
                  </a:cubicBezTo>
                  <a:close/>
                  <a:moveTo>
                    <a:pt x="11030" y="5375"/>
                  </a:moveTo>
                  <a:cubicBezTo>
                    <a:pt x="11011" y="5375"/>
                    <a:pt x="10993" y="5378"/>
                    <a:pt x="10975" y="5384"/>
                  </a:cubicBezTo>
                  <a:cubicBezTo>
                    <a:pt x="10708" y="5517"/>
                    <a:pt x="10441" y="5584"/>
                    <a:pt x="10208" y="5684"/>
                  </a:cubicBezTo>
                  <a:cubicBezTo>
                    <a:pt x="10108" y="5717"/>
                    <a:pt x="10041" y="5817"/>
                    <a:pt x="10074" y="5951"/>
                  </a:cubicBezTo>
                  <a:cubicBezTo>
                    <a:pt x="10108" y="6017"/>
                    <a:pt x="10174" y="6084"/>
                    <a:pt x="10274" y="6084"/>
                  </a:cubicBezTo>
                  <a:lnTo>
                    <a:pt x="10341" y="6084"/>
                  </a:lnTo>
                  <a:cubicBezTo>
                    <a:pt x="10575" y="5984"/>
                    <a:pt x="10841" y="5884"/>
                    <a:pt x="11142" y="5784"/>
                  </a:cubicBezTo>
                  <a:cubicBezTo>
                    <a:pt x="11242" y="5751"/>
                    <a:pt x="11275" y="5617"/>
                    <a:pt x="11242" y="5517"/>
                  </a:cubicBezTo>
                  <a:cubicBezTo>
                    <a:pt x="11214" y="5435"/>
                    <a:pt x="11119" y="5375"/>
                    <a:pt x="11030" y="5375"/>
                  </a:cubicBezTo>
                  <a:close/>
                  <a:moveTo>
                    <a:pt x="414" y="5375"/>
                  </a:moveTo>
                  <a:cubicBezTo>
                    <a:pt x="325" y="5375"/>
                    <a:pt x="234" y="5440"/>
                    <a:pt x="234" y="5550"/>
                  </a:cubicBezTo>
                  <a:cubicBezTo>
                    <a:pt x="200" y="5684"/>
                    <a:pt x="167" y="5817"/>
                    <a:pt x="134" y="5951"/>
                  </a:cubicBezTo>
                  <a:cubicBezTo>
                    <a:pt x="134" y="6051"/>
                    <a:pt x="200" y="6184"/>
                    <a:pt x="301" y="6184"/>
                  </a:cubicBezTo>
                  <a:lnTo>
                    <a:pt x="334" y="6184"/>
                  </a:lnTo>
                  <a:cubicBezTo>
                    <a:pt x="434" y="6184"/>
                    <a:pt x="534" y="6118"/>
                    <a:pt x="534" y="6017"/>
                  </a:cubicBezTo>
                  <a:cubicBezTo>
                    <a:pt x="567" y="5884"/>
                    <a:pt x="601" y="5751"/>
                    <a:pt x="634" y="5617"/>
                  </a:cubicBezTo>
                  <a:cubicBezTo>
                    <a:pt x="667" y="5517"/>
                    <a:pt x="601" y="5417"/>
                    <a:pt x="467" y="5384"/>
                  </a:cubicBezTo>
                  <a:cubicBezTo>
                    <a:pt x="450" y="5378"/>
                    <a:pt x="432" y="5375"/>
                    <a:pt x="414" y="5375"/>
                  </a:cubicBezTo>
                  <a:close/>
                  <a:moveTo>
                    <a:pt x="7224" y="5511"/>
                  </a:moveTo>
                  <a:cubicBezTo>
                    <a:pt x="7207" y="5511"/>
                    <a:pt x="7190" y="5513"/>
                    <a:pt x="7172" y="5517"/>
                  </a:cubicBezTo>
                  <a:cubicBezTo>
                    <a:pt x="7072" y="5550"/>
                    <a:pt x="7005" y="5651"/>
                    <a:pt x="7005" y="5751"/>
                  </a:cubicBezTo>
                  <a:cubicBezTo>
                    <a:pt x="7039" y="5951"/>
                    <a:pt x="7172" y="6284"/>
                    <a:pt x="7773" y="6418"/>
                  </a:cubicBezTo>
                  <a:lnTo>
                    <a:pt x="7806" y="6418"/>
                  </a:lnTo>
                  <a:cubicBezTo>
                    <a:pt x="7906" y="6418"/>
                    <a:pt x="8006" y="6351"/>
                    <a:pt x="8006" y="6284"/>
                  </a:cubicBezTo>
                  <a:cubicBezTo>
                    <a:pt x="8039" y="6151"/>
                    <a:pt x="7973" y="6051"/>
                    <a:pt x="7873" y="6017"/>
                  </a:cubicBezTo>
                  <a:cubicBezTo>
                    <a:pt x="7672" y="5984"/>
                    <a:pt x="7439" y="5884"/>
                    <a:pt x="7406" y="5684"/>
                  </a:cubicBezTo>
                  <a:cubicBezTo>
                    <a:pt x="7406" y="5597"/>
                    <a:pt x="7331" y="5511"/>
                    <a:pt x="7224" y="5511"/>
                  </a:cubicBezTo>
                  <a:close/>
                  <a:moveTo>
                    <a:pt x="8800" y="5238"/>
                  </a:moveTo>
                  <a:cubicBezTo>
                    <a:pt x="8771" y="5238"/>
                    <a:pt x="8740" y="5242"/>
                    <a:pt x="8707" y="5250"/>
                  </a:cubicBezTo>
                  <a:cubicBezTo>
                    <a:pt x="8606" y="5317"/>
                    <a:pt x="8573" y="5450"/>
                    <a:pt x="8640" y="5550"/>
                  </a:cubicBezTo>
                  <a:cubicBezTo>
                    <a:pt x="8707" y="5684"/>
                    <a:pt x="8773" y="5851"/>
                    <a:pt x="8840" y="6017"/>
                  </a:cubicBezTo>
                  <a:cubicBezTo>
                    <a:pt x="8773" y="6017"/>
                    <a:pt x="8707" y="6051"/>
                    <a:pt x="8640" y="6051"/>
                  </a:cubicBezTo>
                  <a:cubicBezTo>
                    <a:pt x="8506" y="6051"/>
                    <a:pt x="8440" y="6151"/>
                    <a:pt x="8440" y="6284"/>
                  </a:cubicBezTo>
                  <a:cubicBezTo>
                    <a:pt x="8440" y="6384"/>
                    <a:pt x="8540" y="6451"/>
                    <a:pt x="8640" y="6451"/>
                  </a:cubicBezTo>
                  <a:lnTo>
                    <a:pt x="8673" y="6451"/>
                  </a:lnTo>
                  <a:cubicBezTo>
                    <a:pt x="8773" y="6451"/>
                    <a:pt x="8907" y="6418"/>
                    <a:pt x="9040" y="6418"/>
                  </a:cubicBezTo>
                  <a:lnTo>
                    <a:pt x="9174" y="6418"/>
                  </a:lnTo>
                  <a:cubicBezTo>
                    <a:pt x="9207" y="6418"/>
                    <a:pt x="9240" y="6384"/>
                    <a:pt x="9274" y="6351"/>
                  </a:cubicBezTo>
                  <a:cubicBezTo>
                    <a:pt x="9340" y="6351"/>
                    <a:pt x="9440" y="6318"/>
                    <a:pt x="9507" y="6318"/>
                  </a:cubicBezTo>
                  <a:cubicBezTo>
                    <a:pt x="9641" y="6284"/>
                    <a:pt x="9707" y="6184"/>
                    <a:pt x="9674" y="6051"/>
                  </a:cubicBezTo>
                  <a:cubicBezTo>
                    <a:pt x="9646" y="5968"/>
                    <a:pt x="9574" y="5909"/>
                    <a:pt x="9475" y="5909"/>
                  </a:cubicBezTo>
                  <a:cubicBezTo>
                    <a:pt x="9453" y="5909"/>
                    <a:pt x="9431" y="5911"/>
                    <a:pt x="9407" y="5917"/>
                  </a:cubicBezTo>
                  <a:cubicBezTo>
                    <a:pt x="9374" y="5917"/>
                    <a:pt x="9307" y="5917"/>
                    <a:pt x="9240" y="5951"/>
                  </a:cubicBezTo>
                  <a:cubicBezTo>
                    <a:pt x="9174" y="5717"/>
                    <a:pt x="9107" y="5517"/>
                    <a:pt x="9007" y="5350"/>
                  </a:cubicBezTo>
                  <a:cubicBezTo>
                    <a:pt x="8957" y="5275"/>
                    <a:pt x="8888" y="5238"/>
                    <a:pt x="8800" y="5238"/>
                  </a:cubicBezTo>
                  <a:close/>
                  <a:moveTo>
                    <a:pt x="215" y="6611"/>
                  </a:moveTo>
                  <a:cubicBezTo>
                    <a:pt x="109" y="6611"/>
                    <a:pt x="34" y="6698"/>
                    <a:pt x="34" y="6785"/>
                  </a:cubicBezTo>
                  <a:cubicBezTo>
                    <a:pt x="34" y="6951"/>
                    <a:pt x="0" y="7118"/>
                    <a:pt x="0" y="7285"/>
                  </a:cubicBezTo>
                  <a:cubicBezTo>
                    <a:pt x="0" y="7418"/>
                    <a:pt x="0" y="7519"/>
                    <a:pt x="34" y="7652"/>
                  </a:cubicBezTo>
                  <a:cubicBezTo>
                    <a:pt x="34" y="7752"/>
                    <a:pt x="134" y="7852"/>
                    <a:pt x="234" y="7852"/>
                  </a:cubicBezTo>
                  <a:cubicBezTo>
                    <a:pt x="367" y="7852"/>
                    <a:pt x="434" y="7752"/>
                    <a:pt x="434" y="7619"/>
                  </a:cubicBezTo>
                  <a:cubicBezTo>
                    <a:pt x="434" y="7519"/>
                    <a:pt x="434" y="7385"/>
                    <a:pt x="434" y="7285"/>
                  </a:cubicBezTo>
                  <a:cubicBezTo>
                    <a:pt x="434" y="7118"/>
                    <a:pt x="434" y="6985"/>
                    <a:pt x="434" y="6818"/>
                  </a:cubicBezTo>
                  <a:cubicBezTo>
                    <a:pt x="467" y="6718"/>
                    <a:pt x="367" y="6618"/>
                    <a:pt x="267" y="6618"/>
                  </a:cubicBezTo>
                  <a:cubicBezTo>
                    <a:pt x="249" y="6613"/>
                    <a:pt x="232" y="6611"/>
                    <a:pt x="215" y="6611"/>
                  </a:cubicBezTo>
                  <a:close/>
                  <a:moveTo>
                    <a:pt x="9240" y="6818"/>
                  </a:moveTo>
                  <a:cubicBezTo>
                    <a:pt x="9140" y="6851"/>
                    <a:pt x="9040" y="6951"/>
                    <a:pt x="9040" y="7052"/>
                  </a:cubicBezTo>
                  <a:cubicBezTo>
                    <a:pt x="9073" y="7218"/>
                    <a:pt x="9073" y="7385"/>
                    <a:pt x="9073" y="7585"/>
                  </a:cubicBezTo>
                  <a:cubicBezTo>
                    <a:pt x="9073" y="7652"/>
                    <a:pt x="9073" y="7752"/>
                    <a:pt x="9073" y="7852"/>
                  </a:cubicBezTo>
                  <a:cubicBezTo>
                    <a:pt x="9073" y="7986"/>
                    <a:pt x="9140" y="8086"/>
                    <a:pt x="9274" y="8086"/>
                  </a:cubicBezTo>
                  <a:cubicBezTo>
                    <a:pt x="9374" y="8086"/>
                    <a:pt x="9474" y="7986"/>
                    <a:pt x="9474" y="7885"/>
                  </a:cubicBezTo>
                  <a:cubicBezTo>
                    <a:pt x="9507" y="7785"/>
                    <a:pt x="9507" y="7685"/>
                    <a:pt x="9507" y="7585"/>
                  </a:cubicBezTo>
                  <a:cubicBezTo>
                    <a:pt x="9507" y="7385"/>
                    <a:pt x="9474" y="7185"/>
                    <a:pt x="9474" y="7018"/>
                  </a:cubicBezTo>
                  <a:cubicBezTo>
                    <a:pt x="9474" y="6918"/>
                    <a:pt x="9340" y="6818"/>
                    <a:pt x="9240" y="6818"/>
                  </a:cubicBezTo>
                  <a:close/>
                  <a:moveTo>
                    <a:pt x="301" y="8252"/>
                  </a:moveTo>
                  <a:cubicBezTo>
                    <a:pt x="167" y="8286"/>
                    <a:pt x="100" y="8386"/>
                    <a:pt x="134" y="8519"/>
                  </a:cubicBezTo>
                  <a:cubicBezTo>
                    <a:pt x="200" y="8786"/>
                    <a:pt x="267" y="9086"/>
                    <a:pt x="367" y="9353"/>
                  </a:cubicBezTo>
                  <a:cubicBezTo>
                    <a:pt x="401" y="9420"/>
                    <a:pt x="467" y="9487"/>
                    <a:pt x="567" y="9487"/>
                  </a:cubicBezTo>
                  <a:lnTo>
                    <a:pt x="634" y="9487"/>
                  </a:lnTo>
                  <a:cubicBezTo>
                    <a:pt x="734" y="9420"/>
                    <a:pt x="801" y="9320"/>
                    <a:pt x="768" y="9220"/>
                  </a:cubicBezTo>
                  <a:cubicBezTo>
                    <a:pt x="667" y="8953"/>
                    <a:pt x="601" y="8686"/>
                    <a:pt x="534" y="8419"/>
                  </a:cubicBezTo>
                  <a:cubicBezTo>
                    <a:pt x="534" y="8319"/>
                    <a:pt x="401" y="8252"/>
                    <a:pt x="301" y="8252"/>
                  </a:cubicBezTo>
                  <a:close/>
                  <a:moveTo>
                    <a:pt x="9207" y="8486"/>
                  </a:moveTo>
                  <a:cubicBezTo>
                    <a:pt x="9107" y="8486"/>
                    <a:pt x="9007" y="8553"/>
                    <a:pt x="8973" y="8653"/>
                  </a:cubicBezTo>
                  <a:cubicBezTo>
                    <a:pt x="8907" y="8920"/>
                    <a:pt x="8840" y="9186"/>
                    <a:pt x="8740" y="9420"/>
                  </a:cubicBezTo>
                  <a:cubicBezTo>
                    <a:pt x="8673" y="9520"/>
                    <a:pt x="8740" y="9653"/>
                    <a:pt x="8840" y="9687"/>
                  </a:cubicBezTo>
                  <a:lnTo>
                    <a:pt x="8940" y="9687"/>
                  </a:lnTo>
                  <a:cubicBezTo>
                    <a:pt x="9007" y="9687"/>
                    <a:pt x="9073" y="9653"/>
                    <a:pt x="9107" y="9587"/>
                  </a:cubicBezTo>
                  <a:cubicBezTo>
                    <a:pt x="9240" y="9320"/>
                    <a:pt x="9307" y="9020"/>
                    <a:pt x="9374" y="8753"/>
                  </a:cubicBezTo>
                  <a:cubicBezTo>
                    <a:pt x="9407" y="8619"/>
                    <a:pt x="9340" y="8519"/>
                    <a:pt x="9207" y="8486"/>
                  </a:cubicBezTo>
                  <a:close/>
                  <a:moveTo>
                    <a:pt x="915" y="9819"/>
                  </a:moveTo>
                  <a:cubicBezTo>
                    <a:pt x="876" y="9819"/>
                    <a:pt x="836" y="9830"/>
                    <a:pt x="801" y="9854"/>
                  </a:cubicBezTo>
                  <a:cubicBezTo>
                    <a:pt x="701" y="9920"/>
                    <a:pt x="667" y="10020"/>
                    <a:pt x="734" y="10120"/>
                  </a:cubicBezTo>
                  <a:cubicBezTo>
                    <a:pt x="868" y="10387"/>
                    <a:pt x="1034" y="10621"/>
                    <a:pt x="1201" y="10854"/>
                  </a:cubicBezTo>
                  <a:cubicBezTo>
                    <a:pt x="1268" y="10888"/>
                    <a:pt x="1301" y="10921"/>
                    <a:pt x="1368" y="10921"/>
                  </a:cubicBezTo>
                  <a:cubicBezTo>
                    <a:pt x="1435" y="10921"/>
                    <a:pt x="1468" y="10921"/>
                    <a:pt x="1501" y="10888"/>
                  </a:cubicBezTo>
                  <a:cubicBezTo>
                    <a:pt x="1601" y="10821"/>
                    <a:pt x="1601" y="10687"/>
                    <a:pt x="1535" y="10587"/>
                  </a:cubicBezTo>
                  <a:cubicBezTo>
                    <a:pt x="1368" y="10387"/>
                    <a:pt x="1201" y="10154"/>
                    <a:pt x="1101" y="9920"/>
                  </a:cubicBezTo>
                  <a:cubicBezTo>
                    <a:pt x="1058" y="9856"/>
                    <a:pt x="987" y="9819"/>
                    <a:pt x="915" y="9819"/>
                  </a:cubicBezTo>
                  <a:close/>
                  <a:moveTo>
                    <a:pt x="8550" y="10019"/>
                  </a:moveTo>
                  <a:cubicBezTo>
                    <a:pt x="8487" y="10019"/>
                    <a:pt x="8416" y="10056"/>
                    <a:pt x="8373" y="10120"/>
                  </a:cubicBezTo>
                  <a:cubicBezTo>
                    <a:pt x="8206" y="10354"/>
                    <a:pt x="8039" y="10554"/>
                    <a:pt x="7873" y="10721"/>
                  </a:cubicBezTo>
                  <a:cubicBezTo>
                    <a:pt x="7806" y="10821"/>
                    <a:pt x="7806" y="10954"/>
                    <a:pt x="7873" y="11021"/>
                  </a:cubicBezTo>
                  <a:cubicBezTo>
                    <a:pt x="7906" y="11054"/>
                    <a:pt x="7973" y="11088"/>
                    <a:pt x="8006" y="11088"/>
                  </a:cubicBezTo>
                  <a:cubicBezTo>
                    <a:pt x="8073" y="11088"/>
                    <a:pt x="8139" y="11054"/>
                    <a:pt x="8173" y="11021"/>
                  </a:cubicBezTo>
                  <a:cubicBezTo>
                    <a:pt x="8373" y="10821"/>
                    <a:pt x="8540" y="10587"/>
                    <a:pt x="8707" y="10354"/>
                  </a:cubicBezTo>
                  <a:cubicBezTo>
                    <a:pt x="8773" y="10254"/>
                    <a:pt x="8740" y="10120"/>
                    <a:pt x="8640" y="10054"/>
                  </a:cubicBezTo>
                  <a:cubicBezTo>
                    <a:pt x="8616" y="10030"/>
                    <a:pt x="8584" y="10019"/>
                    <a:pt x="8550" y="10019"/>
                  </a:cubicBezTo>
                  <a:close/>
                  <a:moveTo>
                    <a:pt x="1956" y="11108"/>
                  </a:moveTo>
                  <a:cubicBezTo>
                    <a:pt x="1895" y="11108"/>
                    <a:pt x="1838" y="11133"/>
                    <a:pt x="1802" y="11188"/>
                  </a:cubicBezTo>
                  <a:cubicBezTo>
                    <a:pt x="1735" y="11255"/>
                    <a:pt x="1735" y="11388"/>
                    <a:pt x="1835" y="11455"/>
                  </a:cubicBezTo>
                  <a:cubicBezTo>
                    <a:pt x="2035" y="11655"/>
                    <a:pt x="2302" y="11822"/>
                    <a:pt x="2535" y="11955"/>
                  </a:cubicBezTo>
                  <a:cubicBezTo>
                    <a:pt x="2569" y="11988"/>
                    <a:pt x="2602" y="11988"/>
                    <a:pt x="2636" y="11988"/>
                  </a:cubicBezTo>
                  <a:cubicBezTo>
                    <a:pt x="2736" y="11988"/>
                    <a:pt x="2802" y="11955"/>
                    <a:pt x="2836" y="11888"/>
                  </a:cubicBezTo>
                  <a:cubicBezTo>
                    <a:pt x="2902" y="11788"/>
                    <a:pt x="2836" y="11655"/>
                    <a:pt x="2736" y="11588"/>
                  </a:cubicBezTo>
                  <a:cubicBezTo>
                    <a:pt x="2502" y="11455"/>
                    <a:pt x="2302" y="11321"/>
                    <a:pt x="2102" y="11154"/>
                  </a:cubicBezTo>
                  <a:cubicBezTo>
                    <a:pt x="2057" y="11124"/>
                    <a:pt x="2005" y="11108"/>
                    <a:pt x="1956" y="11108"/>
                  </a:cubicBezTo>
                  <a:close/>
                  <a:moveTo>
                    <a:pt x="7404" y="11208"/>
                  </a:moveTo>
                  <a:cubicBezTo>
                    <a:pt x="7362" y="11208"/>
                    <a:pt x="7317" y="11225"/>
                    <a:pt x="7272" y="11255"/>
                  </a:cubicBezTo>
                  <a:cubicBezTo>
                    <a:pt x="7172" y="11321"/>
                    <a:pt x="7072" y="11355"/>
                    <a:pt x="6972" y="11421"/>
                  </a:cubicBezTo>
                  <a:cubicBezTo>
                    <a:pt x="6839" y="11521"/>
                    <a:pt x="6705" y="11588"/>
                    <a:pt x="6572" y="11655"/>
                  </a:cubicBezTo>
                  <a:cubicBezTo>
                    <a:pt x="6472" y="11688"/>
                    <a:pt x="6438" y="11822"/>
                    <a:pt x="6472" y="11922"/>
                  </a:cubicBezTo>
                  <a:cubicBezTo>
                    <a:pt x="6505" y="11988"/>
                    <a:pt x="6572" y="12055"/>
                    <a:pt x="6672" y="12055"/>
                  </a:cubicBezTo>
                  <a:cubicBezTo>
                    <a:pt x="6705" y="12055"/>
                    <a:pt x="6705" y="12022"/>
                    <a:pt x="6738" y="12022"/>
                  </a:cubicBezTo>
                  <a:cubicBezTo>
                    <a:pt x="6905" y="11955"/>
                    <a:pt x="7039" y="11855"/>
                    <a:pt x="7205" y="11788"/>
                  </a:cubicBezTo>
                  <a:cubicBezTo>
                    <a:pt x="7306" y="11722"/>
                    <a:pt x="7406" y="11655"/>
                    <a:pt x="7506" y="11588"/>
                  </a:cubicBezTo>
                  <a:cubicBezTo>
                    <a:pt x="7606" y="11521"/>
                    <a:pt x="7606" y="11388"/>
                    <a:pt x="7539" y="11288"/>
                  </a:cubicBezTo>
                  <a:cubicBezTo>
                    <a:pt x="7502" y="11233"/>
                    <a:pt x="7455" y="11208"/>
                    <a:pt x="7404" y="11208"/>
                  </a:cubicBezTo>
                  <a:close/>
                  <a:moveTo>
                    <a:pt x="3416" y="11880"/>
                  </a:moveTo>
                  <a:cubicBezTo>
                    <a:pt x="3327" y="11880"/>
                    <a:pt x="3230" y="11945"/>
                    <a:pt x="3203" y="12055"/>
                  </a:cubicBezTo>
                  <a:cubicBezTo>
                    <a:pt x="3169" y="12155"/>
                    <a:pt x="3236" y="12255"/>
                    <a:pt x="3336" y="12289"/>
                  </a:cubicBezTo>
                  <a:cubicBezTo>
                    <a:pt x="3636" y="12389"/>
                    <a:pt x="3903" y="12455"/>
                    <a:pt x="4203" y="12489"/>
                  </a:cubicBezTo>
                  <a:lnTo>
                    <a:pt x="4237" y="12489"/>
                  </a:lnTo>
                  <a:cubicBezTo>
                    <a:pt x="4337" y="12489"/>
                    <a:pt x="4437" y="12389"/>
                    <a:pt x="4437" y="12289"/>
                  </a:cubicBezTo>
                  <a:cubicBezTo>
                    <a:pt x="4437" y="12189"/>
                    <a:pt x="4370" y="12088"/>
                    <a:pt x="4237" y="12055"/>
                  </a:cubicBezTo>
                  <a:cubicBezTo>
                    <a:pt x="4003" y="12022"/>
                    <a:pt x="3736" y="11988"/>
                    <a:pt x="3469" y="11888"/>
                  </a:cubicBezTo>
                  <a:cubicBezTo>
                    <a:pt x="3452" y="11883"/>
                    <a:pt x="3434" y="11880"/>
                    <a:pt x="3416" y="11880"/>
                  </a:cubicBezTo>
                  <a:close/>
                  <a:moveTo>
                    <a:pt x="5891" y="11913"/>
                  </a:moveTo>
                  <a:cubicBezTo>
                    <a:pt x="5873" y="11913"/>
                    <a:pt x="5856" y="11916"/>
                    <a:pt x="5838" y="11922"/>
                  </a:cubicBezTo>
                  <a:cubicBezTo>
                    <a:pt x="5571" y="11988"/>
                    <a:pt x="5304" y="12055"/>
                    <a:pt x="5037" y="12055"/>
                  </a:cubicBezTo>
                  <a:cubicBezTo>
                    <a:pt x="4937" y="12088"/>
                    <a:pt x="4837" y="12189"/>
                    <a:pt x="4870" y="12289"/>
                  </a:cubicBezTo>
                  <a:cubicBezTo>
                    <a:pt x="4870" y="12389"/>
                    <a:pt x="4971" y="12489"/>
                    <a:pt x="5071" y="12489"/>
                  </a:cubicBezTo>
                  <a:cubicBezTo>
                    <a:pt x="5371" y="12455"/>
                    <a:pt x="5638" y="12389"/>
                    <a:pt x="5938" y="12322"/>
                  </a:cubicBezTo>
                  <a:cubicBezTo>
                    <a:pt x="6038" y="12289"/>
                    <a:pt x="6105" y="12189"/>
                    <a:pt x="6071" y="12055"/>
                  </a:cubicBezTo>
                  <a:cubicBezTo>
                    <a:pt x="6044" y="11973"/>
                    <a:pt x="5971" y="11913"/>
                    <a:pt x="5891" y="11913"/>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31"/>
            <p:cNvSpPr/>
            <p:nvPr/>
          </p:nvSpPr>
          <p:spPr>
            <a:xfrm>
              <a:off x="3301222" y="3774914"/>
              <a:ext cx="328128" cy="184857"/>
            </a:xfrm>
            <a:custGeom>
              <a:avLst/>
              <a:gdLst/>
              <a:ahLst/>
              <a:cxnLst/>
              <a:rect l="l" t="t" r="r" b="b"/>
              <a:pathLst>
                <a:path w="21817" h="12291" extrusionOk="0">
                  <a:moveTo>
                    <a:pt x="4947" y="0"/>
                  </a:moveTo>
                  <a:cubicBezTo>
                    <a:pt x="4760" y="0"/>
                    <a:pt x="4582" y="15"/>
                    <a:pt x="4404" y="15"/>
                  </a:cubicBezTo>
                  <a:cubicBezTo>
                    <a:pt x="4270" y="48"/>
                    <a:pt x="4204" y="148"/>
                    <a:pt x="4204" y="248"/>
                  </a:cubicBezTo>
                  <a:cubicBezTo>
                    <a:pt x="4204" y="348"/>
                    <a:pt x="4304" y="449"/>
                    <a:pt x="4404" y="449"/>
                  </a:cubicBezTo>
                  <a:lnTo>
                    <a:pt x="4437" y="449"/>
                  </a:lnTo>
                  <a:cubicBezTo>
                    <a:pt x="4671" y="415"/>
                    <a:pt x="4938" y="415"/>
                    <a:pt x="5238" y="415"/>
                  </a:cubicBezTo>
                  <a:cubicBezTo>
                    <a:pt x="5338" y="415"/>
                    <a:pt x="5438" y="348"/>
                    <a:pt x="5438" y="215"/>
                  </a:cubicBezTo>
                  <a:cubicBezTo>
                    <a:pt x="5471" y="115"/>
                    <a:pt x="5371" y="15"/>
                    <a:pt x="5238" y="15"/>
                  </a:cubicBezTo>
                  <a:cubicBezTo>
                    <a:pt x="5138" y="4"/>
                    <a:pt x="5041" y="0"/>
                    <a:pt x="4947" y="0"/>
                  </a:cubicBezTo>
                  <a:close/>
                  <a:moveTo>
                    <a:pt x="6053" y="75"/>
                  </a:moveTo>
                  <a:cubicBezTo>
                    <a:pt x="5947" y="75"/>
                    <a:pt x="5872" y="162"/>
                    <a:pt x="5872" y="248"/>
                  </a:cubicBezTo>
                  <a:cubicBezTo>
                    <a:pt x="5838" y="382"/>
                    <a:pt x="5938" y="482"/>
                    <a:pt x="6038" y="482"/>
                  </a:cubicBezTo>
                  <a:cubicBezTo>
                    <a:pt x="6205" y="515"/>
                    <a:pt x="6372" y="549"/>
                    <a:pt x="6539" y="582"/>
                  </a:cubicBezTo>
                  <a:cubicBezTo>
                    <a:pt x="6639" y="582"/>
                    <a:pt x="6739" y="615"/>
                    <a:pt x="6839" y="649"/>
                  </a:cubicBezTo>
                  <a:lnTo>
                    <a:pt x="6906" y="649"/>
                  </a:lnTo>
                  <a:cubicBezTo>
                    <a:pt x="7006" y="649"/>
                    <a:pt x="7072" y="582"/>
                    <a:pt x="7106" y="482"/>
                  </a:cubicBezTo>
                  <a:cubicBezTo>
                    <a:pt x="7139" y="382"/>
                    <a:pt x="7072" y="248"/>
                    <a:pt x="6939" y="215"/>
                  </a:cubicBezTo>
                  <a:cubicBezTo>
                    <a:pt x="6839" y="215"/>
                    <a:pt x="6705" y="182"/>
                    <a:pt x="6605" y="148"/>
                  </a:cubicBezTo>
                  <a:cubicBezTo>
                    <a:pt x="6439" y="115"/>
                    <a:pt x="6272" y="82"/>
                    <a:pt x="6105" y="82"/>
                  </a:cubicBezTo>
                  <a:cubicBezTo>
                    <a:pt x="6087" y="77"/>
                    <a:pt x="6070" y="75"/>
                    <a:pt x="6053" y="75"/>
                  </a:cubicBezTo>
                  <a:close/>
                  <a:moveTo>
                    <a:pt x="3602" y="140"/>
                  </a:moveTo>
                  <a:cubicBezTo>
                    <a:pt x="3581" y="140"/>
                    <a:pt x="3559" y="143"/>
                    <a:pt x="3537" y="148"/>
                  </a:cubicBezTo>
                  <a:cubicBezTo>
                    <a:pt x="3270" y="215"/>
                    <a:pt x="2969" y="282"/>
                    <a:pt x="2703" y="382"/>
                  </a:cubicBezTo>
                  <a:cubicBezTo>
                    <a:pt x="2603" y="415"/>
                    <a:pt x="2536" y="549"/>
                    <a:pt x="2603" y="649"/>
                  </a:cubicBezTo>
                  <a:cubicBezTo>
                    <a:pt x="2636" y="749"/>
                    <a:pt x="2703" y="782"/>
                    <a:pt x="2803" y="782"/>
                  </a:cubicBezTo>
                  <a:lnTo>
                    <a:pt x="2869" y="782"/>
                  </a:lnTo>
                  <a:cubicBezTo>
                    <a:pt x="3103" y="682"/>
                    <a:pt x="3370" y="615"/>
                    <a:pt x="3637" y="549"/>
                  </a:cubicBezTo>
                  <a:cubicBezTo>
                    <a:pt x="3737" y="515"/>
                    <a:pt x="3803" y="415"/>
                    <a:pt x="3803" y="315"/>
                  </a:cubicBezTo>
                  <a:cubicBezTo>
                    <a:pt x="3776" y="205"/>
                    <a:pt x="3702" y="140"/>
                    <a:pt x="3602" y="140"/>
                  </a:cubicBezTo>
                  <a:close/>
                  <a:moveTo>
                    <a:pt x="7698" y="470"/>
                  </a:moveTo>
                  <a:cubicBezTo>
                    <a:pt x="7615" y="470"/>
                    <a:pt x="7532" y="513"/>
                    <a:pt x="7506" y="615"/>
                  </a:cubicBezTo>
                  <a:cubicBezTo>
                    <a:pt x="7439" y="715"/>
                    <a:pt x="7506" y="815"/>
                    <a:pt x="7606" y="882"/>
                  </a:cubicBezTo>
                  <a:cubicBezTo>
                    <a:pt x="7873" y="982"/>
                    <a:pt x="8106" y="1082"/>
                    <a:pt x="8307" y="1249"/>
                  </a:cubicBezTo>
                  <a:cubicBezTo>
                    <a:pt x="8340" y="1249"/>
                    <a:pt x="8407" y="1282"/>
                    <a:pt x="8440" y="1282"/>
                  </a:cubicBezTo>
                  <a:cubicBezTo>
                    <a:pt x="8507" y="1282"/>
                    <a:pt x="8573" y="1249"/>
                    <a:pt x="8607" y="1182"/>
                  </a:cubicBezTo>
                  <a:cubicBezTo>
                    <a:pt x="8674" y="1082"/>
                    <a:pt x="8640" y="949"/>
                    <a:pt x="8540" y="882"/>
                  </a:cubicBezTo>
                  <a:cubicBezTo>
                    <a:pt x="8307" y="715"/>
                    <a:pt x="8040" y="615"/>
                    <a:pt x="7773" y="482"/>
                  </a:cubicBezTo>
                  <a:cubicBezTo>
                    <a:pt x="7749" y="474"/>
                    <a:pt x="7724" y="470"/>
                    <a:pt x="7698" y="470"/>
                  </a:cubicBezTo>
                  <a:close/>
                  <a:moveTo>
                    <a:pt x="2048" y="714"/>
                  </a:moveTo>
                  <a:cubicBezTo>
                    <a:pt x="2010" y="714"/>
                    <a:pt x="1971" y="725"/>
                    <a:pt x="1935" y="749"/>
                  </a:cubicBezTo>
                  <a:cubicBezTo>
                    <a:pt x="1669" y="882"/>
                    <a:pt x="1435" y="1049"/>
                    <a:pt x="1202" y="1216"/>
                  </a:cubicBezTo>
                  <a:cubicBezTo>
                    <a:pt x="1101" y="1282"/>
                    <a:pt x="1101" y="1416"/>
                    <a:pt x="1168" y="1516"/>
                  </a:cubicBezTo>
                  <a:cubicBezTo>
                    <a:pt x="1202" y="1549"/>
                    <a:pt x="1268" y="1583"/>
                    <a:pt x="1335" y="1583"/>
                  </a:cubicBezTo>
                  <a:cubicBezTo>
                    <a:pt x="1368" y="1583"/>
                    <a:pt x="1435" y="1583"/>
                    <a:pt x="1468" y="1549"/>
                  </a:cubicBezTo>
                  <a:cubicBezTo>
                    <a:pt x="1669" y="1383"/>
                    <a:pt x="1902" y="1216"/>
                    <a:pt x="2136" y="1116"/>
                  </a:cubicBezTo>
                  <a:cubicBezTo>
                    <a:pt x="2236" y="1049"/>
                    <a:pt x="2269" y="916"/>
                    <a:pt x="2202" y="815"/>
                  </a:cubicBezTo>
                  <a:cubicBezTo>
                    <a:pt x="2181" y="751"/>
                    <a:pt x="2117" y="714"/>
                    <a:pt x="2048" y="714"/>
                  </a:cubicBezTo>
                  <a:close/>
                  <a:moveTo>
                    <a:pt x="14044" y="1783"/>
                  </a:moveTo>
                  <a:cubicBezTo>
                    <a:pt x="13777" y="1783"/>
                    <a:pt x="13510" y="1816"/>
                    <a:pt x="13243" y="1850"/>
                  </a:cubicBezTo>
                  <a:cubicBezTo>
                    <a:pt x="13110" y="1850"/>
                    <a:pt x="13043" y="1950"/>
                    <a:pt x="13043" y="2050"/>
                  </a:cubicBezTo>
                  <a:cubicBezTo>
                    <a:pt x="13077" y="2183"/>
                    <a:pt x="13143" y="2250"/>
                    <a:pt x="13277" y="2250"/>
                  </a:cubicBezTo>
                  <a:cubicBezTo>
                    <a:pt x="13544" y="2216"/>
                    <a:pt x="13777" y="2216"/>
                    <a:pt x="14044" y="2216"/>
                  </a:cubicBezTo>
                  <a:lnTo>
                    <a:pt x="14111" y="2216"/>
                  </a:lnTo>
                  <a:cubicBezTo>
                    <a:pt x="14211" y="2216"/>
                    <a:pt x="14311" y="2116"/>
                    <a:pt x="14311" y="2016"/>
                  </a:cubicBezTo>
                  <a:cubicBezTo>
                    <a:pt x="14311" y="1883"/>
                    <a:pt x="14211" y="1783"/>
                    <a:pt x="14111" y="1783"/>
                  </a:cubicBezTo>
                  <a:close/>
                  <a:moveTo>
                    <a:pt x="9078" y="1366"/>
                  </a:moveTo>
                  <a:cubicBezTo>
                    <a:pt x="9024" y="1366"/>
                    <a:pt x="8974" y="1383"/>
                    <a:pt x="8940" y="1416"/>
                  </a:cubicBezTo>
                  <a:cubicBezTo>
                    <a:pt x="8874" y="1516"/>
                    <a:pt x="8874" y="1649"/>
                    <a:pt x="8940" y="1716"/>
                  </a:cubicBezTo>
                  <a:cubicBezTo>
                    <a:pt x="9141" y="1883"/>
                    <a:pt x="9307" y="2083"/>
                    <a:pt x="9474" y="2317"/>
                  </a:cubicBezTo>
                  <a:cubicBezTo>
                    <a:pt x="9507" y="2383"/>
                    <a:pt x="9574" y="2417"/>
                    <a:pt x="9641" y="2417"/>
                  </a:cubicBezTo>
                  <a:cubicBezTo>
                    <a:pt x="9674" y="2417"/>
                    <a:pt x="9708" y="2383"/>
                    <a:pt x="9774" y="2350"/>
                  </a:cubicBezTo>
                  <a:cubicBezTo>
                    <a:pt x="9841" y="2283"/>
                    <a:pt x="9874" y="2183"/>
                    <a:pt x="9808" y="2083"/>
                  </a:cubicBezTo>
                  <a:cubicBezTo>
                    <a:pt x="9641" y="1850"/>
                    <a:pt x="9441" y="1616"/>
                    <a:pt x="9241" y="1416"/>
                  </a:cubicBezTo>
                  <a:cubicBezTo>
                    <a:pt x="9191" y="1383"/>
                    <a:pt x="9132" y="1366"/>
                    <a:pt x="9078" y="1366"/>
                  </a:cubicBezTo>
                  <a:close/>
                  <a:moveTo>
                    <a:pt x="14905" y="1843"/>
                  </a:moveTo>
                  <a:cubicBezTo>
                    <a:pt x="14819" y="1843"/>
                    <a:pt x="14740" y="1930"/>
                    <a:pt x="14711" y="2016"/>
                  </a:cubicBezTo>
                  <a:cubicBezTo>
                    <a:pt x="14711" y="2150"/>
                    <a:pt x="14778" y="2250"/>
                    <a:pt x="14911" y="2250"/>
                  </a:cubicBezTo>
                  <a:cubicBezTo>
                    <a:pt x="15178" y="2283"/>
                    <a:pt x="15445" y="2350"/>
                    <a:pt x="15712" y="2417"/>
                  </a:cubicBezTo>
                  <a:lnTo>
                    <a:pt x="15745" y="2417"/>
                  </a:lnTo>
                  <a:cubicBezTo>
                    <a:pt x="15845" y="2417"/>
                    <a:pt x="15945" y="2350"/>
                    <a:pt x="15945" y="2250"/>
                  </a:cubicBezTo>
                  <a:cubicBezTo>
                    <a:pt x="15979" y="2116"/>
                    <a:pt x="15912" y="2016"/>
                    <a:pt x="15779" y="1983"/>
                  </a:cubicBezTo>
                  <a:cubicBezTo>
                    <a:pt x="15512" y="1916"/>
                    <a:pt x="15245" y="1883"/>
                    <a:pt x="14945" y="1850"/>
                  </a:cubicBezTo>
                  <a:cubicBezTo>
                    <a:pt x="14931" y="1845"/>
                    <a:pt x="14918" y="1843"/>
                    <a:pt x="14905" y="1843"/>
                  </a:cubicBezTo>
                  <a:close/>
                  <a:moveTo>
                    <a:pt x="12461" y="1974"/>
                  </a:moveTo>
                  <a:cubicBezTo>
                    <a:pt x="12444" y="1974"/>
                    <a:pt x="12427" y="1977"/>
                    <a:pt x="12410" y="1983"/>
                  </a:cubicBezTo>
                  <a:cubicBezTo>
                    <a:pt x="12109" y="2050"/>
                    <a:pt x="11842" y="2150"/>
                    <a:pt x="11576" y="2250"/>
                  </a:cubicBezTo>
                  <a:cubicBezTo>
                    <a:pt x="11476" y="2283"/>
                    <a:pt x="11409" y="2383"/>
                    <a:pt x="11442" y="2517"/>
                  </a:cubicBezTo>
                  <a:cubicBezTo>
                    <a:pt x="11476" y="2583"/>
                    <a:pt x="11576" y="2650"/>
                    <a:pt x="11642" y="2650"/>
                  </a:cubicBezTo>
                  <a:cubicBezTo>
                    <a:pt x="11676" y="2650"/>
                    <a:pt x="11709" y="2650"/>
                    <a:pt x="11709" y="2617"/>
                  </a:cubicBezTo>
                  <a:cubicBezTo>
                    <a:pt x="11976" y="2517"/>
                    <a:pt x="12243" y="2450"/>
                    <a:pt x="12476" y="2383"/>
                  </a:cubicBezTo>
                  <a:cubicBezTo>
                    <a:pt x="12610" y="2350"/>
                    <a:pt x="12676" y="2250"/>
                    <a:pt x="12643" y="2150"/>
                  </a:cubicBezTo>
                  <a:cubicBezTo>
                    <a:pt x="12615" y="2039"/>
                    <a:pt x="12542" y="1974"/>
                    <a:pt x="12461" y="1974"/>
                  </a:cubicBezTo>
                  <a:close/>
                  <a:moveTo>
                    <a:pt x="722" y="1736"/>
                  </a:moveTo>
                  <a:cubicBezTo>
                    <a:pt x="661" y="1736"/>
                    <a:pt x="604" y="1761"/>
                    <a:pt x="568" y="1816"/>
                  </a:cubicBezTo>
                  <a:cubicBezTo>
                    <a:pt x="201" y="2216"/>
                    <a:pt x="34" y="2517"/>
                    <a:pt x="34" y="2517"/>
                  </a:cubicBezTo>
                  <a:cubicBezTo>
                    <a:pt x="1" y="2617"/>
                    <a:pt x="34" y="2750"/>
                    <a:pt x="134" y="2817"/>
                  </a:cubicBezTo>
                  <a:lnTo>
                    <a:pt x="234" y="2817"/>
                  </a:lnTo>
                  <a:cubicBezTo>
                    <a:pt x="301" y="2817"/>
                    <a:pt x="368" y="2784"/>
                    <a:pt x="401" y="2717"/>
                  </a:cubicBezTo>
                  <a:cubicBezTo>
                    <a:pt x="401" y="2717"/>
                    <a:pt x="568" y="2450"/>
                    <a:pt x="868" y="2083"/>
                  </a:cubicBezTo>
                  <a:cubicBezTo>
                    <a:pt x="968" y="2016"/>
                    <a:pt x="935" y="1883"/>
                    <a:pt x="868" y="1783"/>
                  </a:cubicBezTo>
                  <a:cubicBezTo>
                    <a:pt x="823" y="1753"/>
                    <a:pt x="771" y="1736"/>
                    <a:pt x="722" y="1736"/>
                  </a:cubicBezTo>
                  <a:close/>
                  <a:moveTo>
                    <a:pt x="16557" y="2208"/>
                  </a:moveTo>
                  <a:cubicBezTo>
                    <a:pt x="16468" y="2208"/>
                    <a:pt x="16373" y="2268"/>
                    <a:pt x="16346" y="2350"/>
                  </a:cubicBezTo>
                  <a:cubicBezTo>
                    <a:pt x="16312" y="2450"/>
                    <a:pt x="16379" y="2583"/>
                    <a:pt x="16479" y="2617"/>
                  </a:cubicBezTo>
                  <a:cubicBezTo>
                    <a:pt x="16746" y="2717"/>
                    <a:pt x="16979" y="2817"/>
                    <a:pt x="17246" y="2917"/>
                  </a:cubicBezTo>
                  <a:cubicBezTo>
                    <a:pt x="17280" y="2917"/>
                    <a:pt x="17313" y="2950"/>
                    <a:pt x="17313" y="2950"/>
                  </a:cubicBezTo>
                  <a:cubicBezTo>
                    <a:pt x="17413" y="2950"/>
                    <a:pt x="17480" y="2884"/>
                    <a:pt x="17513" y="2817"/>
                  </a:cubicBezTo>
                  <a:cubicBezTo>
                    <a:pt x="17580" y="2717"/>
                    <a:pt x="17513" y="2583"/>
                    <a:pt x="17413" y="2550"/>
                  </a:cubicBezTo>
                  <a:cubicBezTo>
                    <a:pt x="17146" y="2417"/>
                    <a:pt x="16879" y="2317"/>
                    <a:pt x="16613" y="2216"/>
                  </a:cubicBezTo>
                  <a:cubicBezTo>
                    <a:pt x="16595" y="2211"/>
                    <a:pt x="16576" y="2208"/>
                    <a:pt x="16557" y="2208"/>
                  </a:cubicBezTo>
                  <a:close/>
                  <a:moveTo>
                    <a:pt x="18101" y="2904"/>
                  </a:moveTo>
                  <a:cubicBezTo>
                    <a:pt x="18018" y="2904"/>
                    <a:pt x="17930" y="2942"/>
                    <a:pt x="17880" y="3017"/>
                  </a:cubicBezTo>
                  <a:cubicBezTo>
                    <a:pt x="17813" y="3117"/>
                    <a:pt x="17847" y="3217"/>
                    <a:pt x="17947" y="3284"/>
                  </a:cubicBezTo>
                  <a:cubicBezTo>
                    <a:pt x="18180" y="3417"/>
                    <a:pt x="18414" y="3584"/>
                    <a:pt x="18647" y="3751"/>
                  </a:cubicBezTo>
                  <a:cubicBezTo>
                    <a:pt x="18681" y="3751"/>
                    <a:pt x="18714" y="3784"/>
                    <a:pt x="18747" y="3784"/>
                  </a:cubicBezTo>
                  <a:cubicBezTo>
                    <a:pt x="18814" y="3784"/>
                    <a:pt x="18881" y="3751"/>
                    <a:pt x="18948" y="3684"/>
                  </a:cubicBezTo>
                  <a:cubicBezTo>
                    <a:pt x="19014" y="3584"/>
                    <a:pt x="18981" y="3451"/>
                    <a:pt x="18881" y="3384"/>
                  </a:cubicBezTo>
                  <a:cubicBezTo>
                    <a:pt x="18647" y="3217"/>
                    <a:pt x="18414" y="3084"/>
                    <a:pt x="18180" y="2917"/>
                  </a:cubicBezTo>
                  <a:cubicBezTo>
                    <a:pt x="18155" y="2909"/>
                    <a:pt x="18128" y="2904"/>
                    <a:pt x="18101" y="2904"/>
                  </a:cubicBezTo>
                  <a:close/>
                  <a:moveTo>
                    <a:pt x="10889" y="2582"/>
                  </a:moveTo>
                  <a:cubicBezTo>
                    <a:pt x="10850" y="2582"/>
                    <a:pt x="10810" y="2593"/>
                    <a:pt x="10775" y="2617"/>
                  </a:cubicBezTo>
                  <a:cubicBezTo>
                    <a:pt x="10608" y="2683"/>
                    <a:pt x="10441" y="2817"/>
                    <a:pt x="10275" y="2917"/>
                  </a:cubicBezTo>
                  <a:cubicBezTo>
                    <a:pt x="10275" y="2884"/>
                    <a:pt x="10241" y="2850"/>
                    <a:pt x="10241" y="2817"/>
                  </a:cubicBezTo>
                  <a:cubicBezTo>
                    <a:pt x="10216" y="2742"/>
                    <a:pt x="10135" y="2704"/>
                    <a:pt x="10054" y="2704"/>
                  </a:cubicBezTo>
                  <a:cubicBezTo>
                    <a:pt x="10027" y="2704"/>
                    <a:pt x="9999" y="2708"/>
                    <a:pt x="9974" y="2717"/>
                  </a:cubicBezTo>
                  <a:cubicBezTo>
                    <a:pt x="9874" y="2784"/>
                    <a:pt x="9808" y="2884"/>
                    <a:pt x="9874" y="3017"/>
                  </a:cubicBezTo>
                  <a:cubicBezTo>
                    <a:pt x="9974" y="3251"/>
                    <a:pt x="10041" y="3484"/>
                    <a:pt x="10108" y="3751"/>
                  </a:cubicBezTo>
                  <a:cubicBezTo>
                    <a:pt x="10108" y="3851"/>
                    <a:pt x="10208" y="3918"/>
                    <a:pt x="10308" y="3918"/>
                  </a:cubicBezTo>
                  <a:lnTo>
                    <a:pt x="10341" y="3918"/>
                  </a:lnTo>
                  <a:cubicBezTo>
                    <a:pt x="10475" y="3884"/>
                    <a:pt x="10542" y="3784"/>
                    <a:pt x="10508" y="3651"/>
                  </a:cubicBezTo>
                  <a:cubicBezTo>
                    <a:pt x="10475" y="3551"/>
                    <a:pt x="10441" y="3451"/>
                    <a:pt x="10408" y="3317"/>
                  </a:cubicBezTo>
                  <a:cubicBezTo>
                    <a:pt x="10608" y="3184"/>
                    <a:pt x="10808" y="3084"/>
                    <a:pt x="10975" y="2950"/>
                  </a:cubicBezTo>
                  <a:cubicBezTo>
                    <a:pt x="11109" y="2917"/>
                    <a:pt x="11142" y="2784"/>
                    <a:pt x="11075" y="2683"/>
                  </a:cubicBezTo>
                  <a:cubicBezTo>
                    <a:pt x="11032" y="2619"/>
                    <a:pt x="10961" y="2582"/>
                    <a:pt x="10889" y="2582"/>
                  </a:cubicBezTo>
                  <a:close/>
                  <a:moveTo>
                    <a:pt x="9589" y="3604"/>
                  </a:moveTo>
                  <a:cubicBezTo>
                    <a:pt x="9534" y="3604"/>
                    <a:pt x="9477" y="3629"/>
                    <a:pt x="9441" y="3684"/>
                  </a:cubicBezTo>
                  <a:cubicBezTo>
                    <a:pt x="9207" y="3918"/>
                    <a:pt x="9040" y="4185"/>
                    <a:pt x="8940" y="4418"/>
                  </a:cubicBezTo>
                  <a:cubicBezTo>
                    <a:pt x="8907" y="4518"/>
                    <a:pt x="8940" y="4652"/>
                    <a:pt x="9040" y="4685"/>
                  </a:cubicBezTo>
                  <a:cubicBezTo>
                    <a:pt x="9074" y="4718"/>
                    <a:pt x="9107" y="4718"/>
                    <a:pt x="9141" y="4718"/>
                  </a:cubicBezTo>
                  <a:cubicBezTo>
                    <a:pt x="9207" y="4718"/>
                    <a:pt x="9274" y="4652"/>
                    <a:pt x="9307" y="4585"/>
                  </a:cubicBezTo>
                  <a:cubicBezTo>
                    <a:pt x="9407" y="4385"/>
                    <a:pt x="9541" y="4151"/>
                    <a:pt x="9741" y="3951"/>
                  </a:cubicBezTo>
                  <a:cubicBezTo>
                    <a:pt x="9808" y="3851"/>
                    <a:pt x="9808" y="3718"/>
                    <a:pt x="9708" y="3651"/>
                  </a:cubicBezTo>
                  <a:cubicBezTo>
                    <a:pt x="9678" y="3621"/>
                    <a:pt x="9634" y="3604"/>
                    <a:pt x="9589" y="3604"/>
                  </a:cubicBezTo>
                  <a:close/>
                  <a:moveTo>
                    <a:pt x="19401" y="3888"/>
                  </a:moveTo>
                  <a:cubicBezTo>
                    <a:pt x="19341" y="3888"/>
                    <a:pt x="19284" y="3914"/>
                    <a:pt x="19248" y="3951"/>
                  </a:cubicBezTo>
                  <a:cubicBezTo>
                    <a:pt x="19181" y="4051"/>
                    <a:pt x="19181" y="4185"/>
                    <a:pt x="19281" y="4251"/>
                  </a:cubicBezTo>
                  <a:cubicBezTo>
                    <a:pt x="19481" y="4451"/>
                    <a:pt x="19648" y="4618"/>
                    <a:pt x="19815" y="4818"/>
                  </a:cubicBezTo>
                  <a:cubicBezTo>
                    <a:pt x="19882" y="4885"/>
                    <a:pt x="19915" y="4918"/>
                    <a:pt x="19982" y="4918"/>
                  </a:cubicBezTo>
                  <a:cubicBezTo>
                    <a:pt x="20048" y="4918"/>
                    <a:pt x="20082" y="4885"/>
                    <a:pt x="20115" y="4852"/>
                  </a:cubicBezTo>
                  <a:cubicBezTo>
                    <a:pt x="20215" y="4785"/>
                    <a:pt x="20215" y="4652"/>
                    <a:pt x="20148" y="4551"/>
                  </a:cubicBezTo>
                  <a:cubicBezTo>
                    <a:pt x="19948" y="4351"/>
                    <a:pt x="19748" y="4151"/>
                    <a:pt x="19548" y="3951"/>
                  </a:cubicBezTo>
                  <a:cubicBezTo>
                    <a:pt x="19503" y="3906"/>
                    <a:pt x="19451" y="3888"/>
                    <a:pt x="19401" y="3888"/>
                  </a:cubicBezTo>
                  <a:close/>
                  <a:moveTo>
                    <a:pt x="10408" y="4318"/>
                  </a:moveTo>
                  <a:cubicBezTo>
                    <a:pt x="10275" y="4351"/>
                    <a:pt x="10175" y="4418"/>
                    <a:pt x="10175" y="4518"/>
                  </a:cubicBezTo>
                  <a:cubicBezTo>
                    <a:pt x="10175" y="4818"/>
                    <a:pt x="10141" y="5085"/>
                    <a:pt x="10041" y="5285"/>
                  </a:cubicBezTo>
                  <a:cubicBezTo>
                    <a:pt x="10008" y="5385"/>
                    <a:pt x="10041" y="5485"/>
                    <a:pt x="10141" y="5552"/>
                  </a:cubicBezTo>
                  <a:lnTo>
                    <a:pt x="10241" y="5552"/>
                  </a:lnTo>
                  <a:cubicBezTo>
                    <a:pt x="10308" y="5552"/>
                    <a:pt x="10408" y="5519"/>
                    <a:pt x="10441" y="5419"/>
                  </a:cubicBezTo>
                  <a:cubicBezTo>
                    <a:pt x="10542" y="5185"/>
                    <a:pt x="10608" y="4885"/>
                    <a:pt x="10608" y="4551"/>
                  </a:cubicBezTo>
                  <a:cubicBezTo>
                    <a:pt x="10608" y="4418"/>
                    <a:pt x="10508" y="4318"/>
                    <a:pt x="10408" y="4318"/>
                  </a:cubicBezTo>
                  <a:close/>
                  <a:moveTo>
                    <a:pt x="9029" y="5110"/>
                  </a:moveTo>
                  <a:cubicBezTo>
                    <a:pt x="9010" y="5110"/>
                    <a:pt x="8991" y="5113"/>
                    <a:pt x="8974" y="5119"/>
                  </a:cubicBezTo>
                  <a:cubicBezTo>
                    <a:pt x="8840" y="5152"/>
                    <a:pt x="8807" y="5252"/>
                    <a:pt x="8807" y="5385"/>
                  </a:cubicBezTo>
                  <a:cubicBezTo>
                    <a:pt x="8874" y="5619"/>
                    <a:pt x="9040" y="5786"/>
                    <a:pt x="9274" y="5919"/>
                  </a:cubicBezTo>
                  <a:cubicBezTo>
                    <a:pt x="9374" y="5986"/>
                    <a:pt x="9474" y="6019"/>
                    <a:pt x="9608" y="6019"/>
                  </a:cubicBezTo>
                  <a:lnTo>
                    <a:pt x="9641" y="6019"/>
                  </a:lnTo>
                  <a:cubicBezTo>
                    <a:pt x="9741" y="6019"/>
                    <a:pt x="9808" y="5952"/>
                    <a:pt x="9841" y="5852"/>
                  </a:cubicBezTo>
                  <a:cubicBezTo>
                    <a:pt x="9841" y="5719"/>
                    <a:pt x="9774" y="5619"/>
                    <a:pt x="9641" y="5619"/>
                  </a:cubicBezTo>
                  <a:cubicBezTo>
                    <a:pt x="9574" y="5619"/>
                    <a:pt x="9541" y="5586"/>
                    <a:pt x="9474" y="5552"/>
                  </a:cubicBezTo>
                  <a:cubicBezTo>
                    <a:pt x="9341" y="5485"/>
                    <a:pt x="9274" y="5385"/>
                    <a:pt x="9207" y="5252"/>
                  </a:cubicBezTo>
                  <a:cubicBezTo>
                    <a:pt x="9207" y="5170"/>
                    <a:pt x="9117" y="5110"/>
                    <a:pt x="9029" y="5110"/>
                  </a:cubicBezTo>
                  <a:close/>
                  <a:moveTo>
                    <a:pt x="20496" y="5151"/>
                  </a:moveTo>
                  <a:cubicBezTo>
                    <a:pt x="20457" y="5151"/>
                    <a:pt x="20417" y="5162"/>
                    <a:pt x="20382" y="5185"/>
                  </a:cubicBezTo>
                  <a:cubicBezTo>
                    <a:pt x="20282" y="5252"/>
                    <a:pt x="20248" y="5385"/>
                    <a:pt x="20315" y="5485"/>
                  </a:cubicBezTo>
                  <a:cubicBezTo>
                    <a:pt x="20482" y="5686"/>
                    <a:pt x="20615" y="5919"/>
                    <a:pt x="20749" y="6153"/>
                  </a:cubicBezTo>
                  <a:cubicBezTo>
                    <a:pt x="20782" y="6253"/>
                    <a:pt x="20849" y="6286"/>
                    <a:pt x="20916" y="6286"/>
                  </a:cubicBezTo>
                  <a:cubicBezTo>
                    <a:pt x="20949" y="6286"/>
                    <a:pt x="20982" y="6286"/>
                    <a:pt x="21016" y="6253"/>
                  </a:cubicBezTo>
                  <a:cubicBezTo>
                    <a:pt x="21116" y="6186"/>
                    <a:pt x="21149" y="6086"/>
                    <a:pt x="21116" y="5986"/>
                  </a:cubicBezTo>
                  <a:cubicBezTo>
                    <a:pt x="20982" y="5719"/>
                    <a:pt x="20816" y="5485"/>
                    <a:pt x="20682" y="5252"/>
                  </a:cubicBezTo>
                  <a:cubicBezTo>
                    <a:pt x="20639" y="5187"/>
                    <a:pt x="20568" y="5151"/>
                    <a:pt x="20496" y="5151"/>
                  </a:cubicBezTo>
                  <a:close/>
                  <a:moveTo>
                    <a:pt x="21250" y="6611"/>
                  </a:moveTo>
                  <a:cubicBezTo>
                    <a:pt x="21229" y="6611"/>
                    <a:pt x="21206" y="6614"/>
                    <a:pt x="21182" y="6620"/>
                  </a:cubicBezTo>
                  <a:cubicBezTo>
                    <a:pt x="21082" y="6686"/>
                    <a:pt x="21016" y="6786"/>
                    <a:pt x="21049" y="6886"/>
                  </a:cubicBezTo>
                  <a:cubicBezTo>
                    <a:pt x="21149" y="7153"/>
                    <a:pt x="21249" y="7420"/>
                    <a:pt x="21283" y="7687"/>
                  </a:cubicBezTo>
                  <a:cubicBezTo>
                    <a:pt x="21316" y="7787"/>
                    <a:pt x="21383" y="7854"/>
                    <a:pt x="21483" y="7854"/>
                  </a:cubicBezTo>
                  <a:cubicBezTo>
                    <a:pt x="21516" y="7854"/>
                    <a:pt x="21516" y="7854"/>
                    <a:pt x="21549" y="7820"/>
                  </a:cubicBezTo>
                  <a:cubicBezTo>
                    <a:pt x="21649" y="7820"/>
                    <a:pt x="21716" y="7687"/>
                    <a:pt x="21683" y="7587"/>
                  </a:cubicBezTo>
                  <a:cubicBezTo>
                    <a:pt x="21649" y="7320"/>
                    <a:pt x="21549" y="7020"/>
                    <a:pt x="21449" y="6753"/>
                  </a:cubicBezTo>
                  <a:cubicBezTo>
                    <a:pt x="21422" y="6671"/>
                    <a:pt x="21349" y="6611"/>
                    <a:pt x="21250" y="6611"/>
                  </a:cubicBezTo>
                  <a:close/>
                  <a:moveTo>
                    <a:pt x="21624" y="8248"/>
                  </a:moveTo>
                  <a:cubicBezTo>
                    <a:pt x="21610" y="8248"/>
                    <a:pt x="21596" y="8250"/>
                    <a:pt x="21583" y="8254"/>
                  </a:cubicBezTo>
                  <a:cubicBezTo>
                    <a:pt x="21483" y="8254"/>
                    <a:pt x="21383" y="8354"/>
                    <a:pt x="21383" y="8454"/>
                  </a:cubicBezTo>
                  <a:cubicBezTo>
                    <a:pt x="21383" y="8554"/>
                    <a:pt x="21383" y="8621"/>
                    <a:pt x="21383" y="8688"/>
                  </a:cubicBezTo>
                  <a:cubicBezTo>
                    <a:pt x="21383" y="8888"/>
                    <a:pt x="21383" y="9088"/>
                    <a:pt x="21349" y="9255"/>
                  </a:cubicBezTo>
                  <a:cubicBezTo>
                    <a:pt x="21349" y="9388"/>
                    <a:pt x="21416" y="9488"/>
                    <a:pt x="21549" y="9488"/>
                  </a:cubicBezTo>
                  <a:lnTo>
                    <a:pt x="21583" y="9488"/>
                  </a:lnTo>
                  <a:cubicBezTo>
                    <a:pt x="21683" y="9488"/>
                    <a:pt x="21750" y="9422"/>
                    <a:pt x="21783" y="9322"/>
                  </a:cubicBezTo>
                  <a:cubicBezTo>
                    <a:pt x="21816" y="9121"/>
                    <a:pt x="21816" y="8921"/>
                    <a:pt x="21816" y="8688"/>
                  </a:cubicBezTo>
                  <a:cubicBezTo>
                    <a:pt x="21816" y="8621"/>
                    <a:pt x="21816" y="8521"/>
                    <a:pt x="21816" y="8454"/>
                  </a:cubicBezTo>
                  <a:cubicBezTo>
                    <a:pt x="21816" y="8338"/>
                    <a:pt x="21716" y="8248"/>
                    <a:pt x="21624" y="8248"/>
                  </a:cubicBezTo>
                  <a:close/>
                  <a:moveTo>
                    <a:pt x="21361" y="9895"/>
                  </a:moveTo>
                  <a:cubicBezTo>
                    <a:pt x="21283" y="9895"/>
                    <a:pt x="21207" y="9950"/>
                    <a:pt x="21182" y="10022"/>
                  </a:cubicBezTo>
                  <a:cubicBezTo>
                    <a:pt x="21116" y="10289"/>
                    <a:pt x="20982" y="10522"/>
                    <a:pt x="20882" y="10756"/>
                  </a:cubicBezTo>
                  <a:cubicBezTo>
                    <a:pt x="20816" y="10856"/>
                    <a:pt x="20849" y="10989"/>
                    <a:pt x="20949" y="11056"/>
                  </a:cubicBezTo>
                  <a:lnTo>
                    <a:pt x="21049" y="11056"/>
                  </a:lnTo>
                  <a:cubicBezTo>
                    <a:pt x="21116" y="11056"/>
                    <a:pt x="21182" y="11023"/>
                    <a:pt x="21216" y="10956"/>
                  </a:cubicBezTo>
                  <a:cubicBezTo>
                    <a:pt x="21383" y="10723"/>
                    <a:pt x="21483" y="10456"/>
                    <a:pt x="21583" y="10155"/>
                  </a:cubicBezTo>
                  <a:cubicBezTo>
                    <a:pt x="21616" y="10055"/>
                    <a:pt x="21549" y="9955"/>
                    <a:pt x="21449" y="9922"/>
                  </a:cubicBezTo>
                  <a:cubicBezTo>
                    <a:pt x="21421" y="9903"/>
                    <a:pt x="21391" y="9895"/>
                    <a:pt x="21361" y="9895"/>
                  </a:cubicBezTo>
                  <a:close/>
                  <a:moveTo>
                    <a:pt x="20553" y="11340"/>
                  </a:moveTo>
                  <a:cubicBezTo>
                    <a:pt x="20499" y="11340"/>
                    <a:pt x="20449" y="11356"/>
                    <a:pt x="20415" y="11390"/>
                  </a:cubicBezTo>
                  <a:cubicBezTo>
                    <a:pt x="20248" y="11590"/>
                    <a:pt x="20082" y="11757"/>
                    <a:pt x="19882" y="11923"/>
                  </a:cubicBezTo>
                  <a:cubicBezTo>
                    <a:pt x="19781" y="11990"/>
                    <a:pt x="19781" y="12124"/>
                    <a:pt x="19848" y="12190"/>
                  </a:cubicBezTo>
                  <a:cubicBezTo>
                    <a:pt x="19882" y="12257"/>
                    <a:pt x="19948" y="12290"/>
                    <a:pt x="20015" y="12290"/>
                  </a:cubicBezTo>
                  <a:cubicBezTo>
                    <a:pt x="20048" y="12290"/>
                    <a:pt x="20082" y="12257"/>
                    <a:pt x="20148" y="12224"/>
                  </a:cubicBezTo>
                  <a:cubicBezTo>
                    <a:pt x="20349" y="12057"/>
                    <a:pt x="20549" y="11890"/>
                    <a:pt x="20715" y="11690"/>
                  </a:cubicBezTo>
                  <a:cubicBezTo>
                    <a:pt x="20782" y="11590"/>
                    <a:pt x="20782" y="11456"/>
                    <a:pt x="20715" y="11390"/>
                  </a:cubicBezTo>
                  <a:cubicBezTo>
                    <a:pt x="20665" y="11356"/>
                    <a:pt x="20607" y="11340"/>
                    <a:pt x="20553" y="1134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8" name="Google Shape;3098;p31"/>
          <p:cNvGrpSpPr/>
          <p:nvPr/>
        </p:nvGrpSpPr>
        <p:grpSpPr>
          <a:xfrm>
            <a:off x="-150565" y="4394382"/>
            <a:ext cx="1374180" cy="2349604"/>
            <a:chOff x="-48389" y="3295786"/>
            <a:chExt cx="1030635" cy="1762203"/>
          </a:xfrm>
        </p:grpSpPr>
        <p:sp>
          <p:nvSpPr>
            <p:cNvPr id="3099" name="Google Shape;3099;p31"/>
            <p:cNvSpPr/>
            <p:nvPr/>
          </p:nvSpPr>
          <p:spPr>
            <a:xfrm>
              <a:off x="204177" y="4128321"/>
              <a:ext cx="45224" cy="45744"/>
            </a:xfrm>
            <a:custGeom>
              <a:avLst/>
              <a:gdLst/>
              <a:ahLst/>
              <a:cxnLst/>
              <a:rect l="l" t="t" r="r" b="b"/>
              <a:pathLst>
                <a:path w="2870" h="2903" extrusionOk="0">
                  <a:moveTo>
                    <a:pt x="1435" y="434"/>
                  </a:moveTo>
                  <a:cubicBezTo>
                    <a:pt x="1702" y="434"/>
                    <a:pt x="1968" y="534"/>
                    <a:pt x="2169" y="734"/>
                  </a:cubicBezTo>
                  <a:cubicBezTo>
                    <a:pt x="2369" y="935"/>
                    <a:pt x="2469" y="1168"/>
                    <a:pt x="2469" y="1468"/>
                  </a:cubicBezTo>
                  <a:cubicBezTo>
                    <a:pt x="2469" y="2002"/>
                    <a:pt x="2002" y="2469"/>
                    <a:pt x="1435" y="2469"/>
                  </a:cubicBezTo>
                  <a:cubicBezTo>
                    <a:pt x="868" y="2469"/>
                    <a:pt x="401" y="2002"/>
                    <a:pt x="401" y="1435"/>
                  </a:cubicBezTo>
                  <a:cubicBezTo>
                    <a:pt x="401" y="868"/>
                    <a:pt x="868" y="434"/>
                    <a:pt x="1435" y="434"/>
                  </a:cubicBezTo>
                  <a:close/>
                  <a:moveTo>
                    <a:pt x="1435" y="1"/>
                  </a:moveTo>
                  <a:cubicBezTo>
                    <a:pt x="634" y="1"/>
                    <a:pt x="0" y="668"/>
                    <a:pt x="0" y="1435"/>
                  </a:cubicBezTo>
                  <a:cubicBezTo>
                    <a:pt x="0" y="2235"/>
                    <a:pt x="634" y="2903"/>
                    <a:pt x="1435" y="2903"/>
                  </a:cubicBezTo>
                  <a:cubicBezTo>
                    <a:pt x="2235" y="2903"/>
                    <a:pt x="2869" y="2235"/>
                    <a:pt x="2869" y="1468"/>
                  </a:cubicBezTo>
                  <a:cubicBezTo>
                    <a:pt x="2869" y="1068"/>
                    <a:pt x="2736" y="701"/>
                    <a:pt x="2469" y="434"/>
                  </a:cubicBezTo>
                  <a:cubicBezTo>
                    <a:pt x="2169" y="167"/>
                    <a:pt x="1835" y="1"/>
                    <a:pt x="14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31"/>
            <p:cNvSpPr/>
            <p:nvPr/>
          </p:nvSpPr>
          <p:spPr>
            <a:xfrm>
              <a:off x="592062" y="3904058"/>
              <a:ext cx="45744" cy="45744"/>
            </a:xfrm>
            <a:custGeom>
              <a:avLst/>
              <a:gdLst/>
              <a:ahLst/>
              <a:cxnLst/>
              <a:rect l="l" t="t" r="r" b="b"/>
              <a:pathLst>
                <a:path w="2903" h="2903" extrusionOk="0">
                  <a:moveTo>
                    <a:pt x="1468" y="434"/>
                  </a:moveTo>
                  <a:cubicBezTo>
                    <a:pt x="1735" y="434"/>
                    <a:pt x="2002" y="535"/>
                    <a:pt x="2202" y="735"/>
                  </a:cubicBezTo>
                  <a:cubicBezTo>
                    <a:pt x="2369" y="935"/>
                    <a:pt x="2502" y="1168"/>
                    <a:pt x="2469" y="1469"/>
                  </a:cubicBezTo>
                  <a:cubicBezTo>
                    <a:pt x="2469" y="2002"/>
                    <a:pt x="2035" y="2469"/>
                    <a:pt x="1468" y="2469"/>
                  </a:cubicBezTo>
                  <a:cubicBezTo>
                    <a:pt x="901" y="2469"/>
                    <a:pt x="434" y="2002"/>
                    <a:pt x="434" y="1435"/>
                  </a:cubicBezTo>
                  <a:cubicBezTo>
                    <a:pt x="434" y="868"/>
                    <a:pt x="901" y="434"/>
                    <a:pt x="1468" y="434"/>
                  </a:cubicBezTo>
                  <a:close/>
                  <a:moveTo>
                    <a:pt x="1468" y="1"/>
                  </a:moveTo>
                  <a:cubicBezTo>
                    <a:pt x="668" y="1"/>
                    <a:pt x="34" y="635"/>
                    <a:pt x="34" y="1435"/>
                  </a:cubicBezTo>
                  <a:cubicBezTo>
                    <a:pt x="1" y="2236"/>
                    <a:pt x="668" y="2903"/>
                    <a:pt x="1468" y="2903"/>
                  </a:cubicBezTo>
                  <a:cubicBezTo>
                    <a:pt x="2236" y="2903"/>
                    <a:pt x="2903" y="2236"/>
                    <a:pt x="2903" y="1469"/>
                  </a:cubicBezTo>
                  <a:cubicBezTo>
                    <a:pt x="2903" y="1068"/>
                    <a:pt x="2769" y="701"/>
                    <a:pt x="2469" y="434"/>
                  </a:cubicBezTo>
                  <a:cubicBezTo>
                    <a:pt x="2202" y="168"/>
                    <a:pt x="1835" y="1"/>
                    <a:pt x="14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31"/>
            <p:cNvSpPr/>
            <p:nvPr/>
          </p:nvSpPr>
          <p:spPr>
            <a:xfrm>
              <a:off x="605856" y="4925601"/>
              <a:ext cx="45744" cy="45744"/>
            </a:xfrm>
            <a:custGeom>
              <a:avLst/>
              <a:gdLst/>
              <a:ahLst/>
              <a:cxnLst/>
              <a:rect l="l" t="t" r="r" b="b"/>
              <a:pathLst>
                <a:path w="2903" h="2903" extrusionOk="0">
                  <a:moveTo>
                    <a:pt x="1468" y="434"/>
                  </a:moveTo>
                  <a:cubicBezTo>
                    <a:pt x="1735" y="434"/>
                    <a:pt x="1969" y="534"/>
                    <a:pt x="2169" y="734"/>
                  </a:cubicBezTo>
                  <a:cubicBezTo>
                    <a:pt x="2369" y="934"/>
                    <a:pt x="2469" y="1201"/>
                    <a:pt x="2469" y="1468"/>
                  </a:cubicBezTo>
                  <a:cubicBezTo>
                    <a:pt x="2469" y="2035"/>
                    <a:pt x="2002" y="2468"/>
                    <a:pt x="1435" y="2468"/>
                  </a:cubicBezTo>
                  <a:cubicBezTo>
                    <a:pt x="868" y="2468"/>
                    <a:pt x="434" y="2035"/>
                    <a:pt x="434" y="1468"/>
                  </a:cubicBezTo>
                  <a:cubicBezTo>
                    <a:pt x="434" y="901"/>
                    <a:pt x="901" y="434"/>
                    <a:pt x="1468" y="434"/>
                  </a:cubicBezTo>
                  <a:close/>
                  <a:moveTo>
                    <a:pt x="1435" y="0"/>
                  </a:moveTo>
                  <a:cubicBezTo>
                    <a:pt x="668" y="0"/>
                    <a:pt x="1" y="667"/>
                    <a:pt x="1" y="1468"/>
                  </a:cubicBezTo>
                  <a:cubicBezTo>
                    <a:pt x="1" y="2235"/>
                    <a:pt x="635" y="2902"/>
                    <a:pt x="1435" y="2902"/>
                  </a:cubicBezTo>
                  <a:cubicBezTo>
                    <a:pt x="2236" y="2902"/>
                    <a:pt x="2903" y="2268"/>
                    <a:pt x="2903" y="1468"/>
                  </a:cubicBezTo>
                  <a:cubicBezTo>
                    <a:pt x="2903" y="1067"/>
                    <a:pt x="2736" y="701"/>
                    <a:pt x="2469" y="434"/>
                  </a:cubicBezTo>
                  <a:cubicBezTo>
                    <a:pt x="2202" y="167"/>
                    <a:pt x="1835" y="33"/>
                    <a:pt x="14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31"/>
            <p:cNvSpPr/>
            <p:nvPr/>
          </p:nvSpPr>
          <p:spPr>
            <a:xfrm>
              <a:off x="202568" y="4847103"/>
              <a:ext cx="239703" cy="128518"/>
            </a:xfrm>
            <a:custGeom>
              <a:avLst/>
              <a:gdLst/>
              <a:ahLst/>
              <a:cxnLst/>
              <a:rect l="l" t="t" r="r" b="b"/>
              <a:pathLst>
                <a:path w="15212" h="8156" extrusionOk="0">
                  <a:moveTo>
                    <a:pt x="8310" y="0"/>
                  </a:moveTo>
                  <a:cubicBezTo>
                    <a:pt x="4196" y="0"/>
                    <a:pt x="1" y="2112"/>
                    <a:pt x="1" y="2112"/>
                  </a:cubicBezTo>
                  <a:cubicBezTo>
                    <a:pt x="1" y="2112"/>
                    <a:pt x="434" y="5081"/>
                    <a:pt x="4837" y="7383"/>
                  </a:cubicBezTo>
                  <a:cubicBezTo>
                    <a:pt x="5885" y="7943"/>
                    <a:pt x="7026" y="8155"/>
                    <a:pt x="8157" y="8155"/>
                  </a:cubicBezTo>
                  <a:cubicBezTo>
                    <a:pt x="11741" y="8155"/>
                    <a:pt x="15211" y="6015"/>
                    <a:pt x="15211" y="6015"/>
                  </a:cubicBezTo>
                  <a:cubicBezTo>
                    <a:pt x="15211" y="6015"/>
                    <a:pt x="13710" y="411"/>
                    <a:pt x="9307" y="44"/>
                  </a:cubicBezTo>
                  <a:cubicBezTo>
                    <a:pt x="8977" y="14"/>
                    <a:pt x="8644" y="0"/>
                    <a:pt x="8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31"/>
            <p:cNvSpPr/>
            <p:nvPr/>
          </p:nvSpPr>
          <p:spPr>
            <a:xfrm>
              <a:off x="285101" y="4897628"/>
              <a:ext cx="160853" cy="47950"/>
            </a:xfrm>
            <a:custGeom>
              <a:avLst/>
              <a:gdLst/>
              <a:ahLst/>
              <a:cxnLst/>
              <a:rect l="l" t="t" r="r" b="b"/>
              <a:pathLst>
                <a:path w="10208" h="3043" extrusionOk="0">
                  <a:moveTo>
                    <a:pt x="194" y="1"/>
                  </a:moveTo>
                  <a:cubicBezTo>
                    <a:pt x="109" y="1"/>
                    <a:pt x="34" y="87"/>
                    <a:pt x="34" y="174"/>
                  </a:cubicBezTo>
                  <a:cubicBezTo>
                    <a:pt x="1" y="307"/>
                    <a:pt x="101" y="407"/>
                    <a:pt x="234" y="407"/>
                  </a:cubicBezTo>
                  <a:cubicBezTo>
                    <a:pt x="301" y="407"/>
                    <a:pt x="7473" y="908"/>
                    <a:pt x="9841" y="2976"/>
                  </a:cubicBezTo>
                  <a:cubicBezTo>
                    <a:pt x="9874" y="3009"/>
                    <a:pt x="9908" y="3043"/>
                    <a:pt x="9974" y="3043"/>
                  </a:cubicBezTo>
                  <a:cubicBezTo>
                    <a:pt x="10041" y="3043"/>
                    <a:pt x="10074" y="3009"/>
                    <a:pt x="10141" y="2943"/>
                  </a:cubicBezTo>
                  <a:cubicBezTo>
                    <a:pt x="10208" y="2876"/>
                    <a:pt x="10208" y="2742"/>
                    <a:pt x="10108" y="2676"/>
                  </a:cubicBezTo>
                  <a:cubicBezTo>
                    <a:pt x="7639" y="507"/>
                    <a:pt x="534" y="7"/>
                    <a:pt x="234" y="7"/>
                  </a:cubicBezTo>
                  <a:cubicBezTo>
                    <a:pt x="221" y="3"/>
                    <a:pt x="207" y="1"/>
                    <a:pt x="19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31"/>
            <p:cNvSpPr/>
            <p:nvPr/>
          </p:nvSpPr>
          <p:spPr>
            <a:xfrm>
              <a:off x="201604" y="4351055"/>
              <a:ext cx="240223" cy="128707"/>
            </a:xfrm>
            <a:custGeom>
              <a:avLst/>
              <a:gdLst/>
              <a:ahLst/>
              <a:cxnLst/>
              <a:rect l="l" t="t" r="r" b="b"/>
              <a:pathLst>
                <a:path w="15245" h="8168" extrusionOk="0">
                  <a:moveTo>
                    <a:pt x="8454" y="1"/>
                  </a:moveTo>
                  <a:cubicBezTo>
                    <a:pt x="4288" y="1"/>
                    <a:pt x="0" y="2233"/>
                    <a:pt x="0" y="2233"/>
                  </a:cubicBezTo>
                  <a:cubicBezTo>
                    <a:pt x="0" y="2233"/>
                    <a:pt x="467" y="5201"/>
                    <a:pt x="4870" y="7436"/>
                  </a:cubicBezTo>
                  <a:cubicBezTo>
                    <a:pt x="5903" y="7964"/>
                    <a:pt x="7018" y="8167"/>
                    <a:pt x="8120" y="8167"/>
                  </a:cubicBezTo>
                  <a:cubicBezTo>
                    <a:pt x="11750" y="8167"/>
                    <a:pt x="15244" y="5969"/>
                    <a:pt x="15244" y="5969"/>
                  </a:cubicBezTo>
                  <a:cubicBezTo>
                    <a:pt x="15244" y="5969"/>
                    <a:pt x="13677" y="365"/>
                    <a:pt x="9273" y="31"/>
                  </a:cubicBezTo>
                  <a:cubicBezTo>
                    <a:pt x="9002" y="10"/>
                    <a:pt x="8728" y="1"/>
                    <a:pt x="84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31"/>
            <p:cNvSpPr/>
            <p:nvPr/>
          </p:nvSpPr>
          <p:spPr>
            <a:xfrm>
              <a:off x="284658" y="4402005"/>
              <a:ext cx="160853" cy="46264"/>
            </a:xfrm>
            <a:custGeom>
              <a:avLst/>
              <a:gdLst/>
              <a:ahLst/>
              <a:cxnLst/>
              <a:rect l="l" t="t" r="r" b="b"/>
              <a:pathLst>
                <a:path w="10208" h="2936" extrusionOk="0">
                  <a:moveTo>
                    <a:pt x="234" y="0"/>
                  </a:moveTo>
                  <a:cubicBezTo>
                    <a:pt x="101" y="0"/>
                    <a:pt x="1" y="100"/>
                    <a:pt x="1" y="200"/>
                  </a:cubicBezTo>
                  <a:cubicBezTo>
                    <a:pt x="1" y="334"/>
                    <a:pt x="67" y="434"/>
                    <a:pt x="201" y="434"/>
                  </a:cubicBezTo>
                  <a:cubicBezTo>
                    <a:pt x="267" y="434"/>
                    <a:pt x="7473" y="834"/>
                    <a:pt x="9841" y="2869"/>
                  </a:cubicBezTo>
                  <a:cubicBezTo>
                    <a:pt x="9874" y="2902"/>
                    <a:pt x="9941" y="2936"/>
                    <a:pt x="9974" y="2936"/>
                  </a:cubicBezTo>
                  <a:cubicBezTo>
                    <a:pt x="10041" y="2936"/>
                    <a:pt x="10108" y="2902"/>
                    <a:pt x="10141" y="2869"/>
                  </a:cubicBezTo>
                  <a:cubicBezTo>
                    <a:pt x="10208" y="2769"/>
                    <a:pt x="10208" y="2635"/>
                    <a:pt x="10108" y="2569"/>
                  </a:cubicBezTo>
                  <a:cubicBezTo>
                    <a:pt x="7639" y="434"/>
                    <a:pt x="534" y="34"/>
                    <a:pt x="2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31"/>
            <p:cNvSpPr/>
            <p:nvPr/>
          </p:nvSpPr>
          <p:spPr>
            <a:xfrm>
              <a:off x="538712" y="4690453"/>
              <a:ext cx="238127" cy="128565"/>
            </a:xfrm>
            <a:custGeom>
              <a:avLst/>
              <a:gdLst/>
              <a:ahLst/>
              <a:cxnLst/>
              <a:rect l="l" t="t" r="r" b="b"/>
              <a:pathLst>
                <a:path w="15112" h="8159" extrusionOk="0">
                  <a:moveTo>
                    <a:pt x="7036" y="1"/>
                  </a:moveTo>
                  <a:cubicBezTo>
                    <a:pt x="6612" y="1"/>
                    <a:pt x="6189" y="22"/>
                    <a:pt x="5772" y="70"/>
                  </a:cubicBezTo>
                  <a:cubicBezTo>
                    <a:pt x="1368" y="537"/>
                    <a:pt x="1" y="6174"/>
                    <a:pt x="1" y="6174"/>
                  </a:cubicBezTo>
                  <a:cubicBezTo>
                    <a:pt x="1" y="6174"/>
                    <a:pt x="3376" y="8159"/>
                    <a:pt x="6891" y="8159"/>
                  </a:cubicBezTo>
                  <a:cubicBezTo>
                    <a:pt x="8090" y="8159"/>
                    <a:pt x="9305" y="7928"/>
                    <a:pt x="10408" y="7309"/>
                  </a:cubicBezTo>
                  <a:cubicBezTo>
                    <a:pt x="14745" y="4907"/>
                    <a:pt x="15112" y="1938"/>
                    <a:pt x="15112" y="1938"/>
                  </a:cubicBezTo>
                  <a:cubicBezTo>
                    <a:pt x="15112" y="1938"/>
                    <a:pt x="11046" y="1"/>
                    <a:pt x="70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31"/>
            <p:cNvSpPr/>
            <p:nvPr/>
          </p:nvSpPr>
          <p:spPr>
            <a:xfrm>
              <a:off x="535040" y="4739906"/>
              <a:ext cx="159797" cy="51527"/>
            </a:xfrm>
            <a:custGeom>
              <a:avLst/>
              <a:gdLst/>
              <a:ahLst/>
              <a:cxnLst/>
              <a:rect l="l" t="t" r="r" b="b"/>
              <a:pathLst>
                <a:path w="10141" h="3270" extrusionOk="0">
                  <a:moveTo>
                    <a:pt x="9874" y="1"/>
                  </a:moveTo>
                  <a:cubicBezTo>
                    <a:pt x="9574" y="34"/>
                    <a:pt x="2502" y="701"/>
                    <a:pt x="100" y="2903"/>
                  </a:cubicBezTo>
                  <a:cubicBezTo>
                    <a:pt x="0" y="2970"/>
                    <a:pt x="0" y="3103"/>
                    <a:pt x="67" y="3203"/>
                  </a:cubicBezTo>
                  <a:cubicBezTo>
                    <a:pt x="134" y="3237"/>
                    <a:pt x="167" y="3270"/>
                    <a:pt x="234" y="3270"/>
                  </a:cubicBezTo>
                  <a:cubicBezTo>
                    <a:pt x="267" y="3270"/>
                    <a:pt x="334" y="3237"/>
                    <a:pt x="367" y="3203"/>
                  </a:cubicBezTo>
                  <a:cubicBezTo>
                    <a:pt x="2669" y="1102"/>
                    <a:pt x="9841" y="435"/>
                    <a:pt x="9941" y="435"/>
                  </a:cubicBezTo>
                  <a:cubicBezTo>
                    <a:pt x="10041" y="401"/>
                    <a:pt x="10141" y="301"/>
                    <a:pt x="10107" y="201"/>
                  </a:cubicBezTo>
                  <a:cubicBezTo>
                    <a:pt x="10107" y="68"/>
                    <a:pt x="10007" y="1"/>
                    <a:pt x="987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31"/>
            <p:cNvSpPr/>
            <p:nvPr/>
          </p:nvSpPr>
          <p:spPr>
            <a:xfrm>
              <a:off x="435541" y="4267954"/>
              <a:ext cx="30491" cy="790034"/>
            </a:xfrm>
            <a:custGeom>
              <a:avLst/>
              <a:gdLst/>
              <a:ahLst/>
              <a:cxnLst/>
              <a:rect l="l" t="t" r="r" b="b"/>
              <a:pathLst>
                <a:path w="1935" h="50137" extrusionOk="0">
                  <a:moveTo>
                    <a:pt x="834" y="0"/>
                  </a:moveTo>
                  <a:cubicBezTo>
                    <a:pt x="734" y="0"/>
                    <a:pt x="634" y="67"/>
                    <a:pt x="634" y="200"/>
                  </a:cubicBezTo>
                  <a:cubicBezTo>
                    <a:pt x="634" y="467"/>
                    <a:pt x="0" y="29488"/>
                    <a:pt x="1501" y="49936"/>
                  </a:cubicBezTo>
                  <a:cubicBezTo>
                    <a:pt x="1501" y="50036"/>
                    <a:pt x="1601" y="50136"/>
                    <a:pt x="1701" y="50136"/>
                  </a:cubicBezTo>
                  <a:cubicBezTo>
                    <a:pt x="1735" y="50136"/>
                    <a:pt x="1735" y="50136"/>
                    <a:pt x="1735" y="50103"/>
                  </a:cubicBezTo>
                  <a:cubicBezTo>
                    <a:pt x="1835" y="50103"/>
                    <a:pt x="1935" y="50003"/>
                    <a:pt x="1935" y="49903"/>
                  </a:cubicBezTo>
                  <a:cubicBezTo>
                    <a:pt x="400" y="29455"/>
                    <a:pt x="1034" y="501"/>
                    <a:pt x="1034" y="200"/>
                  </a:cubicBezTo>
                  <a:cubicBezTo>
                    <a:pt x="1034" y="100"/>
                    <a:pt x="967" y="0"/>
                    <a:pt x="8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31"/>
            <p:cNvSpPr/>
            <p:nvPr/>
          </p:nvSpPr>
          <p:spPr>
            <a:xfrm>
              <a:off x="466556" y="4506933"/>
              <a:ext cx="252829" cy="536890"/>
            </a:xfrm>
            <a:custGeom>
              <a:avLst/>
              <a:gdLst/>
              <a:ahLst/>
              <a:cxnLst/>
              <a:rect l="l" t="t" r="r" b="b"/>
              <a:pathLst>
                <a:path w="16045" h="34072" extrusionOk="0">
                  <a:moveTo>
                    <a:pt x="15824" y="1"/>
                  </a:moveTo>
                  <a:cubicBezTo>
                    <a:pt x="15775" y="1"/>
                    <a:pt x="15723" y="17"/>
                    <a:pt x="15678" y="47"/>
                  </a:cubicBezTo>
                  <a:cubicBezTo>
                    <a:pt x="15511" y="147"/>
                    <a:pt x="0" y="11822"/>
                    <a:pt x="3936" y="33905"/>
                  </a:cubicBezTo>
                  <a:cubicBezTo>
                    <a:pt x="3970" y="34005"/>
                    <a:pt x="4036" y="34071"/>
                    <a:pt x="4136" y="34071"/>
                  </a:cubicBezTo>
                  <a:lnTo>
                    <a:pt x="4170" y="34071"/>
                  </a:lnTo>
                  <a:cubicBezTo>
                    <a:pt x="4303" y="34038"/>
                    <a:pt x="4370" y="33938"/>
                    <a:pt x="4370" y="33838"/>
                  </a:cubicBezTo>
                  <a:cubicBezTo>
                    <a:pt x="467" y="11989"/>
                    <a:pt x="15778" y="481"/>
                    <a:pt x="15945" y="381"/>
                  </a:cubicBezTo>
                  <a:cubicBezTo>
                    <a:pt x="16012" y="314"/>
                    <a:pt x="16045" y="180"/>
                    <a:pt x="15978" y="80"/>
                  </a:cubicBezTo>
                  <a:cubicBezTo>
                    <a:pt x="15941" y="25"/>
                    <a:pt x="15885" y="1"/>
                    <a:pt x="1582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31"/>
            <p:cNvSpPr/>
            <p:nvPr/>
          </p:nvSpPr>
          <p:spPr>
            <a:xfrm>
              <a:off x="359201" y="4445470"/>
              <a:ext cx="153604" cy="225569"/>
            </a:xfrm>
            <a:custGeom>
              <a:avLst/>
              <a:gdLst/>
              <a:ahLst/>
              <a:cxnLst/>
              <a:rect l="l" t="t" r="r" b="b"/>
              <a:pathLst>
                <a:path w="9748" h="14315" extrusionOk="0">
                  <a:moveTo>
                    <a:pt x="6378" y="0"/>
                  </a:moveTo>
                  <a:cubicBezTo>
                    <a:pt x="5462" y="0"/>
                    <a:pt x="0" y="5946"/>
                    <a:pt x="541" y="8617"/>
                  </a:cubicBezTo>
                  <a:cubicBezTo>
                    <a:pt x="1075" y="11386"/>
                    <a:pt x="3943" y="14054"/>
                    <a:pt x="3943" y="14054"/>
                  </a:cubicBezTo>
                  <a:cubicBezTo>
                    <a:pt x="4076" y="14232"/>
                    <a:pt x="4280" y="14315"/>
                    <a:pt x="4535" y="14315"/>
                  </a:cubicBezTo>
                  <a:cubicBezTo>
                    <a:pt x="6143" y="14315"/>
                    <a:pt x="9748" y="11028"/>
                    <a:pt x="9748" y="7716"/>
                  </a:cubicBezTo>
                  <a:cubicBezTo>
                    <a:pt x="9748" y="3880"/>
                    <a:pt x="6979" y="678"/>
                    <a:pt x="6479" y="44"/>
                  </a:cubicBezTo>
                  <a:cubicBezTo>
                    <a:pt x="6457" y="15"/>
                    <a:pt x="6423" y="0"/>
                    <a:pt x="6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31"/>
            <p:cNvSpPr/>
            <p:nvPr/>
          </p:nvSpPr>
          <p:spPr>
            <a:xfrm>
              <a:off x="436581" y="4603539"/>
              <a:ext cx="221314" cy="142007"/>
            </a:xfrm>
            <a:custGeom>
              <a:avLst/>
              <a:gdLst/>
              <a:ahLst/>
              <a:cxnLst/>
              <a:rect l="l" t="t" r="r" b="b"/>
              <a:pathLst>
                <a:path w="14045" h="9012" extrusionOk="0">
                  <a:moveTo>
                    <a:pt x="5375" y="1"/>
                  </a:moveTo>
                  <a:cubicBezTo>
                    <a:pt x="1902" y="1"/>
                    <a:pt x="1" y="6026"/>
                    <a:pt x="1" y="6026"/>
                  </a:cubicBezTo>
                  <a:cubicBezTo>
                    <a:pt x="1" y="6026"/>
                    <a:pt x="3389" y="9011"/>
                    <a:pt x="6651" y="9011"/>
                  </a:cubicBezTo>
                  <a:cubicBezTo>
                    <a:pt x="7259" y="9011"/>
                    <a:pt x="7863" y="8907"/>
                    <a:pt x="8440" y="8661"/>
                  </a:cubicBezTo>
                  <a:cubicBezTo>
                    <a:pt x="12076" y="7093"/>
                    <a:pt x="14044" y="3624"/>
                    <a:pt x="13610" y="3391"/>
                  </a:cubicBezTo>
                  <a:cubicBezTo>
                    <a:pt x="13177" y="3157"/>
                    <a:pt x="10008" y="1022"/>
                    <a:pt x="6105" y="88"/>
                  </a:cubicBezTo>
                  <a:cubicBezTo>
                    <a:pt x="5855" y="29"/>
                    <a:pt x="5611" y="1"/>
                    <a:pt x="5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31"/>
            <p:cNvSpPr/>
            <p:nvPr/>
          </p:nvSpPr>
          <p:spPr>
            <a:xfrm>
              <a:off x="376127" y="4695338"/>
              <a:ext cx="169803" cy="192462"/>
            </a:xfrm>
            <a:custGeom>
              <a:avLst/>
              <a:gdLst/>
              <a:ahLst/>
              <a:cxnLst/>
              <a:rect l="l" t="t" r="r" b="b"/>
              <a:pathLst>
                <a:path w="10776" h="12214" extrusionOk="0">
                  <a:moveTo>
                    <a:pt x="3270" y="1"/>
                  </a:moveTo>
                  <a:cubicBezTo>
                    <a:pt x="3270" y="1"/>
                    <a:pt x="1" y="3570"/>
                    <a:pt x="1902" y="7072"/>
                  </a:cubicBezTo>
                  <a:cubicBezTo>
                    <a:pt x="3720" y="10448"/>
                    <a:pt x="7939" y="12213"/>
                    <a:pt x="9363" y="12213"/>
                  </a:cubicBezTo>
                  <a:cubicBezTo>
                    <a:pt x="9402" y="12213"/>
                    <a:pt x="9439" y="12212"/>
                    <a:pt x="9474" y="12209"/>
                  </a:cubicBezTo>
                  <a:cubicBezTo>
                    <a:pt x="10775" y="12109"/>
                    <a:pt x="10408" y="7606"/>
                    <a:pt x="9641" y="4170"/>
                  </a:cubicBezTo>
                  <a:cubicBezTo>
                    <a:pt x="8974" y="1135"/>
                    <a:pt x="3270" y="1"/>
                    <a:pt x="32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31"/>
            <p:cNvSpPr/>
            <p:nvPr/>
          </p:nvSpPr>
          <p:spPr>
            <a:xfrm>
              <a:off x="246283" y="4681123"/>
              <a:ext cx="179777" cy="155243"/>
            </a:xfrm>
            <a:custGeom>
              <a:avLst/>
              <a:gdLst/>
              <a:ahLst/>
              <a:cxnLst/>
              <a:rect l="l" t="t" r="r" b="b"/>
              <a:pathLst>
                <a:path w="11409" h="9852" extrusionOk="0">
                  <a:moveTo>
                    <a:pt x="7243" y="0"/>
                  </a:moveTo>
                  <a:cubicBezTo>
                    <a:pt x="6240" y="0"/>
                    <a:pt x="5177" y="257"/>
                    <a:pt x="4203" y="1003"/>
                  </a:cubicBezTo>
                  <a:cubicBezTo>
                    <a:pt x="1068" y="3404"/>
                    <a:pt x="0" y="8008"/>
                    <a:pt x="301" y="9275"/>
                  </a:cubicBezTo>
                  <a:cubicBezTo>
                    <a:pt x="397" y="9682"/>
                    <a:pt x="912" y="9852"/>
                    <a:pt x="1677" y="9852"/>
                  </a:cubicBezTo>
                  <a:cubicBezTo>
                    <a:pt x="3295" y="9852"/>
                    <a:pt x="6030" y="9091"/>
                    <a:pt x="8273" y="8208"/>
                  </a:cubicBezTo>
                  <a:cubicBezTo>
                    <a:pt x="11142" y="7074"/>
                    <a:pt x="11409" y="1270"/>
                    <a:pt x="11409" y="1270"/>
                  </a:cubicBezTo>
                  <a:cubicBezTo>
                    <a:pt x="11409" y="1270"/>
                    <a:pt x="9473" y="0"/>
                    <a:pt x="72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31"/>
            <p:cNvSpPr/>
            <p:nvPr/>
          </p:nvSpPr>
          <p:spPr>
            <a:xfrm>
              <a:off x="208428" y="4562375"/>
              <a:ext cx="211844" cy="143094"/>
            </a:xfrm>
            <a:custGeom>
              <a:avLst/>
              <a:gdLst/>
              <a:ahLst/>
              <a:cxnLst/>
              <a:rect l="l" t="t" r="r" b="b"/>
              <a:pathLst>
                <a:path w="13444" h="9081" extrusionOk="0">
                  <a:moveTo>
                    <a:pt x="4306" y="0"/>
                  </a:moveTo>
                  <a:cubicBezTo>
                    <a:pt x="2815" y="0"/>
                    <a:pt x="1596" y="266"/>
                    <a:pt x="1102" y="565"/>
                  </a:cubicBezTo>
                  <a:cubicBezTo>
                    <a:pt x="1" y="1266"/>
                    <a:pt x="2369" y="5069"/>
                    <a:pt x="4637" y="7770"/>
                  </a:cubicBezTo>
                  <a:cubicBezTo>
                    <a:pt x="5485" y="8788"/>
                    <a:pt x="6979" y="9081"/>
                    <a:pt x="8420" y="9081"/>
                  </a:cubicBezTo>
                  <a:cubicBezTo>
                    <a:pt x="10381" y="9081"/>
                    <a:pt x="12243" y="8538"/>
                    <a:pt x="12243" y="8538"/>
                  </a:cubicBezTo>
                  <a:cubicBezTo>
                    <a:pt x="12243" y="8538"/>
                    <a:pt x="13444" y="3834"/>
                    <a:pt x="10175" y="1633"/>
                  </a:cubicBezTo>
                  <a:cubicBezTo>
                    <a:pt x="8373" y="401"/>
                    <a:pt x="6135" y="0"/>
                    <a:pt x="4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31"/>
            <p:cNvSpPr/>
            <p:nvPr/>
          </p:nvSpPr>
          <p:spPr>
            <a:xfrm>
              <a:off x="366671" y="4576527"/>
              <a:ext cx="41537" cy="63093"/>
            </a:xfrm>
            <a:custGeom>
              <a:avLst/>
              <a:gdLst/>
              <a:ahLst/>
              <a:cxnLst/>
              <a:rect l="l" t="t" r="r" b="b"/>
              <a:pathLst>
                <a:path w="2636" h="4004" extrusionOk="0">
                  <a:moveTo>
                    <a:pt x="300" y="1"/>
                  </a:moveTo>
                  <a:cubicBezTo>
                    <a:pt x="167" y="1"/>
                    <a:pt x="67" y="101"/>
                    <a:pt x="67" y="201"/>
                  </a:cubicBezTo>
                  <a:cubicBezTo>
                    <a:pt x="67" y="301"/>
                    <a:pt x="0" y="2169"/>
                    <a:pt x="2269" y="3970"/>
                  </a:cubicBezTo>
                  <a:cubicBezTo>
                    <a:pt x="2302" y="4004"/>
                    <a:pt x="2369" y="4004"/>
                    <a:pt x="2402" y="4004"/>
                  </a:cubicBezTo>
                  <a:cubicBezTo>
                    <a:pt x="2469" y="4004"/>
                    <a:pt x="2535" y="3970"/>
                    <a:pt x="2569" y="3937"/>
                  </a:cubicBezTo>
                  <a:cubicBezTo>
                    <a:pt x="2635" y="3837"/>
                    <a:pt x="2635" y="3704"/>
                    <a:pt x="2535" y="3637"/>
                  </a:cubicBezTo>
                  <a:cubicBezTo>
                    <a:pt x="434" y="1969"/>
                    <a:pt x="501" y="234"/>
                    <a:pt x="501" y="234"/>
                  </a:cubicBezTo>
                  <a:cubicBezTo>
                    <a:pt x="501" y="134"/>
                    <a:pt x="401" y="34"/>
                    <a:pt x="30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31"/>
            <p:cNvSpPr/>
            <p:nvPr/>
          </p:nvSpPr>
          <p:spPr>
            <a:xfrm>
              <a:off x="297281" y="4677451"/>
              <a:ext cx="93048" cy="31562"/>
            </a:xfrm>
            <a:custGeom>
              <a:avLst/>
              <a:gdLst/>
              <a:ahLst/>
              <a:cxnLst/>
              <a:rect l="l" t="t" r="r" b="b"/>
              <a:pathLst>
                <a:path w="5905" h="2003" extrusionOk="0">
                  <a:moveTo>
                    <a:pt x="5652" y="0"/>
                  </a:moveTo>
                  <a:cubicBezTo>
                    <a:pt x="5613" y="0"/>
                    <a:pt x="5573" y="11"/>
                    <a:pt x="5537" y="35"/>
                  </a:cubicBezTo>
                  <a:cubicBezTo>
                    <a:pt x="3496" y="1473"/>
                    <a:pt x="1033" y="1572"/>
                    <a:pt x="371" y="1572"/>
                  </a:cubicBezTo>
                  <a:cubicBezTo>
                    <a:pt x="265" y="1572"/>
                    <a:pt x="205" y="1569"/>
                    <a:pt x="200" y="1569"/>
                  </a:cubicBezTo>
                  <a:cubicBezTo>
                    <a:pt x="100" y="1569"/>
                    <a:pt x="0" y="1669"/>
                    <a:pt x="0" y="1769"/>
                  </a:cubicBezTo>
                  <a:cubicBezTo>
                    <a:pt x="0" y="1903"/>
                    <a:pt x="67" y="1970"/>
                    <a:pt x="200" y="2003"/>
                  </a:cubicBezTo>
                  <a:lnTo>
                    <a:pt x="400" y="2003"/>
                  </a:lnTo>
                  <a:cubicBezTo>
                    <a:pt x="1168" y="2003"/>
                    <a:pt x="3636" y="1869"/>
                    <a:pt x="5804" y="368"/>
                  </a:cubicBezTo>
                  <a:cubicBezTo>
                    <a:pt x="5871" y="302"/>
                    <a:pt x="5904" y="202"/>
                    <a:pt x="5838" y="102"/>
                  </a:cubicBezTo>
                  <a:cubicBezTo>
                    <a:pt x="5795" y="37"/>
                    <a:pt x="5724" y="0"/>
                    <a:pt x="565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31"/>
            <p:cNvSpPr/>
            <p:nvPr/>
          </p:nvSpPr>
          <p:spPr>
            <a:xfrm>
              <a:off x="392959" y="4711492"/>
              <a:ext cx="27875" cy="79528"/>
            </a:xfrm>
            <a:custGeom>
              <a:avLst/>
              <a:gdLst/>
              <a:ahLst/>
              <a:cxnLst/>
              <a:rect l="l" t="t" r="r" b="b"/>
              <a:pathLst>
                <a:path w="1769" h="5047" extrusionOk="0">
                  <a:moveTo>
                    <a:pt x="1535" y="1"/>
                  </a:moveTo>
                  <a:cubicBezTo>
                    <a:pt x="1514" y="1"/>
                    <a:pt x="1491" y="4"/>
                    <a:pt x="1468" y="10"/>
                  </a:cubicBezTo>
                  <a:cubicBezTo>
                    <a:pt x="0" y="510"/>
                    <a:pt x="100" y="4413"/>
                    <a:pt x="134" y="4846"/>
                  </a:cubicBezTo>
                  <a:cubicBezTo>
                    <a:pt x="134" y="4947"/>
                    <a:pt x="234" y="5047"/>
                    <a:pt x="334" y="5047"/>
                  </a:cubicBezTo>
                  <a:cubicBezTo>
                    <a:pt x="467" y="5047"/>
                    <a:pt x="567" y="4947"/>
                    <a:pt x="534" y="4846"/>
                  </a:cubicBezTo>
                  <a:cubicBezTo>
                    <a:pt x="500" y="3279"/>
                    <a:pt x="734" y="710"/>
                    <a:pt x="1601" y="410"/>
                  </a:cubicBezTo>
                  <a:cubicBezTo>
                    <a:pt x="1735" y="377"/>
                    <a:pt x="1768" y="243"/>
                    <a:pt x="1735" y="143"/>
                  </a:cubicBezTo>
                  <a:cubicBezTo>
                    <a:pt x="1707" y="61"/>
                    <a:pt x="1635" y="1"/>
                    <a:pt x="1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31"/>
            <p:cNvSpPr/>
            <p:nvPr/>
          </p:nvSpPr>
          <p:spPr>
            <a:xfrm>
              <a:off x="453413" y="4697702"/>
              <a:ext cx="69396" cy="47068"/>
            </a:xfrm>
            <a:custGeom>
              <a:avLst/>
              <a:gdLst/>
              <a:ahLst/>
              <a:cxnLst/>
              <a:rect l="l" t="t" r="r" b="b"/>
              <a:pathLst>
                <a:path w="4404" h="2987" extrusionOk="0">
                  <a:moveTo>
                    <a:pt x="578" y="0"/>
                  </a:moveTo>
                  <a:cubicBezTo>
                    <a:pt x="439" y="0"/>
                    <a:pt x="302" y="16"/>
                    <a:pt x="167" y="51"/>
                  </a:cubicBezTo>
                  <a:cubicBezTo>
                    <a:pt x="67" y="84"/>
                    <a:pt x="0" y="184"/>
                    <a:pt x="34" y="284"/>
                  </a:cubicBezTo>
                  <a:cubicBezTo>
                    <a:pt x="61" y="395"/>
                    <a:pt x="135" y="460"/>
                    <a:pt x="216" y="460"/>
                  </a:cubicBezTo>
                  <a:cubicBezTo>
                    <a:pt x="233" y="460"/>
                    <a:pt x="250" y="457"/>
                    <a:pt x="267" y="451"/>
                  </a:cubicBezTo>
                  <a:cubicBezTo>
                    <a:pt x="370" y="425"/>
                    <a:pt x="476" y="412"/>
                    <a:pt x="584" y="412"/>
                  </a:cubicBezTo>
                  <a:cubicBezTo>
                    <a:pt x="2111" y="412"/>
                    <a:pt x="4003" y="2888"/>
                    <a:pt x="4003" y="2919"/>
                  </a:cubicBezTo>
                  <a:cubicBezTo>
                    <a:pt x="4070" y="2953"/>
                    <a:pt x="4136" y="2986"/>
                    <a:pt x="4170" y="2986"/>
                  </a:cubicBezTo>
                  <a:cubicBezTo>
                    <a:pt x="4237" y="2986"/>
                    <a:pt x="4270" y="2986"/>
                    <a:pt x="4303" y="2953"/>
                  </a:cubicBezTo>
                  <a:cubicBezTo>
                    <a:pt x="4403" y="2886"/>
                    <a:pt x="4403" y="2753"/>
                    <a:pt x="4337" y="2653"/>
                  </a:cubicBezTo>
                  <a:cubicBezTo>
                    <a:pt x="4275" y="2529"/>
                    <a:pt x="2323" y="0"/>
                    <a:pt x="57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31"/>
            <p:cNvSpPr/>
            <p:nvPr/>
          </p:nvSpPr>
          <p:spPr>
            <a:xfrm>
              <a:off x="452877" y="4598480"/>
              <a:ext cx="55734" cy="53765"/>
            </a:xfrm>
            <a:custGeom>
              <a:avLst/>
              <a:gdLst/>
              <a:ahLst/>
              <a:cxnLst/>
              <a:rect l="l" t="t" r="r" b="b"/>
              <a:pathLst>
                <a:path w="3537" h="3412" extrusionOk="0">
                  <a:moveTo>
                    <a:pt x="3304" y="0"/>
                  </a:moveTo>
                  <a:cubicBezTo>
                    <a:pt x="3204" y="0"/>
                    <a:pt x="3131" y="65"/>
                    <a:pt x="3103" y="176"/>
                  </a:cubicBezTo>
                  <a:cubicBezTo>
                    <a:pt x="3103" y="209"/>
                    <a:pt x="2436" y="2677"/>
                    <a:pt x="201" y="3011"/>
                  </a:cubicBezTo>
                  <a:cubicBezTo>
                    <a:pt x="68" y="3011"/>
                    <a:pt x="1" y="3111"/>
                    <a:pt x="34" y="3245"/>
                  </a:cubicBezTo>
                  <a:cubicBezTo>
                    <a:pt x="34" y="3345"/>
                    <a:pt x="134" y="3411"/>
                    <a:pt x="234" y="3411"/>
                  </a:cubicBezTo>
                  <a:lnTo>
                    <a:pt x="268" y="3411"/>
                  </a:lnTo>
                  <a:cubicBezTo>
                    <a:pt x="2769" y="3044"/>
                    <a:pt x="3470" y="376"/>
                    <a:pt x="3503" y="276"/>
                  </a:cubicBezTo>
                  <a:cubicBezTo>
                    <a:pt x="3537" y="176"/>
                    <a:pt x="3470" y="42"/>
                    <a:pt x="3370" y="9"/>
                  </a:cubicBezTo>
                  <a:cubicBezTo>
                    <a:pt x="3347" y="3"/>
                    <a:pt x="3325" y="0"/>
                    <a:pt x="33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31"/>
            <p:cNvSpPr/>
            <p:nvPr/>
          </p:nvSpPr>
          <p:spPr>
            <a:xfrm>
              <a:off x="432374" y="4589544"/>
              <a:ext cx="17365" cy="52709"/>
            </a:xfrm>
            <a:custGeom>
              <a:avLst/>
              <a:gdLst/>
              <a:ahLst/>
              <a:cxnLst/>
              <a:rect l="l" t="t" r="r" b="b"/>
              <a:pathLst>
                <a:path w="1102" h="3345" extrusionOk="0">
                  <a:moveTo>
                    <a:pt x="879" y="0"/>
                  </a:moveTo>
                  <a:cubicBezTo>
                    <a:pt x="791" y="0"/>
                    <a:pt x="696" y="60"/>
                    <a:pt x="668" y="142"/>
                  </a:cubicBezTo>
                  <a:cubicBezTo>
                    <a:pt x="635" y="209"/>
                    <a:pt x="1" y="2177"/>
                    <a:pt x="101" y="3178"/>
                  </a:cubicBezTo>
                  <a:cubicBezTo>
                    <a:pt x="101" y="3278"/>
                    <a:pt x="201" y="3345"/>
                    <a:pt x="301" y="3345"/>
                  </a:cubicBezTo>
                  <a:lnTo>
                    <a:pt x="334" y="3345"/>
                  </a:lnTo>
                  <a:cubicBezTo>
                    <a:pt x="435" y="3345"/>
                    <a:pt x="501" y="3244"/>
                    <a:pt x="501" y="3144"/>
                  </a:cubicBezTo>
                  <a:cubicBezTo>
                    <a:pt x="401" y="2244"/>
                    <a:pt x="1068" y="276"/>
                    <a:pt x="1068" y="276"/>
                  </a:cubicBezTo>
                  <a:cubicBezTo>
                    <a:pt x="1102" y="176"/>
                    <a:pt x="1035" y="42"/>
                    <a:pt x="935" y="9"/>
                  </a:cubicBezTo>
                  <a:cubicBezTo>
                    <a:pt x="917" y="3"/>
                    <a:pt x="898" y="0"/>
                    <a:pt x="8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31"/>
            <p:cNvSpPr/>
            <p:nvPr/>
          </p:nvSpPr>
          <p:spPr>
            <a:xfrm>
              <a:off x="440269" y="4707930"/>
              <a:ext cx="29971" cy="64165"/>
            </a:xfrm>
            <a:custGeom>
              <a:avLst/>
              <a:gdLst/>
              <a:ahLst/>
              <a:cxnLst/>
              <a:rect l="l" t="t" r="r" b="b"/>
              <a:pathLst>
                <a:path w="1902" h="4072" extrusionOk="0">
                  <a:moveTo>
                    <a:pt x="247" y="1"/>
                  </a:moveTo>
                  <a:cubicBezTo>
                    <a:pt x="209" y="1"/>
                    <a:pt x="169" y="12"/>
                    <a:pt x="134" y="36"/>
                  </a:cubicBezTo>
                  <a:cubicBezTo>
                    <a:pt x="34" y="69"/>
                    <a:pt x="0" y="202"/>
                    <a:pt x="34" y="302"/>
                  </a:cubicBezTo>
                  <a:cubicBezTo>
                    <a:pt x="434" y="1036"/>
                    <a:pt x="1501" y="3138"/>
                    <a:pt x="1435" y="3838"/>
                  </a:cubicBezTo>
                  <a:cubicBezTo>
                    <a:pt x="1435" y="3972"/>
                    <a:pt x="1535" y="4072"/>
                    <a:pt x="1635" y="4072"/>
                  </a:cubicBezTo>
                  <a:cubicBezTo>
                    <a:pt x="1768" y="4072"/>
                    <a:pt x="1868" y="4005"/>
                    <a:pt x="1868" y="3872"/>
                  </a:cubicBezTo>
                  <a:cubicBezTo>
                    <a:pt x="1902" y="2938"/>
                    <a:pt x="567" y="402"/>
                    <a:pt x="401"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31"/>
            <p:cNvSpPr/>
            <p:nvPr/>
          </p:nvSpPr>
          <p:spPr>
            <a:xfrm>
              <a:off x="357200" y="4693573"/>
              <a:ext cx="47856" cy="37519"/>
            </a:xfrm>
            <a:custGeom>
              <a:avLst/>
              <a:gdLst/>
              <a:ahLst/>
              <a:cxnLst/>
              <a:rect l="l" t="t" r="r" b="b"/>
              <a:pathLst>
                <a:path w="3037" h="2381" extrusionOk="0">
                  <a:moveTo>
                    <a:pt x="2790" y="0"/>
                  </a:moveTo>
                  <a:cubicBezTo>
                    <a:pt x="2709" y="0"/>
                    <a:pt x="2628" y="38"/>
                    <a:pt x="2603" y="113"/>
                  </a:cubicBezTo>
                  <a:cubicBezTo>
                    <a:pt x="2236" y="1113"/>
                    <a:pt x="201" y="1981"/>
                    <a:pt x="168" y="1981"/>
                  </a:cubicBezTo>
                  <a:cubicBezTo>
                    <a:pt x="68" y="2047"/>
                    <a:pt x="1" y="2147"/>
                    <a:pt x="68" y="2281"/>
                  </a:cubicBezTo>
                  <a:cubicBezTo>
                    <a:pt x="101" y="2348"/>
                    <a:pt x="168" y="2381"/>
                    <a:pt x="234" y="2381"/>
                  </a:cubicBezTo>
                  <a:lnTo>
                    <a:pt x="334" y="2381"/>
                  </a:lnTo>
                  <a:cubicBezTo>
                    <a:pt x="434" y="2348"/>
                    <a:pt x="2536" y="1447"/>
                    <a:pt x="3003" y="279"/>
                  </a:cubicBezTo>
                  <a:cubicBezTo>
                    <a:pt x="3036" y="179"/>
                    <a:pt x="2970" y="46"/>
                    <a:pt x="2870" y="13"/>
                  </a:cubicBezTo>
                  <a:cubicBezTo>
                    <a:pt x="2845" y="4"/>
                    <a:pt x="2817" y="0"/>
                    <a:pt x="279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31"/>
            <p:cNvSpPr/>
            <p:nvPr/>
          </p:nvSpPr>
          <p:spPr>
            <a:xfrm>
              <a:off x="460773" y="4659911"/>
              <a:ext cx="49416" cy="15994"/>
            </a:xfrm>
            <a:custGeom>
              <a:avLst/>
              <a:gdLst/>
              <a:ahLst/>
              <a:cxnLst/>
              <a:rect l="l" t="t" r="r" b="b"/>
              <a:pathLst>
                <a:path w="3136" h="1015" extrusionOk="0">
                  <a:moveTo>
                    <a:pt x="2914" y="1"/>
                  </a:moveTo>
                  <a:cubicBezTo>
                    <a:pt x="2856" y="1"/>
                    <a:pt x="2791" y="25"/>
                    <a:pt x="2735" y="80"/>
                  </a:cubicBezTo>
                  <a:cubicBezTo>
                    <a:pt x="2709" y="107"/>
                    <a:pt x="2254" y="583"/>
                    <a:pt x="1183" y="583"/>
                  </a:cubicBezTo>
                  <a:cubicBezTo>
                    <a:pt x="917" y="583"/>
                    <a:pt x="612" y="554"/>
                    <a:pt x="267" y="481"/>
                  </a:cubicBezTo>
                  <a:cubicBezTo>
                    <a:pt x="167" y="481"/>
                    <a:pt x="34" y="547"/>
                    <a:pt x="34" y="647"/>
                  </a:cubicBezTo>
                  <a:cubicBezTo>
                    <a:pt x="0" y="781"/>
                    <a:pt x="67" y="881"/>
                    <a:pt x="200" y="914"/>
                  </a:cubicBezTo>
                  <a:cubicBezTo>
                    <a:pt x="534" y="981"/>
                    <a:pt x="834" y="1014"/>
                    <a:pt x="1134" y="1014"/>
                  </a:cubicBezTo>
                  <a:cubicBezTo>
                    <a:pt x="2435" y="1014"/>
                    <a:pt x="3036" y="381"/>
                    <a:pt x="3036" y="347"/>
                  </a:cubicBezTo>
                  <a:cubicBezTo>
                    <a:pt x="3136" y="281"/>
                    <a:pt x="3136" y="147"/>
                    <a:pt x="3036" y="47"/>
                  </a:cubicBezTo>
                  <a:cubicBezTo>
                    <a:pt x="3006" y="17"/>
                    <a:pt x="2962" y="1"/>
                    <a:pt x="29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31"/>
            <p:cNvSpPr/>
            <p:nvPr/>
          </p:nvSpPr>
          <p:spPr>
            <a:xfrm>
              <a:off x="330913" y="4640006"/>
              <a:ext cx="62053" cy="23810"/>
            </a:xfrm>
            <a:custGeom>
              <a:avLst/>
              <a:gdLst/>
              <a:ahLst/>
              <a:cxnLst/>
              <a:rect l="l" t="t" r="r" b="b"/>
              <a:pathLst>
                <a:path w="3938" h="1511" extrusionOk="0">
                  <a:moveTo>
                    <a:pt x="202" y="1"/>
                  </a:moveTo>
                  <a:cubicBezTo>
                    <a:pt x="102" y="1"/>
                    <a:pt x="29" y="65"/>
                    <a:pt x="1" y="176"/>
                  </a:cubicBezTo>
                  <a:cubicBezTo>
                    <a:pt x="1" y="276"/>
                    <a:pt x="68" y="409"/>
                    <a:pt x="168" y="409"/>
                  </a:cubicBezTo>
                  <a:cubicBezTo>
                    <a:pt x="201" y="409"/>
                    <a:pt x="2836" y="1010"/>
                    <a:pt x="3570" y="1477"/>
                  </a:cubicBezTo>
                  <a:cubicBezTo>
                    <a:pt x="3637" y="1510"/>
                    <a:pt x="3670" y="1510"/>
                    <a:pt x="3704" y="1510"/>
                  </a:cubicBezTo>
                  <a:cubicBezTo>
                    <a:pt x="3770" y="1510"/>
                    <a:pt x="3837" y="1477"/>
                    <a:pt x="3870" y="1410"/>
                  </a:cubicBezTo>
                  <a:cubicBezTo>
                    <a:pt x="3937" y="1310"/>
                    <a:pt x="3904" y="1210"/>
                    <a:pt x="3804" y="1143"/>
                  </a:cubicBezTo>
                  <a:cubicBezTo>
                    <a:pt x="3003" y="610"/>
                    <a:pt x="368" y="42"/>
                    <a:pt x="268" y="9"/>
                  </a:cubicBezTo>
                  <a:cubicBezTo>
                    <a:pt x="245" y="3"/>
                    <a:pt x="223" y="1"/>
                    <a:pt x="2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31"/>
            <p:cNvSpPr/>
            <p:nvPr/>
          </p:nvSpPr>
          <p:spPr>
            <a:xfrm>
              <a:off x="371399" y="4632363"/>
              <a:ext cx="105796" cy="86367"/>
            </a:xfrm>
            <a:custGeom>
              <a:avLst/>
              <a:gdLst/>
              <a:ahLst/>
              <a:cxnLst/>
              <a:rect l="l" t="t" r="r" b="b"/>
              <a:pathLst>
                <a:path w="6714" h="5481" extrusionOk="0">
                  <a:moveTo>
                    <a:pt x="3588" y="0"/>
                  </a:moveTo>
                  <a:cubicBezTo>
                    <a:pt x="2894" y="0"/>
                    <a:pt x="2335" y="161"/>
                    <a:pt x="2335" y="161"/>
                  </a:cubicBezTo>
                  <a:cubicBezTo>
                    <a:pt x="34" y="861"/>
                    <a:pt x="0" y="4130"/>
                    <a:pt x="2903" y="5231"/>
                  </a:cubicBezTo>
                  <a:cubicBezTo>
                    <a:pt x="3362" y="5403"/>
                    <a:pt x="3775" y="5481"/>
                    <a:pt x="4140" y="5481"/>
                  </a:cubicBezTo>
                  <a:cubicBezTo>
                    <a:pt x="6107" y="5481"/>
                    <a:pt x="6713" y="3234"/>
                    <a:pt x="6038" y="1461"/>
                  </a:cubicBezTo>
                  <a:cubicBezTo>
                    <a:pt x="5589" y="263"/>
                    <a:pt x="4477" y="0"/>
                    <a:pt x="35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31"/>
            <p:cNvSpPr/>
            <p:nvPr/>
          </p:nvSpPr>
          <p:spPr>
            <a:xfrm>
              <a:off x="399783" y="4647303"/>
              <a:ext cx="23668" cy="15978"/>
            </a:xfrm>
            <a:custGeom>
              <a:avLst/>
              <a:gdLst/>
              <a:ahLst/>
              <a:cxnLst/>
              <a:rect l="l" t="t" r="r" b="b"/>
              <a:pathLst>
                <a:path w="1502" h="1014" extrusionOk="0">
                  <a:moveTo>
                    <a:pt x="784" y="0"/>
                  </a:moveTo>
                  <a:cubicBezTo>
                    <a:pt x="700" y="0"/>
                    <a:pt x="617" y="15"/>
                    <a:pt x="534" y="46"/>
                  </a:cubicBezTo>
                  <a:cubicBezTo>
                    <a:pt x="134" y="213"/>
                    <a:pt x="34" y="714"/>
                    <a:pt x="34" y="747"/>
                  </a:cubicBezTo>
                  <a:cubicBezTo>
                    <a:pt x="1" y="880"/>
                    <a:pt x="67" y="980"/>
                    <a:pt x="201" y="1014"/>
                  </a:cubicBezTo>
                  <a:lnTo>
                    <a:pt x="234" y="1014"/>
                  </a:lnTo>
                  <a:cubicBezTo>
                    <a:pt x="334" y="1014"/>
                    <a:pt x="434" y="947"/>
                    <a:pt x="434" y="847"/>
                  </a:cubicBezTo>
                  <a:cubicBezTo>
                    <a:pt x="468" y="747"/>
                    <a:pt x="534" y="480"/>
                    <a:pt x="701" y="413"/>
                  </a:cubicBezTo>
                  <a:cubicBezTo>
                    <a:pt x="720" y="409"/>
                    <a:pt x="739" y="407"/>
                    <a:pt x="759" y="407"/>
                  </a:cubicBezTo>
                  <a:cubicBezTo>
                    <a:pt x="888" y="407"/>
                    <a:pt x="1053" y="489"/>
                    <a:pt x="1168" y="547"/>
                  </a:cubicBezTo>
                  <a:cubicBezTo>
                    <a:pt x="1198" y="577"/>
                    <a:pt x="1242" y="593"/>
                    <a:pt x="1287" y="593"/>
                  </a:cubicBezTo>
                  <a:cubicBezTo>
                    <a:pt x="1341" y="593"/>
                    <a:pt x="1398" y="569"/>
                    <a:pt x="1435" y="513"/>
                  </a:cubicBezTo>
                  <a:cubicBezTo>
                    <a:pt x="1502" y="413"/>
                    <a:pt x="1502" y="280"/>
                    <a:pt x="1402" y="213"/>
                  </a:cubicBezTo>
                  <a:cubicBezTo>
                    <a:pt x="1171" y="75"/>
                    <a:pt x="973" y="0"/>
                    <a:pt x="7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31"/>
            <p:cNvSpPr/>
            <p:nvPr/>
          </p:nvSpPr>
          <p:spPr>
            <a:xfrm>
              <a:off x="430278" y="4649951"/>
              <a:ext cx="23668" cy="15962"/>
            </a:xfrm>
            <a:custGeom>
              <a:avLst/>
              <a:gdLst/>
              <a:ahLst/>
              <a:cxnLst/>
              <a:rect l="l" t="t" r="r" b="b"/>
              <a:pathLst>
                <a:path w="1502" h="1013" extrusionOk="0">
                  <a:moveTo>
                    <a:pt x="761" y="0"/>
                  </a:moveTo>
                  <a:cubicBezTo>
                    <a:pt x="680" y="0"/>
                    <a:pt x="604" y="15"/>
                    <a:pt x="534" y="45"/>
                  </a:cubicBezTo>
                  <a:cubicBezTo>
                    <a:pt x="134" y="212"/>
                    <a:pt x="34" y="712"/>
                    <a:pt x="34" y="779"/>
                  </a:cubicBezTo>
                  <a:cubicBezTo>
                    <a:pt x="0" y="879"/>
                    <a:pt x="67" y="979"/>
                    <a:pt x="167" y="1013"/>
                  </a:cubicBezTo>
                  <a:lnTo>
                    <a:pt x="234" y="1013"/>
                  </a:lnTo>
                  <a:cubicBezTo>
                    <a:pt x="334" y="1013"/>
                    <a:pt x="401" y="946"/>
                    <a:pt x="434" y="846"/>
                  </a:cubicBezTo>
                  <a:cubicBezTo>
                    <a:pt x="434" y="746"/>
                    <a:pt x="534" y="512"/>
                    <a:pt x="701" y="446"/>
                  </a:cubicBezTo>
                  <a:cubicBezTo>
                    <a:pt x="731" y="430"/>
                    <a:pt x="763" y="424"/>
                    <a:pt x="796" y="424"/>
                  </a:cubicBezTo>
                  <a:cubicBezTo>
                    <a:pt x="908" y="424"/>
                    <a:pt x="1031" y="501"/>
                    <a:pt x="1135" y="579"/>
                  </a:cubicBezTo>
                  <a:cubicBezTo>
                    <a:pt x="1170" y="603"/>
                    <a:pt x="1210" y="614"/>
                    <a:pt x="1249" y="614"/>
                  </a:cubicBezTo>
                  <a:cubicBezTo>
                    <a:pt x="1321" y="614"/>
                    <a:pt x="1392" y="577"/>
                    <a:pt x="1435" y="512"/>
                  </a:cubicBezTo>
                  <a:cubicBezTo>
                    <a:pt x="1502" y="412"/>
                    <a:pt x="1468" y="312"/>
                    <a:pt x="1368" y="245"/>
                  </a:cubicBezTo>
                  <a:cubicBezTo>
                    <a:pt x="1158" y="82"/>
                    <a:pt x="948" y="0"/>
                    <a:pt x="76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31"/>
            <p:cNvSpPr/>
            <p:nvPr/>
          </p:nvSpPr>
          <p:spPr>
            <a:xfrm>
              <a:off x="436581" y="4668326"/>
              <a:ext cx="23668" cy="15994"/>
            </a:xfrm>
            <a:custGeom>
              <a:avLst/>
              <a:gdLst/>
              <a:ahLst/>
              <a:cxnLst/>
              <a:rect l="l" t="t" r="r" b="b"/>
              <a:pathLst>
                <a:path w="1502" h="1015" extrusionOk="0">
                  <a:moveTo>
                    <a:pt x="769" y="1"/>
                  </a:moveTo>
                  <a:cubicBezTo>
                    <a:pt x="685" y="1"/>
                    <a:pt x="607" y="16"/>
                    <a:pt x="534" y="47"/>
                  </a:cubicBezTo>
                  <a:cubicBezTo>
                    <a:pt x="134" y="214"/>
                    <a:pt x="34" y="714"/>
                    <a:pt x="1" y="747"/>
                  </a:cubicBezTo>
                  <a:cubicBezTo>
                    <a:pt x="1" y="881"/>
                    <a:pt x="67" y="981"/>
                    <a:pt x="168" y="1014"/>
                  </a:cubicBezTo>
                  <a:lnTo>
                    <a:pt x="201" y="1014"/>
                  </a:lnTo>
                  <a:cubicBezTo>
                    <a:pt x="301" y="1014"/>
                    <a:pt x="401" y="947"/>
                    <a:pt x="401" y="847"/>
                  </a:cubicBezTo>
                  <a:cubicBezTo>
                    <a:pt x="434" y="747"/>
                    <a:pt x="534" y="514"/>
                    <a:pt x="668" y="447"/>
                  </a:cubicBezTo>
                  <a:cubicBezTo>
                    <a:pt x="698" y="432"/>
                    <a:pt x="731" y="425"/>
                    <a:pt x="767" y="425"/>
                  </a:cubicBezTo>
                  <a:cubicBezTo>
                    <a:pt x="888" y="425"/>
                    <a:pt x="1032" y="503"/>
                    <a:pt x="1135" y="580"/>
                  </a:cubicBezTo>
                  <a:cubicBezTo>
                    <a:pt x="1170" y="604"/>
                    <a:pt x="1210" y="615"/>
                    <a:pt x="1249" y="615"/>
                  </a:cubicBezTo>
                  <a:cubicBezTo>
                    <a:pt x="1321" y="615"/>
                    <a:pt x="1392" y="578"/>
                    <a:pt x="1435" y="514"/>
                  </a:cubicBezTo>
                  <a:cubicBezTo>
                    <a:pt x="1502" y="414"/>
                    <a:pt x="1468" y="280"/>
                    <a:pt x="1368" y="214"/>
                  </a:cubicBezTo>
                  <a:cubicBezTo>
                    <a:pt x="1161" y="75"/>
                    <a:pt x="954" y="1"/>
                    <a:pt x="7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31"/>
            <p:cNvSpPr/>
            <p:nvPr/>
          </p:nvSpPr>
          <p:spPr>
            <a:xfrm>
              <a:off x="407142" y="4687789"/>
              <a:ext cx="23668" cy="15978"/>
            </a:xfrm>
            <a:custGeom>
              <a:avLst/>
              <a:gdLst/>
              <a:ahLst/>
              <a:cxnLst/>
              <a:rect l="l" t="t" r="r" b="b"/>
              <a:pathLst>
                <a:path w="1502" h="1014" extrusionOk="0">
                  <a:moveTo>
                    <a:pt x="761" y="1"/>
                  </a:moveTo>
                  <a:cubicBezTo>
                    <a:pt x="681" y="1"/>
                    <a:pt x="605" y="16"/>
                    <a:pt x="534" y="46"/>
                  </a:cubicBezTo>
                  <a:cubicBezTo>
                    <a:pt x="134" y="213"/>
                    <a:pt x="34" y="713"/>
                    <a:pt x="34" y="780"/>
                  </a:cubicBezTo>
                  <a:cubicBezTo>
                    <a:pt x="1" y="880"/>
                    <a:pt x="67" y="980"/>
                    <a:pt x="201" y="1013"/>
                  </a:cubicBezTo>
                  <a:lnTo>
                    <a:pt x="234" y="1013"/>
                  </a:lnTo>
                  <a:cubicBezTo>
                    <a:pt x="334" y="1013"/>
                    <a:pt x="401" y="947"/>
                    <a:pt x="434" y="847"/>
                  </a:cubicBezTo>
                  <a:cubicBezTo>
                    <a:pt x="434" y="780"/>
                    <a:pt x="534" y="513"/>
                    <a:pt x="701" y="446"/>
                  </a:cubicBezTo>
                  <a:cubicBezTo>
                    <a:pt x="731" y="431"/>
                    <a:pt x="763" y="425"/>
                    <a:pt x="796" y="425"/>
                  </a:cubicBezTo>
                  <a:cubicBezTo>
                    <a:pt x="908" y="425"/>
                    <a:pt x="1032" y="502"/>
                    <a:pt x="1135" y="580"/>
                  </a:cubicBezTo>
                  <a:cubicBezTo>
                    <a:pt x="1170" y="603"/>
                    <a:pt x="1210" y="614"/>
                    <a:pt x="1249" y="614"/>
                  </a:cubicBezTo>
                  <a:cubicBezTo>
                    <a:pt x="1321" y="614"/>
                    <a:pt x="1392" y="578"/>
                    <a:pt x="1435" y="513"/>
                  </a:cubicBezTo>
                  <a:cubicBezTo>
                    <a:pt x="1502" y="413"/>
                    <a:pt x="1468" y="313"/>
                    <a:pt x="1368" y="246"/>
                  </a:cubicBezTo>
                  <a:cubicBezTo>
                    <a:pt x="1158" y="83"/>
                    <a:pt x="948" y="1"/>
                    <a:pt x="76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31"/>
            <p:cNvSpPr/>
            <p:nvPr/>
          </p:nvSpPr>
          <p:spPr>
            <a:xfrm>
              <a:off x="432909" y="4692517"/>
              <a:ext cx="23668" cy="15978"/>
            </a:xfrm>
            <a:custGeom>
              <a:avLst/>
              <a:gdLst/>
              <a:ahLst/>
              <a:cxnLst/>
              <a:rect l="l" t="t" r="r" b="b"/>
              <a:pathLst>
                <a:path w="1502" h="1014" extrusionOk="0">
                  <a:moveTo>
                    <a:pt x="784" y="0"/>
                  </a:moveTo>
                  <a:cubicBezTo>
                    <a:pt x="699" y="0"/>
                    <a:pt x="617" y="15"/>
                    <a:pt x="534" y="46"/>
                  </a:cubicBezTo>
                  <a:cubicBezTo>
                    <a:pt x="167" y="213"/>
                    <a:pt x="34" y="680"/>
                    <a:pt x="34" y="747"/>
                  </a:cubicBezTo>
                  <a:cubicBezTo>
                    <a:pt x="0" y="847"/>
                    <a:pt x="100" y="980"/>
                    <a:pt x="200" y="980"/>
                  </a:cubicBezTo>
                  <a:cubicBezTo>
                    <a:pt x="200" y="1014"/>
                    <a:pt x="234" y="1014"/>
                    <a:pt x="234" y="1014"/>
                  </a:cubicBezTo>
                  <a:cubicBezTo>
                    <a:pt x="334" y="1014"/>
                    <a:pt x="434" y="913"/>
                    <a:pt x="434" y="847"/>
                  </a:cubicBezTo>
                  <a:cubicBezTo>
                    <a:pt x="467" y="747"/>
                    <a:pt x="534" y="480"/>
                    <a:pt x="701" y="413"/>
                  </a:cubicBezTo>
                  <a:cubicBezTo>
                    <a:pt x="719" y="409"/>
                    <a:pt x="738" y="406"/>
                    <a:pt x="759" y="406"/>
                  </a:cubicBezTo>
                  <a:cubicBezTo>
                    <a:pt x="888" y="406"/>
                    <a:pt x="1053" y="489"/>
                    <a:pt x="1168" y="547"/>
                  </a:cubicBezTo>
                  <a:cubicBezTo>
                    <a:pt x="1198" y="576"/>
                    <a:pt x="1241" y="593"/>
                    <a:pt x="1286" y="593"/>
                  </a:cubicBezTo>
                  <a:cubicBezTo>
                    <a:pt x="1341" y="593"/>
                    <a:pt x="1398" y="568"/>
                    <a:pt x="1435" y="513"/>
                  </a:cubicBezTo>
                  <a:cubicBezTo>
                    <a:pt x="1501" y="413"/>
                    <a:pt x="1501" y="280"/>
                    <a:pt x="1401" y="213"/>
                  </a:cubicBezTo>
                  <a:cubicBezTo>
                    <a:pt x="1171" y="75"/>
                    <a:pt x="972" y="0"/>
                    <a:pt x="7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31"/>
            <p:cNvSpPr/>
            <p:nvPr/>
          </p:nvSpPr>
          <p:spPr>
            <a:xfrm>
              <a:off x="390847" y="4672629"/>
              <a:ext cx="23668" cy="13788"/>
            </a:xfrm>
            <a:custGeom>
              <a:avLst/>
              <a:gdLst/>
              <a:ahLst/>
              <a:cxnLst/>
              <a:rect l="l" t="t" r="r" b="b"/>
              <a:pathLst>
                <a:path w="1502" h="875" extrusionOk="0">
                  <a:moveTo>
                    <a:pt x="911" y="1"/>
                  </a:moveTo>
                  <a:cubicBezTo>
                    <a:pt x="832" y="1"/>
                    <a:pt x="762" y="16"/>
                    <a:pt x="701" y="41"/>
                  </a:cubicBezTo>
                  <a:cubicBezTo>
                    <a:pt x="301" y="107"/>
                    <a:pt x="67" y="541"/>
                    <a:pt x="67" y="574"/>
                  </a:cubicBezTo>
                  <a:cubicBezTo>
                    <a:pt x="1" y="674"/>
                    <a:pt x="34" y="808"/>
                    <a:pt x="134" y="841"/>
                  </a:cubicBezTo>
                  <a:cubicBezTo>
                    <a:pt x="167" y="875"/>
                    <a:pt x="201" y="875"/>
                    <a:pt x="234" y="875"/>
                  </a:cubicBezTo>
                  <a:cubicBezTo>
                    <a:pt x="301" y="875"/>
                    <a:pt x="401" y="841"/>
                    <a:pt x="434" y="774"/>
                  </a:cubicBezTo>
                  <a:cubicBezTo>
                    <a:pt x="468" y="674"/>
                    <a:pt x="634" y="474"/>
                    <a:pt x="801" y="441"/>
                  </a:cubicBezTo>
                  <a:cubicBezTo>
                    <a:pt x="826" y="433"/>
                    <a:pt x="853" y="428"/>
                    <a:pt x="882" y="428"/>
                  </a:cubicBezTo>
                  <a:cubicBezTo>
                    <a:pt x="966" y="428"/>
                    <a:pt x="1060" y="466"/>
                    <a:pt x="1135" y="541"/>
                  </a:cubicBezTo>
                  <a:cubicBezTo>
                    <a:pt x="1170" y="565"/>
                    <a:pt x="1210" y="576"/>
                    <a:pt x="1249" y="576"/>
                  </a:cubicBezTo>
                  <a:cubicBezTo>
                    <a:pt x="1321" y="576"/>
                    <a:pt x="1392" y="539"/>
                    <a:pt x="1435" y="474"/>
                  </a:cubicBezTo>
                  <a:cubicBezTo>
                    <a:pt x="1502" y="374"/>
                    <a:pt x="1502" y="241"/>
                    <a:pt x="1402" y="174"/>
                  </a:cubicBezTo>
                  <a:cubicBezTo>
                    <a:pt x="1211" y="47"/>
                    <a:pt x="1048" y="1"/>
                    <a:pt x="91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31"/>
            <p:cNvSpPr/>
            <p:nvPr/>
          </p:nvSpPr>
          <p:spPr>
            <a:xfrm>
              <a:off x="387648" y="3922426"/>
              <a:ext cx="156897" cy="226640"/>
            </a:xfrm>
            <a:custGeom>
              <a:avLst/>
              <a:gdLst/>
              <a:ahLst/>
              <a:cxnLst/>
              <a:rect l="l" t="t" r="r" b="b"/>
              <a:pathLst>
                <a:path w="9957" h="14383" extrusionOk="0">
                  <a:moveTo>
                    <a:pt x="6143" y="1"/>
                  </a:moveTo>
                  <a:cubicBezTo>
                    <a:pt x="5235" y="1"/>
                    <a:pt x="0" y="6205"/>
                    <a:pt x="637" y="8849"/>
                  </a:cubicBezTo>
                  <a:cubicBezTo>
                    <a:pt x="1304" y="11618"/>
                    <a:pt x="4273" y="14153"/>
                    <a:pt x="4273" y="14153"/>
                  </a:cubicBezTo>
                  <a:cubicBezTo>
                    <a:pt x="4400" y="14309"/>
                    <a:pt x="4587" y="14382"/>
                    <a:pt x="4815" y="14382"/>
                  </a:cubicBezTo>
                  <a:cubicBezTo>
                    <a:pt x="6389" y="14382"/>
                    <a:pt x="9956" y="10931"/>
                    <a:pt x="9811" y="7582"/>
                  </a:cubicBezTo>
                  <a:cubicBezTo>
                    <a:pt x="9644" y="3745"/>
                    <a:pt x="6742" y="643"/>
                    <a:pt x="6241" y="43"/>
                  </a:cubicBezTo>
                  <a:cubicBezTo>
                    <a:pt x="6219" y="14"/>
                    <a:pt x="6186" y="1"/>
                    <a:pt x="6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31"/>
            <p:cNvSpPr/>
            <p:nvPr/>
          </p:nvSpPr>
          <p:spPr>
            <a:xfrm>
              <a:off x="471804" y="4077768"/>
              <a:ext cx="219203" cy="141282"/>
            </a:xfrm>
            <a:custGeom>
              <a:avLst/>
              <a:gdLst/>
              <a:ahLst/>
              <a:cxnLst/>
              <a:rect l="l" t="t" r="r" b="b"/>
              <a:pathLst>
                <a:path w="13911" h="8966" extrusionOk="0">
                  <a:moveTo>
                    <a:pt x="5232" y="0"/>
                  </a:moveTo>
                  <a:cubicBezTo>
                    <a:pt x="1678" y="0"/>
                    <a:pt x="1" y="6231"/>
                    <a:pt x="1" y="6231"/>
                  </a:cubicBezTo>
                  <a:cubicBezTo>
                    <a:pt x="1" y="6231"/>
                    <a:pt x="3346" y="8965"/>
                    <a:pt x="6519" y="8965"/>
                  </a:cubicBezTo>
                  <a:cubicBezTo>
                    <a:pt x="7201" y="8965"/>
                    <a:pt x="7875" y="8839"/>
                    <a:pt x="8507" y="8532"/>
                  </a:cubicBezTo>
                  <a:cubicBezTo>
                    <a:pt x="12109" y="6831"/>
                    <a:pt x="13911" y="3262"/>
                    <a:pt x="13477" y="3062"/>
                  </a:cubicBezTo>
                  <a:cubicBezTo>
                    <a:pt x="13010" y="2828"/>
                    <a:pt x="9774" y="827"/>
                    <a:pt x="5838" y="60"/>
                  </a:cubicBezTo>
                  <a:cubicBezTo>
                    <a:pt x="5630" y="19"/>
                    <a:pt x="5428" y="0"/>
                    <a:pt x="5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31"/>
            <p:cNvSpPr/>
            <p:nvPr/>
          </p:nvSpPr>
          <p:spPr>
            <a:xfrm>
              <a:off x="413462" y="4173318"/>
              <a:ext cx="174514" cy="188381"/>
            </a:xfrm>
            <a:custGeom>
              <a:avLst/>
              <a:gdLst/>
              <a:ahLst/>
              <a:cxnLst/>
              <a:rect l="l" t="t" r="r" b="b"/>
              <a:pathLst>
                <a:path w="11075" h="11955" extrusionOk="0">
                  <a:moveTo>
                    <a:pt x="3102" y="1"/>
                  </a:moveTo>
                  <a:cubicBezTo>
                    <a:pt x="3102" y="1"/>
                    <a:pt x="0" y="3704"/>
                    <a:pt x="2035" y="7106"/>
                  </a:cubicBezTo>
                  <a:cubicBezTo>
                    <a:pt x="3942" y="10348"/>
                    <a:pt x="8090" y="11955"/>
                    <a:pt x="9603" y="11955"/>
                  </a:cubicBezTo>
                  <a:cubicBezTo>
                    <a:pt x="9677" y="11955"/>
                    <a:pt x="9746" y="11951"/>
                    <a:pt x="9807" y="11943"/>
                  </a:cubicBezTo>
                  <a:cubicBezTo>
                    <a:pt x="11075" y="11776"/>
                    <a:pt x="10574" y="7339"/>
                    <a:pt x="9640" y="3904"/>
                  </a:cubicBezTo>
                  <a:cubicBezTo>
                    <a:pt x="8840" y="902"/>
                    <a:pt x="3102" y="1"/>
                    <a:pt x="3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31"/>
            <p:cNvSpPr/>
            <p:nvPr/>
          </p:nvSpPr>
          <p:spPr>
            <a:xfrm>
              <a:off x="285714" y="4162113"/>
              <a:ext cx="175050" cy="158599"/>
            </a:xfrm>
            <a:custGeom>
              <a:avLst/>
              <a:gdLst/>
              <a:ahLst/>
              <a:cxnLst/>
              <a:rect l="l" t="t" r="r" b="b"/>
              <a:pathLst>
                <a:path w="11109" h="10065" extrusionOk="0">
                  <a:moveTo>
                    <a:pt x="7135" y="0"/>
                  </a:moveTo>
                  <a:cubicBezTo>
                    <a:pt x="6068" y="0"/>
                    <a:pt x="4926" y="278"/>
                    <a:pt x="3903" y="1112"/>
                  </a:cubicBezTo>
                  <a:cubicBezTo>
                    <a:pt x="868" y="3647"/>
                    <a:pt x="0" y="8284"/>
                    <a:pt x="367" y="9552"/>
                  </a:cubicBezTo>
                  <a:cubicBezTo>
                    <a:pt x="465" y="9912"/>
                    <a:pt x="903" y="10065"/>
                    <a:pt x="1556" y="10065"/>
                  </a:cubicBezTo>
                  <a:cubicBezTo>
                    <a:pt x="3139" y="10065"/>
                    <a:pt x="5982" y="9166"/>
                    <a:pt x="8273" y="8151"/>
                  </a:cubicBezTo>
                  <a:cubicBezTo>
                    <a:pt x="11108" y="6916"/>
                    <a:pt x="11108" y="1112"/>
                    <a:pt x="11108" y="1112"/>
                  </a:cubicBezTo>
                  <a:cubicBezTo>
                    <a:pt x="11108" y="1112"/>
                    <a:pt x="9270" y="0"/>
                    <a:pt x="7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31"/>
            <p:cNvSpPr/>
            <p:nvPr/>
          </p:nvSpPr>
          <p:spPr>
            <a:xfrm>
              <a:off x="238923" y="4046438"/>
              <a:ext cx="213420" cy="140778"/>
            </a:xfrm>
            <a:custGeom>
              <a:avLst/>
              <a:gdLst/>
              <a:ahLst/>
              <a:cxnLst/>
              <a:rect l="l" t="t" r="r" b="b"/>
              <a:pathLst>
                <a:path w="13544" h="8934" extrusionOk="0">
                  <a:moveTo>
                    <a:pt x="4728" y="0"/>
                  </a:moveTo>
                  <a:cubicBezTo>
                    <a:pt x="3019" y="0"/>
                    <a:pt x="1598" y="349"/>
                    <a:pt x="1068" y="713"/>
                  </a:cubicBezTo>
                  <a:cubicBezTo>
                    <a:pt x="0" y="1447"/>
                    <a:pt x="2502" y="5183"/>
                    <a:pt x="4904" y="7785"/>
                  </a:cubicBezTo>
                  <a:cubicBezTo>
                    <a:pt x="5705" y="8662"/>
                    <a:pt x="7001" y="8934"/>
                    <a:pt x="8297" y="8934"/>
                  </a:cubicBezTo>
                  <a:cubicBezTo>
                    <a:pt x="10402" y="8934"/>
                    <a:pt x="12509" y="8219"/>
                    <a:pt x="12509" y="8219"/>
                  </a:cubicBezTo>
                  <a:cubicBezTo>
                    <a:pt x="12509" y="8219"/>
                    <a:pt x="13543" y="3482"/>
                    <a:pt x="10174" y="1414"/>
                  </a:cubicBezTo>
                  <a:cubicBezTo>
                    <a:pt x="8480" y="357"/>
                    <a:pt x="6456" y="0"/>
                    <a:pt x="47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31"/>
            <p:cNvSpPr/>
            <p:nvPr/>
          </p:nvSpPr>
          <p:spPr>
            <a:xfrm>
              <a:off x="332504" y="4157354"/>
              <a:ext cx="91992" cy="34903"/>
            </a:xfrm>
            <a:custGeom>
              <a:avLst/>
              <a:gdLst/>
              <a:ahLst/>
              <a:cxnLst/>
              <a:rect l="l" t="t" r="r" b="b"/>
              <a:pathLst>
                <a:path w="5838" h="2215" extrusionOk="0">
                  <a:moveTo>
                    <a:pt x="5617" y="0"/>
                  </a:moveTo>
                  <a:cubicBezTo>
                    <a:pt x="5567" y="0"/>
                    <a:pt x="5516" y="17"/>
                    <a:pt x="5471" y="47"/>
                  </a:cubicBezTo>
                  <a:cubicBezTo>
                    <a:pt x="3202" y="1781"/>
                    <a:pt x="300" y="1781"/>
                    <a:pt x="200" y="1781"/>
                  </a:cubicBezTo>
                  <a:cubicBezTo>
                    <a:pt x="100" y="1781"/>
                    <a:pt x="0" y="1881"/>
                    <a:pt x="0" y="1981"/>
                  </a:cubicBezTo>
                  <a:cubicBezTo>
                    <a:pt x="0" y="2115"/>
                    <a:pt x="100" y="2215"/>
                    <a:pt x="200" y="2215"/>
                  </a:cubicBezTo>
                  <a:lnTo>
                    <a:pt x="234" y="2215"/>
                  </a:lnTo>
                  <a:cubicBezTo>
                    <a:pt x="500" y="2215"/>
                    <a:pt x="3369" y="2148"/>
                    <a:pt x="5737" y="380"/>
                  </a:cubicBezTo>
                  <a:cubicBezTo>
                    <a:pt x="5838" y="313"/>
                    <a:pt x="5838" y="180"/>
                    <a:pt x="5771" y="80"/>
                  </a:cubicBezTo>
                  <a:cubicBezTo>
                    <a:pt x="5734" y="25"/>
                    <a:pt x="5677" y="0"/>
                    <a:pt x="56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31"/>
            <p:cNvSpPr/>
            <p:nvPr/>
          </p:nvSpPr>
          <p:spPr>
            <a:xfrm>
              <a:off x="429222" y="4189960"/>
              <a:ext cx="27355" cy="80095"/>
            </a:xfrm>
            <a:custGeom>
              <a:avLst/>
              <a:gdLst/>
              <a:ahLst/>
              <a:cxnLst/>
              <a:rect l="l" t="t" r="r" b="b"/>
              <a:pathLst>
                <a:path w="1736" h="5083" extrusionOk="0">
                  <a:moveTo>
                    <a:pt x="1510" y="0"/>
                  </a:moveTo>
                  <a:cubicBezTo>
                    <a:pt x="1484" y="0"/>
                    <a:pt x="1459" y="4"/>
                    <a:pt x="1435" y="12"/>
                  </a:cubicBezTo>
                  <a:cubicBezTo>
                    <a:pt x="1" y="579"/>
                    <a:pt x="234" y="4449"/>
                    <a:pt x="268" y="4916"/>
                  </a:cubicBezTo>
                  <a:cubicBezTo>
                    <a:pt x="301" y="5016"/>
                    <a:pt x="368" y="5083"/>
                    <a:pt x="468" y="5083"/>
                  </a:cubicBezTo>
                  <a:lnTo>
                    <a:pt x="501" y="5083"/>
                  </a:lnTo>
                  <a:cubicBezTo>
                    <a:pt x="601" y="5083"/>
                    <a:pt x="701" y="4983"/>
                    <a:pt x="701" y="4882"/>
                  </a:cubicBezTo>
                  <a:cubicBezTo>
                    <a:pt x="601" y="3748"/>
                    <a:pt x="601" y="780"/>
                    <a:pt x="1569" y="413"/>
                  </a:cubicBezTo>
                  <a:cubicBezTo>
                    <a:pt x="1702" y="346"/>
                    <a:pt x="1735" y="246"/>
                    <a:pt x="1702" y="146"/>
                  </a:cubicBezTo>
                  <a:cubicBezTo>
                    <a:pt x="1677" y="44"/>
                    <a:pt x="1593" y="0"/>
                    <a:pt x="1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31"/>
            <p:cNvSpPr/>
            <p:nvPr/>
          </p:nvSpPr>
          <p:spPr>
            <a:xfrm>
              <a:off x="488636" y="4174374"/>
              <a:ext cx="70972" cy="44688"/>
            </a:xfrm>
            <a:custGeom>
              <a:avLst/>
              <a:gdLst/>
              <a:ahLst/>
              <a:cxnLst/>
              <a:rect l="l" t="t" r="r" b="b"/>
              <a:pathLst>
                <a:path w="4504" h="2836" extrusionOk="0">
                  <a:moveTo>
                    <a:pt x="642" y="0"/>
                  </a:moveTo>
                  <a:cubicBezTo>
                    <a:pt x="480" y="0"/>
                    <a:pt x="322" y="21"/>
                    <a:pt x="167" y="67"/>
                  </a:cubicBezTo>
                  <a:cubicBezTo>
                    <a:pt x="33" y="101"/>
                    <a:pt x="0" y="201"/>
                    <a:pt x="33" y="334"/>
                  </a:cubicBezTo>
                  <a:cubicBezTo>
                    <a:pt x="61" y="417"/>
                    <a:pt x="134" y="476"/>
                    <a:pt x="214" y="476"/>
                  </a:cubicBezTo>
                  <a:cubicBezTo>
                    <a:pt x="232" y="476"/>
                    <a:pt x="249" y="473"/>
                    <a:pt x="267" y="468"/>
                  </a:cubicBezTo>
                  <a:cubicBezTo>
                    <a:pt x="388" y="431"/>
                    <a:pt x="513" y="414"/>
                    <a:pt x="642" y="414"/>
                  </a:cubicBezTo>
                  <a:cubicBezTo>
                    <a:pt x="2149" y="414"/>
                    <a:pt x="4103" y="2738"/>
                    <a:pt x="4103" y="2769"/>
                  </a:cubicBezTo>
                  <a:cubicBezTo>
                    <a:pt x="4136" y="2803"/>
                    <a:pt x="4203" y="2836"/>
                    <a:pt x="4270" y="2836"/>
                  </a:cubicBezTo>
                  <a:cubicBezTo>
                    <a:pt x="4303" y="2836"/>
                    <a:pt x="4370" y="2836"/>
                    <a:pt x="4403" y="2803"/>
                  </a:cubicBezTo>
                  <a:cubicBezTo>
                    <a:pt x="4503" y="2703"/>
                    <a:pt x="4503" y="2569"/>
                    <a:pt x="4437" y="2502"/>
                  </a:cubicBezTo>
                  <a:cubicBezTo>
                    <a:pt x="4345" y="2380"/>
                    <a:pt x="2358" y="0"/>
                    <a:pt x="6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31"/>
            <p:cNvSpPr/>
            <p:nvPr/>
          </p:nvSpPr>
          <p:spPr>
            <a:xfrm>
              <a:off x="475492" y="4185390"/>
              <a:ext cx="32067" cy="63109"/>
            </a:xfrm>
            <a:custGeom>
              <a:avLst/>
              <a:gdLst/>
              <a:ahLst/>
              <a:cxnLst/>
              <a:rect l="l" t="t" r="r" b="b"/>
              <a:pathLst>
                <a:path w="2035" h="4005" extrusionOk="0">
                  <a:moveTo>
                    <a:pt x="247" y="1"/>
                  </a:moveTo>
                  <a:cubicBezTo>
                    <a:pt x="209" y="1"/>
                    <a:pt x="169" y="12"/>
                    <a:pt x="134" y="35"/>
                  </a:cubicBezTo>
                  <a:cubicBezTo>
                    <a:pt x="34" y="69"/>
                    <a:pt x="0" y="202"/>
                    <a:pt x="67" y="302"/>
                  </a:cubicBezTo>
                  <a:cubicBezTo>
                    <a:pt x="501" y="1036"/>
                    <a:pt x="1601" y="3104"/>
                    <a:pt x="1601" y="3805"/>
                  </a:cubicBezTo>
                  <a:cubicBezTo>
                    <a:pt x="1601" y="3905"/>
                    <a:pt x="1701" y="4005"/>
                    <a:pt x="1801" y="4005"/>
                  </a:cubicBezTo>
                  <a:cubicBezTo>
                    <a:pt x="1935" y="4005"/>
                    <a:pt x="2002" y="3905"/>
                    <a:pt x="2035" y="3805"/>
                  </a:cubicBezTo>
                  <a:cubicBezTo>
                    <a:pt x="2035" y="2871"/>
                    <a:pt x="567" y="369"/>
                    <a:pt x="400"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31"/>
            <p:cNvSpPr/>
            <p:nvPr/>
          </p:nvSpPr>
          <p:spPr>
            <a:xfrm>
              <a:off x="393479" y="4172656"/>
              <a:ext cx="46264" cy="39583"/>
            </a:xfrm>
            <a:custGeom>
              <a:avLst/>
              <a:gdLst/>
              <a:ahLst/>
              <a:cxnLst/>
              <a:rect l="l" t="t" r="r" b="b"/>
              <a:pathLst>
                <a:path w="2936" h="2512" extrusionOk="0">
                  <a:moveTo>
                    <a:pt x="2714" y="1"/>
                  </a:moveTo>
                  <a:cubicBezTo>
                    <a:pt x="2625" y="1"/>
                    <a:pt x="2530" y="61"/>
                    <a:pt x="2502" y="143"/>
                  </a:cubicBezTo>
                  <a:cubicBezTo>
                    <a:pt x="2169" y="1144"/>
                    <a:pt x="167" y="2078"/>
                    <a:pt x="167" y="2111"/>
                  </a:cubicBezTo>
                  <a:cubicBezTo>
                    <a:pt x="34" y="2144"/>
                    <a:pt x="0" y="2278"/>
                    <a:pt x="67" y="2378"/>
                  </a:cubicBezTo>
                  <a:cubicBezTo>
                    <a:pt x="101" y="2445"/>
                    <a:pt x="167" y="2511"/>
                    <a:pt x="234" y="2511"/>
                  </a:cubicBezTo>
                  <a:cubicBezTo>
                    <a:pt x="267" y="2511"/>
                    <a:pt x="301" y="2478"/>
                    <a:pt x="334" y="2478"/>
                  </a:cubicBezTo>
                  <a:cubicBezTo>
                    <a:pt x="434" y="2445"/>
                    <a:pt x="2502" y="1444"/>
                    <a:pt x="2903" y="276"/>
                  </a:cubicBezTo>
                  <a:cubicBezTo>
                    <a:pt x="2936" y="176"/>
                    <a:pt x="2869" y="43"/>
                    <a:pt x="2769" y="10"/>
                  </a:cubicBezTo>
                  <a:cubicBezTo>
                    <a:pt x="2751" y="4"/>
                    <a:pt x="2733" y="1"/>
                    <a:pt x="27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31"/>
            <p:cNvSpPr/>
            <p:nvPr/>
          </p:nvSpPr>
          <p:spPr>
            <a:xfrm>
              <a:off x="404510" y="4110611"/>
              <a:ext cx="107356" cy="85831"/>
            </a:xfrm>
            <a:custGeom>
              <a:avLst/>
              <a:gdLst/>
              <a:ahLst/>
              <a:cxnLst/>
              <a:rect l="l" t="t" r="r" b="b"/>
              <a:pathLst>
                <a:path w="6813" h="5447" extrusionOk="0">
                  <a:moveTo>
                    <a:pt x="3702" y="0"/>
                  </a:moveTo>
                  <a:cubicBezTo>
                    <a:pt x="2923" y="0"/>
                    <a:pt x="2269" y="211"/>
                    <a:pt x="2269" y="211"/>
                  </a:cubicBezTo>
                  <a:cubicBezTo>
                    <a:pt x="1" y="1011"/>
                    <a:pt x="101" y="4280"/>
                    <a:pt x="3070" y="5247"/>
                  </a:cubicBezTo>
                  <a:cubicBezTo>
                    <a:pt x="3489" y="5384"/>
                    <a:pt x="3867" y="5446"/>
                    <a:pt x="4205" y="5446"/>
                  </a:cubicBezTo>
                  <a:cubicBezTo>
                    <a:pt x="6257" y="5446"/>
                    <a:pt x="6812" y="3149"/>
                    <a:pt x="6039" y="1345"/>
                  </a:cubicBezTo>
                  <a:cubicBezTo>
                    <a:pt x="5583" y="258"/>
                    <a:pt x="4566"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31"/>
            <p:cNvSpPr/>
            <p:nvPr/>
          </p:nvSpPr>
          <p:spPr>
            <a:xfrm>
              <a:off x="442365" y="4166290"/>
              <a:ext cx="23148" cy="16514"/>
            </a:xfrm>
            <a:custGeom>
              <a:avLst/>
              <a:gdLst/>
              <a:ahLst/>
              <a:cxnLst/>
              <a:rect l="l" t="t" r="r" b="b"/>
              <a:pathLst>
                <a:path w="1469" h="1048" extrusionOk="0">
                  <a:moveTo>
                    <a:pt x="735" y="1"/>
                  </a:moveTo>
                  <a:cubicBezTo>
                    <a:pt x="652" y="1"/>
                    <a:pt x="573" y="16"/>
                    <a:pt x="501" y="47"/>
                  </a:cubicBezTo>
                  <a:cubicBezTo>
                    <a:pt x="101" y="247"/>
                    <a:pt x="1" y="747"/>
                    <a:pt x="1" y="780"/>
                  </a:cubicBezTo>
                  <a:cubicBezTo>
                    <a:pt x="1" y="914"/>
                    <a:pt x="67" y="1014"/>
                    <a:pt x="167" y="1014"/>
                  </a:cubicBezTo>
                  <a:cubicBezTo>
                    <a:pt x="201" y="1047"/>
                    <a:pt x="201" y="1047"/>
                    <a:pt x="201" y="1047"/>
                  </a:cubicBezTo>
                  <a:cubicBezTo>
                    <a:pt x="301" y="1047"/>
                    <a:pt x="401" y="947"/>
                    <a:pt x="401" y="847"/>
                  </a:cubicBezTo>
                  <a:cubicBezTo>
                    <a:pt x="434" y="780"/>
                    <a:pt x="501" y="514"/>
                    <a:pt x="668" y="447"/>
                  </a:cubicBezTo>
                  <a:cubicBezTo>
                    <a:pt x="699" y="431"/>
                    <a:pt x="732" y="425"/>
                    <a:pt x="766" y="425"/>
                  </a:cubicBezTo>
                  <a:cubicBezTo>
                    <a:pt x="879" y="425"/>
                    <a:pt x="1007" y="496"/>
                    <a:pt x="1135" y="547"/>
                  </a:cubicBezTo>
                  <a:cubicBezTo>
                    <a:pt x="1158" y="571"/>
                    <a:pt x="1190" y="582"/>
                    <a:pt x="1225" y="582"/>
                  </a:cubicBezTo>
                  <a:cubicBezTo>
                    <a:pt x="1288" y="582"/>
                    <a:pt x="1359" y="545"/>
                    <a:pt x="1402" y="480"/>
                  </a:cubicBezTo>
                  <a:cubicBezTo>
                    <a:pt x="1468" y="380"/>
                    <a:pt x="1435" y="280"/>
                    <a:pt x="1335" y="213"/>
                  </a:cubicBezTo>
                  <a:cubicBezTo>
                    <a:pt x="1128" y="75"/>
                    <a:pt x="920" y="1"/>
                    <a:pt x="7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31"/>
            <p:cNvSpPr/>
            <p:nvPr/>
          </p:nvSpPr>
          <p:spPr>
            <a:xfrm>
              <a:off x="468132" y="4169835"/>
              <a:ext cx="23668" cy="16120"/>
            </a:xfrm>
            <a:custGeom>
              <a:avLst/>
              <a:gdLst/>
              <a:ahLst/>
              <a:cxnLst/>
              <a:rect l="l" t="t" r="r" b="b"/>
              <a:pathLst>
                <a:path w="1502" h="1023" extrusionOk="0">
                  <a:moveTo>
                    <a:pt x="791" y="0"/>
                  </a:moveTo>
                  <a:cubicBezTo>
                    <a:pt x="692" y="0"/>
                    <a:pt x="596" y="19"/>
                    <a:pt x="501" y="55"/>
                  </a:cubicBezTo>
                  <a:cubicBezTo>
                    <a:pt x="134" y="222"/>
                    <a:pt x="34" y="722"/>
                    <a:pt x="34" y="789"/>
                  </a:cubicBezTo>
                  <a:cubicBezTo>
                    <a:pt x="0" y="889"/>
                    <a:pt x="100" y="989"/>
                    <a:pt x="200" y="1022"/>
                  </a:cubicBezTo>
                  <a:lnTo>
                    <a:pt x="234" y="1022"/>
                  </a:lnTo>
                  <a:cubicBezTo>
                    <a:pt x="334" y="1022"/>
                    <a:pt x="434" y="956"/>
                    <a:pt x="434" y="856"/>
                  </a:cubicBezTo>
                  <a:cubicBezTo>
                    <a:pt x="467" y="789"/>
                    <a:pt x="534" y="522"/>
                    <a:pt x="701" y="422"/>
                  </a:cubicBezTo>
                  <a:cubicBezTo>
                    <a:pt x="731" y="407"/>
                    <a:pt x="763" y="400"/>
                    <a:pt x="795" y="400"/>
                  </a:cubicBezTo>
                  <a:cubicBezTo>
                    <a:pt x="908" y="400"/>
                    <a:pt x="1031" y="478"/>
                    <a:pt x="1134" y="555"/>
                  </a:cubicBezTo>
                  <a:cubicBezTo>
                    <a:pt x="1170" y="579"/>
                    <a:pt x="1209" y="590"/>
                    <a:pt x="1249" y="590"/>
                  </a:cubicBezTo>
                  <a:cubicBezTo>
                    <a:pt x="1321" y="590"/>
                    <a:pt x="1391" y="553"/>
                    <a:pt x="1435" y="489"/>
                  </a:cubicBezTo>
                  <a:cubicBezTo>
                    <a:pt x="1501" y="389"/>
                    <a:pt x="1468" y="255"/>
                    <a:pt x="1368" y="189"/>
                  </a:cubicBezTo>
                  <a:cubicBezTo>
                    <a:pt x="1154" y="60"/>
                    <a:pt x="968" y="0"/>
                    <a:pt x="79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31"/>
            <p:cNvSpPr/>
            <p:nvPr/>
          </p:nvSpPr>
          <p:spPr>
            <a:xfrm>
              <a:off x="425014" y="4151665"/>
              <a:ext cx="23668" cy="14308"/>
            </a:xfrm>
            <a:custGeom>
              <a:avLst/>
              <a:gdLst/>
              <a:ahLst/>
              <a:cxnLst/>
              <a:rect l="l" t="t" r="r" b="b"/>
              <a:pathLst>
                <a:path w="1502" h="908" extrusionOk="0">
                  <a:moveTo>
                    <a:pt x="895" y="1"/>
                  </a:moveTo>
                  <a:cubicBezTo>
                    <a:pt x="817" y="1"/>
                    <a:pt x="750" y="16"/>
                    <a:pt x="701" y="41"/>
                  </a:cubicBezTo>
                  <a:cubicBezTo>
                    <a:pt x="301" y="141"/>
                    <a:pt x="101" y="574"/>
                    <a:pt x="68" y="608"/>
                  </a:cubicBezTo>
                  <a:cubicBezTo>
                    <a:pt x="1" y="708"/>
                    <a:pt x="68" y="841"/>
                    <a:pt x="168" y="875"/>
                  </a:cubicBezTo>
                  <a:cubicBezTo>
                    <a:pt x="201" y="908"/>
                    <a:pt x="234" y="908"/>
                    <a:pt x="268" y="908"/>
                  </a:cubicBezTo>
                  <a:cubicBezTo>
                    <a:pt x="334" y="908"/>
                    <a:pt x="401" y="875"/>
                    <a:pt x="435" y="774"/>
                  </a:cubicBezTo>
                  <a:cubicBezTo>
                    <a:pt x="468" y="708"/>
                    <a:pt x="635" y="474"/>
                    <a:pt x="801" y="441"/>
                  </a:cubicBezTo>
                  <a:cubicBezTo>
                    <a:pt x="828" y="432"/>
                    <a:pt x="858" y="428"/>
                    <a:pt x="888" y="428"/>
                  </a:cubicBezTo>
                  <a:cubicBezTo>
                    <a:pt x="973" y="428"/>
                    <a:pt x="1071" y="459"/>
                    <a:pt x="1168" y="508"/>
                  </a:cubicBezTo>
                  <a:cubicBezTo>
                    <a:pt x="1192" y="531"/>
                    <a:pt x="1224" y="542"/>
                    <a:pt x="1259" y="542"/>
                  </a:cubicBezTo>
                  <a:cubicBezTo>
                    <a:pt x="1321" y="542"/>
                    <a:pt x="1392" y="505"/>
                    <a:pt x="1435" y="441"/>
                  </a:cubicBezTo>
                  <a:cubicBezTo>
                    <a:pt x="1502" y="341"/>
                    <a:pt x="1469" y="241"/>
                    <a:pt x="1369" y="174"/>
                  </a:cubicBezTo>
                  <a:cubicBezTo>
                    <a:pt x="1199" y="47"/>
                    <a:pt x="1030" y="1"/>
                    <a:pt x="89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31"/>
            <p:cNvSpPr/>
            <p:nvPr/>
          </p:nvSpPr>
          <p:spPr>
            <a:xfrm>
              <a:off x="593832" y="4262691"/>
              <a:ext cx="178485" cy="182078"/>
            </a:xfrm>
            <a:custGeom>
              <a:avLst/>
              <a:gdLst/>
              <a:ahLst/>
              <a:cxnLst/>
              <a:rect l="l" t="t" r="r" b="b"/>
              <a:pathLst>
                <a:path w="11327" h="11555" extrusionOk="0">
                  <a:moveTo>
                    <a:pt x="788" y="0"/>
                  </a:moveTo>
                  <a:cubicBezTo>
                    <a:pt x="0" y="0"/>
                    <a:pt x="473" y="8713"/>
                    <a:pt x="2865" y="10241"/>
                  </a:cubicBezTo>
                  <a:cubicBezTo>
                    <a:pt x="4707" y="11418"/>
                    <a:pt x="7430" y="11555"/>
                    <a:pt x="8601" y="11555"/>
                  </a:cubicBezTo>
                  <a:cubicBezTo>
                    <a:pt x="8957" y="11555"/>
                    <a:pt x="9170" y="11542"/>
                    <a:pt x="9170" y="11542"/>
                  </a:cubicBezTo>
                  <a:cubicBezTo>
                    <a:pt x="9195" y="11545"/>
                    <a:pt x="9220" y="11547"/>
                    <a:pt x="9245" y="11547"/>
                  </a:cubicBezTo>
                  <a:cubicBezTo>
                    <a:pt x="10757" y="11547"/>
                    <a:pt x="11327" y="5595"/>
                    <a:pt x="8603" y="2969"/>
                  </a:cubicBezTo>
                  <a:cubicBezTo>
                    <a:pt x="5801" y="334"/>
                    <a:pt x="1564" y="101"/>
                    <a:pt x="797" y="1"/>
                  </a:cubicBezTo>
                  <a:cubicBezTo>
                    <a:pt x="794" y="0"/>
                    <a:pt x="791" y="0"/>
                    <a:pt x="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31"/>
            <p:cNvSpPr/>
            <p:nvPr/>
          </p:nvSpPr>
          <p:spPr>
            <a:xfrm>
              <a:off x="716789" y="4271579"/>
              <a:ext cx="198324" cy="183512"/>
            </a:xfrm>
            <a:custGeom>
              <a:avLst/>
              <a:gdLst/>
              <a:ahLst/>
              <a:cxnLst/>
              <a:rect l="l" t="t" r="r" b="b"/>
              <a:pathLst>
                <a:path w="12586" h="11646" extrusionOk="0">
                  <a:moveTo>
                    <a:pt x="10999" y="0"/>
                  </a:moveTo>
                  <a:cubicBezTo>
                    <a:pt x="10991" y="0"/>
                    <a:pt x="10983" y="1"/>
                    <a:pt x="10975" y="4"/>
                  </a:cubicBezTo>
                  <a:cubicBezTo>
                    <a:pt x="10474" y="170"/>
                    <a:pt x="6772" y="1004"/>
                    <a:pt x="3369" y="3173"/>
                  </a:cubicBezTo>
                  <a:cubicBezTo>
                    <a:pt x="0" y="5341"/>
                    <a:pt x="3469" y="11645"/>
                    <a:pt x="3469" y="11645"/>
                  </a:cubicBezTo>
                  <a:cubicBezTo>
                    <a:pt x="3469" y="11645"/>
                    <a:pt x="9807" y="11145"/>
                    <a:pt x="11208" y="7409"/>
                  </a:cubicBezTo>
                  <a:cubicBezTo>
                    <a:pt x="12585" y="3737"/>
                    <a:pt x="11481" y="0"/>
                    <a:pt x="10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31"/>
            <p:cNvSpPr/>
            <p:nvPr/>
          </p:nvSpPr>
          <p:spPr>
            <a:xfrm>
              <a:off x="763044" y="4425645"/>
              <a:ext cx="219203" cy="131355"/>
            </a:xfrm>
            <a:custGeom>
              <a:avLst/>
              <a:gdLst/>
              <a:ahLst/>
              <a:cxnLst/>
              <a:rect l="l" t="t" r="r" b="b"/>
              <a:pathLst>
                <a:path w="13911" h="8336" extrusionOk="0">
                  <a:moveTo>
                    <a:pt x="5686" y="0"/>
                  </a:moveTo>
                  <a:cubicBezTo>
                    <a:pt x="3103" y="0"/>
                    <a:pt x="1" y="2170"/>
                    <a:pt x="1" y="2170"/>
                  </a:cubicBezTo>
                  <a:cubicBezTo>
                    <a:pt x="1" y="2170"/>
                    <a:pt x="334" y="7006"/>
                    <a:pt x="4137" y="8040"/>
                  </a:cubicBezTo>
                  <a:cubicBezTo>
                    <a:pt x="4906" y="8248"/>
                    <a:pt x="5693" y="8336"/>
                    <a:pt x="6467" y="8336"/>
                  </a:cubicBezTo>
                  <a:cubicBezTo>
                    <a:pt x="9548" y="8336"/>
                    <a:pt x="12410" y="6939"/>
                    <a:pt x="13077" y="6139"/>
                  </a:cubicBezTo>
                  <a:cubicBezTo>
                    <a:pt x="13911" y="5105"/>
                    <a:pt x="10441" y="2270"/>
                    <a:pt x="7406" y="435"/>
                  </a:cubicBezTo>
                  <a:cubicBezTo>
                    <a:pt x="6896" y="125"/>
                    <a:pt x="6306" y="0"/>
                    <a:pt x="5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31"/>
            <p:cNvSpPr/>
            <p:nvPr/>
          </p:nvSpPr>
          <p:spPr>
            <a:xfrm>
              <a:off x="677358" y="4465091"/>
              <a:ext cx="151918" cy="214601"/>
            </a:xfrm>
            <a:custGeom>
              <a:avLst/>
              <a:gdLst/>
              <a:ahLst/>
              <a:cxnLst/>
              <a:rect l="l" t="t" r="r" b="b"/>
              <a:pathLst>
                <a:path w="9641" h="13619" extrusionOk="0">
                  <a:moveTo>
                    <a:pt x="5604" y="0"/>
                  </a:moveTo>
                  <a:cubicBezTo>
                    <a:pt x="5604" y="0"/>
                    <a:pt x="901" y="1068"/>
                    <a:pt x="467" y="5004"/>
                  </a:cubicBezTo>
                  <a:cubicBezTo>
                    <a:pt x="0" y="8940"/>
                    <a:pt x="2602" y="12909"/>
                    <a:pt x="3703" y="13543"/>
                  </a:cubicBezTo>
                  <a:cubicBezTo>
                    <a:pt x="3790" y="13594"/>
                    <a:pt x="3884" y="13619"/>
                    <a:pt x="3984" y="13619"/>
                  </a:cubicBezTo>
                  <a:cubicBezTo>
                    <a:pt x="5181" y="13619"/>
                    <a:pt x="7211" y="10090"/>
                    <a:pt x="8473" y="7072"/>
                  </a:cubicBezTo>
                  <a:cubicBezTo>
                    <a:pt x="9641" y="4203"/>
                    <a:pt x="5604" y="0"/>
                    <a:pt x="5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31"/>
            <p:cNvSpPr/>
            <p:nvPr/>
          </p:nvSpPr>
          <p:spPr>
            <a:xfrm>
              <a:off x="529627" y="4426007"/>
              <a:ext cx="216051" cy="132221"/>
            </a:xfrm>
            <a:custGeom>
              <a:avLst/>
              <a:gdLst/>
              <a:ahLst/>
              <a:cxnLst/>
              <a:rect l="l" t="t" r="r" b="b"/>
              <a:pathLst>
                <a:path w="13711" h="8391" extrusionOk="0">
                  <a:moveTo>
                    <a:pt x="8335" y="1"/>
                  </a:moveTo>
                  <a:cubicBezTo>
                    <a:pt x="8004" y="1"/>
                    <a:pt x="7661" y="35"/>
                    <a:pt x="7306" y="112"/>
                  </a:cubicBezTo>
                  <a:cubicBezTo>
                    <a:pt x="3437" y="979"/>
                    <a:pt x="535" y="4682"/>
                    <a:pt x="268" y="5949"/>
                  </a:cubicBezTo>
                  <a:cubicBezTo>
                    <a:pt x="1" y="7217"/>
                    <a:pt x="4404" y="8151"/>
                    <a:pt x="7907" y="8384"/>
                  </a:cubicBezTo>
                  <a:cubicBezTo>
                    <a:pt x="7966" y="8388"/>
                    <a:pt x="8024" y="8390"/>
                    <a:pt x="8083" y="8390"/>
                  </a:cubicBezTo>
                  <a:cubicBezTo>
                    <a:pt x="11110" y="8390"/>
                    <a:pt x="13711" y="3414"/>
                    <a:pt x="13711" y="3414"/>
                  </a:cubicBezTo>
                  <a:cubicBezTo>
                    <a:pt x="13711" y="3414"/>
                    <a:pt x="11619" y="1"/>
                    <a:pt x="8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31"/>
            <p:cNvSpPr/>
            <p:nvPr/>
          </p:nvSpPr>
          <p:spPr>
            <a:xfrm>
              <a:off x="636871" y="4417639"/>
              <a:ext cx="70988" cy="22754"/>
            </a:xfrm>
            <a:custGeom>
              <a:avLst/>
              <a:gdLst/>
              <a:ahLst/>
              <a:cxnLst/>
              <a:rect l="l" t="t" r="r" b="b"/>
              <a:pathLst>
                <a:path w="4505" h="1444" extrusionOk="0">
                  <a:moveTo>
                    <a:pt x="230" y="1"/>
                  </a:moveTo>
                  <a:cubicBezTo>
                    <a:pt x="176" y="1"/>
                    <a:pt x="118" y="26"/>
                    <a:pt x="68" y="76"/>
                  </a:cubicBezTo>
                  <a:cubicBezTo>
                    <a:pt x="1" y="142"/>
                    <a:pt x="1" y="276"/>
                    <a:pt x="68" y="343"/>
                  </a:cubicBezTo>
                  <a:cubicBezTo>
                    <a:pt x="134" y="409"/>
                    <a:pt x="1135" y="1443"/>
                    <a:pt x="3303" y="1443"/>
                  </a:cubicBezTo>
                  <a:cubicBezTo>
                    <a:pt x="3603" y="1443"/>
                    <a:pt x="3937" y="1410"/>
                    <a:pt x="4304" y="1377"/>
                  </a:cubicBezTo>
                  <a:cubicBezTo>
                    <a:pt x="4437" y="1343"/>
                    <a:pt x="4504" y="1243"/>
                    <a:pt x="4504" y="1110"/>
                  </a:cubicBezTo>
                  <a:cubicBezTo>
                    <a:pt x="4471" y="1010"/>
                    <a:pt x="4371" y="943"/>
                    <a:pt x="4271" y="943"/>
                  </a:cubicBezTo>
                  <a:cubicBezTo>
                    <a:pt x="3925" y="990"/>
                    <a:pt x="3604" y="1011"/>
                    <a:pt x="3308" y="1011"/>
                  </a:cubicBezTo>
                  <a:cubicBezTo>
                    <a:pt x="1311" y="1011"/>
                    <a:pt x="397" y="76"/>
                    <a:pt x="368" y="76"/>
                  </a:cubicBezTo>
                  <a:cubicBezTo>
                    <a:pt x="334" y="26"/>
                    <a:pt x="284" y="1"/>
                    <a:pt x="23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31"/>
            <p:cNvSpPr/>
            <p:nvPr/>
          </p:nvSpPr>
          <p:spPr>
            <a:xfrm>
              <a:off x="784067" y="4421295"/>
              <a:ext cx="78866" cy="24881"/>
            </a:xfrm>
            <a:custGeom>
              <a:avLst/>
              <a:gdLst/>
              <a:ahLst/>
              <a:cxnLst/>
              <a:rect l="l" t="t" r="r" b="b"/>
              <a:pathLst>
                <a:path w="5005" h="1579" extrusionOk="0">
                  <a:moveTo>
                    <a:pt x="3749" y="1"/>
                  </a:moveTo>
                  <a:cubicBezTo>
                    <a:pt x="2554" y="1"/>
                    <a:pt x="695" y="181"/>
                    <a:pt x="68" y="1278"/>
                  </a:cubicBezTo>
                  <a:cubicBezTo>
                    <a:pt x="1" y="1378"/>
                    <a:pt x="34" y="1478"/>
                    <a:pt x="134" y="1545"/>
                  </a:cubicBezTo>
                  <a:cubicBezTo>
                    <a:pt x="168" y="1578"/>
                    <a:pt x="201" y="1578"/>
                    <a:pt x="234" y="1578"/>
                  </a:cubicBezTo>
                  <a:cubicBezTo>
                    <a:pt x="301" y="1578"/>
                    <a:pt x="368" y="1545"/>
                    <a:pt x="401" y="1478"/>
                  </a:cubicBezTo>
                  <a:cubicBezTo>
                    <a:pt x="911" y="587"/>
                    <a:pt x="2528" y="425"/>
                    <a:pt x="3645" y="425"/>
                  </a:cubicBezTo>
                  <a:cubicBezTo>
                    <a:pt x="4284" y="425"/>
                    <a:pt x="4759" y="477"/>
                    <a:pt x="4771" y="477"/>
                  </a:cubicBezTo>
                  <a:cubicBezTo>
                    <a:pt x="4871" y="477"/>
                    <a:pt x="5004" y="411"/>
                    <a:pt x="5004" y="277"/>
                  </a:cubicBezTo>
                  <a:cubicBezTo>
                    <a:pt x="5004" y="177"/>
                    <a:pt x="4938" y="77"/>
                    <a:pt x="4804" y="44"/>
                  </a:cubicBezTo>
                  <a:cubicBezTo>
                    <a:pt x="4760" y="44"/>
                    <a:pt x="4334" y="1"/>
                    <a:pt x="374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31"/>
            <p:cNvSpPr/>
            <p:nvPr/>
          </p:nvSpPr>
          <p:spPr>
            <a:xfrm>
              <a:off x="745172" y="4335973"/>
              <a:ext cx="29971" cy="74438"/>
            </a:xfrm>
            <a:custGeom>
              <a:avLst/>
              <a:gdLst/>
              <a:ahLst/>
              <a:cxnLst/>
              <a:rect l="l" t="t" r="r" b="b"/>
              <a:pathLst>
                <a:path w="1902" h="4724" extrusionOk="0">
                  <a:moveTo>
                    <a:pt x="252" y="1"/>
                  </a:moveTo>
                  <a:cubicBezTo>
                    <a:pt x="212" y="1"/>
                    <a:pt x="170" y="8"/>
                    <a:pt x="134" y="21"/>
                  </a:cubicBezTo>
                  <a:cubicBezTo>
                    <a:pt x="34" y="87"/>
                    <a:pt x="0" y="221"/>
                    <a:pt x="67" y="321"/>
                  </a:cubicBezTo>
                  <a:cubicBezTo>
                    <a:pt x="67" y="354"/>
                    <a:pt x="1401" y="2556"/>
                    <a:pt x="100" y="4390"/>
                  </a:cubicBezTo>
                  <a:cubicBezTo>
                    <a:pt x="34" y="4490"/>
                    <a:pt x="67" y="4591"/>
                    <a:pt x="134" y="4657"/>
                  </a:cubicBezTo>
                  <a:cubicBezTo>
                    <a:pt x="167" y="4691"/>
                    <a:pt x="234" y="4724"/>
                    <a:pt x="267" y="4724"/>
                  </a:cubicBezTo>
                  <a:cubicBezTo>
                    <a:pt x="334" y="4724"/>
                    <a:pt x="401" y="4691"/>
                    <a:pt x="434" y="4624"/>
                  </a:cubicBezTo>
                  <a:cubicBezTo>
                    <a:pt x="1902" y="2556"/>
                    <a:pt x="467" y="187"/>
                    <a:pt x="434" y="87"/>
                  </a:cubicBezTo>
                  <a:cubicBezTo>
                    <a:pt x="392" y="24"/>
                    <a:pt x="323" y="1"/>
                    <a:pt x="25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31"/>
            <p:cNvSpPr/>
            <p:nvPr/>
          </p:nvSpPr>
          <p:spPr>
            <a:xfrm>
              <a:off x="697861" y="4372141"/>
              <a:ext cx="34698" cy="45114"/>
            </a:xfrm>
            <a:custGeom>
              <a:avLst/>
              <a:gdLst/>
              <a:ahLst/>
              <a:cxnLst/>
              <a:rect l="l" t="t" r="r" b="b"/>
              <a:pathLst>
                <a:path w="2202" h="2863" extrusionOk="0">
                  <a:moveTo>
                    <a:pt x="223" y="0"/>
                  </a:moveTo>
                  <a:cubicBezTo>
                    <a:pt x="192" y="0"/>
                    <a:pt x="162" y="9"/>
                    <a:pt x="134" y="27"/>
                  </a:cubicBezTo>
                  <a:cubicBezTo>
                    <a:pt x="34" y="94"/>
                    <a:pt x="0" y="194"/>
                    <a:pt x="67" y="294"/>
                  </a:cubicBezTo>
                  <a:cubicBezTo>
                    <a:pt x="100" y="394"/>
                    <a:pt x="1068" y="2229"/>
                    <a:pt x="1835" y="2829"/>
                  </a:cubicBezTo>
                  <a:cubicBezTo>
                    <a:pt x="1868" y="2863"/>
                    <a:pt x="1935" y="2863"/>
                    <a:pt x="1968" y="2863"/>
                  </a:cubicBezTo>
                  <a:cubicBezTo>
                    <a:pt x="2035" y="2863"/>
                    <a:pt x="2102" y="2863"/>
                    <a:pt x="2135" y="2796"/>
                  </a:cubicBezTo>
                  <a:cubicBezTo>
                    <a:pt x="2202" y="2696"/>
                    <a:pt x="2202" y="2562"/>
                    <a:pt x="2102" y="2496"/>
                  </a:cubicBezTo>
                  <a:cubicBezTo>
                    <a:pt x="1368" y="1962"/>
                    <a:pt x="434" y="127"/>
                    <a:pt x="434" y="127"/>
                  </a:cubicBezTo>
                  <a:cubicBezTo>
                    <a:pt x="386" y="55"/>
                    <a:pt x="303" y="0"/>
                    <a:pt x="22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31"/>
            <p:cNvSpPr/>
            <p:nvPr/>
          </p:nvSpPr>
          <p:spPr>
            <a:xfrm>
              <a:off x="766731" y="4377294"/>
              <a:ext cx="31547" cy="42593"/>
            </a:xfrm>
            <a:custGeom>
              <a:avLst/>
              <a:gdLst/>
              <a:ahLst/>
              <a:cxnLst/>
              <a:rect l="l" t="t" r="r" b="b"/>
              <a:pathLst>
                <a:path w="2002" h="2703" extrusionOk="0">
                  <a:moveTo>
                    <a:pt x="1735" y="0"/>
                  </a:moveTo>
                  <a:cubicBezTo>
                    <a:pt x="1601" y="0"/>
                    <a:pt x="1534" y="101"/>
                    <a:pt x="1534" y="234"/>
                  </a:cubicBezTo>
                  <a:cubicBezTo>
                    <a:pt x="1534" y="234"/>
                    <a:pt x="1601" y="1268"/>
                    <a:pt x="133" y="2302"/>
                  </a:cubicBezTo>
                  <a:cubicBezTo>
                    <a:pt x="33" y="2369"/>
                    <a:pt x="0" y="2502"/>
                    <a:pt x="67" y="2602"/>
                  </a:cubicBezTo>
                  <a:cubicBezTo>
                    <a:pt x="133" y="2669"/>
                    <a:pt x="200" y="2702"/>
                    <a:pt x="234" y="2702"/>
                  </a:cubicBezTo>
                  <a:cubicBezTo>
                    <a:pt x="300" y="2702"/>
                    <a:pt x="334" y="2669"/>
                    <a:pt x="367" y="2636"/>
                  </a:cubicBezTo>
                  <a:cubicBezTo>
                    <a:pt x="2001" y="1502"/>
                    <a:pt x="1968" y="267"/>
                    <a:pt x="1968" y="201"/>
                  </a:cubicBezTo>
                  <a:cubicBezTo>
                    <a:pt x="1935" y="101"/>
                    <a:pt x="1868" y="0"/>
                    <a:pt x="17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31"/>
            <p:cNvSpPr/>
            <p:nvPr/>
          </p:nvSpPr>
          <p:spPr>
            <a:xfrm>
              <a:off x="692409" y="4401202"/>
              <a:ext cx="121632" cy="85941"/>
            </a:xfrm>
            <a:custGeom>
              <a:avLst/>
              <a:gdLst/>
              <a:ahLst/>
              <a:cxnLst/>
              <a:rect l="l" t="t" r="r" b="b"/>
              <a:pathLst>
                <a:path w="7719" h="5454" extrusionOk="0">
                  <a:moveTo>
                    <a:pt x="3504" y="1"/>
                  </a:moveTo>
                  <a:cubicBezTo>
                    <a:pt x="1900" y="1"/>
                    <a:pt x="847" y="1986"/>
                    <a:pt x="847" y="1986"/>
                  </a:cubicBezTo>
                  <a:cubicBezTo>
                    <a:pt x="1" y="3678"/>
                    <a:pt x="1271" y="5453"/>
                    <a:pt x="3245" y="5453"/>
                  </a:cubicBezTo>
                  <a:cubicBezTo>
                    <a:pt x="3762" y="5453"/>
                    <a:pt x="4328" y="5332"/>
                    <a:pt x="4916" y="5055"/>
                  </a:cubicBezTo>
                  <a:cubicBezTo>
                    <a:pt x="7718" y="3687"/>
                    <a:pt x="6417" y="1052"/>
                    <a:pt x="4349" y="185"/>
                  </a:cubicBezTo>
                  <a:cubicBezTo>
                    <a:pt x="4054" y="56"/>
                    <a:pt x="3771" y="1"/>
                    <a:pt x="35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31"/>
            <p:cNvSpPr/>
            <p:nvPr/>
          </p:nvSpPr>
          <p:spPr>
            <a:xfrm>
              <a:off x="735700" y="4413431"/>
              <a:ext cx="17901" cy="22754"/>
            </a:xfrm>
            <a:custGeom>
              <a:avLst/>
              <a:gdLst/>
              <a:ahLst/>
              <a:cxnLst/>
              <a:rect l="l" t="t" r="r" b="b"/>
              <a:pathLst>
                <a:path w="1136" h="1444" extrusionOk="0">
                  <a:moveTo>
                    <a:pt x="936" y="0"/>
                  </a:moveTo>
                  <a:cubicBezTo>
                    <a:pt x="915" y="0"/>
                    <a:pt x="892" y="3"/>
                    <a:pt x="868" y="9"/>
                  </a:cubicBezTo>
                  <a:cubicBezTo>
                    <a:pt x="501" y="76"/>
                    <a:pt x="268" y="243"/>
                    <a:pt x="168" y="476"/>
                  </a:cubicBezTo>
                  <a:cubicBezTo>
                    <a:pt x="1" y="876"/>
                    <a:pt x="301" y="1310"/>
                    <a:pt x="335" y="1343"/>
                  </a:cubicBezTo>
                  <a:cubicBezTo>
                    <a:pt x="368" y="1410"/>
                    <a:pt x="435" y="1443"/>
                    <a:pt x="501" y="1443"/>
                  </a:cubicBezTo>
                  <a:cubicBezTo>
                    <a:pt x="535" y="1443"/>
                    <a:pt x="568" y="1410"/>
                    <a:pt x="601" y="1410"/>
                  </a:cubicBezTo>
                  <a:cubicBezTo>
                    <a:pt x="701" y="1343"/>
                    <a:pt x="735" y="1210"/>
                    <a:pt x="668" y="1110"/>
                  </a:cubicBezTo>
                  <a:cubicBezTo>
                    <a:pt x="635" y="1043"/>
                    <a:pt x="501" y="810"/>
                    <a:pt x="568" y="643"/>
                  </a:cubicBezTo>
                  <a:cubicBezTo>
                    <a:pt x="601" y="509"/>
                    <a:pt x="802" y="443"/>
                    <a:pt x="968" y="409"/>
                  </a:cubicBezTo>
                  <a:cubicBezTo>
                    <a:pt x="1068" y="376"/>
                    <a:pt x="1135" y="276"/>
                    <a:pt x="1135" y="143"/>
                  </a:cubicBezTo>
                  <a:cubicBezTo>
                    <a:pt x="1108" y="60"/>
                    <a:pt x="1035" y="0"/>
                    <a:pt x="9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31"/>
            <p:cNvSpPr/>
            <p:nvPr/>
          </p:nvSpPr>
          <p:spPr>
            <a:xfrm>
              <a:off x="753052" y="4421342"/>
              <a:ext cx="18421" cy="22722"/>
            </a:xfrm>
            <a:custGeom>
              <a:avLst/>
              <a:gdLst/>
              <a:ahLst/>
              <a:cxnLst/>
              <a:rect l="l" t="t" r="r" b="b"/>
              <a:pathLst>
                <a:path w="1169" h="1442" extrusionOk="0">
                  <a:moveTo>
                    <a:pt x="941" y="1"/>
                  </a:moveTo>
                  <a:cubicBezTo>
                    <a:pt x="928" y="1"/>
                    <a:pt x="915" y="3"/>
                    <a:pt x="901" y="7"/>
                  </a:cubicBezTo>
                  <a:cubicBezTo>
                    <a:pt x="501" y="74"/>
                    <a:pt x="268" y="241"/>
                    <a:pt x="168" y="508"/>
                  </a:cubicBezTo>
                  <a:cubicBezTo>
                    <a:pt x="1" y="908"/>
                    <a:pt x="301" y="1308"/>
                    <a:pt x="334" y="1375"/>
                  </a:cubicBezTo>
                  <a:cubicBezTo>
                    <a:pt x="368" y="1408"/>
                    <a:pt x="434" y="1442"/>
                    <a:pt x="501" y="1442"/>
                  </a:cubicBezTo>
                  <a:cubicBezTo>
                    <a:pt x="534" y="1442"/>
                    <a:pt x="601" y="1442"/>
                    <a:pt x="635" y="1408"/>
                  </a:cubicBezTo>
                  <a:cubicBezTo>
                    <a:pt x="701" y="1342"/>
                    <a:pt x="735" y="1208"/>
                    <a:pt x="668" y="1108"/>
                  </a:cubicBezTo>
                  <a:cubicBezTo>
                    <a:pt x="635" y="1075"/>
                    <a:pt x="501" y="808"/>
                    <a:pt x="568" y="641"/>
                  </a:cubicBezTo>
                  <a:cubicBezTo>
                    <a:pt x="601" y="508"/>
                    <a:pt x="801" y="441"/>
                    <a:pt x="968" y="408"/>
                  </a:cubicBezTo>
                  <a:cubicBezTo>
                    <a:pt x="1068" y="408"/>
                    <a:pt x="1168" y="274"/>
                    <a:pt x="1135" y="174"/>
                  </a:cubicBezTo>
                  <a:cubicBezTo>
                    <a:pt x="1106" y="88"/>
                    <a:pt x="1027" y="1"/>
                    <a:pt x="94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59" name="Google Shape;3159;p31"/>
            <p:cNvGrpSpPr/>
            <p:nvPr/>
          </p:nvGrpSpPr>
          <p:grpSpPr>
            <a:xfrm rot="2528074">
              <a:off x="50879" y="3373663"/>
              <a:ext cx="406480" cy="452516"/>
              <a:chOff x="28413" y="4563494"/>
              <a:chExt cx="406465" cy="452499"/>
            </a:xfrm>
          </p:grpSpPr>
          <p:sp>
            <p:nvSpPr>
              <p:cNvPr id="3160" name="Google Shape;3160;p31"/>
              <p:cNvSpPr/>
              <p:nvPr/>
            </p:nvSpPr>
            <p:spPr>
              <a:xfrm>
                <a:off x="28413" y="4603807"/>
                <a:ext cx="96121" cy="84744"/>
              </a:xfrm>
              <a:custGeom>
                <a:avLst/>
                <a:gdLst/>
                <a:ahLst/>
                <a:cxnLst/>
                <a:rect l="l" t="t" r="r" b="b"/>
                <a:pathLst>
                  <a:path w="6100" h="5378" extrusionOk="0">
                    <a:moveTo>
                      <a:pt x="1824" y="0"/>
                    </a:moveTo>
                    <a:cubicBezTo>
                      <a:pt x="1226" y="0"/>
                      <a:pt x="680" y="338"/>
                      <a:pt x="375" y="1339"/>
                    </a:cubicBezTo>
                    <a:cubicBezTo>
                      <a:pt x="1" y="2588"/>
                      <a:pt x="1928" y="3163"/>
                      <a:pt x="2961" y="3163"/>
                    </a:cubicBezTo>
                    <a:cubicBezTo>
                      <a:pt x="2971" y="3163"/>
                      <a:pt x="2980" y="3163"/>
                      <a:pt x="2990" y="3163"/>
                    </a:cubicBezTo>
                    <a:lnTo>
                      <a:pt x="2990" y="3163"/>
                    </a:lnTo>
                    <a:cubicBezTo>
                      <a:pt x="2604" y="3535"/>
                      <a:pt x="2250" y="4215"/>
                      <a:pt x="2710" y="5008"/>
                    </a:cubicBezTo>
                    <a:cubicBezTo>
                      <a:pt x="2860" y="5265"/>
                      <a:pt x="3076" y="5378"/>
                      <a:pt x="3319" y="5378"/>
                    </a:cubicBezTo>
                    <a:cubicBezTo>
                      <a:pt x="4430" y="5378"/>
                      <a:pt x="6099" y="3026"/>
                      <a:pt x="4512" y="1439"/>
                    </a:cubicBezTo>
                    <a:cubicBezTo>
                      <a:pt x="4512" y="1439"/>
                      <a:pt x="305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31"/>
              <p:cNvSpPr/>
              <p:nvPr/>
            </p:nvSpPr>
            <p:spPr>
              <a:xfrm>
                <a:off x="101790" y="4568237"/>
                <a:ext cx="69601" cy="87297"/>
              </a:xfrm>
              <a:custGeom>
                <a:avLst/>
                <a:gdLst/>
                <a:ahLst/>
                <a:cxnLst/>
                <a:rect l="l" t="t" r="r" b="b"/>
                <a:pathLst>
                  <a:path w="4417" h="5540" extrusionOk="0">
                    <a:moveTo>
                      <a:pt x="1931" y="0"/>
                    </a:moveTo>
                    <a:cubicBezTo>
                      <a:pt x="0" y="0"/>
                      <a:pt x="256" y="3429"/>
                      <a:pt x="256" y="3429"/>
                    </a:cubicBezTo>
                    <a:cubicBezTo>
                      <a:pt x="383" y="4921"/>
                      <a:pt x="1701" y="5539"/>
                      <a:pt x="2781" y="5539"/>
                    </a:cubicBezTo>
                    <a:cubicBezTo>
                      <a:pt x="3681" y="5539"/>
                      <a:pt x="4417" y="5109"/>
                      <a:pt x="4159" y="4396"/>
                    </a:cubicBezTo>
                    <a:cubicBezTo>
                      <a:pt x="3880" y="3610"/>
                      <a:pt x="3256" y="3387"/>
                      <a:pt x="2748" y="3387"/>
                    </a:cubicBezTo>
                    <a:cubicBezTo>
                      <a:pt x="2689" y="3387"/>
                      <a:pt x="2632" y="3390"/>
                      <a:pt x="2577" y="3396"/>
                    </a:cubicBezTo>
                    <a:lnTo>
                      <a:pt x="2577" y="3396"/>
                    </a:lnTo>
                    <a:cubicBezTo>
                      <a:pt x="3242" y="2617"/>
                      <a:pt x="4075" y="756"/>
                      <a:pt x="2891" y="227"/>
                    </a:cubicBezTo>
                    <a:cubicBezTo>
                      <a:pt x="2523" y="69"/>
                      <a:pt x="2205" y="0"/>
                      <a:pt x="19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31"/>
              <p:cNvSpPr/>
              <p:nvPr/>
            </p:nvSpPr>
            <p:spPr>
              <a:xfrm>
                <a:off x="86361" y="4563494"/>
                <a:ext cx="25244" cy="51417"/>
              </a:xfrm>
              <a:custGeom>
                <a:avLst/>
                <a:gdLst/>
                <a:ahLst/>
                <a:cxnLst/>
                <a:rect l="l" t="t" r="r" b="b"/>
                <a:pathLst>
                  <a:path w="1602" h="3263" extrusionOk="0">
                    <a:moveTo>
                      <a:pt x="1357" y="0"/>
                    </a:moveTo>
                    <a:cubicBezTo>
                      <a:pt x="1327" y="0"/>
                      <a:pt x="1296" y="9"/>
                      <a:pt x="1268" y="27"/>
                    </a:cubicBezTo>
                    <a:cubicBezTo>
                      <a:pt x="735" y="294"/>
                      <a:pt x="401" y="694"/>
                      <a:pt x="268" y="1161"/>
                    </a:cubicBezTo>
                    <a:cubicBezTo>
                      <a:pt x="1" y="2129"/>
                      <a:pt x="601" y="3130"/>
                      <a:pt x="601" y="3163"/>
                    </a:cubicBezTo>
                    <a:cubicBezTo>
                      <a:pt x="668" y="3230"/>
                      <a:pt x="735" y="3263"/>
                      <a:pt x="801" y="3263"/>
                    </a:cubicBezTo>
                    <a:lnTo>
                      <a:pt x="901" y="3263"/>
                    </a:lnTo>
                    <a:cubicBezTo>
                      <a:pt x="1001" y="3196"/>
                      <a:pt x="1035" y="3063"/>
                      <a:pt x="968" y="2963"/>
                    </a:cubicBezTo>
                    <a:cubicBezTo>
                      <a:pt x="968" y="2963"/>
                      <a:pt x="468" y="2062"/>
                      <a:pt x="668" y="1295"/>
                    </a:cubicBezTo>
                    <a:cubicBezTo>
                      <a:pt x="768" y="895"/>
                      <a:pt x="1035" y="594"/>
                      <a:pt x="1468" y="394"/>
                    </a:cubicBezTo>
                    <a:cubicBezTo>
                      <a:pt x="1569" y="327"/>
                      <a:pt x="1602" y="227"/>
                      <a:pt x="1535" y="127"/>
                    </a:cubicBezTo>
                    <a:cubicBezTo>
                      <a:pt x="1511" y="55"/>
                      <a:pt x="1435" y="0"/>
                      <a:pt x="135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31"/>
              <p:cNvSpPr/>
              <p:nvPr/>
            </p:nvSpPr>
            <p:spPr>
              <a:xfrm>
                <a:off x="49562" y="4585163"/>
                <a:ext cx="46800" cy="32917"/>
              </a:xfrm>
              <a:custGeom>
                <a:avLst/>
                <a:gdLst/>
                <a:ahLst/>
                <a:cxnLst/>
                <a:rect l="l" t="t" r="r" b="b"/>
                <a:pathLst>
                  <a:path w="2970" h="2089" extrusionOk="0">
                    <a:moveTo>
                      <a:pt x="997" y="1"/>
                    </a:moveTo>
                    <a:cubicBezTo>
                      <a:pt x="487" y="1"/>
                      <a:pt x="128" y="293"/>
                      <a:pt x="101" y="320"/>
                    </a:cubicBezTo>
                    <a:cubicBezTo>
                      <a:pt x="1" y="387"/>
                      <a:pt x="1" y="520"/>
                      <a:pt x="67" y="620"/>
                    </a:cubicBezTo>
                    <a:cubicBezTo>
                      <a:pt x="109" y="662"/>
                      <a:pt x="175" y="690"/>
                      <a:pt x="244" y="690"/>
                    </a:cubicBezTo>
                    <a:cubicBezTo>
                      <a:pt x="286" y="690"/>
                      <a:pt x="329" y="679"/>
                      <a:pt x="368" y="654"/>
                    </a:cubicBezTo>
                    <a:cubicBezTo>
                      <a:pt x="368" y="626"/>
                      <a:pt x="637" y="420"/>
                      <a:pt x="1010" y="420"/>
                    </a:cubicBezTo>
                    <a:cubicBezTo>
                      <a:pt x="1091" y="420"/>
                      <a:pt x="1178" y="430"/>
                      <a:pt x="1268" y="454"/>
                    </a:cubicBezTo>
                    <a:cubicBezTo>
                      <a:pt x="1735" y="554"/>
                      <a:pt x="2202" y="1087"/>
                      <a:pt x="2536" y="1955"/>
                    </a:cubicBezTo>
                    <a:cubicBezTo>
                      <a:pt x="2569" y="2021"/>
                      <a:pt x="2669" y="2088"/>
                      <a:pt x="2736" y="2088"/>
                    </a:cubicBezTo>
                    <a:cubicBezTo>
                      <a:pt x="2769" y="2088"/>
                      <a:pt x="2803" y="2055"/>
                      <a:pt x="2803" y="2055"/>
                    </a:cubicBezTo>
                    <a:cubicBezTo>
                      <a:pt x="2936" y="2021"/>
                      <a:pt x="2970" y="1888"/>
                      <a:pt x="2936" y="1788"/>
                    </a:cubicBezTo>
                    <a:cubicBezTo>
                      <a:pt x="2536" y="787"/>
                      <a:pt x="2002" y="187"/>
                      <a:pt x="1368" y="53"/>
                    </a:cubicBezTo>
                    <a:cubicBezTo>
                      <a:pt x="1238" y="16"/>
                      <a:pt x="1113" y="1"/>
                      <a:pt x="99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31"/>
              <p:cNvSpPr/>
              <p:nvPr/>
            </p:nvSpPr>
            <p:spPr>
              <a:xfrm>
                <a:off x="68490" y="4626185"/>
                <a:ext cx="36810" cy="47083"/>
              </a:xfrm>
              <a:custGeom>
                <a:avLst/>
                <a:gdLst/>
                <a:ahLst/>
                <a:cxnLst/>
                <a:rect l="l" t="t" r="r" b="b"/>
                <a:pathLst>
                  <a:path w="2336" h="2988" extrusionOk="0">
                    <a:moveTo>
                      <a:pt x="757" y="1"/>
                    </a:moveTo>
                    <a:cubicBezTo>
                      <a:pt x="486" y="1"/>
                      <a:pt x="239" y="47"/>
                      <a:pt x="101" y="186"/>
                    </a:cubicBezTo>
                    <a:cubicBezTo>
                      <a:pt x="34" y="252"/>
                      <a:pt x="1" y="352"/>
                      <a:pt x="34" y="452"/>
                    </a:cubicBezTo>
                    <a:cubicBezTo>
                      <a:pt x="67" y="786"/>
                      <a:pt x="668" y="1153"/>
                      <a:pt x="1101" y="1386"/>
                    </a:cubicBezTo>
                    <a:cubicBezTo>
                      <a:pt x="868" y="1853"/>
                      <a:pt x="568" y="2521"/>
                      <a:pt x="768" y="2854"/>
                    </a:cubicBezTo>
                    <a:cubicBezTo>
                      <a:pt x="801" y="2888"/>
                      <a:pt x="901" y="2988"/>
                      <a:pt x="1068" y="2988"/>
                    </a:cubicBezTo>
                    <a:lnTo>
                      <a:pt x="1101" y="2988"/>
                    </a:lnTo>
                    <a:cubicBezTo>
                      <a:pt x="1802" y="2954"/>
                      <a:pt x="2236" y="2054"/>
                      <a:pt x="2302" y="1954"/>
                    </a:cubicBezTo>
                    <a:cubicBezTo>
                      <a:pt x="2336" y="1853"/>
                      <a:pt x="2302" y="1720"/>
                      <a:pt x="2202" y="1687"/>
                    </a:cubicBezTo>
                    <a:cubicBezTo>
                      <a:pt x="2174" y="1668"/>
                      <a:pt x="2144" y="1660"/>
                      <a:pt x="2113" y="1660"/>
                    </a:cubicBezTo>
                    <a:cubicBezTo>
                      <a:pt x="2035" y="1660"/>
                      <a:pt x="1959" y="1715"/>
                      <a:pt x="1935" y="1787"/>
                    </a:cubicBezTo>
                    <a:cubicBezTo>
                      <a:pt x="1835" y="1987"/>
                      <a:pt x="1468" y="2521"/>
                      <a:pt x="1101" y="2587"/>
                    </a:cubicBezTo>
                    <a:cubicBezTo>
                      <a:pt x="1101" y="2387"/>
                      <a:pt x="1302" y="1853"/>
                      <a:pt x="1568" y="1386"/>
                    </a:cubicBezTo>
                    <a:cubicBezTo>
                      <a:pt x="1602" y="1353"/>
                      <a:pt x="1602" y="1286"/>
                      <a:pt x="1602" y="1220"/>
                    </a:cubicBezTo>
                    <a:cubicBezTo>
                      <a:pt x="1568" y="1186"/>
                      <a:pt x="1535" y="1120"/>
                      <a:pt x="1468" y="1086"/>
                    </a:cubicBezTo>
                    <a:cubicBezTo>
                      <a:pt x="1035" y="886"/>
                      <a:pt x="601" y="586"/>
                      <a:pt x="468" y="452"/>
                    </a:cubicBezTo>
                    <a:cubicBezTo>
                      <a:pt x="521" y="435"/>
                      <a:pt x="599" y="426"/>
                      <a:pt x="693" y="426"/>
                    </a:cubicBezTo>
                    <a:cubicBezTo>
                      <a:pt x="951" y="426"/>
                      <a:pt x="1336" y="488"/>
                      <a:pt x="1702" y="586"/>
                    </a:cubicBezTo>
                    <a:cubicBezTo>
                      <a:pt x="1802" y="586"/>
                      <a:pt x="1935" y="519"/>
                      <a:pt x="1935" y="419"/>
                    </a:cubicBezTo>
                    <a:cubicBezTo>
                      <a:pt x="1969" y="319"/>
                      <a:pt x="1902" y="186"/>
                      <a:pt x="1802" y="152"/>
                    </a:cubicBezTo>
                    <a:cubicBezTo>
                      <a:pt x="1568" y="94"/>
                      <a:pt x="1139" y="1"/>
                      <a:pt x="75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31"/>
              <p:cNvSpPr/>
              <p:nvPr/>
            </p:nvSpPr>
            <p:spPr>
              <a:xfrm>
                <a:off x="105809" y="4593531"/>
                <a:ext cx="41553" cy="53985"/>
              </a:xfrm>
              <a:custGeom>
                <a:avLst/>
                <a:gdLst/>
                <a:ahLst/>
                <a:cxnLst/>
                <a:rect l="l" t="t" r="r" b="b"/>
                <a:pathLst>
                  <a:path w="2637" h="3426" extrusionOk="0">
                    <a:moveTo>
                      <a:pt x="1326" y="1"/>
                    </a:moveTo>
                    <a:cubicBezTo>
                      <a:pt x="1285" y="1"/>
                      <a:pt x="1243" y="9"/>
                      <a:pt x="1202" y="23"/>
                    </a:cubicBezTo>
                    <a:cubicBezTo>
                      <a:pt x="768" y="156"/>
                      <a:pt x="234" y="1190"/>
                      <a:pt x="68" y="1490"/>
                    </a:cubicBezTo>
                    <a:cubicBezTo>
                      <a:pt x="1" y="1590"/>
                      <a:pt x="68" y="1724"/>
                      <a:pt x="168" y="1791"/>
                    </a:cubicBezTo>
                    <a:cubicBezTo>
                      <a:pt x="193" y="1799"/>
                      <a:pt x="220" y="1803"/>
                      <a:pt x="247" y="1803"/>
                    </a:cubicBezTo>
                    <a:cubicBezTo>
                      <a:pt x="328" y="1803"/>
                      <a:pt x="410" y="1766"/>
                      <a:pt x="435" y="1691"/>
                    </a:cubicBezTo>
                    <a:cubicBezTo>
                      <a:pt x="735" y="1090"/>
                      <a:pt x="1102" y="556"/>
                      <a:pt x="1269" y="423"/>
                    </a:cubicBezTo>
                    <a:lnTo>
                      <a:pt x="1269" y="423"/>
                    </a:lnTo>
                    <a:cubicBezTo>
                      <a:pt x="1335" y="656"/>
                      <a:pt x="1235" y="1424"/>
                      <a:pt x="1002" y="2191"/>
                    </a:cubicBezTo>
                    <a:cubicBezTo>
                      <a:pt x="968" y="2291"/>
                      <a:pt x="1035" y="2391"/>
                      <a:pt x="1135" y="2424"/>
                    </a:cubicBezTo>
                    <a:cubicBezTo>
                      <a:pt x="1469" y="2591"/>
                      <a:pt x="1836" y="2791"/>
                      <a:pt x="2069" y="2925"/>
                    </a:cubicBezTo>
                    <a:cubicBezTo>
                      <a:pt x="1769" y="2958"/>
                      <a:pt x="1335" y="2991"/>
                      <a:pt x="935" y="2991"/>
                    </a:cubicBezTo>
                    <a:cubicBezTo>
                      <a:pt x="802" y="2991"/>
                      <a:pt x="701" y="3092"/>
                      <a:pt x="701" y="3192"/>
                    </a:cubicBezTo>
                    <a:cubicBezTo>
                      <a:pt x="701" y="3325"/>
                      <a:pt x="802" y="3425"/>
                      <a:pt x="935" y="3425"/>
                    </a:cubicBezTo>
                    <a:cubicBezTo>
                      <a:pt x="2369" y="3392"/>
                      <a:pt x="2536" y="3225"/>
                      <a:pt x="2569" y="3125"/>
                    </a:cubicBezTo>
                    <a:cubicBezTo>
                      <a:pt x="2636" y="3058"/>
                      <a:pt x="2636" y="2991"/>
                      <a:pt x="2603" y="2891"/>
                    </a:cubicBezTo>
                    <a:cubicBezTo>
                      <a:pt x="2536" y="2725"/>
                      <a:pt x="2169" y="2458"/>
                      <a:pt x="1469" y="2124"/>
                    </a:cubicBezTo>
                    <a:cubicBezTo>
                      <a:pt x="1702" y="1290"/>
                      <a:pt x="1869" y="289"/>
                      <a:pt x="1502" y="56"/>
                    </a:cubicBezTo>
                    <a:cubicBezTo>
                      <a:pt x="1443" y="17"/>
                      <a:pt x="1385" y="1"/>
                      <a:pt x="132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31"/>
              <p:cNvSpPr/>
              <p:nvPr/>
            </p:nvSpPr>
            <p:spPr>
              <a:xfrm>
                <a:off x="141567" y="4730955"/>
                <a:ext cx="293310" cy="285037"/>
              </a:xfrm>
              <a:custGeom>
                <a:avLst/>
                <a:gdLst/>
                <a:ahLst/>
                <a:cxnLst/>
                <a:rect l="l" t="t" r="r" b="b"/>
                <a:pathLst>
                  <a:path w="18614" h="18089" extrusionOk="0">
                    <a:moveTo>
                      <a:pt x="512" y="0"/>
                    </a:moveTo>
                    <a:cubicBezTo>
                      <a:pt x="423" y="0"/>
                      <a:pt x="328" y="60"/>
                      <a:pt x="300" y="142"/>
                    </a:cubicBezTo>
                    <a:cubicBezTo>
                      <a:pt x="300" y="176"/>
                      <a:pt x="167" y="476"/>
                      <a:pt x="100" y="976"/>
                    </a:cubicBezTo>
                    <a:cubicBezTo>
                      <a:pt x="67" y="1110"/>
                      <a:pt x="134" y="1210"/>
                      <a:pt x="267" y="1243"/>
                    </a:cubicBezTo>
                    <a:lnTo>
                      <a:pt x="300" y="1243"/>
                    </a:lnTo>
                    <a:cubicBezTo>
                      <a:pt x="401" y="1243"/>
                      <a:pt x="467" y="1176"/>
                      <a:pt x="501" y="1076"/>
                    </a:cubicBezTo>
                    <a:cubicBezTo>
                      <a:pt x="567" y="609"/>
                      <a:pt x="701" y="309"/>
                      <a:pt x="701" y="309"/>
                    </a:cubicBezTo>
                    <a:cubicBezTo>
                      <a:pt x="734" y="176"/>
                      <a:pt x="667" y="76"/>
                      <a:pt x="567" y="9"/>
                    </a:cubicBezTo>
                    <a:cubicBezTo>
                      <a:pt x="550" y="3"/>
                      <a:pt x="531" y="0"/>
                      <a:pt x="512" y="0"/>
                    </a:cubicBezTo>
                    <a:close/>
                    <a:moveTo>
                      <a:pt x="200" y="1643"/>
                    </a:moveTo>
                    <a:cubicBezTo>
                      <a:pt x="100" y="1643"/>
                      <a:pt x="0" y="1743"/>
                      <a:pt x="0" y="1844"/>
                    </a:cubicBezTo>
                    <a:lnTo>
                      <a:pt x="0" y="1944"/>
                    </a:lnTo>
                    <a:cubicBezTo>
                      <a:pt x="0" y="2210"/>
                      <a:pt x="34" y="2477"/>
                      <a:pt x="67" y="2711"/>
                    </a:cubicBezTo>
                    <a:cubicBezTo>
                      <a:pt x="100" y="2811"/>
                      <a:pt x="167" y="2911"/>
                      <a:pt x="267" y="2911"/>
                    </a:cubicBezTo>
                    <a:cubicBezTo>
                      <a:pt x="267" y="2911"/>
                      <a:pt x="300" y="2911"/>
                      <a:pt x="300" y="2878"/>
                    </a:cubicBezTo>
                    <a:cubicBezTo>
                      <a:pt x="434" y="2878"/>
                      <a:pt x="501" y="2778"/>
                      <a:pt x="467" y="2644"/>
                    </a:cubicBezTo>
                    <a:cubicBezTo>
                      <a:pt x="434" y="2444"/>
                      <a:pt x="434" y="2177"/>
                      <a:pt x="434" y="1944"/>
                    </a:cubicBezTo>
                    <a:lnTo>
                      <a:pt x="434" y="1844"/>
                    </a:lnTo>
                    <a:cubicBezTo>
                      <a:pt x="434" y="1743"/>
                      <a:pt x="334" y="1643"/>
                      <a:pt x="200" y="1643"/>
                    </a:cubicBezTo>
                    <a:close/>
                    <a:moveTo>
                      <a:pt x="5723" y="3138"/>
                    </a:moveTo>
                    <a:cubicBezTo>
                      <a:pt x="5706" y="3138"/>
                      <a:pt x="5689" y="3140"/>
                      <a:pt x="5671" y="3144"/>
                    </a:cubicBezTo>
                    <a:cubicBezTo>
                      <a:pt x="5404" y="3178"/>
                      <a:pt x="5104" y="3245"/>
                      <a:pt x="4804" y="3378"/>
                    </a:cubicBezTo>
                    <a:cubicBezTo>
                      <a:pt x="4704" y="3411"/>
                      <a:pt x="4670" y="3545"/>
                      <a:pt x="4704" y="3645"/>
                    </a:cubicBezTo>
                    <a:cubicBezTo>
                      <a:pt x="4737" y="3712"/>
                      <a:pt x="4804" y="3778"/>
                      <a:pt x="4904" y="3778"/>
                    </a:cubicBezTo>
                    <a:cubicBezTo>
                      <a:pt x="4937" y="3778"/>
                      <a:pt x="4937" y="3778"/>
                      <a:pt x="4970" y="3745"/>
                    </a:cubicBezTo>
                    <a:cubicBezTo>
                      <a:pt x="5237" y="3645"/>
                      <a:pt x="5504" y="3578"/>
                      <a:pt x="5738" y="3545"/>
                    </a:cubicBezTo>
                    <a:cubicBezTo>
                      <a:pt x="5838" y="3545"/>
                      <a:pt x="5904" y="3445"/>
                      <a:pt x="5904" y="3311"/>
                    </a:cubicBezTo>
                    <a:cubicBezTo>
                      <a:pt x="5904" y="3225"/>
                      <a:pt x="5829" y="3138"/>
                      <a:pt x="5723" y="3138"/>
                    </a:cubicBezTo>
                    <a:close/>
                    <a:moveTo>
                      <a:pt x="489" y="3269"/>
                    </a:moveTo>
                    <a:cubicBezTo>
                      <a:pt x="470" y="3269"/>
                      <a:pt x="452" y="3272"/>
                      <a:pt x="434" y="3278"/>
                    </a:cubicBezTo>
                    <a:cubicBezTo>
                      <a:pt x="334" y="3345"/>
                      <a:pt x="267" y="3478"/>
                      <a:pt x="334" y="3578"/>
                    </a:cubicBezTo>
                    <a:cubicBezTo>
                      <a:pt x="434" y="3845"/>
                      <a:pt x="601" y="4112"/>
                      <a:pt x="767" y="4312"/>
                    </a:cubicBezTo>
                    <a:cubicBezTo>
                      <a:pt x="834" y="4379"/>
                      <a:pt x="868" y="4412"/>
                      <a:pt x="934" y="4412"/>
                    </a:cubicBezTo>
                    <a:cubicBezTo>
                      <a:pt x="1001" y="4412"/>
                      <a:pt x="1034" y="4379"/>
                      <a:pt x="1068" y="4345"/>
                    </a:cubicBezTo>
                    <a:cubicBezTo>
                      <a:pt x="1168" y="4279"/>
                      <a:pt x="1168" y="4145"/>
                      <a:pt x="1101" y="4045"/>
                    </a:cubicBezTo>
                    <a:cubicBezTo>
                      <a:pt x="934" y="3878"/>
                      <a:pt x="801" y="3645"/>
                      <a:pt x="701" y="3411"/>
                    </a:cubicBezTo>
                    <a:cubicBezTo>
                      <a:pt x="673" y="3329"/>
                      <a:pt x="578" y="3269"/>
                      <a:pt x="489" y="3269"/>
                    </a:cubicBezTo>
                    <a:close/>
                    <a:moveTo>
                      <a:pt x="6439" y="3369"/>
                    </a:moveTo>
                    <a:cubicBezTo>
                      <a:pt x="6418" y="3369"/>
                      <a:pt x="6395" y="3372"/>
                      <a:pt x="6371" y="3378"/>
                    </a:cubicBezTo>
                    <a:cubicBezTo>
                      <a:pt x="6271" y="3411"/>
                      <a:pt x="6205" y="3545"/>
                      <a:pt x="6238" y="3645"/>
                    </a:cubicBezTo>
                    <a:cubicBezTo>
                      <a:pt x="6238" y="3745"/>
                      <a:pt x="6171" y="3945"/>
                      <a:pt x="5938" y="4179"/>
                    </a:cubicBezTo>
                    <a:cubicBezTo>
                      <a:pt x="5871" y="4245"/>
                      <a:pt x="5871" y="4379"/>
                      <a:pt x="5971" y="4479"/>
                    </a:cubicBezTo>
                    <a:cubicBezTo>
                      <a:pt x="6005" y="4512"/>
                      <a:pt x="6071" y="4512"/>
                      <a:pt x="6105" y="4512"/>
                    </a:cubicBezTo>
                    <a:cubicBezTo>
                      <a:pt x="6171" y="4512"/>
                      <a:pt x="6205" y="4512"/>
                      <a:pt x="6271" y="4445"/>
                    </a:cubicBezTo>
                    <a:cubicBezTo>
                      <a:pt x="6438" y="4245"/>
                      <a:pt x="6638" y="3945"/>
                      <a:pt x="6638" y="3645"/>
                    </a:cubicBezTo>
                    <a:cubicBezTo>
                      <a:pt x="6638" y="3611"/>
                      <a:pt x="6638" y="3578"/>
                      <a:pt x="6638" y="3511"/>
                    </a:cubicBezTo>
                    <a:cubicBezTo>
                      <a:pt x="6611" y="3429"/>
                      <a:pt x="6538" y="3369"/>
                      <a:pt x="6439" y="3369"/>
                    </a:cubicBezTo>
                    <a:close/>
                    <a:moveTo>
                      <a:pt x="4160" y="3775"/>
                    </a:moveTo>
                    <a:cubicBezTo>
                      <a:pt x="4118" y="3775"/>
                      <a:pt x="4075" y="3786"/>
                      <a:pt x="4036" y="3812"/>
                    </a:cubicBezTo>
                    <a:cubicBezTo>
                      <a:pt x="3803" y="4045"/>
                      <a:pt x="3603" y="4279"/>
                      <a:pt x="3469" y="4512"/>
                    </a:cubicBezTo>
                    <a:cubicBezTo>
                      <a:pt x="3403" y="4612"/>
                      <a:pt x="3436" y="4746"/>
                      <a:pt x="3569" y="4812"/>
                    </a:cubicBezTo>
                    <a:cubicBezTo>
                      <a:pt x="3569" y="4812"/>
                      <a:pt x="3603" y="4846"/>
                      <a:pt x="3636" y="4846"/>
                    </a:cubicBezTo>
                    <a:cubicBezTo>
                      <a:pt x="3736" y="4846"/>
                      <a:pt x="3803" y="4779"/>
                      <a:pt x="3836" y="4712"/>
                    </a:cubicBezTo>
                    <a:cubicBezTo>
                      <a:pt x="3936" y="4512"/>
                      <a:pt x="4103" y="4312"/>
                      <a:pt x="4303" y="4145"/>
                    </a:cubicBezTo>
                    <a:cubicBezTo>
                      <a:pt x="4403" y="4078"/>
                      <a:pt x="4403" y="3945"/>
                      <a:pt x="4337" y="3845"/>
                    </a:cubicBezTo>
                    <a:cubicBezTo>
                      <a:pt x="4295" y="3804"/>
                      <a:pt x="4229" y="3775"/>
                      <a:pt x="4160" y="3775"/>
                    </a:cubicBezTo>
                    <a:close/>
                    <a:moveTo>
                      <a:pt x="1554" y="4544"/>
                    </a:moveTo>
                    <a:cubicBezTo>
                      <a:pt x="1482" y="4544"/>
                      <a:pt x="1411" y="4581"/>
                      <a:pt x="1368" y="4646"/>
                    </a:cubicBezTo>
                    <a:cubicBezTo>
                      <a:pt x="1301" y="4746"/>
                      <a:pt x="1335" y="4879"/>
                      <a:pt x="1435" y="4946"/>
                    </a:cubicBezTo>
                    <a:cubicBezTo>
                      <a:pt x="1568" y="5012"/>
                      <a:pt x="1701" y="5113"/>
                      <a:pt x="1868" y="5213"/>
                    </a:cubicBezTo>
                    <a:cubicBezTo>
                      <a:pt x="1968" y="5246"/>
                      <a:pt x="2068" y="5313"/>
                      <a:pt x="2202" y="5346"/>
                    </a:cubicBezTo>
                    <a:cubicBezTo>
                      <a:pt x="2235" y="5379"/>
                      <a:pt x="2235" y="5379"/>
                      <a:pt x="2269" y="5379"/>
                    </a:cubicBezTo>
                    <a:cubicBezTo>
                      <a:pt x="2369" y="5379"/>
                      <a:pt x="2435" y="5313"/>
                      <a:pt x="2469" y="5246"/>
                    </a:cubicBezTo>
                    <a:cubicBezTo>
                      <a:pt x="2502" y="5146"/>
                      <a:pt x="2469" y="5012"/>
                      <a:pt x="2369" y="4979"/>
                    </a:cubicBezTo>
                    <a:cubicBezTo>
                      <a:pt x="2269" y="4946"/>
                      <a:pt x="2168" y="4879"/>
                      <a:pt x="2068" y="4846"/>
                    </a:cubicBezTo>
                    <a:cubicBezTo>
                      <a:pt x="1935" y="4746"/>
                      <a:pt x="1802" y="4679"/>
                      <a:pt x="1668" y="4579"/>
                    </a:cubicBezTo>
                    <a:cubicBezTo>
                      <a:pt x="1633" y="4555"/>
                      <a:pt x="1593" y="4544"/>
                      <a:pt x="1554" y="4544"/>
                    </a:cubicBezTo>
                    <a:close/>
                    <a:moveTo>
                      <a:pt x="5461" y="4644"/>
                    </a:moveTo>
                    <a:cubicBezTo>
                      <a:pt x="5426" y="4644"/>
                      <a:pt x="5394" y="4655"/>
                      <a:pt x="5371" y="4679"/>
                    </a:cubicBezTo>
                    <a:cubicBezTo>
                      <a:pt x="5137" y="4812"/>
                      <a:pt x="4904" y="4912"/>
                      <a:pt x="4637" y="5012"/>
                    </a:cubicBezTo>
                    <a:cubicBezTo>
                      <a:pt x="4537" y="5046"/>
                      <a:pt x="4470" y="5179"/>
                      <a:pt x="4537" y="5279"/>
                    </a:cubicBezTo>
                    <a:cubicBezTo>
                      <a:pt x="4570" y="5379"/>
                      <a:pt x="4637" y="5413"/>
                      <a:pt x="4704" y="5413"/>
                    </a:cubicBezTo>
                    <a:lnTo>
                      <a:pt x="4804" y="5413"/>
                    </a:lnTo>
                    <a:cubicBezTo>
                      <a:pt x="5071" y="5313"/>
                      <a:pt x="5337" y="5179"/>
                      <a:pt x="5571" y="5012"/>
                    </a:cubicBezTo>
                    <a:cubicBezTo>
                      <a:pt x="5671" y="4946"/>
                      <a:pt x="5704" y="4846"/>
                      <a:pt x="5638" y="4746"/>
                    </a:cubicBezTo>
                    <a:cubicBezTo>
                      <a:pt x="5595" y="4681"/>
                      <a:pt x="5524" y="4644"/>
                      <a:pt x="5461" y="4644"/>
                    </a:cubicBezTo>
                    <a:close/>
                    <a:moveTo>
                      <a:pt x="3102" y="5179"/>
                    </a:moveTo>
                    <a:cubicBezTo>
                      <a:pt x="3002" y="5179"/>
                      <a:pt x="2902" y="5246"/>
                      <a:pt x="2869" y="5346"/>
                    </a:cubicBezTo>
                    <a:cubicBezTo>
                      <a:pt x="2869" y="5479"/>
                      <a:pt x="2936" y="5580"/>
                      <a:pt x="3036" y="5580"/>
                    </a:cubicBezTo>
                    <a:cubicBezTo>
                      <a:pt x="3102" y="5613"/>
                      <a:pt x="3203" y="5613"/>
                      <a:pt x="3269" y="5613"/>
                    </a:cubicBezTo>
                    <a:cubicBezTo>
                      <a:pt x="3269" y="5846"/>
                      <a:pt x="3336" y="6080"/>
                      <a:pt x="3436" y="6313"/>
                    </a:cubicBezTo>
                    <a:cubicBezTo>
                      <a:pt x="3469" y="6380"/>
                      <a:pt x="3536" y="6447"/>
                      <a:pt x="3636" y="6447"/>
                    </a:cubicBezTo>
                    <a:cubicBezTo>
                      <a:pt x="3670" y="6447"/>
                      <a:pt x="3670" y="6447"/>
                      <a:pt x="3703" y="6413"/>
                    </a:cubicBezTo>
                    <a:cubicBezTo>
                      <a:pt x="3803" y="6380"/>
                      <a:pt x="3870" y="6247"/>
                      <a:pt x="3836" y="6147"/>
                    </a:cubicBezTo>
                    <a:cubicBezTo>
                      <a:pt x="3736" y="5980"/>
                      <a:pt x="3703" y="5813"/>
                      <a:pt x="3670" y="5613"/>
                    </a:cubicBezTo>
                    <a:lnTo>
                      <a:pt x="3936" y="5613"/>
                    </a:lnTo>
                    <a:cubicBezTo>
                      <a:pt x="4036" y="5580"/>
                      <a:pt x="4137" y="5479"/>
                      <a:pt x="4103" y="5379"/>
                    </a:cubicBezTo>
                    <a:cubicBezTo>
                      <a:pt x="4103" y="5279"/>
                      <a:pt x="4003" y="5179"/>
                      <a:pt x="3870" y="5179"/>
                    </a:cubicBezTo>
                    <a:cubicBezTo>
                      <a:pt x="3753" y="5196"/>
                      <a:pt x="3628" y="5204"/>
                      <a:pt x="3499" y="5204"/>
                    </a:cubicBezTo>
                    <a:cubicBezTo>
                      <a:pt x="3369" y="5204"/>
                      <a:pt x="3236" y="5196"/>
                      <a:pt x="3102" y="5179"/>
                    </a:cubicBezTo>
                    <a:close/>
                    <a:moveTo>
                      <a:pt x="4026" y="6746"/>
                    </a:moveTo>
                    <a:cubicBezTo>
                      <a:pt x="3992" y="6746"/>
                      <a:pt x="3960" y="6757"/>
                      <a:pt x="3936" y="6780"/>
                    </a:cubicBezTo>
                    <a:cubicBezTo>
                      <a:pt x="3836" y="6847"/>
                      <a:pt x="3803" y="6981"/>
                      <a:pt x="3870" y="7081"/>
                    </a:cubicBezTo>
                    <a:cubicBezTo>
                      <a:pt x="4036" y="7281"/>
                      <a:pt x="4203" y="7514"/>
                      <a:pt x="4437" y="7748"/>
                    </a:cubicBezTo>
                    <a:cubicBezTo>
                      <a:pt x="4470" y="7781"/>
                      <a:pt x="4537" y="7814"/>
                      <a:pt x="4570" y="7814"/>
                    </a:cubicBezTo>
                    <a:cubicBezTo>
                      <a:pt x="4637" y="7814"/>
                      <a:pt x="4670" y="7781"/>
                      <a:pt x="4704" y="7748"/>
                    </a:cubicBezTo>
                    <a:cubicBezTo>
                      <a:pt x="4804" y="7681"/>
                      <a:pt x="4804" y="7548"/>
                      <a:pt x="4737" y="7448"/>
                    </a:cubicBezTo>
                    <a:cubicBezTo>
                      <a:pt x="4537" y="7247"/>
                      <a:pt x="4370" y="7047"/>
                      <a:pt x="4203" y="6847"/>
                    </a:cubicBezTo>
                    <a:cubicBezTo>
                      <a:pt x="4160" y="6782"/>
                      <a:pt x="4089" y="6746"/>
                      <a:pt x="4026" y="6746"/>
                    </a:cubicBezTo>
                    <a:close/>
                    <a:moveTo>
                      <a:pt x="5186" y="7968"/>
                    </a:moveTo>
                    <a:cubicBezTo>
                      <a:pt x="5131" y="7968"/>
                      <a:pt x="5074" y="7993"/>
                      <a:pt x="5037" y="8048"/>
                    </a:cubicBezTo>
                    <a:cubicBezTo>
                      <a:pt x="4937" y="8115"/>
                      <a:pt x="4970" y="8248"/>
                      <a:pt x="5037" y="8315"/>
                    </a:cubicBezTo>
                    <a:cubicBezTo>
                      <a:pt x="5237" y="8515"/>
                      <a:pt x="5471" y="8682"/>
                      <a:pt x="5704" y="8849"/>
                    </a:cubicBezTo>
                    <a:cubicBezTo>
                      <a:pt x="5738" y="8882"/>
                      <a:pt x="5771" y="8915"/>
                      <a:pt x="5838" y="8915"/>
                    </a:cubicBezTo>
                    <a:cubicBezTo>
                      <a:pt x="5904" y="8915"/>
                      <a:pt x="5938" y="8882"/>
                      <a:pt x="6005" y="8815"/>
                    </a:cubicBezTo>
                    <a:cubicBezTo>
                      <a:pt x="6071" y="8715"/>
                      <a:pt x="6038" y="8615"/>
                      <a:pt x="5938" y="8515"/>
                    </a:cubicBezTo>
                    <a:cubicBezTo>
                      <a:pt x="5704" y="8348"/>
                      <a:pt x="5504" y="8181"/>
                      <a:pt x="5304" y="8015"/>
                    </a:cubicBezTo>
                    <a:cubicBezTo>
                      <a:pt x="5274" y="7985"/>
                      <a:pt x="5231" y="7968"/>
                      <a:pt x="5186" y="7968"/>
                    </a:cubicBezTo>
                    <a:close/>
                    <a:moveTo>
                      <a:pt x="11709" y="8348"/>
                    </a:moveTo>
                    <a:cubicBezTo>
                      <a:pt x="11609" y="8382"/>
                      <a:pt x="11542" y="8482"/>
                      <a:pt x="11542" y="8582"/>
                    </a:cubicBezTo>
                    <a:cubicBezTo>
                      <a:pt x="11569" y="8692"/>
                      <a:pt x="11643" y="8757"/>
                      <a:pt x="11724" y="8757"/>
                    </a:cubicBezTo>
                    <a:cubicBezTo>
                      <a:pt x="11741" y="8757"/>
                      <a:pt x="11758" y="8754"/>
                      <a:pt x="11775" y="8748"/>
                    </a:cubicBezTo>
                    <a:lnTo>
                      <a:pt x="11875" y="8748"/>
                    </a:lnTo>
                    <a:cubicBezTo>
                      <a:pt x="12142" y="8748"/>
                      <a:pt x="12142" y="8882"/>
                      <a:pt x="12142" y="8915"/>
                    </a:cubicBezTo>
                    <a:lnTo>
                      <a:pt x="12342" y="8949"/>
                    </a:lnTo>
                    <a:lnTo>
                      <a:pt x="12576" y="8915"/>
                    </a:lnTo>
                    <a:cubicBezTo>
                      <a:pt x="12576" y="8648"/>
                      <a:pt x="12376" y="8348"/>
                      <a:pt x="11875" y="8348"/>
                    </a:cubicBezTo>
                    <a:close/>
                    <a:moveTo>
                      <a:pt x="10988" y="8647"/>
                    </a:moveTo>
                    <a:cubicBezTo>
                      <a:pt x="10950" y="8647"/>
                      <a:pt x="10910" y="8658"/>
                      <a:pt x="10875" y="8682"/>
                    </a:cubicBezTo>
                    <a:cubicBezTo>
                      <a:pt x="10641" y="8815"/>
                      <a:pt x="10408" y="9015"/>
                      <a:pt x="10174" y="9249"/>
                    </a:cubicBezTo>
                    <a:cubicBezTo>
                      <a:pt x="10107" y="9316"/>
                      <a:pt x="10107" y="9449"/>
                      <a:pt x="10208" y="9549"/>
                    </a:cubicBezTo>
                    <a:cubicBezTo>
                      <a:pt x="10241" y="9582"/>
                      <a:pt x="10274" y="9616"/>
                      <a:pt x="10341" y="9616"/>
                    </a:cubicBezTo>
                    <a:cubicBezTo>
                      <a:pt x="10408" y="9616"/>
                      <a:pt x="10441" y="9582"/>
                      <a:pt x="10474" y="9549"/>
                    </a:cubicBezTo>
                    <a:cubicBezTo>
                      <a:pt x="10675" y="9349"/>
                      <a:pt x="10875" y="9149"/>
                      <a:pt x="11075" y="9049"/>
                    </a:cubicBezTo>
                    <a:cubicBezTo>
                      <a:pt x="11175" y="8982"/>
                      <a:pt x="11208" y="8849"/>
                      <a:pt x="11142" y="8748"/>
                    </a:cubicBezTo>
                    <a:cubicBezTo>
                      <a:pt x="11120" y="8684"/>
                      <a:pt x="11057" y="8647"/>
                      <a:pt x="10988" y="8647"/>
                    </a:cubicBezTo>
                    <a:close/>
                    <a:moveTo>
                      <a:pt x="6507" y="8979"/>
                    </a:moveTo>
                    <a:cubicBezTo>
                      <a:pt x="6446" y="8979"/>
                      <a:pt x="6379" y="9007"/>
                      <a:pt x="6338" y="9049"/>
                    </a:cubicBezTo>
                    <a:cubicBezTo>
                      <a:pt x="6271" y="9149"/>
                      <a:pt x="6305" y="9282"/>
                      <a:pt x="6405" y="9349"/>
                    </a:cubicBezTo>
                    <a:cubicBezTo>
                      <a:pt x="6638" y="9516"/>
                      <a:pt x="6872" y="9649"/>
                      <a:pt x="7139" y="9783"/>
                    </a:cubicBezTo>
                    <a:cubicBezTo>
                      <a:pt x="7172" y="9816"/>
                      <a:pt x="7205" y="9816"/>
                      <a:pt x="7239" y="9816"/>
                    </a:cubicBezTo>
                    <a:cubicBezTo>
                      <a:pt x="7305" y="9816"/>
                      <a:pt x="7372" y="9783"/>
                      <a:pt x="7406" y="9716"/>
                    </a:cubicBezTo>
                    <a:cubicBezTo>
                      <a:pt x="7472" y="9582"/>
                      <a:pt x="7439" y="9482"/>
                      <a:pt x="7305" y="9416"/>
                    </a:cubicBezTo>
                    <a:cubicBezTo>
                      <a:pt x="7072" y="9282"/>
                      <a:pt x="6838" y="9149"/>
                      <a:pt x="6605" y="9015"/>
                    </a:cubicBezTo>
                    <a:cubicBezTo>
                      <a:pt x="6579" y="8990"/>
                      <a:pt x="6544" y="8979"/>
                      <a:pt x="6507" y="8979"/>
                    </a:cubicBezTo>
                    <a:close/>
                    <a:moveTo>
                      <a:pt x="11927" y="9436"/>
                    </a:moveTo>
                    <a:cubicBezTo>
                      <a:pt x="11882" y="9436"/>
                      <a:pt x="11839" y="9452"/>
                      <a:pt x="11809" y="9482"/>
                    </a:cubicBezTo>
                    <a:cubicBezTo>
                      <a:pt x="11609" y="9649"/>
                      <a:pt x="11408" y="9783"/>
                      <a:pt x="11142" y="9883"/>
                    </a:cubicBezTo>
                    <a:cubicBezTo>
                      <a:pt x="11041" y="9916"/>
                      <a:pt x="11008" y="10049"/>
                      <a:pt x="11041" y="10149"/>
                    </a:cubicBezTo>
                    <a:cubicBezTo>
                      <a:pt x="11075" y="10250"/>
                      <a:pt x="11142" y="10283"/>
                      <a:pt x="11242" y="10283"/>
                    </a:cubicBezTo>
                    <a:lnTo>
                      <a:pt x="11308" y="10283"/>
                    </a:lnTo>
                    <a:cubicBezTo>
                      <a:pt x="11609" y="10149"/>
                      <a:pt x="11875" y="9983"/>
                      <a:pt x="12076" y="9783"/>
                    </a:cubicBezTo>
                    <a:cubicBezTo>
                      <a:pt x="12176" y="9716"/>
                      <a:pt x="12176" y="9582"/>
                      <a:pt x="12076" y="9516"/>
                    </a:cubicBezTo>
                    <a:cubicBezTo>
                      <a:pt x="12039" y="9461"/>
                      <a:pt x="11982" y="9436"/>
                      <a:pt x="11927" y="9436"/>
                    </a:cubicBezTo>
                    <a:close/>
                    <a:moveTo>
                      <a:pt x="8005" y="9741"/>
                    </a:moveTo>
                    <a:cubicBezTo>
                      <a:pt x="7905" y="9741"/>
                      <a:pt x="7827" y="9800"/>
                      <a:pt x="7772" y="9883"/>
                    </a:cubicBezTo>
                    <a:cubicBezTo>
                      <a:pt x="7739" y="9983"/>
                      <a:pt x="7806" y="10116"/>
                      <a:pt x="7906" y="10149"/>
                    </a:cubicBezTo>
                    <a:cubicBezTo>
                      <a:pt x="8173" y="10250"/>
                      <a:pt x="8440" y="10350"/>
                      <a:pt x="8740" y="10416"/>
                    </a:cubicBezTo>
                    <a:lnTo>
                      <a:pt x="8773" y="10416"/>
                    </a:lnTo>
                    <a:cubicBezTo>
                      <a:pt x="8873" y="10416"/>
                      <a:pt x="8940" y="10350"/>
                      <a:pt x="8973" y="10250"/>
                    </a:cubicBezTo>
                    <a:cubicBezTo>
                      <a:pt x="9007" y="10149"/>
                      <a:pt x="8940" y="10016"/>
                      <a:pt x="8840" y="10016"/>
                    </a:cubicBezTo>
                    <a:cubicBezTo>
                      <a:pt x="8573" y="9949"/>
                      <a:pt x="8306" y="9849"/>
                      <a:pt x="8073" y="9749"/>
                    </a:cubicBezTo>
                    <a:cubicBezTo>
                      <a:pt x="8049" y="9743"/>
                      <a:pt x="8026" y="9741"/>
                      <a:pt x="8005" y="9741"/>
                    </a:cubicBezTo>
                    <a:close/>
                    <a:moveTo>
                      <a:pt x="9795" y="9836"/>
                    </a:moveTo>
                    <a:cubicBezTo>
                      <a:pt x="9734" y="9836"/>
                      <a:pt x="9677" y="9861"/>
                      <a:pt x="9640" y="9916"/>
                    </a:cubicBezTo>
                    <a:cubicBezTo>
                      <a:pt x="9607" y="9983"/>
                      <a:pt x="9540" y="10083"/>
                      <a:pt x="9507" y="10149"/>
                    </a:cubicBezTo>
                    <a:cubicBezTo>
                      <a:pt x="9440" y="10183"/>
                      <a:pt x="9407" y="10250"/>
                      <a:pt x="9374" y="10316"/>
                    </a:cubicBezTo>
                    <a:cubicBezTo>
                      <a:pt x="9340" y="10450"/>
                      <a:pt x="9274" y="10550"/>
                      <a:pt x="9207" y="10683"/>
                    </a:cubicBezTo>
                    <a:cubicBezTo>
                      <a:pt x="9140" y="10783"/>
                      <a:pt x="9207" y="10883"/>
                      <a:pt x="9307" y="10950"/>
                    </a:cubicBezTo>
                    <a:cubicBezTo>
                      <a:pt x="9340" y="10950"/>
                      <a:pt x="9374" y="10983"/>
                      <a:pt x="9407" y="10983"/>
                    </a:cubicBezTo>
                    <a:cubicBezTo>
                      <a:pt x="9474" y="10983"/>
                      <a:pt x="9540" y="10917"/>
                      <a:pt x="9574" y="10850"/>
                    </a:cubicBezTo>
                    <a:cubicBezTo>
                      <a:pt x="9640" y="10750"/>
                      <a:pt x="9674" y="10650"/>
                      <a:pt x="9741" y="10550"/>
                    </a:cubicBezTo>
                    <a:cubicBezTo>
                      <a:pt x="9974" y="10550"/>
                      <a:pt x="10241" y="10550"/>
                      <a:pt x="10474" y="10516"/>
                    </a:cubicBezTo>
                    <a:cubicBezTo>
                      <a:pt x="10574" y="10483"/>
                      <a:pt x="10641" y="10383"/>
                      <a:pt x="10641" y="10283"/>
                    </a:cubicBezTo>
                    <a:cubicBezTo>
                      <a:pt x="10608" y="10149"/>
                      <a:pt x="10508" y="10083"/>
                      <a:pt x="10408" y="10083"/>
                    </a:cubicBezTo>
                    <a:cubicBezTo>
                      <a:pt x="10274" y="10116"/>
                      <a:pt x="10141" y="10116"/>
                      <a:pt x="10007" y="10116"/>
                    </a:cubicBezTo>
                    <a:cubicBezTo>
                      <a:pt x="10041" y="10049"/>
                      <a:pt x="10007" y="9916"/>
                      <a:pt x="9941" y="9883"/>
                    </a:cubicBezTo>
                    <a:cubicBezTo>
                      <a:pt x="9896" y="9853"/>
                      <a:pt x="9844" y="9836"/>
                      <a:pt x="9795" y="9836"/>
                    </a:cubicBezTo>
                    <a:close/>
                    <a:moveTo>
                      <a:pt x="9085" y="11308"/>
                    </a:moveTo>
                    <a:cubicBezTo>
                      <a:pt x="8996" y="11308"/>
                      <a:pt x="8901" y="11368"/>
                      <a:pt x="8873" y="11450"/>
                    </a:cubicBezTo>
                    <a:cubicBezTo>
                      <a:pt x="8773" y="11751"/>
                      <a:pt x="8706" y="12017"/>
                      <a:pt x="8673" y="12318"/>
                    </a:cubicBezTo>
                    <a:cubicBezTo>
                      <a:pt x="8640" y="12418"/>
                      <a:pt x="8740" y="12518"/>
                      <a:pt x="8840" y="12551"/>
                    </a:cubicBezTo>
                    <a:lnTo>
                      <a:pt x="8873" y="12551"/>
                    </a:lnTo>
                    <a:cubicBezTo>
                      <a:pt x="8973" y="12551"/>
                      <a:pt x="9073" y="12484"/>
                      <a:pt x="9073" y="12384"/>
                    </a:cubicBezTo>
                    <a:cubicBezTo>
                      <a:pt x="9140" y="12118"/>
                      <a:pt x="9207" y="11851"/>
                      <a:pt x="9274" y="11584"/>
                    </a:cubicBezTo>
                    <a:cubicBezTo>
                      <a:pt x="9307" y="11484"/>
                      <a:pt x="9240" y="11384"/>
                      <a:pt x="9140" y="11317"/>
                    </a:cubicBezTo>
                    <a:cubicBezTo>
                      <a:pt x="9122" y="11311"/>
                      <a:pt x="9104" y="11308"/>
                      <a:pt x="9085" y="11308"/>
                    </a:cubicBezTo>
                    <a:close/>
                    <a:moveTo>
                      <a:pt x="18280" y="12351"/>
                    </a:moveTo>
                    <a:cubicBezTo>
                      <a:pt x="18180" y="12384"/>
                      <a:pt x="18080" y="12484"/>
                      <a:pt x="18113" y="12585"/>
                    </a:cubicBezTo>
                    <a:cubicBezTo>
                      <a:pt x="18147" y="12885"/>
                      <a:pt x="18180" y="13152"/>
                      <a:pt x="18213" y="13385"/>
                    </a:cubicBezTo>
                    <a:cubicBezTo>
                      <a:pt x="18213" y="13519"/>
                      <a:pt x="18313" y="13585"/>
                      <a:pt x="18413" y="13585"/>
                    </a:cubicBezTo>
                    <a:cubicBezTo>
                      <a:pt x="18547" y="13585"/>
                      <a:pt x="18614" y="13485"/>
                      <a:pt x="18614" y="13385"/>
                    </a:cubicBezTo>
                    <a:cubicBezTo>
                      <a:pt x="18614" y="13085"/>
                      <a:pt x="18580" y="12818"/>
                      <a:pt x="18513" y="12518"/>
                    </a:cubicBezTo>
                    <a:cubicBezTo>
                      <a:pt x="18513" y="12418"/>
                      <a:pt x="18380" y="12351"/>
                      <a:pt x="18280" y="12351"/>
                    </a:cubicBezTo>
                    <a:close/>
                    <a:moveTo>
                      <a:pt x="8807" y="12985"/>
                    </a:moveTo>
                    <a:cubicBezTo>
                      <a:pt x="8673" y="12985"/>
                      <a:pt x="8606" y="13085"/>
                      <a:pt x="8606" y="13185"/>
                    </a:cubicBezTo>
                    <a:cubicBezTo>
                      <a:pt x="8606" y="13485"/>
                      <a:pt x="8606" y="13752"/>
                      <a:pt x="8673" y="14052"/>
                    </a:cubicBezTo>
                    <a:cubicBezTo>
                      <a:pt x="8673" y="14152"/>
                      <a:pt x="8773" y="14219"/>
                      <a:pt x="8873" y="14219"/>
                    </a:cubicBezTo>
                    <a:lnTo>
                      <a:pt x="8907" y="14219"/>
                    </a:lnTo>
                    <a:cubicBezTo>
                      <a:pt x="9040" y="14186"/>
                      <a:pt x="9107" y="14086"/>
                      <a:pt x="9073" y="13952"/>
                    </a:cubicBezTo>
                    <a:cubicBezTo>
                      <a:pt x="9040" y="13719"/>
                      <a:pt x="9007" y="13452"/>
                      <a:pt x="9007" y="13218"/>
                    </a:cubicBezTo>
                    <a:cubicBezTo>
                      <a:pt x="9007" y="13185"/>
                      <a:pt x="9007" y="13185"/>
                      <a:pt x="9007" y="13185"/>
                    </a:cubicBezTo>
                    <a:cubicBezTo>
                      <a:pt x="9007" y="13052"/>
                      <a:pt x="8907" y="12985"/>
                      <a:pt x="8807" y="12985"/>
                    </a:cubicBezTo>
                    <a:close/>
                    <a:moveTo>
                      <a:pt x="18374" y="14012"/>
                    </a:moveTo>
                    <a:cubicBezTo>
                      <a:pt x="18289" y="14012"/>
                      <a:pt x="18213" y="14103"/>
                      <a:pt x="18213" y="14219"/>
                    </a:cubicBezTo>
                    <a:cubicBezTo>
                      <a:pt x="18180" y="14486"/>
                      <a:pt x="18147" y="14753"/>
                      <a:pt x="18080" y="14986"/>
                    </a:cubicBezTo>
                    <a:cubicBezTo>
                      <a:pt x="18046" y="15086"/>
                      <a:pt x="18113" y="15220"/>
                      <a:pt x="18213" y="15253"/>
                    </a:cubicBezTo>
                    <a:lnTo>
                      <a:pt x="18280" y="15253"/>
                    </a:lnTo>
                    <a:cubicBezTo>
                      <a:pt x="18347" y="15253"/>
                      <a:pt x="18447" y="15186"/>
                      <a:pt x="18480" y="15086"/>
                    </a:cubicBezTo>
                    <a:cubicBezTo>
                      <a:pt x="18547" y="14819"/>
                      <a:pt x="18580" y="14519"/>
                      <a:pt x="18614" y="14252"/>
                    </a:cubicBezTo>
                    <a:cubicBezTo>
                      <a:pt x="18614" y="14119"/>
                      <a:pt x="18547" y="14019"/>
                      <a:pt x="18413" y="14019"/>
                    </a:cubicBezTo>
                    <a:cubicBezTo>
                      <a:pt x="18400" y="14015"/>
                      <a:pt x="18387" y="14012"/>
                      <a:pt x="18374" y="14012"/>
                    </a:cubicBezTo>
                    <a:close/>
                    <a:moveTo>
                      <a:pt x="9123" y="14592"/>
                    </a:moveTo>
                    <a:cubicBezTo>
                      <a:pt x="9096" y="14592"/>
                      <a:pt x="9068" y="14601"/>
                      <a:pt x="9040" y="14619"/>
                    </a:cubicBezTo>
                    <a:cubicBezTo>
                      <a:pt x="8907" y="14653"/>
                      <a:pt x="8873" y="14753"/>
                      <a:pt x="8907" y="14886"/>
                    </a:cubicBezTo>
                    <a:cubicBezTo>
                      <a:pt x="9007" y="15153"/>
                      <a:pt x="9140" y="15420"/>
                      <a:pt x="9307" y="15653"/>
                    </a:cubicBezTo>
                    <a:cubicBezTo>
                      <a:pt x="9340" y="15720"/>
                      <a:pt x="9407" y="15753"/>
                      <a:pt x="9474" y="15753"/>
                    </a:cubicBezTo>
                    <a:cubicBezTo>
                      <a:pt x="9540" y="15753"/>
                      <a:pt x="9574" y="15720"/>
                      <a:pt x="9607" y="15720"/>
                    </a:cubicBezTo>
                    <a:cubicBezTo>
                      <a:pt x="9707" y="15653"/>
                      <a:pt x="9741" y="15520"/>
                      <a:pt x="9674" y="15420"/>
                    </a:cubicBezTo>
                    <a:cubicBezTo>
                      <a:pt x="9507" y="15186"/>
                      <a:pt x="9407" y="14953"/>
                      <a:pt x="9307" y="14719"/>
                    </a:cubicBezTo>
                    <a:cubicBezTo>
                      <a:pt x="9259" y="14647"/>
                      <a:pt x="9193" y="14592"/>
                      <a:pt x="9123" y="14592"/>
                    </a:cubicBezTo>
                    <a:close/>
                    <a:moveTo>
                      <a:pt x="17986" y="15608"/>
                    </a:moveTo>
                    <a:cubicBezTo>
                      <a:pt x="17898" y="15608"/>
                      <a:pt x="17830" y="15645"/>
                      <a:pt x="17780" y="15720"/>
                    </a:cubicBezTo>
                    <a:cubicBezTo>
                      <a:pt x="17646" y="15954"/>
                      <a:pt x="17513" y="16187"/>
                      <a:pt x="17346" y="16354"/>
                    </a:cubicBezTo>
                    <a:cubicBezTo>
                      <a:pt x="17279" y="16454"/>
                      <a:pt x="17279" y="16587"/>
                      <a:pt x="17379" y="16654"/>
                    </a:cubicBezTo>
                    <a:cubicBezTo>
                      <a:pt x="17413" y="16687"/>
                      <a:pt x="17446" y="16721"/>
                      <a:pt x="17513" y="16721"/>
                    </a:cubicBezTo>
                    <a:cubicBezTo>
                      <a:pt x="17546" y="16721"/>
                      <a:pt x="17613" y="16687"/>
                      <a:pt x="17646" y="16654"/>
                    </a:cubicBezTo>
                    <a:cubicBezTo>
                      <a:pt x="17846" y="16421"/>
                      <a:pt x="18013" y="16187"/>
                      <a:pt x="18147" y="15920"/>
                    </a:cubicBezTo>
                    <a:cubicBezTo>
                      <a:pt x="18213" y="15820"/>
                      <a:pt x="18180" y="15687"/>
                      <a:pt x="18080" y="15620"/>
                    </a:cubicBezTo>
                    <a:cubicBezTo>
                      <a:pt x="18046" y="15612"/>
                      <a:pt x="18015" y="15608"/>
                      <a:pt x="17986" y="15608"/>
                    </a:cubicBezTo>
                    <a:close/>
                    <a:moveTo>
                      <a:pt x="10012" y="15979"/>
                    </a:moveTo>
                    <a:cubicBezTo>
                      <a:pt x="9957" y="15979"/>
                      <a:pt x="9907" y="16004"/>
                      <a:pt x="9874" y="16054"/>
                    </a:cubicBezTo>
                    <a:cubicBezTo>
                      <a:pt x="9774" y="16120"/>
                      <a:pt x="9774" y="16254"/>
                      <a:pt x="9841" y="16321"/>
                    </a:cubicBezTo>
                    <a:lnTo>
                      <a:pt x="9941" y="16421"/>
                    </a:lnTo>
                    <a:cubicBezTo>
                      <a:pt x="10107" y="16587"/>
                      <a:pt x="10308" y="16754"/>
                      <a:pt x="10508" y="16921"/>
                    </a:cubicBezTo>
                    <a:cubicBezTo>
                      <a:pt x="10541" y="16921"/>
                      <a:pt x="10574" y="16954"/>
                      <a:pt x="10641" y="16954"/>
                    </a:cubicBezTo>
                    <a:cubicBezTo>
                      <a:pt x="10708" y="16954"/>
                      <a:pt x="10741" y="16921"/>
                      <a:pt x="10808" y="16854"/>
                    </a:cubicBezTo>
                    <a:cubicBezTo>
                      <a:pt x="10875" y="16788"/>
                      <a:pt x="10841" y="16654"/>
                      <a:pt x="10741" y="16587"/>
                    </a:cubicBezTo>
                    <a:cubicBezTo>
                      <a:pt x="10574" y="16421"/>
                      <a:pt x="10408" y="16287"/>
                      <a:pt x="10241" y="16120"/>
                    </a:cubicBezTo>
                    <a:lnTo>
                      <a:pt x="10174" y="16054"/>
                    </a:lnTo>
                    <a:cubicBezTo>
                      <a:pt x="10124" y="16004"/>
                      <a:pt x="10066" y="15979"/>
                      <a:pt x="10012" y="15979"/>
                    </a:cubicBezTo>
                    <a:close/>
                    <a:moveTo>
                      <a:pt x="16869" y="16853"/>
                    </a:moveTo>
                    <a:cubicBezTo>
                      <a:pt x="16835" y="16853"/>
                      <a:pt x="16803" y="16864"/>
                      <a:pt x="16779" y="16888"/>
                    </a:cubicBezTo>
                    <a:cubicBezTo>
                      <a:pt x="16545" y="17054"/>
                      <a:pt x="16345" y="17188"/>
                      <a:pt x="16078" y="17288"/>
                    </a:cubicBezTo>
                    <a:cubicBezTo>
                      <a:pt x="15978" y="17355"/>
                      <a:pt x="15945" y="17455"/>
                      <a:pt x="15978" y="17555"/>
                    </a:cubicBezTo>
                    <a:cubicBezTo>
                      <a:pt x="16012" y="17655"/>
                      <a:pt x="16078" y="17688"/>
                      <a:pt x="16178" y="17688"/>
                    </a:cubicBezTo>
                    <a:lnTo>
                      <a:pt x="16245" y="17688"/>
                    </a:lnTo>
                    <a:cubicBezTo>
                      <a:pt x="16512" y="17555"/>
                      <a:pt x="16779" y="17421"/>
                      <a:pt x="17012" y="17221"/>
                    </a:cubicBezTo>
                    <a:cubicBezTo>
                      <a:pt x="17112" y="17154"/>
                      <a:pt x="17112" y="17054"/>
                      <a:pt x="17046" y="16954"/>
                    </a:cubicBezTo>
                    <a:cubicBezTo>
                      <a:pt x="17003" y="16890"/>
                      <a:pt x="16932" y="16853"/>
                      <a:pt x="16869" y="16853"/>
                    </a:cubicBezTo>
                    <a:close/>
                    <a:moveTo>
                      <a:pt x="11362" y="16975"/>
                    </a:moveTo>
                    <a:cubicBezTo>
                      <a:pt x="11279" y="16975"/>
                      <a:pt x="11192" y="17013"/>
                      <a:pt x="11142" y="17088"/>
                    </a:cubicBezTo>
                    <a:cubicBezTo>
                      <a:pt x="11108" y="17188"/>
                      <a:pt x="11142" y="17321"/>
                      <a:pt x="11242" y="17355"/>
                    </a:cubicBezTo>
                    <a:cubicBezTo>
                      <a:pt x="11475" y="17488"/>
                      <a:pt x="11742" y="17621"/>
                      <a:pt x="12042" y="17722"/>
                    </a:cubicBezTo>
                    <a:lnTo>
                      <a:pt x="12109" y="17722"/>
                    </a:lnTo>
                    <a:cubicBezTo>
                      <a:pt x="12176" y="17722"/>
                      <a:pt x="12276" y="17688"/>
                      <a:pt x="12309" y="17588"/>
                    </a:cubicBezTo>
                    <a:cubicBezTo>
                      <a:pt x="12342" y="17488"/>
                      <a:pt x="12276" y="17355"/>
                      <a:pt x="12176" y="17321"/>
                    </a:cubicBezTo>
                    <a:cubicBezTo>
                      <a:pt x="11909" y="17221"/>
                      <a:pt x="11675" y="17121"/>
                      <a:pt x="11442" y="16988"/>
                    </a:cubicBezTo>
                    <a:cubicBezTo>
                      <a:pt x="11417" y="16979"/>
                      <a:pt x="11390" y="16975"/>
                      <a:pt x="11362" y="16975"/>
                    </a:cubicBezTo>
                    <a:close/>
                    <a:moveTo>
                      <a:pt x="12889" y="17546"/>
                    </a:moveTo>
                    <a:cubicBezTo>
                      <a:pt x="12801" y="17546"/>
                      <a:pt x="12709" y="17611"/>
                      <a:pt x="12709" y="17722"/>
                    </a:cubicBezTo>
                    <a:cubicBezTo>
                      <a:pt x="12676" y="17822"/>
                      <a:pt x="12743" y="17922"/>
                      <a:pt x="12843" y="17955"/>
                    </a:cubicBezTo>
                    <a:cubicBezTo>
                      <a:pt x="13143" y="18022"/>
                      <a:pt x="13410" y="18055"/>
                      <a:pt x="13710" y="18088"/>
                    </a:cubicBezTo>
                    <a:cubicBezTo>
                      <a:pt x="13843" y="18088"/>
                      <a:pt x="13910" y="17988"/>
                      <a:pt x="13944" y="17888"/>
                    </a:cubicBezTo>
                    <a:cubicBezTo>
                      <a:pt x="13944" y="17788"/>
                      <a:pt x="13843" y="17688"/>
                      <a:pt x="13743" y="17655"/>
                    </a:cubicBezTo>
                    <a:cubicBezTo>
                      <a:pt x="13477" y="17655"/>
                      <a:pt x="13210" y="17621"/>
                      <a:pt x="12943" y="17555"/>
                    </a:cubicBezTo>
                    <a:cubicBezTo>
                      <a:pt x="12926" y="17549"/>
                      <a:pt x="12908" y="17546"/>
                      <a:pt x="12889" y="17546"/>
                    </a:cubicBezTo>
                    <a:close/>
                    <a:moveTo>
                      <a:pt x="15397" y="17546"/>
                    </a:moveTo>
                    <a:cubicBezTo>
                      <a:pt x="15380" y="17546"/>
                      <a:pt x="15362" y="17549"/>
                      <a:pt x="15345" y="17555"/>
                    </a:cubicBezTo>
                    <a:cubicBezTo>
                      <a:pt x="15078" y="17588"/>
                      <a:pt x="14811" y="17655"/>
                      <a:pt x="14544" y="17655"/>
                    </a:cubicBezTo>
                    <a:cubicBezTo>
                      <a:pt x="14411" y="17688"/>
                      <a:pt x="14344" y="17788"/>
                      <a:pt x="14344" y="17888"/>
                    </a:cubicBezTo>
                    <a:cubicBezTo>
                      <a:pt x="14344" y="17988"/>
                      <a:pt x="14444" y="18088"/>
                      <a:pt x="14544" y="18088"/>
                    </a:cubicBezTo>
                    <a:lnTo>
                      <a:pt x="14577" y="18088"/>
                    </a:lnTo>
                    <a:cubicBezTo>
                      <a:pt x="14878" y="18055"/>
                      <a:pt x="15144" y="18022"/>
                      <a:pt x="15445" y="17955"/>
                    </a:cubicBezTo>
                    <a:cubicBezTo>
                      <a:pt x="15545" y="17922"/>
                      <a:pt x="15611" y="17822"/>
                      <a:pt x="15578" y="17688"/>
                    </a:cubicBezTo>
                    <a:cubicBezTo>
                      <a:pt x="15551" y="17606"/>
                      <a:pt x="15478" y="17546"/>
                      <a:pt x="15397" y="17546"/>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7" name="Google Shape;3167;p31"/>
            <p:cNvSpPr/>
            <p:nvPr/>
          </p:nvSpPr>
          <p:spPr>
            <a:xfrm rot="10511101">
              <a:off x="499854" y="4093646"/>
              <a:ext cx="91981" cy="34899"/>
            </a:xfrm>
            <a:custGeom>
              <a:avLst/>
              <a:gdLst/>
              <a:ahLst/>
              <a:cxnLst/>
              <a:rect l="l" t="t" r="r" b="b"/>
              <a:pathLst>
                <a:path w="5838" h="2215" extrusionOk="0">
                  <a:moveTo>
                    <a:pt x="5617" y="0"/>
                  </a:moveTo>
                  <a:cubicBezTo>
                    <a:pt x="5567" y="0"/>
                    <a:pt x="5516" y="17"/>
                    <a:pt x="5471" y="47"/>
                  </a:cubicBezTo>
                  <a:cubicBezTo>
                    <a:pt x="3202" y="1781"/>
                    <a:pt x="300" y="1781"/>
                    <a:pt x="200" y="1781"/>
                  </a:cubicBezTo>
                  <a:cubicBezTo>
                    <a:pt x="100" y="1781"/>
                    <a:pt x="0" y="1881"/>
                    <a:pt x="0" y="1981"/>
                  </a:cubicBezTo>
                  <a:cubicBezTo>
                    <a:pt x="0" y="2115"/>
                    <a:pt x="100" y="2215"/>
                    <a:pt x="200" y="2215"/>
                  </a:cubicBezTo>
                  <a:lnTo>
                    <a:pt x="234" y="2215"/>
                  </a:lnTo>
                  <a:cubicBezTo>
                    <a:pt x="500" y="2215"/>
                    <a:pt x="3369" y="2148"/>
                    <a:pt x="5737" y="380"/>
                  </a:cubicBezTo>
                  <a:cubicBezTo>
                    <a:pt x="5838" y="313"/>
                    <a:pt x="5838" y="180"/>
                    <a:pt x="5771" y="80"/>
                  </a:cubicBezTo>
                  <a:cubicBezTo>
                    <a:pt x="5734" y="25"/>
                    <a:pt x="5677" y="0"/>
                    <a:pt x="56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31"/>
            <p:cNvSpPr/>
            <p:nvPr/>
          </p:nvSpPr>
          <p:spPr>
            <a:xfrm rot="10511101">
              <a:off x="463359" y="4021457"/>
              <a:ext cx="27352" cy="80086"/>
            </a:xfrm>
            <a:custGeom>
              <a:avLst/>
              <a:gdLst/>
              <a:ahLst/>
              <a:cxnLst/>
              <a:rect l="l" t="t" r="r" b="b"/>
              <a:pathLst>
                <a:path w="1736" h="5083" extrusionOk="0">
                  <a:moveTo>
                    <a:pt x="1510" y="0"/>
                  </a:moveTo>
                  <a:cubicBezTo>
                    <a:pt x="1484" y="0"/>
                    <a:pt x="1459" y="4"/>
                    <a:pt x="1435" y="12"/>
                  </a:cubicBezTo>
                  <a:cubicBezTo>
                    <a:pt x="1" y="579"/>
                    <a:pt x="234" y="4449"/>
                    <a:pt x="268" y="4916"/>
                  </a:cubicBezTo>
                  <a:cubicBezTo>
                    <a:pt x="301" y="5016"/>
                    <a:pt x="368" y="5083"/>
                    <a:pt x="468" y="5083"/>
                  </a:cubicBezTo>
                  <a:lnTo>
                    <a:pt x="501" y="5083"/>
                  </a:lnTo>
                  <a:cubicBezTo>
                    <a:pt x="601" y="5083"/>
                    <a:pt x="701" y="4983"/>
                    <a:pt x="701" y="4882"/>
                  </a:cubicBezTo>
                  <a:cubicBezTo>
                    <a:pt x="601" y="3748"/>
                    <a:pt x="601" y="780"/>
                    <a:pt x="1569" y="413"/>
                  </a:cubicBezTo>
                  <a:cubicBezTo>
                    <a:pt x="1702" y="346"/>
                    <a:pt x="1735" y="246"/>
                    <a:pt x="1702" y="146"/>
                  </a:cubicBezTo>
                  <a:cubicBezTo>
                    <a:pt x="1677" y="44"/>
                    <a:pt x="1593" y="0"/>
                    <a:pt x="1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31"/>
            <p:cNvSpPr/>
            <p:nvPr/>
          </p:nvSpPr>
          <p:spPr>
            <a:xfrm rot="10511101">
              <a:off x="363415" y="4079148"/>
              <a:ext cx="70963" cy="44683"/>
            </a:xfrm>
            <a:custGeom>
              <a:avLst/>
              <a:gdLst/>
              <a:ahLst/>
              <a:cxnLst/>
              <a:rect l="l" t="t" r="r" b="b"/>
              <a:pathLst>
                <a:path w="4504" h="2836" extrusionOk="0">
                  <a:moveTo>
                    <a:pt x="642" y="0"/>
                  </a:moveTo>
                  <a:cubicBezTo>
                    <a:pt x="480" y="0"/>
                    <a:pt x="322" y="21"/>
                    <a:pt x="167" y="67"/>
                  </a:cubicBezTo>
                  <a:cubicBezTo>
                    <a:pt x="33" y="101"/>
                    <a:pt x="0" y="201"/>
                    <a:pt x="33" y="334"/>
                  </a:cubicBezTo>
                  <a:cubicBezTo>
                    <a:pt x="61" y="417"/>
                    <a:pt x="134" y="476"/>
                    <a:pt x="214" y="476"/>
                  </a:cubicBezTo>
                  <a:cubicBezTo>
                    <a:pt x="232" y="476"/>
                    <a:pt x="249" y="473"/>
                    <a:pt x="267" y="468"/>
                  </a:cubicBezTo>
                  <a:cubicBezTo>
                    <a:pt x="388" y="431"/>
                    <a:pt x="513" y="414"/>
                    <a:pt x="642" y="414"/>
                  </a:cubicBezTo>
                  <a:cubicBezTo>
                    <a:pt x="2149" y="414"/>
                    <a:pt x="4103" y="2738"/>
                    <a:pt x="4103" y="2769"/>
                  </a:cubicBezTo>
                  <a:cubicBezTo>
                    <a:pt x="4136" y="2803"/>
                    <a:pt x="4203" y="2836"/>
                    <a:pt x="4270" y="2836"/>
                  </a:cubicBezTo>
                  <a:cubicBezTo>
                    <a:pt x="4303" y="2836"/>
                    <a:pt x="4370" y="2836"/>
                    <a:pt x="4403" y="2803"/>
                  </a:cubicBezTo>
                  <a:cubicBezTo>
                    <a:pt x="4503" y="2703"/>
                    <a:pt x="4503" y="2569"/>
                    <a:pt x="4437" y="2502"/>
                  </a:cubicBezTo>
                  <a:cubicBezTo>
                    <a:pt x="4345" y="2380"/>
                    <a:pt x="2358" y="0"/>
                    <a:pt x="6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31"/>
            <p:cNvSpPr/>
            <p:nvPr/>
          </p:nvSpPr>
          <p:spPr>
            <a:xfrm rot="10511101">
              <a:off x="413646" y="4047049"/>
              <a:ext cx="32063" cy="63101"/>
            </a:xfrm>
            <a:custGeom>
              <a:avLst/>
              <a:gdLst/>
              <a:ahLst/>
              <a:cxnLst/>
              <a:rect l="l" t="t" r="r" b="b"/>
              <a:pathLst>
                <a:path w="2035" h="4005" extrusionOk="0">
                  <a:moveTo>
                    <a:pt x="247" y="1"/>
                  </a:moveTo>
                  <a:cubicBezTo>
                    <a:pt x="209" y="1"/>
                    <a:pt x="169" y="12"/>
                    <a:pt x="134" y="35"/>
                  </a:cubicBezTo>
                  <a:cubicBezTo>
                    <a:pt x="34" y="69"/>
                    <a:pt x="0" y="202"/>
                    <a:pt x="67" y="302"/>
                  </a:cubicBezTo>
                  <a:cubicBezTo>
                    <a:pt x="501" y="1036"/>
                    <a:pt x="1601" y="3104"/>
                    <a:pt x="1601" y="3805"/>
                  </a:cubicBezTo>
                  <a:cubicBezTo>
                    <a:pt x="1601" y="3905"/>
                    <a:pt x="1701" y="4005"/>
                    <a:pt x="1801" y="4005"/>
                  </a:cubicBezTo>
                  <a:cubicBezTo>
                    <a:pt x="1935" y="4005"/>
                    <a:pt x="2002" y="3905"/>
                    <a:pt x="2035" y="3805"/>
                  </a:cubicBezTo>
                  <a:cubicBezTo>
                    <a:pt x="2035" y="2871"/>
                    <a:pt x="567" y="369"/>
                    <a:pt x="400"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31"/>
            <p:cNvSpPr/>
            <p:nvPr/>
          </p:nvSpPr>
          <p:spPr>
            <a:xfrm rot="10511101">
              <a:off x="483256" y="4076928"/>
              <a:ext cx="46258" cy="39578"/>
            </a:xfrm>
            <a:custGeom>
              <a:avLst/>
              <a:gdLst/>
              <a:ahLst/>
              <a:cxnLst/>
              <a:rect l="l" t="t" r="r" b="b"/>
              <a:pathLst>
                <a:path w="2936" h="2512" extrusionOk="0">
                  <a:moveTo>
                    <a:pt x="2714" y="1"/>
                  </a:moveTo>
                  <a:cubicBezTo>
                    <a:pt x="2625" y="1"/>
                    <a:pt x="2530" y="61"/>
                    <a:pt x="2502" y="143"/>
                  </a:cubicBezTo>
                  <a:cubicBezTo>
                    <a:pt x="2169" y="1144"/>
                    <a:pt x="167" y="2078"/>
                    <a:pt x="167" y="2111"/>
                  </a:cubicBezTo>
                  <a:cubicBezTo>
                    <a:pt x="34" y="2144"/>
                    <a:pt x="0" y="2278"/>
                    <a:pt x="67" y="2378"/>
                  </a:cubicBezTo>
                  <a:cubicBezTo>
                    <a:pt x="101" y="2445"/>
                    <a:pt x="167" y="2511"/>
                    <a:pt x="234" y="2511"/>
                  </a:cubicBezTo>
                  <a:cubicBezTo>
                    <a:pt x="267" y="2511"/>
                    <a:pt x="301" y="2478"/>
                    <a:pt x="334" y="2478"/>
                  </a:cubicBezTo>
                  <a:cubicBezTo>
                    <a:pt x="434" y="2445"/>
                    <a:pt x="2502" y="1444"/>
                    <a:pt x="2903" y="276"/>
                  </a:cubicBezTo>
                  <a:cubicBezTo>
                    <a:pt x="2936" y="176"/>
                    <a:pt x="2869" y="43"/>
                    <a:pt x="2769" y="10"/>
                  </a:cubicBezTo>
                  <a:cubicBezTo>
                    <a:pt x="2751" y="4"/>
                    <a:pt x="2733" y="1"/>
                    <a:pt x="27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31"/>
            <p:cNvSpPr/>
            <p:nvPr/>
          </p:nvSpPr>
          <p:spPr>
            <a:xfrm rot="-795868">
              <a:off x="624470" y="4482660"/>
              <a:ext cx="91980" cy="34898"/>
            </a:xfrm>
            <a:custGeom>
              <a:avLst/>
              <a:gdLst/>
              <a:ahLst/>
              <a:cxnLst/>
              <a:rect l="l" t="t" r="r" b="b"/>
              <a:pathLst>
                <a:path w="5838" h="2215" extrusionOk="0">
                  <a:moveTo>
                    <a:pt x="5617" y="0"/>
                  </a:moveTo>
                  <a:cubicBezTo>
                    <a:pt x="5567" y="0"/>
                    <a:pt x="5516" y="17"/>
                    <a:pt x="5471" y="47"/>
                  </a:cubicBezTo>
                  <a:cubicBezTo>
                    <a:pt x="3202" y="1781"/>
                    <a:pt x="300" y="1781"/>
                    <a:pt x="200" y="1781"/>
                  </a:cubicBezTo>
                  <a:cubicBezTo>
                    <a:pt x="100" y="1781"/>
                    <a:pt x="0" y="1881"/>
                    <a:pt x="0" y="1981"/>
                  </a:cubicBezTo>
                  <a:cubicBezTo>
                    <a:pt x="0" y="2115"/>
                    <a:pt x="100" y="2215"/>
                    <a:pt x="200" y="2215"/>
                  </a:cubicBezTo>
                  <a:lnTo>
                    <a:pt x="234" y="2215"/>
                  </a:lnTo>
                  <a:cubicBezTo>
                    <a:pt x="500" y="2215"/>
                    <a:pt x="3369" y="2148"/>
                    <a:pt x="5737" y="380"/>
                  </a:cubicBezTo>
                  <a:cubicBezTo>
                    <a:pt x="5838" y="313"/>
                    <a:pt x="5838" y="180"/>
                    <a:pt x="5771" y="80"/>
                  </a:cubicBezTo>
                  <a:cubicBezTo>
                    <a:pt x="5734" y="25"/>
                    <a:pt x="5677" y="0"/>
                    <a:pt x="56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31"/>
            <p:cNvSpPr/>
            <p:nvPr/>
          </p:nvSpPr>
          <p:spPr>
            <a:xfrm rot="-795868">
              <a:off x="732135" y="4499006"/>
              <a:ext cx="27351" cy="80084"/>
            </a:xfrm>
            <a:custGeom>
              <a:avLst/>
              <a:gdLst/>
              <a:ahLst/>
              <a:cxnLst/>
              <a:rect l="l" t="t" r="r" b="b"/>
              <a:pathLst>
                <a:path w="1736" h="5083" extrusionOk="0">
                  <a:moveTo>
                    <a:pt x="1510" y="0"/>
                  </a:moveTo>
                  <a:cubicBezTo>
                    <a:pt x="1484" y="0"/>
                    <a:pt x="1459" y="4"/>
                    <a:pt x="1435" y="12"/>
                  </a:cubicBezTo>
                  <a:cubicBezTo>
                    <a:pt x="1" y="579"/>
                    <a:pt x="234" y="4449"/>
                    <a:pt x="268" y="4916"/>
                  </a:cubicBezTo>
                  <a:cubicBezTo>
                    <a:pt x="301" y="5016"/>
                    <a:pt x="368" y="5083"/>
                    <a:pt x="468" y="5083"/>
                  </a:cubicBezTo>
                  <a:lnTo>
                    <a:pt x="501" y="5083"/>
                  </a:lnTo>
                  <a:cubicBezTo>
                    <a:pt x="601" y="5083"/>
                    <a:pt x="701" y="4983"/>
                    <a:pt x="701" y="4882"/>
                  </a:cubicBezTo>
                  <a:cubicBezTo>
                    <a:pt x="601" y="3748"/>
                    <a:pt x="601" y="780"/>
                    <a:pt x="1569" y="413"/>
                  </a:cubicBezTo>
                  <a:cubicBezTo>
                    <a:pt x="1702" y="346"/>
                    <a:pt x="1735" y="246"/>
                    <a:pt x="1702" y="146"/>
                  </a:cubicBezTo>
                  <a:cubicBezTo>
                    <a:pt x="1677" y="44"/>
                    <a:pt x="1593" y="0"/>
                    <a:pt x="15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31"/>
            <p:cNvSpPr/>
            <p:nvPr/>
          </p:nvSpPr>
          <p:spPr>
            <a:xfrm rot="-795868">
              <a:off x="781741" y="4465667"/>
              <a:ext cx="70962" cy="44682"/>
            </a:xfrm>
            <a:custGeom>
              <a:avLst/>
              <a:gdLst/>
              <a:ahLst/>
              <a:cxnLst/>
              <a:rect l="l" t="t" r="r" b="b"/>
              <a:pathLst>
                <a:path w="4504" h="2836" extrusionOk="0">
                  <a:moveTo>
                    <a:pt x="642" y="0"/>
                  </a:moveTo>
                  <a:cubicBezTo>
                    <a:pt x="480" y="0"/>
                    <a:pt x="322" y="21"/>
                    <a:pt x="167" y="67"/>
                  </a:cubicBezTo>
                  <a:cubicBezTo>
                    <a:pt x="33" y="101"/>
                    <a:pt x="0" y="201"/>
                    <a:pt x="33" y="334"/>
                  </a:cubicBezTo>
                  <a:cubicBezTo>
                    <a:pt x="61" y="417"/>
                    <a:pt x="134" y="476"/>
                    <a:pt x="214" y="476"/>
                  </a:cubicBezTo>
                  <a:cubicBezTo>
                    <a:pt x="232" y="476"/>
                    <a:pt x="249" y="473"/>
                    <a:pt x="267" y="468"/>
                  </a:cubicBezTo>
                  <a:cubicBezTo>
                    <a:pt x="388" y="431"/>
                    <a:pt x="513" y="414"/>
                    <a:pt x="642" y="414"/>
                  </a:cubicBezTo>
                  <a:cubicBezTo>
                    <a:pt x="2149" y="414"/>
                    <a:pt x="4103" y="2738"/>
                    <a:pt x="4103" y="2769"/>
                  </a:cubicBezTo>
                  <a:cubicBezTo>
                    <a:pt x="4136" y="2803"/>
                    <a:pt x="4203" y="2836"/>
                    <a:pt x="4270" y="2836"/>
                  </a:cubicBezTo>
                  <a:cubicBezTo>
                    <a:pt x="4303" y="2836"/>
                    <a:pt x="4370" y="2836"/>
                    <a:pt x="4403" y="2803"/>
                  </a:cubicBezTo>
                  <a:cubicBezTo>
                    <a:pt x="4503" y="2703"/>
                    <a:pt x="4503" y="2569"/>
                    <a:pt x="4437" y="2502"/>
                  </a:cubicBezTo>
                  <a:cubicBezTo>
                    <a:pt x="4345" y="2380"/>
                    <a:pt x="2358" y="0"/>
                    <a:pt x="64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31"/>
            <p:cNvSpPr/>
            <p:nvPr/>
          </p:nvSpPr>
          <p:spPr>
            <a:xfrm rot="-795868">
              <a:off x="774109" y="4483623"/>
              <a:ext cx="32062" cy="63100"/>
            </a:xfrm>
            <a:custGeom>
              <a:avLst/>
              <a:gdLst/>
              <a:ahLst/>
              <a:cxnLst/>
              <a:rect l="l" t="t" r="r" b="b"/>
              <a:pathLst>
                <a:path w="2035" h="4005" extrusionOk="0">
                  <a:moveTo>
                    <a:pt x="247" y="1"/>
                  </a:moveTo>
                  <a:cubicBezTo>
                    <a:pt x="209" y="1"/>
                    <a:pt x="169" y="12"/>
                    <a:pt x="134" y="35"/>
                  </a:cubicBezTo>
                  <a:cubicBezTo>
                    <a:pt x="34" y="69"/>
                    <a:pt x="0" y="202"/>
                    <a:pt x="67" y="302"/>
                  </a:cubicBezTo>
                  <a:cubicBezTo>
                    <a:pt x="501" y="1036"/>
                    <a:pt x="1601" y="3104"/>
                    <a:pt x="1601" y="3805"/>
                  </a:cubicBezTo>
                  <a:cubicBezTo>
                    <a:pt x="1601" y="3905"/>
                    <a:pt x="1701" y="4005"/>
                    <a:pt x="1801" y="4005"/>
                  </a:cubicBezTo>
                  <a:cubicBezTo>
                    <a:pt x="1935" y="4005"/>
                    <a:pt x="2002" y="3905"/>
                    <a:pt x="2035" y="3805"/>
                  </a:cubicBezTo>
                  <a:cubicBezTo>
                    <a:pt x="2035" y="2871"/>
                    <a:pt x="567" y="369"/>
                    <a:pt x="400" y="102"/>
                  </a:cubicBezTo>
                  <a:cubicBezTo>
                    <a:pt x="379" y="38"/>
                    <a:pt x="316" y="1"/>
                    <a:pt x="2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31"/>
            <p:cNvSpPr/>
            <p:nvPr/>
          </p:nvSpPr>
          <p:spPr>
            <a:xfrm rot="-795868">
              <a:off x="688475" y="4488740"/>
              <a:ext cx="46258" cy="39577"/>
            </a:xfrm>
            <a:custGeom>
              <a:avLst/>
              <a:gdLst/>
              <a:ahLst/>
              <a:cxnLst/>
              <a:rect l="l" t="t" r="r" b="b"/>
              <a:pathLst>
                <a:path w="2936" h="2512" extrusionOk="0">
                  <a:moveTo>
                    <a:pt x="2714" y="1"/>
                  </a:moveTo>
                  <a:cubicBezTo>
                    <a:pt x="2625" y="1"/>
                    <a:pt x="2530" y="61"/>
                    <a:pt x="2502" y="143"/>
                  </a:cubicBezTo>
                  <a:cubicBezTo>
                    <a:pt x="2169" y="1144"/>
                    <a:pt x="167" y="2078"/>
                    <a:pt x="167" y="2111"/>
                  </a:cubicBezTo>
                  <a:cubicBezTo>
                    <a:pt x="34" y="2144"/>
                    <a:pt x="0" y="2278"/>
                    <a:pt x="67" y="2378"/>
                  </a:cubicBezTo>
                  <a:cubicBezTo>
                    <a:pt x="101" y="2445"/>
                    <a:pt x="167" y="2511"/>
                    <a:pt x="234" y="2511"/>
                  </a:cubicBezTo>
                  <a:cubicBezTo>
                    <a:pt x="267" y="2511"/>
                    <a:pt x="301" y="2478"/>
                    <a:pt x="334" y="2478"/>
                  </a:cubicBezTo>
                  <a:cubicBezTo>
                    <a:pt x="434" y="2445"/>
                    <a:pt x="2502" y="1444"/>
                    <a:pt x="2903" y="276"/>
                  </a:cubicBezTo>
                  <a:cubicBezTo>
                    <a:pt x="2936" y="176"/>
                    <a:pt x="2869" y="43"/>
                    <a:pt x="2769" y="10"/>
                  </a:cubicBezTo>
                  <a:cubicBezTo>
                    <a:pt x="2751" y="4"/>
                    <a:pt x="2733" y="1"/>
                    <a:pt x="27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77" name="Google Shape;3177;p31"/>
          <p:cNvSpPr/>
          <p:nvPr/>
        </p:nvSpPr>
        <p:spPr>
          <a:xfrm>
            <a:off x="193634" y="2906467"/>
            <a:ext cx="223533" cy="201800"/>
          </a:xfrm>
          <a:custGeom>
            <a:avLst/>
            <a:gdLst/>
            <a:ahLst/>
            <a:cxnLst/>
            <a:rect l="l" t="t" r="r" b="b"/>
            <a:pathLst>
              <a:path w="6706" h="6054" extrusionOk="0">
                <a:moveTo>
                  <a:pt x="4111" y="1"/>
                </a:moveTo>
                <a:cubicBezTo>
                  <a:pt x="2616" y="1"/>
                  <a:pt x="3103" y="2251"/>
                  <a:pt x="3103" y="2251"/>
                </a:cubicBezTo>
                <a:cubicBezTo>
                  <a:pt x="3103" y="2251"/>
                  <a:pt x="1921" y="1257"/>
                  <a:pt x="1055" y="1257"/>
                </a:cubicBezTo>
                <a:cubicBezTo>
                  <a:pt x="602" y="1257"/>
                  <a:pt x="236" y="1528"/>
                  <a:pt x="167" y="2351"/>
                </a:cubicBezTo>
                <a:cubicBezTo>
                  <a:pt x="0" y="4586"/>
                  <a:pt x="4971" y="6054"/>
                  <a:pt x="4971" y="6054"/>
                </a:cubicBezTo>
                <a:cubicBezTo>
                  <a:pt x="4971" y="6054"/>
                  <a:pt x="6705" y="317"/>
                  <a:pt x="4337" y="16"/>
                </a:cubicBezTo>
                <a:cubicBezTo>
                  <a:pt x="4257" y="6"/>
                  <a:pt x="4182" y="1"/>
                  <a:pt x="4111" y="1"/>
                </a:cubicBezTo>
                <a:close/>
              </a:path>
            </a:pathLst>
          </a:custGeom>
          <a:solidFill>
            <a:srgbClr val="F05757"/>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178"/>
        <p:cNvGrpSpPr/>
        <p:nvPr/>
      </p:nvGrpSpPr>
      <p:grpSpPr>
        <a:xfrm>
          <a:off x="0" y="0"/>
          <a:ext cx="0" cy="0"/>
          <a:chOff x="0" y="0"/>
          <a:chExt cx="0" cy="0"/>
        </a:xfrm>
      </p:grpSpPr>
      <p:grpSp>
        <p:nvGrpSpPr>
          <p:cNvPr id="3179" name="Google Shape;3179;p32"/>
          <p:cNvGrpSpPr/>
          <p:nvPr/>
        </p:nvGrpSpPr>
        <p:grpSpPr>
          <a:xfrm>
            <a:off x="-61166" y="4501215"/>
            <a:ext cx="12314881" cy="2408912"/>
            <a:chOff x="-45875" y="3375911"/>
            <a:chExt cx="9236161" cy="1806684"/>
          </a:xfrm>
        </p:grpSpPr>
        <p:grpSp>
          <p:nvGrpSpPr>
            <p:cNvPr id="3180" name="Google Shape;3180;p32"/>
            <p:cNvGrpSpPr/>
            <p:nvPr/>
          </p:nvGrpSpPr>
          <p:grpSpPr>
            <a:xfrm>
              <a:off x="7237925" y="3375911"/>
              <a:ext cx="1255925" cy="715550"/>
              <a:chOff x="7237925" y="3375911"/>
              <a:chExt cx="1255925" cy="715550"/>
            </a:xfrm>
          </p:grpSpPr>
          <p:sp>
            <p:nvSpPr>
              <p:cNvPr id="3181" name="Google Shape;3181;p32"/>
              <p:cNvSpPr/>
              <p:nvPr/>
            </p:nvSpPr>
            <p:spPr>
              <a:xfrm>
                <a:off x="7308800" y="3447286"/>
                <a:ext cx="1128325" cy="635850"/>
              </a:xfrm>
              <a:custGeom>
                <a:avLst/>
                <a:gdLst/>
                <a:ahLst/>
                <a:cxnLst/>
                <a:rect l="l" t="t" r="r" b="b"/>
                <a:pathLst>
                  <a:path w="45133" h="25434" extrusionOk="0">
                    <a:moveTo>
                      <a:pt x="23837" y="0"/>
                    </a:moveTo>
                    <a:cubicBezTo>
                      <a:pt x="23288" y="0"/>
                      <a:pt x="22726" y="27"/>
                      <a:pt x="22150" y="82"/>
                    </a:cubicBezTo>
                    <a:cubicBezTo>
                      <a:pt x="6272" y="1650"/>
                      <a:pt x="1168" y="19629"/>
                      <a:pt x="1" y="25033"/>
                    </a:cubicBezTo>
                    <a:lnTo>
                      <a:pt x="3637" y="25200"/>
                    </a:lnTo>
                    <a:cubicBezTo>
                      <a:pt x="4504" y="21297"/>
                      <a:pt x="8840" y="5819"/>
                      <a:pt x="22517" y="4218"/>
                    </a:cubicBezTo>
                    <a:cubicBezTo>
                      <a:pt x="23082" y="4153"/>
                      <a:pt x="23632" y="4122"/>
                      <a:pt x="24167" y="4122"/>
                    </a:cubicBezTo>
                    <a:cubicBezTo>
                      <a:pt x="36559" y="4122"/>
                      <a:pt x="41106" y="20893"/>
                      <a:pt x="42098" y="25433"/>
                    </a:cubicBezTo>
                    <a:lnTo>
                      <a:pt x="45133" y="25333"/>
                    </a:lnTo>
                    <a:cubicBezTo>
                      <a:pt x="44039" y="20119"/>
                      <a:pt x="38908" y="0"/>
                      <a:pt x="23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32"/>
              <p:cNvSpPr/>
              <p:nvPr/>
            </p:nvSpPr>
            <p:spPr>
              <a:xfrm>
                <a:off x="7237925" y="3375911"/>
                <a:ext cx="1255925" cy="704725"/>
              </a:xfrm>
              <a:custGeom>
                <a:avLst/>
                <a:gdLst/>
                <a:ahLst/>
                <a:cxnLst/>
                <a:rect l="l" t="t" r="r" b="b"/>
                <a:pathLst>
                  <a:path w="50237" h="28189" extrusionOk="0">
                    <a:moveTo>
                      <a:pt x="25663" y="1"/>
                    </a:moveTo>
                    <a:cubicBezTo>
                      <a:pt x="25212" y="1"/>
                      <a:pt x="24752" y="12"/>
                      <a:pt x="24284" y="35"/>
                    </a:cubicBezTo>
                    <a:cubicBezTo>
                      <a:pt x="5104" y="935"/>
                      <a:pt x="0" y="27788"/>
                      <a:pt x="0" y="27788"/>
                    </a:cubicBezTo>
                    <a:lnTo>
                      <a:pt x="2836" y="27888"/>
                    </a:lnTo>
                    <a:cubicBezTo>
                      <a:pt x="4003" y="22484"/>
                      <a:pt x="9107" y="4505"/>
                      <a:pt x="24985" y="2937"/>
                    </a:cubicBezTo>
                    <a:cubicBezTo>
                      <a:pt x="25561" y="2882"/>
                      <a:pt x="26123" y="2855"/>
                      <a:pt x="26672" y="2855"/>
                    </a:cubicBezTo>
                    <a:cubicBezTo>
                      <a:pt x="41743" y="2855"/>
                      <a:pt x="46874" y="22974"/>
                      <a:pt x="47968" y="28188"/>
                    </a:cubicBezTo>
                    <a:lnTo>
                      <a:pt x="50236" y="28122"/>
                    </a:lnTo>
                    <a:cubicBezTo>
                      <a:pt x="50236" y="28122"/>
                      <a:pt x="48280" y="1"/>
                      <a:pt x="256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32"/>
              <p:cNvSpPr/>
              <p:nvPr/>
            </p:nvSpPr>
            <p:spPr>
              <a:xfrm>
                <a:off x="7476425" y="3646911"/>
                <a:ext cx="809775" cy="441225"/>
              </a:xfrm>
              <a:custGeom>
                <a:avLst/>
                <a:gdLst/>
                <a:ahLst/>
                <a:cxnLst/>
                <a:rect l="l" t="t" r="r" b="b"/>
                <a:pathLst>
                  <a:path w="32391" h="17649" extrusionOk="0">
                    <a:moveTo>
                      <a:pt x="16309" y="0"/>
                    </a:moveTo>
                    <a:cubicBezTo>
                      <a:pt x="5835" y="0"/>
                      <a:pt x="1192" y="13177"/>
                      <a:pt x="1" y="17348"/>
                    </a:cubicBezTo>
                    <a:lnTo>
                      <a:pt x="2336" y="17448"/>
                    </a:lnTo>
                    <a:cubicBezTo>
                      <a:pt x="2336" y="17448"/>
                      <a:pt x="5771" y="2698"/>
                      <a:pt x="15657" y="2698"/>
                    </a:cubicBezTo>
                    <a:cubicBezTo>
                      <a:pt x="16262" y="2698"/>
                      <a:pt x="16892" y="2754"/>
                      <a:pt x="17546" y="2871"/>
                    </a:cubicBezTo>
                    <a:cubicBezTo>
                      <a:pt x="26853" y="4539"/>
                      <a:pt x="30022" y="17648"/>
                      <a:pt x="30022" y="17648"/>
                    </a:cubicBezTo>
                    <a:lnTo>
                      <a:pt x="32390" y="17548"/>
                    </a:lnTo>
                    <a:cubicBezTo>
                      <a:pt x="30989" y="12311"/>
                      <a:pt x="26653" y="203"/>
                      <a:pt x="16546" y="3"/>
                    </a:cubicBezTo>
                    <a:cubicBezTo>
                      <a:pt x="16467" y="1"/>
                      <a:pt x="16388" y="0"/>
                      <a:pt x="16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32"/>
              <p:cNvSpPr/>
              <p:nvPr/>
            </p:nvSpPr>
            <p:spPr>
              <a:xfrm>
                <a:off x="7399700" y="3550311"/>
                <a:ext cx="961550" cy="535325"/>
              </a:xfrm>
              <a:custGeom>
                <a:avLst/>
                <a:gdLst/>
                <a:ahLst/>
                <a:cxnLst/>
                <a:rect l="l" t="t" r="r" b="b"/>
                <a:pathLst>
                  <a:path w="38462" h="21413" extrusionOk="0">
                    <a:moveTo>
                      <a:pt x="20531" y="1"/>
                    </a:moveTo>
                    <a:cubicBezTo>
                      <a:pt x="19996" y="1"/>
                      <a:pt x="19446" y="32"/>
                      <a:pt x="18881" y="97"/>
                    </a:cubicBezTo>
                    <a:cubicBezTo>
                      <a:pt x="5204" y="1698"/>
                      <a:pt x="868" y="17176"/>
                      <a:pt x="1" y="21079"/>
                    </a:cubicBezTo>
                    <a:lnTo>
                      <a:pt x="3070" y="21212"/>
                    </a:lnTo>
                    <a:cubicBezTo>
                      <a:pt x="4261" y="17041"/>
                      <a:pt x="8904" y="3864"/>
                      <a:pt x="19378" y="3864"/>
                    </a:cubicBezTo>
                    <a:cubicBezTo>
                      <a:pt x="19457" y="3864"/>
                      <a:pt x="19536" y="3865"/>
                      <a:pt x="19615" y="3867"/>
                    </a:cubicBezTo>
                    <a:cubicBezTo>
                      <a:pt x="29722" y="4067"/>
                      <a:pt x="34058" y="16175"/>
                      <a:pt x="35459" y="21412"/>
                    </a:cubicBezTo>
                    <a:lnTo>
                      <a:pt x="38462" y="21312"/>
                    </a:lnTo>
                    <a:cubicBezTo>
                      <a:pt x="37470" y="16772"/>
                      <a:pt x="32923" y="1"/>
                      <a:pt x="20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32"/>
              <p:cNvSpPr/>
              <p:nvPr/>
            </p:nvSpPr>
            <p:spPr>
              <a:xfrm>
                <a:off x="7302975" y="3439786"/>
                <a:ext cx="1140000" cy="646675"/>
              </a:xfrm>
              <a:custGeom>
                <a:avLst/>
                <a:gdLst/>
                <a:ahLst/>
                <a:cxnLst/>
                <a:rect l="l" t="t" r="r" b="b"/>
                <a:pathLst>
                  <a:path w="45600" h="25867" extrusionOk="0">
                    <a:moveTo>
                      <a:pt x="24594" y="0"/>
                    </a:moveTo>
                    <a:cubicBezTo>
                      <a:pt x="24370" y="0"/>
                      <a:pt x="24144" y="5"/>
                      <a:pt x="23917" y="15"/>
                    </a:cubicBezTo>
                    <a:cubicBezTo>
                      <a:pt x="7172" y="682"/>
                      <a:pt x="1868" y="18895"/>
                      <a:pt x="134" y="24899"/>
                    </a:cubicBezTo>
                    <a:lnTo>
                      <a:pt x="34" y="25300"/>
                    </a:lnTo>
                    <a:cubicBezTo>
                      <a:pt x="0" y="25400"/>
                      <a:pt x="67" y="25500"/>
                      <a:pt x="167" y="25533"/>
                    </a:cubicBezTo>
                    <a:cubicBezTo>
                      <a:pt x="185" y="25539"/>
                      <a:pt x="204" y="25542"/>
                      <a:pt x="223" y="25542"/>
                    </a:cubicBezTo>
                    <a:cubicBezTo>
                      <a:pt x="311" y="25542"/>
                      <a:pt x="406" y="25482"/>
                      <a:pt x="434" y="25400"/>
                    </a:cubicBezTo>
                    <a:lnTo>
                      <a:pt x="534" y="24999"/>
                    </a:lnTo>
                    <a:cubicBezTo>
                      <a:pt x="2269" y="19095"/>
                      <a:pt x="7506" y="1082"/>
                      <a:pt x="23917" y="415"/>
                    </a:cubicBezTo>
                    <a:cubicBezTo>
                      <a:pt x="24130" y="407"/>
                      <a:pt x="24341" y="402"/>
                      <a:pt x="24550" y="402"/>
                    </a:cubicBezTo>
                    <a:cubicBezTo>
                      <a:pt x="40646" y="402"/>
                      <a:pt x="45100" y="25436"/>
                      <a:pt x="45166" y="25667"/>
                    </a:cubicBezTo>
                    <a:cubicBezTo>
                      <a:pt x="45166" y="25767"/>
                      <a:pt x="45266" y="25867"/>
                      <a:pt x="45366" y="25867"/>
                    </a:cubicBezTo>
                    <a:lnTo>
                      <a:pt x="45399" y="25867"/>
                    </a:lnTo>
                    <a:cubicBezTo>
                      <a:pt x="45499" y="25833"/>
                      <a:pt x="45600" y="25733"/>
                      <a:pt x="45566" y="25600"/>
                    </a:cubicBezTo>
                    <a:cubicBezTo>
                      <a:pt x="45566" y="25533"/>
                      <a:pt x="44399" y="18995"/>
                      <a:pt x="41196" y="12591"/>
                    </a:cubicBezTo>
                    <a:cubicBezTo>
                      <a:pt x="37064" y="4358"/>
                      <a:pt x="31338" y="0"/>
                      <a:pt x="245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32"/>
              <p:cNvSpPr/>
              <p:nvPr/>
            </p:nvSpPr>
            <p:spPr>
              <a:xfrm>
                <a:off x="7393875" y="3544361"/>
                <a:ext cx="973200" cy="544600"/>
              </a:xfrm>
              <a:custGeom>
                <a:avLst/>
                <a:gdLst/>
                <a:ahLst/>
                <a:cxnLst/>
                <a:rect l="l" t="t" r="r" b="b"/>
                <a:pathLst>
                  <a:path w="38928" h="21784" extrusionOk="0">
                    <a:moveTo>
                      <a:pt x="21199" y="1"/>
                    </a:moveTo>
                    <a:cubicBezTo>
                      <a:pt x="21160" y="1"/>
                      <a:pt x="21121" y="1"/>
                      <a:pt x="21082" y="2"/>
                    </a:cubicBezTo>
                    <a:cubicBezTo>
                      <a:pt x="7072" y="168"/>
                      <a:pt x="1701" y="14912"/>
                      <a:pt x="34" y="21250"/>
                    </a:cubicBezTo>
                    <a:cubicBezTo>
                      <a:pt x="0" y="21384"/>
                      <a:pt x="67" y="21484"/>
                      <a:pt x="200" y="21517"/>
                    </a:cubicBezTo>
                    <a:cubicBezTo>
                      <a:pt x="218" y="21523"/>
                      <a:pt x="235" y="21525"/>
                      <a:pt x="252" y="21525"/>
                    </a:cubicBezTo>
                    <a:cubicBezTo>
                      <a:pt x="333" y="21525"/>
                      <a:pt x="406" y="21461"/>
                      <a:pt x="434" y="21350"/>
                    </a:cubicBezTo>
                    <a:cubicBezTo>
                      <a:pt x="2068" y="15112"/>
                      <a:pt x="7339" y="569"/>
                      <a:pt x="21082" y="435"/>
                    </a:cubicBezTo>
                    <a:lnTo>
                      <a:pt x="21215" y="435"/>
                    </a:lnTo>
                    <a:cubicBezTo>
                      <a:pt x="33357" y="435"/>
                      <a:pt x="38428" y="21384"/>
                      <a:pt x="38494" y="21617"/>
                    </a:cubicBezTo>
                    <a:cubicBezTo>
                      <a:pt x="38528" y="21717"/>
                      <a:pt x="38594" y="21784"/>
                      <a:pt x="38695" y="21784"/>
                    </a:cubicBezTo>
                    <a:cubicBezTo>
                      <a:pt x="38695" y="21784"/>
                      <a:pt x="38728" y="21784"/>
                      <a:pt x="38728" y="21750"/>
                    </a:cubicBezTo>
                    <a:cubicBezTo>
                      <a:pt x="38861" y="21750"/>
                      <a:pt x="38928" y="21617"/>
                      <a:pt x="38895" y="21517"/>
                    </a:cubicBezTo>
                    <a:cubicBezTo>
                      <a:pt x="38861" y="21284"/>
                      <a:pt x="33690" y="1"/>
                      <a:pt x="2119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32"/>
              <p:cNvSpPr/>
              <p:nvPr/>
            </p:nvSpPr>
            <p:spPr>
              <a:xfrm>
                <a:off x="7470600" y="3640561"/>
                <a:ext cx="821425" cy="450900"/>
              </a:xfrm>
              <a:custGeom>
                <a:avLst/>
                <a:gdLst/>
                <a:ahLst/>
                <a:cxnLst/>
                <a:rect l="l" t="t" r="r" b="b"/>
                <a:pathLst>
                  <a:path w="32857" h="18036" extrusionOk="0">
                    <a:moveTo>
                      <a:pt x="15783" y="0"/>
                    </a:moveTo>
                    <a:cubicBezTo>
                      <a:pt x="5388" y="0"/>
                      <a:pt x="98" y="17342"/>
                      <a:pt x="33" y="17536"/>
                    </a:cubicBezTo>
                    <a:cubicBezTo>
                      <a:pt x="0" y="17636"/>
                      <a:pt x="67" y="17769"/>
                      <a:pt x="167" y="17802"/>
                    </a:cubicBezTo>
                    <a:cubicBezTo>
                      <a:pt x="184" y="17808"/>
                      <a:pt x="202" y="17811"/>
                      <a:pt x="221" y="17811"/>
                    </a:cubicBezTo>
                    <a:cubicBezTo>
                      <a:pt x="310" y="17811"/>
                      <a:pt x="406" y="17746"/>
                      <a:pt x="434" y="17636"/>
                    </a:cubicBezTo>
                    <a:cubicBezTo>
                      <a:pt x="498" y="17474"/>
                      <a:pt x="5699" y="403"/>
                      <a:pt x="15761" y="403"/>
                    </a:cubicBezTo>
                    <a:cubicBezTo>
                      <a:pt x="16084" y="403"/>
                      <a:pt x="16412" y="420"/>
                      <a:pt x="16745" y="457"/>
                    </a:cubicBezTo>
                    <a:cubicBezTo>
                      <a:pt x="29621" y="1858"/>
                      <a:pt x="32390" y="17702"/>
                      <a:pt x="32423" y="17836"/>
                    </a:cubicBezTo>
                    <a:cubicBezTo>
                      <a:pt x="32423" y="17936"/>
                      <a:pt x="32523" y="18036"/>
                      <a:pt x="32623" y="18036"/>
                    </a:cubicBezTo>
                    <a:cubicBezTo>
                      <a:pt x="32623" y="18036"/>
                      <a:pt x="32657" y="18036"/>
                      <a:pt x="32657" y="18003"/>
                    </a:cubicBezTo>
                    <a:cubicBezTo>
                      <a:pt x="32790" y="18003"/>
                      <a:pt x="32857" y="17902"/>
                      <a:pt x="32823" y="17769"/>
                    </a:cubicBezTo>
                    <a:cubicBezTo>
                      <a:pt x="32790" y="17602"/>
                      <a:pt x="29988" y="1491"/>
                      <a:pt x="16812" y="56"/>
                    </a:cubicBezTo>
                    <a:cubicBezTo>
                      <a:pt x="16464" y="19"/>
                      <a:pt x="16121" y="0"/>
                      <a:pt x="1578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8" name="Google Shape;3188;p32"/>
            <p:cNvGrpSpPr/>
            <p:nvPr/>
          </p:nvGrpSpPr>
          <p:grpSpPr>
            <a:xfrm>
              <a:off x="-45875" y="3877415"/>
              <a:ext cx="9236161" cy="1305180"/>
              <a:chOff x="-65450" y="4543325"/>
              <a:chExt cx="9236161" cy="639168"/>
            </a:xfrm>
          </p:grpSpPr>
          <p:sp>
            <p:nvSpPr>
              <p:cNvPr id="3189" name="Google Shape;3189;p32"/>
              <p:cNvSpPr/>
              <p:nvPr/>
            </p:nvSpPr>
            <p:spPr>
              <a:xfrm>
                <a:off x="-38725" y="4543325"/>
                <a:ext cx="9209436" cy="639168"/>
              </a:xfrm>
              <a:custGeom>
                <a:avLst/>
                <a:gdLst/>
                <a:ahLst/>
                <a:cxnLst/>
                <a:rect l="l" t="t" r="r" b="b"/>
                <a:pathLst>
                  <a:path w="75622" h="107378" extrusionOk="0">
                    <a:moveTo>
                      <a:pt x="75621" y="1"/>
                    </a:moveTo>
                    <a:cubicBezTo>
                      <a:pt x="75554" y="34"/>
                      <a:pt x="75388" y="101"/>
                      <a:pt x="75254" y="134"/>
                    </a:cubicBezTo>
                    <a:cubicBezTo>
                      <a:pt x="74287" y="435"/>
                      <a:pt x="73353" y="868"/>
                      <a:pt x="72252" y="1435"/>
                    </a:cubicBezTo>
                    <a:cubicBezTo>
                      <a:pt x="71385" y="1869"/>
                      <a:pt x="70451" y="2469"/>
                      <a:pt x="69517" y="3136"/>
                    </a:cubicBezTo>
                    <a:cubicBezTo>
                      <a:pt x="67615" y="4437"/>
                      <a:pt x="65881" y="5972"/>
                      <a:pt x="64413" y="7306"/>
                    </a:cubicBezTo>
                    <a:lnTo>
                      <a:pt x="63913" y="7773"/>
                    </a:lnTo>
                    <a:lnTo>
                      <a:pt x="63779" y="7873"/>
                    </a:lnTo>
                    <a:cubicBezTo>
                      <a:pt x="63613" y="8040"/>
                      <a:pt x="63446" y="8207"/>
                      <a:pt x="63246" y="8374"/>
                    </a:cubicBezTo>
                    <a:cubicBezTo>
                      <a:pt x="62845" y="8774"/>
                      <a:pt x="62378" y="9141"/>
                      <a:pt x="61878" y="9541"/>
                    </a:cubicBezTo>
                    <a:cubicBezTo>
                      <a:pt x="61011" y="10275"/>
                      <a:pt x="60110" y="10975"/>
                      <a:pt x="59209" y="11609"/>
                    </a:cubicBezTo>
                    <a:cubicBezTo>
                      <a:pt x="58242" y="12276"/>
                      <a:pt x="57241" y="12877"/>
                      <a:pt x="56207" y="13477"/>
                    </a:cubicBezTo>
                    <a:cubicBezTo>
                      <a:pt x="55040" y="14111"/>
                      <a:pt x="53839" y="14678"/>
                      <a:pt x="52571" y="15178"/>
                    </a:cubicBezTo>
                    <a:cubicBezTo>
                      <a:pt x="51371" y="15679"/>
                      <a:pt x="50003" y="16112"/>
                      <a:pt x="48368" y="16479"/>
                    </a:cubicBezTo>
                    <a:cubicBezTo>
                      <a:pt x="44732" y="17347"/>
                      <a:pt x="41397" y="17814"/>
                      <a:pt x="38228" y="17814"/>
                    </a:cubicBezTo>
                    <a:lnTo>
                      <a:pt x="37527" y="17814"/>
                    </a:lnTo>
                    <a:cubicBezTo>
                      <a:pt x="36260" y="17780"/>
                      <a:pt x="35059" y="17680"/>
                      <a:pt x="33858" y="17480"/>
                    </a:cubicBezTo>
                    <a:cubicBezTo>
                      <a:pt x="32691" y="17313"/>
                      <a:pt x="31523" y="17046"/>
                      <a:pt x="30356" y="16680"/>
                    </a:cubicBezTo>
                    <a:cubicBezTo>
                      <a:pt x="29422" y="16379"/>
                      <a:pt x="28521" y="16046"/>
                      <a:pt x="27687" y="15679"/>
                    </a:cubicBezTo>
                    <a:cubicBezTo>
                      <a:pt x="26853" y="15312"/>
                      <a:pt x="25986" y="14845"/>
                      <a:pt x="25085" y="14345"/>
                    </a:cubicBezTo>
                    <a:cubicBezTo>
                      <a:pt x="24651" y="14044"/>
                      <a:pt x="24184" y="13777"/>
                      <a:pt x="23818" y="13477"/>
                    </a:cubicBezTo>
                    <a:cubicBezTo>
                      <a:pt x="23384" y="13177"/>
                      <a:pt x="22984" y="12843"/>
                      <a:pt x="22383" y="12376"/>
                    </a:cubicBezTo>
                    <a:cubicBezTo>
                      <a:pt x="21916" y="12010"/>
                      <a:pt x="21483" y="11609"/>
                      <a:pt x="20982" y="11209"/>
                    </a:cubicBezTo>
                    <a:cubicBezTo>
                      <a:pt x="20582" y="10875"/>
                      <a:pt x="20215" y="10609"/>
                      <a:pt x="19815" y="10275"/>
                    </a:cubicBezTo>
                    <a:cubicBezTo>
                      <a:pt x="18847" y="9441"/>
                      <a:pt x="18013" y="8807"/>
                      <a:pt x="17213" y="8207"/>
                    </a:cubicBezTo>
                    <a:cubicBezTo>
                      <a:pt x="16346" y="7540"/>
                      <a:pt x="15478" y="6973"/>
                      <a:pt x="14578" y="6472"/>
                    </a:cubicBezTo>
                    <a:cubicBezTo>
                      <a:pt x="13677" y="5938"/>
                      <a:pt x="12676" y="5471"/>
                      <a:pt x="11676" y="5038"/>
                    </a:cubicBezTo>
                    <a:cubicBezTo>
                      <a:pt x="10675" y="4671"/>
                      <a:pt x="9574" y="4371"/>
                      <a:pt x="8507" y="4204"/>
                    </a:cubicBezTo>
                    <a:cubicBezTo>
                      <a:pt x="7539" y="4037"/>
                      <a:pt x="6505" y="3970"/>
                      <a:pt x="5338" y="3970"/>
                    </a:cubicBezTo>
                    <a:lnTo>
                      <a:pt x="5138" y="3970"/>
                    </a:lnTo>
                    <a:cubicBezTo>
                      <a:pt x="3970" y="3970"/>
                      <a:pt x="2803" y="4104"/>
                      <a:pt x="1568" y="4304"/>
                    </a:cubicBezTo>
                    <a:cubicBezTo>
                      <a:pt x="1035" y="4371"/>
                      <a:pt x="501" y="4537"/>
                      <a:pt x="1" y="4671"/>
                    </a:cubicBezTo>
                    <a:lnTo>
                      <a:pt x="1" y="56008"/>
                    </a:lnTo>
                    <a:lnTo>
                      <a:pt x="1" y="106911"/>
                    </a:lnTo>
                    <a:cubicBezTo>
                      <a:pt x="34" y="106944"/>
                      <a:pt x="134" y="107011"/>
                      <a:pt x="167" y="107044"/>
                    </a:cubicBezTo>
                    <a:cubicBezTo>
                      <a:pt x="334" y="107178"/>
                      <a:pt x="501" y="107278"/>
                      <a:pt x="701" y="107378"/>
                    </a:cubicBezTo>
                    <a:lnTo>
                      <a:pt x="75621" y="107378"/>
                    </a:lnTo>
                    <a:lnTo>
                      <a:pt x="75621" y="74221"/>
                    </a:lnTo>
                    <a:lnTo>
                      <a:pt x="75621" y="21650"/>
                    </a:lnTo>
                    <a:lnTo>
                      <a:pt x="756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32"/>
              <p:cNvSpPr/>
              <p:nvPr/>
            </p:nvSpPr>
            <p:spPr>
              <a:xfrm>
                <a:off x="-65450" y="4641360"/>
                <a:ext cx="9209483" cy="540903"/>
              </a:xfrm>
              <a:custGeom>
                <a:avLst/>
                <a:gdLst/>
                <a:ahLst/>
                <a:cxnLst/>
                <a:rect l="l" t="t" r="r" b="b"/>
                <a:pathLst>
                  <a:path w="75655" h="81492" extrusionOk="0">
                    <a:moveTo>
                      <a:pt x="101" y="0"/>
                    </a:moveTo>
                    <a:lnTo>
                      <a:pt x="101" y="30122"/>
                    </a:lnTo>
                    <a:lnTo>
                      <a:pt x="1" y="30122"/>
                    </a:lnTo>
                    <a:lnTo>
                      <a:pt x="1" y="81492"/>
                    </a:lnTo>
                    <a:lnTo>
                      <a:pt x="75655" y="81492"/>
                    </a:lnTo>
                    <a:lnTo>
                      <a:pt x="75655" y="48335"/>
                    </a:lnTo>
                    <a:lnTo>
                      <a:pt x="75655" y="24451"/>
                    </a:lnTo>
                    <a:cubicBezTo>
                      <a:pt x="75221" y="24518"/>
                      <a:pt x="74821" y="24651"/>
                      <a:pt x="74354" y="24751"/>
                    </a:cubicBezTo>
                    <a:cubicBezTo>
                      <a:pt x="73353" y="24951"/>
                      <a:pt x="72319" y="25085"/>
                      <a:pt x="71152" y="25151"/>
                    </a:cubicBezTo>
                    <a:cubicBezTo>
                      <a:pt x="70018" y="25252"/>
                      <a:pt x="68850" y="25285"/>
                      <a:pt x="67516" y="25285"/>
                    </a:cubicBezTo>
                    <a:cubicBezTo>
                      <a:pt x="66882" y="25285"/>
                      <a:pt x="66215" y="25285"/>
                      <a:pt x="65581" y="25252"/>
                    </a:cubicBezTo>
                    <a:cubicBezTo>
                      <a:pt x="63480" y="25185"/>
                      <a:pt x="61411" y="25118"/>
                      <a:pt x="59543" y="25018"/>
                    </a:cubicBezTo>
                    <a:cubicBezTo>
                      <a:pt x="54840" y="24785"/>
                      <a:pt x="50704" y="24318"/>
                      <a:pt x="46968" y="23584"/>
                    </a:cubicBezTo>
                    <a:cubicBezTo>
                      <a:pt x="45467" y="23283"/>
                      <a:pt x="43899" y="22883"/>
                      <a:pt x="42498" y="22516"/>
                    </a:cubicBezTo>
                    <a:cubicBezTo>
                      <a:pt x="41164" y="22149"/>
                      <a:pt x="39696" y="21682"/>
                      <a:pt x="38028" y="21115"/>
                    </a:cubicBezTo>
                    <a:cubicBezTo>
                      <a:pt x="35359" y="20148"/>
                      <a:pt x="32691" y="19014"/>
                      <a:pt x="30056" y="17746"/>
                    </a:cubicBezTo>
                    <a:lnTo>
                      <a:pt x="30022" y="17746"/>
                    </a:lnTo>
                    <a:cubicBezTo>
                      <a:pt x="27988" y="16745"/>
                      <a:pt x="25953" y="15611"/>
                      <a:pt x="24018" y="14410"/>
                    </a:cubicBezTo>
                    <a:cubicBezTo>
                      <a:pt x="22117" y="13210"/>
                      <a:pt x="20182" y="11875"/>
                      <a:pt x="18281" y="10474"/>
                    </a:cubicBezTo>
                    <a:cubicBezTo>
                      <a:pt x="17347" y="9807"/>
                      <a:pt x="16479" y="9107"/>
                      <a:pt x="15512" y="8306"/>
                    </a:cubicBezTo>
                    <a:cubicBezTo>
                      <a:pt x="15112" y="7939"/>
                      <a:pt x="14645" y="7606"/>
                      <a:pt x="14211" y="7205"/>
                    </a:cubicBezTo>
                    <a:lnTo>
                      <a:pt x="14111" y="7139"/>
                    </a:lnTo>
                    <a:lnTo>
                      <a:pt x="13978" y="7005"/>
                    </a:lnTo>
                    <a:cubicBezTo>
                      <a:pt x="13611" y="6738"/>
                      <a:pt x="13277" y="6371"/>
                      <a:pt x="12877" y="6104"/>
                    </a:cubicBezTo>
                    <a:cubicBezTo>
                      <a:pt x="10809" y="4337"/>
                      <a:pt x="9041" y="3136"/>
                      <a:pt x="7339" y="2168"/>
                    </a:cubicBezTo>
                    <a:cubicBezTo>
                      <a:pt x="5838" y="1334"/>
                      <a:pt x="4337" y="767"/>
                      <a:pt x="2870" y="434"/>
                    </a:cubicBezTo>
                    <a:cubicBezTo>
                      <a:pt x="2136" y="267"/>
                      <a:pt x="1335" y="134"/>
                      <a:pt x="468" y="67"/>
                    </a:cubicBezTo>
                    <a:cubicBezTo>
                      <a:pt x="334" y="67"/>
                      <a:pt x="201" y="67"/>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91" name="Google Shape;3191;p32"/>
            <p:cNvSpPr/>
            <p:nvPr/>
          </p:nvSpPr>
          <p:spPr>
            <a:xfrm>
              <a:off x="8555113" y="3590566"/>
              <a:ext cx="124275" cy="125100"/>
            </a:xfrm>
            <a:custGeom>
              <a:avLst/>
              <a:gdLst/>
              <a:ahLst/>
              <a:cxnLst/>
              <a:rect l="l" t="t" r="r" b="b"/>
              <a:pathLst>
                <a:path w="4971" h="5004" extrusionOk="0">
                  <a:moveTo>
                    <a:pt x="2669" y="600"/>
                  </a:moveTo>
                  <a:cubicBezTo>
                    <a:pt x="2735" y="801"/>
                    <a:pt x="2802" y="1134"/>
                    <a:pt x="2836" y="1301"/>
                  </a:cubicBezTo>
                  <a:cubicBezTo>
                    <a:pt x="2969" y="1801"/>
                    <a:pt x="3002" y="1935"/>
                    <a:pt x="3069" y="2001"/>
                  </a:cubicBezTo>
                  <a:cubicBezTo>
                    <a:pt x="3102" y="2102"/>
                    <a:pt x="3202" y="2135"/>
                    <a:pt x="3703" y="2302"/>
                  </a:cubicBezTo>
                  <a:cubicBezTo>
                    <a:pt x="3870" y="2368"/>
                    <a:pt x="4170" y="2468"/>
                    <a:pt x="4370" y="2569"/>
                  </a:cubicBezTo>
                  <a:cubicBezTo>
                    <a:pt x="4103" y="2669"/>
                    <a:pt x="3636" y="2869"/>
                    <a:pt x="3202" y="3002"/>
                  </a:cubicBezTo>
                  <a:cubicBezTo>
                    <a:pt x="3136" y="3036"/>
                    <a:pt x="3102" y="3069"/>
                    <a:pt x="3069" y="3102"/>
                  </a:cubicBezTo>
                  <a:cubicBezTo>
                    <a:pt x="2869" y="3603"/>
                    <a:pt x="2635" y="4136"/>
                    <a:pt x="2469" y="4403"/>
                  </a:cubicBezTo>
                  <a:cubicBezTo>
                    <a:pt x="2335" y="4103"/>
                    <a:pt x="2202" y="3536"/>
                    <a:pt x="2068" y="3036"/>
                  </a:cubicBezTo>
                  <a:cubicBezTo>
                    <a:pt x="2035" y="2969"/>
                    <a:pt x="1968" y="2902"/>
                    <a:pt x="1902" y="2869"/>
                  </a:cubicBezTo>
                  <a:cubicBezTo>
                    <a:pt x="1401" y="2802"/>
                    <a:pt x="867" y="2669"/>
                    <a:pt x="567" y="2569"/>
                  </a:cubicBezTo>
                  <a:cubicBezTo>
                    <a:pt x="867" y="2402"/>
                    <a:pt x="1468" y="2135"/>
                    <a:pt x="2002" y="1935"/>
                  </a:cubicBezTo>
                  <a:cubicBezTo>
                    <a:pt x="2068" y="1901"/>
                    <a:pt x="2102" y="1868"/>
                    <a:pt x="2135" y="1801"/>
                  </a:cubicBezTo>
                  <a:cubicBezTo>
                    <a:pt x="2302" y="1368"/>
                    <a:pt x="2502" y="867"/>
                    <a:pt x="2669" y="600"/>
                  </a:cubicBezTo>
                  <a:close/>
                  <a:moveTo>
                    <a:pt x="2702" y="0"/>
                  </a:moveTo>
                  <a:cubicBezTo>
                    <a:pt x="2569" y="0"/>
                    <a:pt x="2369" y="0"/>
                    <a:pt x="1768" y="1568"/>
                  </a:cubicBezTo>
                  <a:cubicBezTo>
                    <a:pt x="100" y="2235"/>
                    <a:pt x="34" y="2468"/>
                    <a:pt x="0" y="2535"/>
                  </a:cubicBezTo>
                  <a:cubicBezTo>
                    <a:pt x="0" y="2602"/>
                    <a:pt x="0" y="2702"/>
                    <a:pt x="67" y="2769"/>
                  </a:cubicBezTo>
                  <a:cubicBezTo>
                    <a:pt x="100" y="2802"/>
                    <a:pt x="234" y="2969"/>
                    <a:pt x="1701" y="3269"/>
                  </a:cubicBezTo>
                  <a:cubicBezTo>
                    <a:pt x="2135" y="5004"/>
                    <a:pt x="2268" y="5004"/>
                    <a:pt x="2435" y="5004"/>
                  </a:cubicBezTo>
                  <a:cubicBezTo>
                    <a:pt x="2569" y="4970"/>
                    <a:pt x="2735" y="4970"/>
                    <a:pt x="3436" y="3369"/>
                  </a:cubicBezTo>
                  <a:cubicBezTo>
                    <a:pt x="3870" y="3202"/>
                    <a:pt x="4704" y="2902"/>
                    <a:pt x="4870" y="2735"/>
                  </a:cubicBezTo>
                  <a:cubicBezTo>
                    <a:pt x="4937" y="2702"/>
                    <a:pt x="4970" y="2602"/>
                    <a:pt x="4937" y="2502"/>
                  </a:cubicBezTo>
                  <a:cubicBezTo>
                    <a:pt x="4904" y="2335"/>
                    <a:pt x="4670" y="2202"/>
                    <a:pt x="3836" y="1901"/>
                  </a:cubicBezTo>
                  <a:cubicBezTo>
                    <a:pt x="3669" y="1835"/>
                    <a:pt x="3469" y="1768"/>
                    <a:pt x="3403" y="1735"/>
                  </a:cubicBezTo>
                  <a:cubicBezTo>
                    <a:pt x="3369" y="1635"/>
                    <a:pt x="3303" y="1401"/>
                    <a:pt x="3236" y="1201"/>
                  </a:cubicBezTo>
                  <a:cubicBezTo>
                    <a:pt x="3102" y="634"/>
                    <a:pt x="3002" y="234"/>
                    <a:pt x="2902" y="100"/>
                  </a:cubicBezTo>
                  <a:cubicBezTo>
                    <a:pt x="2869" y="33"/>
                    <a:pt x="2769" y="0"/>
                    <a:pt x="27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32"/>
            <p:cNvSpPr/>
            <p:nvPr/>
          </p:nvSpPr>
          <p:spPr>
            <a:xfrm>
              <a:off x="7506450" y="4169541"/>
              <a:ext cx="77575" cy="77575"/>
            </a:xfrm>
            <a:custGeom>
              <a:avLst/>
              <a:gdLst/>
              <a:ahLst/>
              <a:cxnLst/>
              <a:rect l="l" t="t" r="r" b="b"/>
              <a:pathLst>
                <a:path w="3103" h="3103" extrusionOk="0">
                  <a:moveTo>
                    <a:pt x="1568" y="401"/>
                  </a:moveTo>
                  <a:cubicBezTo>
                    <a:pt x="1868" y="401"/>
                    <a:pt x="2169" y="534"/>
                    <a:pt x="2369" y="735"/>
                  </a:cubicBezTo>
                  <a:cubicBezTo>
                    <a:pt x="2569" y="968"/>
                    <a:pt x="2702" y="1235"/>
                    <a:pt x="2702" y="1535"/>
                  </a:cubicBezTo>
                  <a:cubicBezTo>
                    <a:pt x="2702" y="2169"/>
                    <a:pt x="2202" y="2669"/>
                    <a:pt x="1568" y="2669"/>
                  </a:cubicBezTo>
                  <a:cubicBezTo>
                    <a:pt x="1268" y="2669"/>
                    <a:pt x="968" y="2536"/>
                    <a:pt x="768" y="2336"/>
                  </a:cubicBezTo>
                  <a:cubicBezTo>
                    <a:pt x="534" y="2136"/>
                    <a:pt x="434" y="1835"/>
                    <a:pt x="434" y="1535"/>
                  </a:cubicBezTo>
                  <a:cubicBezTo>
                    <a:pt x="434" y="901"/>
                    <a:pt x="934" y="401"/>
                    <a:pt x="1568" y="401"/>
                  </a:cubicBezTo>
                  <a:close/>
                  <a:moveTo>
                    <a:pt x="1568" y="1"/>
                  </a:moveTo>
                  <a:cubicBezTo>
                    <a:pt x="701" y="1"/>
                    <a:pt x="0" y="668"/>
                    <a:pt x="0" y="1535"/>
                  </a:cubicBezTo>
                  <a:cubicBezTo>
                    <a:pt x="0" y="2369"/>
                    <a:pt x="701" y="3070"/>
                    <a:pt x="1568" y="3103"/>
                  </a:cubicBezTo>
                  <a:cubicBezTo>
                    <a:pt x="2402" y="3103"/>
                    <a:pt x="3103" y="2402"/>
                    <a:pt x="3103" y="1535"/>
                  </a:cubicBezTo>
                  <a:cubicBezTo>
                    <a:pt x="3103" y="1135"/>
                    <a:pt x="2969" y="735"/>
                    <a:pt x="2669" y="434"/>
                  </a:cubicBezTo>
                  <a:cubicBezTo>
                    <a:pt x="2369" y="134"/>
                    <a:pt x="1968" y="1"/>
                    <a:pt x="15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32"/>
            <p:cNvSpPr/>
            <p:nvPr/>
          </p:nvSpPr>
          <p:spPr>
            <a:xfrm>
              <a:off x="8825725" y="4538991"/>
              <a:ext cx="78400" cy="77575"/>
            </a:xfrm>
            <a:custGeom>
              <a:avLst/>
              <a:gdLst/>
              <a:ahLst/>
              <a:cxnLst/>
              <a:rect l="l" t="t" r="r" b="b"/>
              <a:pathLst>
                <a:path w="3136" h="3103" extrusionOk="0">
                  <a:moveTo>
                    <a:pt x="1568" y="434"/>
                  </a:moveTo>
                  <a:cubicBezTo>
                    <a:pt x="2202" y="434"/>
                    <a:pt x="2702" y="934"/>
                    <a:pt x="2702" y="1568"/>
                  </a:cubicBezTo>
                  <a:cubicBezTo>
                    <a:pt x="2702" y="2202"/>
                    <a:pt x="2202" y="2702"/>
                    <a:pt x="1568" y="2702"/>
                  </a:cubicBezTo>
                  <a:cubicBezTo>
                    <a:pt x="1268" y="2702"/>
                    <a:pt x="968" y="2569"/>
                    <a:pt x="768" y="2368"/>
                  </a:cubicBezTo>
                  <a:cubicBezTo>
                    <a:pt x="534" y="2135"/>
                    <a:pt x="434" y="1868"/>
                    <a:pt x="434" y="1568"/>
                  </a:cubicBezTo>
                  <a:cubicBezTo>
                    <a:pt x="434" y="934"/>
                    <a:pt x="934" y="434"/>
                    <a:pt x="1568" y="434"/>
                  </a:cubicBezTo>
                  <a:close/>
                  <a:moveTo>
                    <a:pt x="1568" y="0"/>
                  </a:moveTo>
                  <a:cubicBezTo>
                    <a:pt x="701" y="0"/>
                    <a:pt x="34" y="701"/>
                    <a:pt x="0" y="1568"/>
                  </a:cubicBezTo>
                  <a:cubicBezTo>
                    <a:pt x="0" y="1968"/>
                    <a:pt x="167" y="2368"/>
                    <a:pt x="467" y="2669"/>
                  </a:cubicBezTo>
                  <a:cubicBezTo>
                    <a:pt x="768" y="2935"/>
                    <a:pt x="1135" y="3102"/>
                    <a:pt x="1568" y="3102"/>
                  </a:cubicBezTo>
                  <a:cubicBezTo>
                    <a:pt x="2436" y="3102"/>
                    <a:pt x="3103" y="2435"/>
                    <a:pt x="3103" y="1568"/>
                  </a:cubicBezTo>
                  <a:cubicBezTo>
                    <a:pt x="3136" y="701"/>
                    <a:pt x="2436" y="0"/>
                    <a:pt x="15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32"/>
            <p:cNvSpPr/>
            <p:nvPr/>
          </p:nvSpPr>
          <p:spPr>
            <a:xfrm>
              <a:off x="7888375" y="4179391"/>
              <a:ext cx="96775" cy="586450"/>
            </a:xfrm>
            <a:custGeom>
              <a:avLst/>
              <a:gdLst/>
              <a:ahLst/>
              <a:cxnLst/>
              <a:rect l="l" t="t" r="r" b="b"/>
              <a:pathLst>
                <a:path w="3871" h="23458" extrusionOk="0">
                  <a:moveTo>
                    <a:pt x="241" y="1"/>
                  </a:moveTo>
                  <a:cubicBezTo>
                    <a:pt x="228" y="1"/>
                    <a:pt x="215" y="3"/>
                    <a:pt x="201" y="7"/>
                  </a:cubicBezTo>
                  <a:cubicBezTo>
                    <a:pt x="68" y="40"/>
                    <a:pt x="1" y="140"/>
                    <a:pt x="34" y="241"/>
                  </a:cubicBezTo>
                  <a:cubicBezTo>
                    <a:pt x="68" y="407"/>
                    <a:pt x="3437" y="17286"/>
                    <a:pt x="1902" y="23190"/>
                  </a:cubicBezTo>
                  <a:cubicBezTo>
                    <a:pt x="1869" y="23290"/>
                    <a:pt x="1936" y="23424"/>
                    <a:pt x="2036" y="23457"/>
                  </a:cubicBezTo>
                  <a:lnTo>
                    <a:pt x="2102" y="23457"/>
                  </a:lnTo>
                  <a:cubicBezTo>
                    <a:pt x="2169" y="23457"/>
                    <a:pt x="2269" y="23390"/>
                    <a:pt x="2303" y="23290"/>
                  </a:cubicBezTo>
                  <a:cubicBezTo>
                    <a:pt x="3870" y="17319"/>
                    <a:pt x="568" y="874"/>
                    <a:pt x="435" y="174"/>
                  </a:cubicBezTo>
                  <a:cubicBezTo>
                    <a:pt x="406" y="87"/>
                    <a:pt x="327" y="1"/>
                    <a:pt x="24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32"/>
            <p:cNvSpPr/>
            <p:nvPr/>
          </p:nvSpPr>
          <p:spPr>
            <a:xfrm>
              <a:off x="7489775" y="4544241"/>
              <a:ext cx="785875" cy="371175"/>
            </a:xfrm>
            <a:custGeom>
              <a:avLst/>
              <a:gdLst/>
              <a:ahLst/>
              <a:cxnLst/>
              <a:rect l="l" t="t" r="r" b="b"/>
              <a:pathLst>
                <a:path w="31435" h="14847" extrusionOk="0">
                  <a:moveTo>
                    <a:pt x="22711" y="0"/>
                  </a:moveTo>
                  <a:cubicBezTo>
                    <a:pt x="22565" y="0"/>
                    <a:pt x="22411" y="50"/>
                    <a:pt x="22249" y="157"/>
                  </a:cubicBezTo>
                  <a:cubicBezTo>
                    <a:pt x="19881" y="1758"/>
                    <a:pt x="15745" y="9397"/>
                    <a:pt x="15745" y="9397"/>
                  </a:cubicBezTo>
                  <a:cubicBezTo>
                    <a:pt x="15745" y="9397"/>
                    <a:pt x="16319" y="1746"/>
                    <a:pt x="13695" y="1746"/>
                  </a:cubicBezTo>
                  <a:cubicBezTo>
                    <a:pt x="13635" y="1746"/>
                    <a:pt x="13573" y="1750"/>
                    <a:pt x="13510" y="1758"/>
                  </a:cubicBezTo>
                  <a:cubicBezTo>
                    <a:pt x="10675" y="2125"/>
                    <a:pt x="8606" y="9364"/>
                    <a:pt x="8606" y="9364"/>
                  </a:cubicBezTo>
                  <a:cubicBezTo>
                    <a:pt x="8606" y="9364"/>
                    <a:pt x="4787" y="1656"/>
                    <a:pt x="3057" y="1656"/>
                  </a:cubicBezTo>
                  <a:cubicBezTo>
                    <a:pt x="2697" y="1656"/>
                    <a:pt x="2428" y="1989"/>
                    <a:pt x="2302" y="2792"/>
                  </a:cubicBezTo>
                  <a:cubicBezTo>
                    <a:pt x="1768" y="6195"/>
                    <a:pt x="0" y="13933"/>
                    <a:pt x="3736" y="14167"/>
                  </a:cubicBezTo>
                  <a:cubicBezTo>
                    <a:pt x="3736" y="14167"/>
                    <a:pt x="13512" y="14846"/>
                    <a:pt x="21039" y="14846"/>
                  </a:cubicBezTo>
                  <a:cubicBezTo>
                    <a:pt x="25186" y="14846"/>
                    <a:pt x="28651" y="14640"/>
                    <a:pt x="29421" y="14000"/>
                  </a:cubicBezTo>
                  <a:cubicBezTo>
                    <a:pt x="31434" y="12359"/>
                    <a:pt x="31233" y="2984"/>
                    <a:pt x="29913" y="2984"/>
                  </a:cubicBezTo>
                  <a:cubicBezTo>
                    <a:pt x="29811" y="2984"/>
                    <a:pt x="29703" y="3040"/>
                    <a:pt x="29588" y="3159"/>
                  </a:cubicBezTo>
                  <a:cubicBezTo>
                    <a:pt x="28020" y="4827"/>
                    <a:pt x="25285" y="9297"/>
                    <a:pt x="25285" y="9297"/>
                  </a:cubicBezTo>
                  <a:cubicBezTo>
                    <a:pt x="25285" y="9297"/>
                    <a:pt x="24706" y="0"/>
                    <a:pt x="227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32"/>
            <p:cNvSpPr/>
            <p:nvPr/>
          </p:nvSpPr>
          <p:spPr>
            <a:xfrm>
              <a:off x="7780800" y="4676566"/>
              <a:ext cx="54250" cy="200175"/>
            </a:xfrm>
            <a:custGeom>
              <a:avLst/>
              <a:gdLst/>
              <a:ahLst/>
              <a:cxnLst/>
              <a:rect l="l" t="t" r="r" b="b"/>
              <a:pathLst>
                <a:path w="2170" h="8007" extrusionOk="0">
                  <a:moveTo>
                    <a:pt x="1235" y="1"/>
                  </a:moveTo>
                  <a:cubicBezTo>
                    <a:pt x="1102" y="1"/>
                    <a:pt x="1035" y="101"/>
                    <a:pt x="1035" y="234"/>
                  </a:cubicBezTo>
                  <a:cubicBezTo>
                    <a:pt x="1035" y="301"/>
                    <a:pt x="1735" y="6272"/>
                    <a:pt x="101" y="7640"/>
                  </a:cubicBezTo>
                  <a:cubicBezTo>
                    <a:pt x="34" y="7706"/>
                    <a:pt x="1" y="7840"/>
                    <a:pt x="68" y="7907"/>
                  </a:cubicBezTo>
                  <a:cubicBezTo>
                    <a:pt x="134" y="7973"/>
                    <a:pt x="168" y="8007"/>
                    <a:pt x="234" y="8007"/>
                  </a:cubicBezTo>
                  <a:cubicBezTo>
                    <a:pt x="301" y="8007"/>
                    <a:pt x="334" y="7973"/>
                    <a:pt x="368" y="7940"/>
                  </a:cubicBezTo>
                  <a:cubicBezTo>
                    <a:pt x="2169" y="6472"/>
                    <a:pt x="1469" y="435"/>
                    <a:pt x="1435" y="168"/>
                  </a:cubicBezTo>
                  <a:cubicBezTo>
                    <a:pt x="1435" y="68"/>
                    <a:pt x="1335" y="1"/>
                    <a:pt x="12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32"/>
            <p:cNvSpPr/>
            <p:nvPr/>
          </p:nvSpPr>
          <p:spPr>
            <a:xfrm>
              <a:off x="7935075" y="4669066"/>
              <a:ext cx="104275" cy="196850"/>
            </a:xfrm>
            <a:custGeom>
              <a:avLst/>
              <a:gdLst/>
              <a:ahLst/>
              <a:cxnLst/>
              <a:rect l="l" t="t" r="r" b="b"/>
              <a:pathLst>
                <a:path w="4171" h="7874" extrusionOk="0">
                  <a:moveTo>
                    <a:pt x="3970" y="1"/>
                  </a:moveTo>
                  <a:cubicBezTo>
                    <a:pt x="3870" y="1"/>
                    <a:pt x="3737" y="67"/>
                    <a:pt x="3737" y="201"/>
                  </a:cubicBezTo>
                  <a:cubicBezTo>
                    <a:pt x="3170" y="3670"/>
                    <a:pt x="101" y="7473"/>
                    <a:pt x="68" y="7539"/>
                  </a:cubicBezTo>
                  <a:cubicBezTo>
                    <a:pt x="1" y="7606"/>
                    <a:pt x="1" y="7740"/>
                    <a:pt x="101" y="7806"/>
                  </a:cubicBezTo>
                  <a:cubicBezTo>
                    <a:pt x="134" y="7840"/>
                    <a:pt x="168" y="7873"/>
                    <a:pt x="234" y="7873"/>
                  </a:cubicBezTo>
                  <a:cubicBezTo>
                    <a:pt x="268" y="7873"/>
                    <a:pt x="335" y="7840"/>
                    <a:pt x="368" y="7773"/>
                  </a:cubicBezTo>
                  <a:cubicBezTo>
                    <a:pt x="501" y="7640"/>
                    <a:pt x="3570" y="3837"/>
                    <a:pt x="4137" y="268"/>
                  </a:cubicBezTo>
                  <a:cubicBezTo>
                    <a:pt x="4171" y="134"/>
                    <a:pt x="4104" y="34"/>
                    <a:pt x="39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32"/>
            <p:cNvSpPr/>
            <p:nvPr/>
          </p:nvSpPr>
          <p:spPr>
            <a:xfrm>
              <a:off x="8124400" y="4704941"/>
              <a:ext cx="96750" cy="175150"/>
            </a:xfrm>
            <a:custGeom>
              <a:avLst/>
              <a:gdLst/>
              <a:ahLst/>
              <a:cxnLst/>
              <a:rect l="l" t="t" r="r" b="b"/>
              <a:pathLst>
                <a:path w="3870" h="7006" extrusionOk="0">
                  <a:moveTo>
                    <a:pt x="3669" y="0"/>
                  </a:moveTo>
                  <a:cubicBezTo>
                    <a:pt x="3536" y="0"/>
                    <a:pt x="3469" y="100"/>
                    <a:pt x="3469" y="200"/>
                  </a:cubicBezTo>
                  <a:cubicBezTo>
                    <a:pt x="3469" y="2969"/>
                    <a:pt x="100" y="6605"/>
                    <a:pt x="67" y="6638"/>
                  </a:cubicBezTo>
                  <a:cubicBezTo>
                    <a:pt x="0" y="6738"/>
                    <a:pt x="0" y="6872"/>
                    <a:pt x="100" y="6938"/>
                  </a:cubicBezTo>
                  <a:cubicBezTo>
                    <a:pt x="133" y="6972"/>
                    <a:pt x="167" y="7005"/>
                    <a:pt x="234" y="7005"/>
                  </a:cubicBezTo>
                  <a:cubicBezTo>
                    <a:pt x="300" y="7005"/>
                    <a:pt x="334" y="6972"/>
                    <a:pt x="367" y="6938"/>
                  </a:cubicBezTo>
                  <a:cubicBezTo>
                    <a:pt x="534" y="6772"/>
                    <a:pt x="3869" y="3136"/>
                    <a:pt x="3869" y="200"/>
                  </a:cubicBezTo>
                  <a:cubicBezTo>
                    <a:pt x="3869" y="100"/>
                    <a:pt x="3769" y="0"/>
                    <a:pt x="36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32"/>
            <p:cNvSpPr/>
            <p:nvPr/>
          </p:nvSpPr>
          <p:spPr>
            <a:xfrm>
              <a:off x="7710325" y="4263941"/>
              <a:ext cx="223125" cy="142950"/>
            </a:xfrm>
            <a:custGeom>
              <a:avLst/>
              <a:gdLst/>
              <a:ahLst/>
              <a:cxnLst/>
              <a:rect l="l" t="t" r="r" b="b"/>
              <a:pathLst>
                <a:path w="8925" h="5718" extrusionOk="0">
                  <a:moveTo>
                    <a:pt x="3460" y="0"/>
                  </a:moveTo>
                  <a:cubicBezTo>
                    <a:pt x="3102" y="0"/>
                    <a:pt x="2753" y="110"/>
                    <a:pt x="2420" y="361"/>
                  </a:cubicBezTo>
                  <a:cubicBezTo>
                    <a:pt x="0" y="2183"/>
                    <a:pt x="6408" y="5717"/>
                    <a:pt x="8420" y="5717"/>
                  </a:cubicBezTo>
                  <a:cubicBezTo>
                    <a:pt x="8655" y="5717"/>
                    <a:pt x="8830" y="5669"/>
                    <a:pt x="8924" y="5565"/>
                  </a:cubicBezTo>
                  <a:cubicBezTo>
                    <a:pt x="8924" y="5565"/>
                    <a:pt x="6001" y="0"/>
                    <a:pt x="3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32"/>
            <p:cNvSpPr/>
            <p:nvPr/>
          </p:nvSpPr>
          <p:spPr>
            <a:xfrm>
              <a:off x="7800825" y="4308741"/>
              <a:ext cx="138450" cy="99325"/>
            </a:xfrm>
            <a:custGeom>
              <a:avLst/>
              <a:gdLst/>
              <a:ahLst/>
              <a:cxnLst/>
              <a:rect l="l" t="t" r="r" b="b"/>
              <a:pathLst>
                <a:path w="5538" h="3973" extrusionOk="0">
                  <a:moveTo>
                    <a:pt x="244" y="0"/>
                  </a:moveTo>
                  <a:cubicBezTo>
                    <a:pt x="175" y="0"/>
                    <a:pt x="108" y="29"/>
                    <a:pt x="67" y="70"/>
                  </a:cubicBezTo>
                  <a:cubicBezTo>
                    <a:pt x="0" y="170"/>
                    <a:pt x="0" y="304"/>
                    <a:pt x="101" y="370"/>
                  </a:cubicBezTo>
                  <a:cubicBezTo>
                    <a:pt x="267" y="504"/>
                    <a:pt x="4237" y="3673"/>
                    <a:pt x="5238" y="3973"/>
                  </a:cubicBezTo>
                  <a:lnTo>
                    <a:pt x="5304" y="3973"/>
                  </a:lnTo>
                  <a:cubicBezTo>
                    <a:pt x="5371" y="3973"/>
                    <a:pt x="5471" y="3906"/>
                    <a:pt x="5504" y="3839"/>
                  </a:cubicBezTo>
                  <a:cubicBezTo>
                    <a:pt x="5538" y="3706"/>
                    <a:pt x="5471" y="3606"/>
                    <a:pt x="5338" y="3573"/>
                  </a:cubicBezTo>
                  <a:cubicBezTo>
                    <a:pt x="4570" y="3339"/>
                    <a:pt x="1502" y="971"/>
                    <a:pt x="367" y="37"/>
                  </a:cubicBezTo>
                  <a:cubicBezTo>
                    <a:pt x="329" y="11"/>
                    <a:pt x="286" y="0"/>
                    <a:pt x="24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32"/>
            <p:cNvSpPr/>
            <p:nvPr/>
          </p:nvSpPr>
          <p:spPr>
            <a:xfrm>
              <a:off x="7945925" y="4422141"/>
              <a:ext cx="172675" cy="101150"/>
            </a:xfrm>
            <a:custGeom>
              <a:avLst/>
              <a:gdLst/>
              <a:ahLst/>
              <a:cxnLst/>
              <a:rect l="l" t="t" r="r" b="b"/>
              <a:pathLst>
                <a:path w="6907" h="4046" extrusionOk="0">
                  <a:moveTo>
                    <a:pt x="4830" y="1"/>
                  </a:moveTo>
                  <a:cubicBezTo>
                    <a:pt x="2822" y="1"/>
                    <a:pt x="1" y="3306"/>
                    <a:pt x="1" y="3306"/>
                  </a:cubicBezTo>
                  <a:cubicBezTo>
                    <a:pt x="1012" y="3832"/>
                    <a:pt x="1911" y="4046"/>
                    <a:pt x="2686" y="4046"/>
                  </a:cubicBezTo>
                  <a:cubicBezTo>
                    <a:pt x="5794" y="4046"/>
                    <a:pt x="6907" y="605"/>
                    <a:pt x="5304" y="71"/>
                  </a:cubicBezTo>
                  <a:cubicBezTo>
                    <a:pt x="5153" y="23"/>
                    <a:pt x="4994" y="1"/>
                    <a:pt x="4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32"/>
            <p:cNvSpPr/>
            <p:nvPr/>
          </p:nvSpPr>
          <p:spPr>
            <a:xfrm>
              <a:off x="7940100" y="4469016"/>
              <a:ext cx="106750" cy="42475"/>
            </a:xfrm>
            <a:custGeom>
              <a:avLst/>
              <a:gdLst/>
              <a:ahLst/>
              <a:cxnLst/>
              <a:rect l="l" t="t" r="r" b="b"/>
              <a:pathLst>
                <a:path w="4270" h="1699" extrusionOk="0">
                  <a:moveTo>
                    <a:pt x="4022" y="1"/>
                  </a:moveTo>
                  <a:cubicBezTo>
                    <a:pt x="3977" y="1"/>
                    <a:pt x="3933" y="19"/>
                    <a:pt x="3903" y="64"/>
                  </a:cubicBezTo>
                  <a:cubicBezTo>
                    <a:pt x="3873" y="64"/>
                    <a:pt x="2349" y="1297"/>
                    <a:pt x="864" y="1297"/>
                  </a:cubicBezTo>
                  <a:cubicBezTo>
                    <a:pt x="674" y="1297"/>
                    <a:pt x="485" y="1277"/>
                    <a:pt x="300" y="1231"/>
                  </a:cubicBezTo>
                  <a:cubicBezTo>
                    <a:pt x="277" y="1225"/>
                    <a:pt x="254" y="1223"/>
                    <a:pt x="233" y="1223"/>
                  </a:cubicBezTo>
                  <a:cubicBezTo>
                    <a:pt x="134" y="1223"/>
                    <a:pt x="61" y="1282"/>
                    <a:pt x="33" y="1365"/>
                  </a:cubicBezTo>
                  <a:cubicBezTo>
                    <a:pt x="0" y="1498"/>
                    <a:pt x="67" y="1598"/>
                    <a:pt x="200" y="1632"/>
                  </a:cubicBezTo>
                  <a:cubicBezTo>
                    <a:pt x="400" y="1698"/>
                    <a:pt x="634" y="1698"/>
                    <a:pt x="867" y="1698"/>
                  </a:cubicBezTo>
                  <a:cubicBezTo>
                    <a:pt x="2502" y="1698"/>
                    <a:pt x="4070" y="431"/>
                    <a:pt x="4170" y="364"/>
                  </a:cubicBezTo>
                  <a:cubicBezTo>
                    <a:pt x="4236" y="297"/>
                    <a:pt x="4270" y="164"/>
                    <a:pt x="4170" y="64"/>
                  </a:cubicBezTo>
                  <a:cubicBezTo>
                    <a:pt x="4133" y="27"/>
                    <a:pt x="4077" y="1"/>
                    <a:pt x="40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32"/>
            <p:cNvSpPr/>
            <p:nvPr/>
          </p:nvSpPr>
          <p:spPr>
            <a:xfrm>
              <a:off x="7706300" y="3962041"/>
              <a:ext cx="421525" cy="295975"/>
            </a:xfrm>
            <a:custGeom>
              <a:avLst/>
              <a:gdLst/>
              <a:ahLst/>
              <a:cxnLst/>
              <a:rect l="l" t="t" r="r" b="b"/>
              <a:pathLst>
                <a:path w="16861" h="11839" extrusionOk="0">
                  <a:moveTo>
                    <a:pt x="8801" y="0"/>
                  </a:moveTo>
                  <a:cubicBezTo>
                    <a:pt x="8677" y="0"/>
                    <a:pt x="8560" y="50"/>
                    <a:pt x="8451" y="162"/>
                  </a:cubicBezTo>
                  <a:cubicBezTo>
                    <a:pt x="8018" y="595"/>
                    <a:pt x="7084" y="3964"/>
                    <a:pt x="7084" y="3964"/>
                  </a:cubicBezTo>
                  <a:cubicBezTo>
                    <a:pt x="7084" y="3964"/>
                    <a:pt x="5259" y="938"/>
                    <a:pt x="4522" y="938"/>
                  </a:cubicBezTo>
                  <a:cubicBezTo>
                    <a:pt x="4391" y="938"/>
                    <a:pt x="4294" y="1035"/>
                    <a:pt x="4248" y="1262"/>
                  </a:cubicBezTo>
                  <a:cubicBezTo>
                    <a:pt x="4048" y="2263"/>
                    <a:pt x="3314" y="5132"/>
                    <a:pt x="3314" y="5132"/>
                  </a:cubicBezTo>
                  <a:cubicBezTo>
                    <a:pt x="3314" y="5132"/>
                    <a:pt x="1022" y="2567"/>
                    <a:pt x="257" y="2567"/>
                  </a:cubicBezTo>
                  <a:cubicBezTo>
                    <a:pt x="94" y="2567"/>
                    <a:pt x="0" y="2683"/>
                    <a:pt x="12" y="2964"/>
                  </a:cubicBezTo>
                  <a:cubicBezTo>
                    <a:pt x="12" y="2964"/>
                    <a:pt x="1075" y="11839"/>
                    <a:pt x="7651" y="11839"/>
                  </a:cubicBezTo>
                  <a:cubicBezTo>
                    <a:pt x="8162" y="11839"/>
                    <a:pt x="8706" y="11785"/>
                    <a:pt x="9285" y="11670"/>
                  </a:cubicBezTo>
                  <a:cubicBezTo>
                    <a:pt x="16861" y="10186"/>
                    <a:pt x="14371" y="161"/>
                    <a:pt x="13092" y="161"/>
                  </a:cubicBezTo>
                  <a:cubicBezTo>
                    <a:pt x="13020" y="161"/>
                    <a:pt x="12951" y="194"/>
                    <a:pt x="12888" y="262"/>
                  </a:cubicBezTo>
                  <a:cubicBezTo>
                    <a:pt x="12221" y="962"/>
                    <a:pt x="11387" y="3664"/>
                    <a:pt x="11387" y="3664"/>
                  </a:cubicBezTo>
                  <a:cubicBezTo>
                    <a:pt x="11387" y="3664"/>
                    <a:pt x="9862" y="0"/>
                    <a:pt x="8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32"/>
            <p:cNvSpPr/>
            <p:nvPr/>
          </p:nvSpPr>
          <p:spPr>
            <a:xfrm>
              <a:off x="7767475" y="4088016"/>
              <a:ext cx="307725" cy="131600"/>
            </a:xfrm>
            <a:custGeom>
              <a:avLst/>
              <a:gdLst/>
              <a:ahLst/>
              <a:cxnLst/>
              <a:rect l="l" t="t" r="r" b="b"/>
              <a:pathLst>
                <a:path w="12309" h="5264" extrusionOk="0">
                  <a:moveTo>
                    <a:pt x="9941" y="426"/>
                  </a:moveTo>
                  <a:lnTo>
                    <a:pt x="9941" y="426"/>
                  </a:lnTo>
                  <a:cubicBezTo>
                    <a:pt x="10041" y="426"/>
                    <a:pt x="10374" y="693"/>
                    <a:pt x="10474" y="1227"/>
                  </a:cubicBezTo>
                  <a:cubicBezTo>
                    <a:pt x="10508" y="1394"/>
                    <a:pt x="10508" y="1627"/>
                    <a:pt x="10441" y="1894"/>
                  </a:cubicBezTo>
                  <a:lnTo>
                    <a:pt x="10408" y="1894"/>
                  </a:lnTo>
                  <a:cubicBezTo>
                    <a:pt x="9941" y="1494"/>
                    <a:pt x="9807" y="627"/>
                    <a:pt x="9941" y="426"/>
                  </a:cubicBezTo>
                  <a:close/>
                  <a:moveTo>
                    <a:pt x="6505" y="1460"/>
                  </a:moveTo>
                  <a:cubicBezTo>
                    <a:pt x="6538" y="1460"/>
                    <a:pt x="6672" y="1460"/>
                    <a:pt x="6705" y="1761"/>
                  </a:cubicBezTo>
                  <a:cubicBezTo>
                    <a:pt x="6772" y="2028"/>
                    <a:pt x="6705" y="2394"/>
                    <a:pt x="6572" y="2795"/>
                  </a:cubicBezTo>
                  <a:cubicBezTo>
                    <a:pt x="6271" y="2361"/>
                    <a:pt x="6238" y="1827"/>
                    <a:pt x="6371" y="1594"/>
                  </a:cubicBezTo>
                  <a:cubicBezTo>
                    <a:pt x="6405" y="1460"/>
                    <a:pt x="6471" y="1460"/>
                    <a:pt x="6505" y="1460"/>
                  </a:cubicBezTo>
                  <a:close/>
                  <a:moveTo>
                    <a:pt x="2939" y="2024"/>
                  </a:moveTo>
                  <a:cubicBezTo>
                    <a:pt x="2958" y="2024"/>
                    <a:pt x="2969" y="2028"/>
                    <a:pt x="2969" y="2028"/>
                  </a:cubicBezTo>
                  <a:cubicBezTo>
                    <a:pt x="3136" y="2061"/>
                    <a:pt x="3303" y="2294"/>
                    <a:pt x="3369" y="2628"/>
                  </a:cubicBezTo>
                  <a:cubicBezTo>
                    <a:pt x="3403" y="2761"/>
                    <a:pt x="3436" y="2962"/>
                    <a:pt x="3403" y="3228"/>
                  </a:cubicBezTo>
                  <a:cubicBezTo>
                    <a:pt x="3036" y="2761"/>
                    <a:pt x="2802" y="2261"/>
                    <a:pt x="2769" y="2128"/>
                  </a:cubicBezTo>
                  <a:cubicBezTo>
                    <a:pt x="2836" y="2039"/>
                    <a:pt x="2902" y="2024"/>
                    <a:pt x="2939" y="2024"/>
                  </a:cubicBezTo>
                  <a:close/>
                  <a:moveTo>
                    <a:pt x="9926" y="1"/>
                  </a:moveTo>
                  <a:cubicBezTo>
                    <a:pt x="9792" y="1"/>
                    <a:pt x="9681" y="69"/>
                    <a:pt x="9607" y="193"/>
                  </a:cubicBezTo>
                  <a:cubicBezTo>
                    <a:pt x="9340" y="627"/>
                    <a:pt x="9540" y="1727"/>
                    <a:pt x="10141" y="2194"/>
                  </a:cubicBezTo>
                  <a:cubicBezTo>
                    <a:pt x="10174" y="2228"/>
                    <a:pt x="10207" y="2261"/>
                    <a:pt x="10241" y="2261"/>
                  </a:cubicBezTo>
                  <a:cubicBezTo>
                    <a:pt x="10007" y="2595"/>
                    <a:pt x="9607" y="2895"/>
                    <a:pt x="8907" y="3162"/>
                  </a:cubicBezTo>
                  <a:cubicBezTo>
                    <a:pt x="8479" y="3313"/>
                    <a:pt x="8121" y="3374"/>
                    <a:pt x="7821" y="3374"/>
                  </a:cubicBezTo>
                  <a:cubicBezTo>
                    <a:pt x="7394" y="3374"/>
                    <a:pt x="7087" y="3252"/>
                    <a:pt x="6872" y="3095"/>
                  </a:cubicBezTo>
                  <a:cubicBezTo>
                    <a:pt x="7105" y="2595"/>
                    <a:pt x="7205" y="2061"/>
                    <a:pt x="7139" y="1661"/>
                  </a:cubicBezTo>
                  <a:cubicBezTo>
                    <a:pt x="7072" y="1294"/>
                    <a:pt x="6838" y="1060"/>
                    <a:pt x="6538" y="1060"/>
                  </a:cubicBezTo>
                  <a:cubicBezTo>
                    <a:pt x="6514" y="1057"/>
                    <a:pt x="6491" y="1055"/>
                    <a:pt x="6468" y="1055"/>
                  </a:cubicBezTo>
                  <a:cubicBezTo>
                    <a:pt x="6265" y="1055"/>
                    <a:pt x="6094" y="1184"/>
                    <a:pt x="6004" y="1394"/>
                  </a:cubicBezTo>
                  <a:cubicBezTo>
                    <a:pt x="5771" y="1827"/>
                    <a:pt x="5871" y="2661"/>
                    <a:pt x="6371" y="3195"/>
                  </a:cubicBezTo>
                  <a:cubicBezTo>
                    <a:pt x="6138" y="3629"/>
                    <a:pt x="5804" y="3996"/>
                    <a:pt x="5371" y="4162"/>
                  </a:cubicBezTo>
                  <a:cubicBezTo>
                    <a:pt x="5243" y="4221"/>
                    <a:pt x="5107" y="4250"/>
                    <a:pt x="4964" y="4250"/>
                  </a:cubicBezTo>
                  <a:cubicBezTo>
                    <a:pt x="4698" y="4250"/>
                    <a:pt x="4407" y="4146"/>
                    <a:pt x="4103" y="3929"/>
                  </a:cubicBezTo>
                  <a:cubicBezTo>
                    <a:pt x="3970" y="3829"/>
                    <a:pt x="3836" y="3729"/>
                    <a:pt x="3736" y="3595"/>
                  </a:cubicBezTo>
                  <a:cubicBezTo>
                    <a:pt x="3836" y="3228"/>
                    <a:pt x="3870" y="2861"/>
                    <a:pt x="3803" y="2561"/>
                  </a:cubicBezTo>
                  <a:cubicBezTo>
                    <a:pt x="3669" y="2061"/>
                    <a:pt x="3403" y="1694"/>
                    <a:pt x="3069" y="1627"/>
                  </a:cubicBezTo>
                  <a:cubicBezTo>
                    <a:pt x="3034" y="1619"/>
                    <a:pt x="2990" y="1612"/>
                    <a:pt x="2940" y="1612"/>
                  </a:cubicBezTo>
                  <a:cubicBezTo>
                    <a:pt x="2799" y="1612"/>
                    <a:pt x="2608" y="1664"/>
                    <a:pt x="2435" y="1861"/>
                  </a:cubicBezTo>
                  <a:cubicBezTo>
                    <a:pt x="2135" y="2261"/>
                    <a:pt x="2969" y="3362"/>
                    <a:pt x="3002" y="3395"/>
                  </a:cubicBezTo>
                  <a:cubicBezTo>
                    <a:pt x="3102" y="3529"/>
                    <a:pt x="3169" y="3629"/>
                    <a:pt x="3269" y="3695"/>
                  </a:cubicBezTo>
                  <a:cubicBezTo>
                    <a:pt x="3136" y="3962"/>
                    <a:pt x="2936" y="4229"/>
                    <a:pt x="2635" y="4463"/>
                  </a:cubicBezTo>
                  <a:cubicBezTo>
                    <a:pt x="2296" y="4724"/>
                    <a:pt x="1977" y="4862"/>
                    <a:pt x="1679" y="4862"/>
                  </a:cubicBezTo>
                  <a:cubicBezTo>
                    <a:pt x="1596" y="4862"/>
                    <a:pt x="1514" y="4851"/>
                    <a:pt x="1435" y="4830"/>
                  </a:cubicBezTo>
                  <a:cubicBezTo>
                    <a:pt x="801" y="4663"/>
                    <a:pt x="434" y="3862"/>
                    <a:pt x="434" y="3862"/>
                  </a:cubicBezTo>
                  <a:cubicBezTo>
                    <a:pt x="410" y="3790"/>
                    <a:pt x="334" y="3735"/>
                    <a:pt x="256" y="3735"/>
                  </a:cubicBezTo>
                  <a:cubicBezTo>
                    <a:pt x="225" y="3735"/>
                    <a:pt x="195" y="3743"/>
                    <a:pt x="167" y="3762"/>
                  </a:cubicBezTo>
                  <a:cubicBezTo>
                    <a:pt x="67" y="3795"/>
                    <a:pt x="0" y="3929"/>
                    <a:pt x="34" y="4029"/>
                  </a:cubicBezTo>
                  <a:cubicBezTo>
                    <a:pt x="67" y="4062"/>
                    <a:pt x="501" y="5030"/>
                    <a:pt x="1334" y="5230"/>
                  </a:cubicBezTo>
                  <a:cubicBezTo>
                    <a:pt x="1468" y="5263"/>
                    <a:pt x="1568" y="5263"/>
                    <a:pt x="1701" y="5263"/>
                  </a:cubicBezTo>
                  <a:cubicBezTo>
                    <a:pt x="2068" y="5263"/>
                    <a:pt x="2469" y="5130"/>
                    <a:pt x="2902" y="4796"/>
                  </a:cubicBezTo>
                  <a:cubicBezTo>
                    <a:pt x="3202" y="4563"/>
                    <a:pt x="3403" y="4296"/>
                    <a:pt x="3569" y="4029"/>
                  </a:cubicBezTo>
                  <a:cubicBezTo>
                    <a:pt x="4042" y="4454"/>
                    <a:pt x="4531" y="4679"/>
                    <a:pt x="4990" y="4679"/>
                  </a:cubicBezTo>
                  <a:cubicBezTo>
                    <a:pt x="5179" y="4679"/>
                    <a:pt x="5362" y="4641"/>
                    <a:pt x="5537" y="4563"/>
                  </a:cubicBezTo>
                  <a:cubicBezTo>
                    <a:pt x="6038" y="4329"/>
                    <a:pt x="6405" y="3929"/>
                    <a:pt x="6672" y="3462"/>
                  </a:cubicBezTo>
                  <a:cubicBezTo>
                    <a:pt x="6948" y="3639"/>
                    <a:pt x="7317" y="3793"/>
                    <a:pt x="7814" y="3793"/>
                  </a:cubicBezTo>
                  <a:cubicBezTo>
                    <a:pt x="8157" y="3793"/>
                    <a:pt x="8562" y="3720"/>
                    <a:pt x="9040" y="3529"/>
                  </a:cubicBezTo>
                  <a:cubicBezTo>
                    <a:pt x="9907" y="3228"/>
                    <a:pt x="10374" y="2828"/>
                    <a:pt x="10608" y="2428"/>
                  </a:cubicBezTo>
                  <a:cubicBezTo>
                    <a:pt x="10691" y="2449"/>
                    <a:pt x="10779" y="2461"/>
                    <a:pt x="10874" y="2461"/>
                  </a:cubicBezTo>
                  <a:cubicBezTo>
                    <a:pt x="11236" y="2461"/>
                    <a:pt x="11687" y="2283"/>
                    <a:pt x="12242" y="1727"/>
                  </a:cubicBezTo>
                  <a:cubicBezTo>
                    <a:pt x="12309" y="1661"/>
                    <a:pt x="12309" y="1527"/>
                    <a:pt x="12242" y="1427"/>
                  </a:cubicBezTo>
                  <a:cubicBezTo>
                    <a:pt x="12209" y="1394"/>
                    <a:pt x="12159" y="1377"/>
                    <a:pt x="12105" y="1377"/>
                  </a:cubicBezTo>
                  <a:cubicBezTo>
                    <a:pt x="12050" y="1377"/>
                    <a:pt x="11992" y="1394"/>
                    <a:pt x="11942" y="1427"/>
                  </a:cubicBezTo>
                  <a:cubicBezTo>
                    <a:pt x="11657" y="1744"/>
                    <a:pt x="11252" y="2030"/>
                    <a:pt x="10870" y="2030"/>
                  </a:cubicBezTo>
                  <a:cubicBezTo>
                    <a:pt x="10849" y="2030"/>
                    <a:pt x="10828" y="2029"/>
                    <a:pt x="10808" y="2028"/>
                  </a:cubicBezTo>
                  <a:cubicBezTo>
                    <a:pt x="10908" y="1794"/>
                    <a:pt x="10908" y="1561"/>
                    <a:pt x="10908" y="1394"/>
                  </a:cubicBezTo>
                  <a:cubicBezTo>
                    <a:pt x="10875" y="693"/>
                    <a:pt x="10441" y="126"/>
                    <a:pt x="10074" y="26"/>
                  </a:cubicBezTo>
                  <a:cubicBezTo>
                    <a:pt x="10022" y="9"/>
                    <a:pt x="9973" y="1"/>
                    <a:pt x="992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32"/>
            <p:cNvSpPr/>
            <p:nvPr/>
          </p:nvSpPr>
          <p:spPr>
            <a:xfrm>
              <a:off x="7668725" y="4426391"/>
              <a:ext cx="282225" cy="156775"/>
            </a:xfrm>
            <a:custGeom>
              <a:avLst/>
              <a:gdLst/>
              <a:ahLst/>
              <a:cxnLst/>
              <a:rect l="l" t="t" r="r" b="b"/>
              <a:pathLst>
                <a:path w="11289" h="6271" extrusionOk="0">
                  <a:moveTo>
                    <a:pt x="3240" y="1"/>
                  </a:moveTo>
                  <a:cubicBezTo>
                    <a:pt x="0" y="1"/>
                    <a:pt x="3961" y="6271"/>
                    <a:pt x="9033" y="6271"/>
                  </a:cubicBezTo>
                  <a:cubicBezTo>
                    <a:pt x="9768" y="6271"/>
                    <a:pt x="10526" y="6139"/>
                    <a:pt x="11289" y="5838"/>
                  </a:cubicBezTo>
                  <a:cubicBezTo>
                    <a:pt x="11289" y="5838"/>
                    <a:pt x="8787" y="1002"/>
                    <a:pt x="3883" y="68"/>
                  </a:cubicBezTo>
                  <a:cubicBezTo>
                    <a:pt x="3644" y="22"/>
                    <a:pt x="3429" y="1"/>
                    <a:pt x="3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32"/>
            <p:cNvSpPr/>
            <p:nvPr/>
          </p:nvSpPr>
          <p:spPr>
            <a:xfrm>
              <a:off x="7815000" y="4492441"/>
              <a:ext cx="141800" cy="85750"/>
            </a:xfrm>
            <a:custGeom>
              <a:avLst/>
              <a:gdLst/>
              <a:ahLst/>
              <a:cxnLst/>
              <a:rect l="l" t="t" r="r" b="b"/>
              <a:pathLst>
                <a:path w="5672" h="3430" extrusionOk="0">
                  <a:moveTo>
                    <a:pt x="230" y="1"/>
                  </a:moveTo>
                  <a:cubicBezTo>
                    <a:pt x="147" y="1"/>
                    <a:pt x="82" y="55"/>
                    <a:pt x="34" y="127"/>
                  </a:cubicBezTo>
                  <a:cubicBezTo>
                    <a:pt x="1" y="228"/>
                    <a:pt x="34" y="361"/>
                    <a:pt x="134" y="394"/>
                  </a:cubicBezTo>
                  <a:cubicBezTo>
                    <a:pt x="201" y="428"/>
                    <a:pt x="4470" y="2396"/>
                    <a:pt x="5304" y="3330"/>
                  </a:cubicBezTo>
                  <a:cubicBezTo>
                    <a:pt x="5338" y="3396"/>
                    <a:pt x="5404" y="3430"/>
                    <a:pt x="5438" y="3430"/>
                  </a:cubicBezTo>
                  <a:cubicBezTo>
                    <a:pt x="5504" y="3430"/>
                    <a:pt x="5538" y="3396"/>
                    <a:pt x="5605" y="3363"/>
                  </a:cubicBezTo>
                  <a:cubicBezTo>
                    <a:pt x="5671" y="3296"/>
                    <a:pt x="5671" y="3163"/>
                    <a:pt x="5605" y="3063"/>
                  </a:cubicBezTo>
                  <a:cubicBezTo>
                    <a:pt x="4737" y="2062"/>
                    <a:pt x="501" y="94"/>
                    <a:pt x="334" y="27"/>
                  </a:cubicBezTo>
                  <a:cubicBezTo>
                    <a:pt x="297" y="9"/>
                    <a:pt x="262" y="1"/>
                    <a:pt x="23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32"/>
            <p:cNvSpPr/>
            <p:nvPr/>
          </p:nvSpPr>
          <p:spPr>
            <a:xfrm>
              <a:off x="8416275" y="4415366"/>
              <a:ext cx="175525" cy="165900"/>
            </a:xfrm>
            <a:custGeom>
              <a:avLst/>
              <a:gdLst/>
              <a:ahLst/>
              <a:cxnLst/>
              <a:rect l="l" t="t" r="r" b="b"/>
              <a:pathLst>
                <a:path w="7021" h="6636" extrusionOk="0">
                  <a:moveTo>
                    <a:pt x="3248" y="0"/>
                  </a:moveTo>
                  <a:cubicBezTo>
                    <a:pt x="1282" y="0"/>
                    <a:pt x="0" y="6279"/>
                    <a:pt x="0" y="6279"/>
                  </a:cubicBezTo>
                  <a:cubicBezTo>
                    <a:pt x="192" y="6526"/>
                    <a:pt x="442" y="6635"/>
                    <a:pt x="727" y="6635"/>
                  </a:cubicBezTo>
                  <a:cubicBezTo>
                    <a:pt x="2874" y="6635"/>
                    <a:pt x="7020" y="450"/>
                    <a:pt x="3369" y="8"/>
                  </a:cubicBezTo>
                  <a:cubicBezTo>
                    <a:pt x="3328" y="3"/>
                    <a:pt x="3288" y="0"/>
                    <a:pt x="3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32"/>
            <p:cNvSpPr/>
            <p:nvPr/>
          </p:nvSpPr>
          <p:spPr>
            <a:xfrm>
              <a:off x="8410425" y="4481416"/>
              <a:ext cx="85075" cy="103450"/>
            </a:xfrm>
            <a:custGeom>
              <a:avLst/>
              <a:gdLst/>
              <a:ahLst/>
              <a:cxnLst/>
              <a:rect l="l" t="t" r="r" b="b"/>
              <a:pathLst>
                <a:path w="3403" h="4138" extrusionOk="0">
                  <a:moveTo>
                    <a:pt x="3155" y="0"/>
                  </a:moveTo>
                  <a:cubicBezTo>
                    <a:pt x="3083" y="0"/>
                    <a:pt x="3012" y="37"/>
                    <a:pt x="2969" y="101"/>
                  </a:cubicBezTo>
                  <a:cubicBezTo>
                    <a:pt x="2469" y="1002"/>
                    <a:pt x="968" y="3370"/>
                    <a:pt x="134" y="3737"/>
                  </a:cubicBezTo>
                  <a:cubicBezTo>
                    <a:pt x="34" y="3804"/>
                    <a:pt x="1" y="3904"/>
                    <a:pt x="34" y="4038"/>
                  </a:cubicBezTo>
                  <a:cubicBezTo>
                    <a:pt x="67" y="4104"/>
                    <a:pt x="167" y="4138"/>
                    <a:pt x="234" y="4138"/>
                  </a:cubicBezTo>
                  <a:lnTo>
                    <a:pt x="334" y="4138"/>
                  </a:lnTo>
                  <a:cubicBezTo>
                    <a:pt x="1435" y="3604"/>
                    <a:pt x="3270" y="468"/>
                    <a:pt x="3336" y="335"/>
                  </a:cubicBezTo>
                  <a:cubicBezTo>
                    <a:pt x="3403" y="235"/>
                    <a:pt x="3370" y="101"/>
                    <a:pt x="3270" y="35"/>
                  </a:cubicBezTo>
                  <a:cubicBezTo>
                    <a:pt x="3234" y="11"/>
                    <a:pt x="3194" y="0"/>
                    <a:pt x="315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32"/>
            <p:cNvSpPr/>
            <p:nvPr/>
          </p:nvSpPr>
          <p:spPr>
            <a:xfrm>
              <a:off x="8568875" y="4598066"/>
              <a:ext cx="209575" cy="136375"/>
            </a:xfrm>
            <a:custGeom>
              <a:avLst/>
              <a:gdLst/>
              <a:ahLst/>
              <a:cxnLst/>
              <a:rect l="l" t="t" r="r" b="b"/>
              <a:pathLst>
                <a:path w="8383" h="5455" extrusionOk="0">
                  <a:moveTo>
                    <a:pt x="4959" y="0"/>
                  </a:moveTo>
                  <a:cubicBezTo>
                    <a:pt x="3070" y="0"/>
                    <a:pt x="0" y="4775"/>
                    <a:pt x="0" y="4775"/>
                  </a:cubicBezTo>
                  <a:cubicBezTo>
                    <a:pt x="145" y="5253"/>
                    <a:pt x="557" y="5455"/>
                    <a:pt x="1105" y="5455"/>
                  </a:cubicBezTo>
                  <a:cubicBezTo>
                    <a:pt x="3471" y="5455"/>
                    <a:pt x="8383" y="1703"/>
                    <a:pt x="5404" y="105"/>
                  </a:cubicBezTo>
                  <a:cubicBezTo>
                    <a:pt x="5266" y="34"/>
                    <a:pt x="5117" y="0"/>
                    <a:pt x="49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32"/>
            <p:cNvSpPr/>
            <p:nvPr/>
          </p:nvSpPr>
          <p:spPr>
            <a:xfrm>
              <a:off x="8560525" y="4658741"/>
              <a:ext cx="113450" cy="71225"/>
            </a:xfrm>
            <a:custGeom>
              <a:avLst/>
              <a:gdLst/>
              <a:ahLst/>
              <a:cxnLst/>
              <a:rect l="l" t="t" r="r" b="b"/>
              <a:pathLst>
                <a:path w="4538" h="2849" extrusionOk="0">
                  <a:moveTo>
                    <a:pt x="4305" y="0"/>
                  </a:moveTo>
                  <a:cubicBezTo>
                    <a:pt x="4260" y="0"/>
                    <a:pt x="4215" y="17"/>
                    <a:pt x="4171" y="47"/>
                  </a:cubicBezTo>
                  <a:cubicBezTo>
                    <a:pt x="3370" y="681"/>
                    <a:pt x="1135" y="2348"/>
                    <a:pt x="201" y="2415"/>
                  </a:cubicBezTo>
                  <a:cubicBezTo>
                    <a:pt x="101" y="2415"/>
                    <a:pt x="1" y="2515"/>
                    <a:pt x="1" y="2649"/>
                  </a:cubicBezTo>
                  <a:cubicBezTo>
                    <a:pt x="34" y="2749"/>
                    <a:pt x="101" y="2849"/>
                    <a:pt x="234" y="2849"/>
                  </a:cubicBezTo>
                  <a:cubicBezTo>
                    <a:pt x="234" y="2849"/>
                    <a:pt x="234" y="2815"/>
                    <a:pt x="234" y="2815"/>
                  </a:cubicBezTo>
                  <a:cubicBezTo>
                    <a:pt x="1469" y="2749"/>
                    <a:pt x="4304" y="480"/>
                    <a:pt x="4437" y="380"/>
                  </a:cubicBezTo>
                  <a:cubicBezTo>
                    <a:pt x="4504" y="280"/>
                    <a:pt x="4537" y="180"/>
                    <a:pt x="4471" y="80"/>
                  </a:cubicBezTo>
                  <a:cubicBezTo>
                    <a:pt x="4416" y="25"/>
                    <a:pt x="4361" y="0"/>
                    <a:pt x="430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32"/>
            <p:cNvSpPr/>
            <p:nvPr/>
          </p:nvSpPr>
          <p:spPr>
            <a:xfrm>
              <a:off x="8628925" y="4451141"/>
              <a:ext cx="172600" cy="100850"/>
            </a:xfrm>
            <a:custGeom>
              <a:avLst/>
              <a:gdLst/>
              <a:ahLst/>
              <a:cxnLst/>
              <a:rect l="l" t="t" r="r" b="b"/>
              <a:pathLst>
                <a:path w="6904" h="4034" extrusionOk="0">
                  <a:moveTo>
                    <a:pt x="4805" y="1"/>
                  </a:moveTo>
                  <a:cubicBezTo>
                    <a:pt x="2799" y="1"/>
                    <a:pt x="0" y="3281"/>
                    <a:pt x="0" y="3281"/>
                  </a:cubicBezTo>
                  <a:cubicBezTo>
                    <a:pt x="1017" y="3816"/>
                    <a:pt x="1920" y="4033"/>
                    <a:pt x="2698" y="4033"/>
                  </a:cubicBezTo>
                  <a:cubicBezTo>
                    <a:pt x="5797" y="4033"/>
                    <a:pt x="6904" y="585"/>
                    <a:pt x="5304" y="78"/>
                  </a:cubicBezTo>
                  <a:cubicBezTo>
                    <a:pt x="5145" y="25"/>
                    <a:pt x="4978" y="1"/>
                    <a:pt x="48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32"/>
            <p:cNvSpPr/>
            <p:nvPr/>
          </p:nvSpPr>
          <p:spPr>
            <a:xfrm>
              <a:off x="8623075" y="4497791"/>
              <a:ext cx="106775" cy="42875"/>
            </a:xfrm>
            <a:custGeom>
              <a:avLst/>
              <a:gdLst/>
              <a:ahLst/>
              <a:cxnLst/>
              <a:rect l="l" t="t" r="r" b="b"/>
              <a:pathLst>
                <a:path w="4271" h="1715" extrusionOk="0">
                  <a:moveTo>
                    <a:pt x="4022" y="0"/>
                  </a:moveTo>
                  <a:cubicBezTo>
                    <a:pt x="3977" y="0"/>
                    <a:pt x="3933" y="17"/>
                    <a:pt x="3903" y="47"/>
                  </a:cubicBezTo>
                  <a:cubicBezTo>
                    <a:pt x="3874" y="47"/>
                    <a:pt x="2349" y="1280"/>
                    <a:pt x="841" y="1280"/>
                  </a:cubicBezTo>
                  <a:cubicBezTo>
                    <a:pt x="649" y="1280"/>
                    <a:pt x="456" y="1260"/>
                    <a:pt x="268" y="1214"/>
                  </a:cubicBezTo>
                  <a:cubicBezTo>
                    <a:pt x="250" y="1209"/>
                    <a:pt x="233" y="1206"/>
                    <a:pt x="216" y="1206"/>
                  </a:cubicBezTo>
                  <a:cubicBezTo>
                    <a:pt x="135" y="1206"/>
                    <a:pt x="62" y="1271"/>
                    <a:pt x="34" y="1381"/>
                  </a:cubicBezTo>
                  <a:cubicBezTo>
                    <a:pt x="1" y="1481"/>
                    <a:pt x="67" y="1581"/>
                    <a:pt x="201" y="1615"/>
                  </a:cubicBezTo>
                  <a:cubicBezTo>
                    <a:pt x="401" y="1681"/>
                    <a:pt x="634" y="1715"/>
                    <a:pt x="868" y="1715"/>
                  </a:cubicBezTo>
                  <a:cubicBezTo>
                    <a:pt x="2502" y="1715"/>
                    <a:pt x="4070" y="414"/>
                    <a:pt x="4170" y="380"/>
                  </a:cubicBezTo>
                  <a:cubicBezTo>
                    <a:pt x="4237" y="280"/>
                    <a:pt x="4270" y="147"/>
                    <a:pt x="4170" y="80"/>
                  </a:cubicBezTo>
                  <a:cubicBezTo>
                    <a:pt x="4134" y="25"/>
                    <a:pt x="4077" y="0"/>
                    <a:pt x="402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32"/>
            <p:cNvSpPr/>
            <p:nvPr/>
          </p:nvSpPr>
          <p:spPr>
            <a:xfrm>
              <a:off x="8147400" y="4476441"/>
              <a:ext cx="283075" cy="156775"/>
            </a:xfrm>
            <a:custGeom>
              <a:avLst/>
              <a:gdLst/>
              <a:ahLst/>
              <a:cxnLst/>
              <a:rect l="l" t="t" r="r" b="b"/>
              <a:pathLst>
                <a:path w="11323" h="6271" extrusionOk="0">
                  <a:moveTo>
                    <a:pt x="3240" y="0"/>
                  </a:moveTo>
                  <a:cubicBezTo>
                    <a:pt x="0" y="0"/>
                    <a:pt x="3962" y="6270"/>
                    <a:pt x="9056" y="6270"/>
                  </a:cubicBezTo>
                  <a:cubicBezTo>
                    <a:pt x="9794" y="6270"/>
                    <a:pt x="10555" y="6139"/>
                    <a:pt x="11322" y="5838"/>
                  </a:cubicBezTo>
                  <a:cubicBezTo>
                    <a:pt x="11322" y="5838"/>
                    <a:pt x="8820" y="1001"/>
                    <a:pt x="3883" y="67"/>
                  </a:cubicBezTo>
                  <a:cubicBezTo>
                    <a:pt x="3644" y="22"/>
                    <a:pt x="3430"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32"/>
            <p:cNvSpPr/>
            <p:nvPr/>
          </p:nvSpPr>
          <p:spPr>
            <a:xfrm>
              <a:off x="8293675" y="4542466"/>
              <a:ext cx="142625" cy="85775"/>
            </a:xfrm>
            <a:custGeom>
              <a:avLst/>
              <a:gdLst/>
              <a:ahLst/>
              <a:cxnLst/>
              <a:rect l="l" t="t" r="r" b="b"/>
              <a:pathLst>
                <a:path w="5705" h="3431" extrusionOk="0">
                  <a:moveTo>
                    <a:pt x="245" y="1"/>
                  </a:moveTo>
                  <a:cubicBezTo>
                    <a:pt x="167" y="1"/>
                    <a:pt x="91" y="56"/>
                    <a:pt x="67" y="128"/>
                  </a:cubicBezTo>
                  <a:cubicBezTo>
                    <a:pt x="1" y="228"/>
                    <a:pt x="67" y="361"/>
                    <a:pt x="167" y="395"/>
                  </a:cubicBezTo>
                  <a:cubicBezTo>
                    <a:pt x="201" y="428"/>
                    <a:pt x="4504" y="2396"/>
                    <a:pt x="5304" y="3330"/>
                  </a:cubicBezTo>
                  <a:cubicBezTo>
                    <a:pt x="5371" y="3397"/>
                    <a:pt x="5404" y="3430"/>
                    <a:pt x="5471" y="3430"/>
                  </a:cubicBezTo>
                  <a:cubicBezTo>
                    <a:pt x="5505" y="3430"/>
                    <a:pt x="5571" y="3397"/>
                    <a:pt x="5605" y="3364"/>
                  </a:cubicBezTo>
                  <a:cubicBezTo>
                    <a:pt x="5705" y="3297"/>
                    <a:pt x="5705" y="3163"/>
                    <a:pt x="5638" y="3063"/>
                  </a:cubicBezTo>
                  <a:cubicBezTo>
                    <a:pt x="4737" y="2063"/>
                    <a:pt x="534" y="95"/>
                    <a:pt x="334" y="28"/>
                  </a:cubicBezTo>
                  <a:cubicBezTo>
                    <a:pt x="306" y="9"/>
                    <a:pt x="276" y="1"/>
                    <a:pt x="24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32"/>
            <p:cNvSpPr/>
            <p:nvPr/>
          </p:nvSpPr>
          <p:spPr>
            <a:xfrm>
              <a:off x="8360400" y="4397741"/>
              <a:ext cx="128450" cy="557400"/>
            </a:xfrm>
            <a:custGeom>
              <a:avLst/>
              <a:gdLst/>
              <a:ahLst/>
              <a:cxnLst/>
              <a:rect l="l" t="t" r="r" b="b"/>
              <a:pathLst>
                <a:path w="5138" h="22296" extrusionOk="0">
                  <a:moveTo>
                    <a:pt x="227" y="0"/>
                  </a:moveTo>
                  <a:cubicBezTo>
                    <a:pt x="198" y="0"/>
                    <a:pt x="167" y="4"/>
                    <a:pt x="134" y="13"/>
                  </a:cubicBezTo>
                  <a:cubicBezTo>
                    <a:pt x="34" y="46"/>
                    <a:pt x="0" y="179"/>
                    <a:pt x="34" y="279"/>
                  </a:cubicBezTo>
                  <a:cubicBezTo>
                    <a:pt x="100" y="380"/>
                    <a:pt x="4704" y="11221"/>
                    <a:pt x="2602" y="22062"/>
                  </a:cubicBezTo>
                  <a:cubicBezTo>
                    <a:pt x="2569" y="22162"/>
                    <a:pt x="2635" y="22262"/>
                    <a:pt x="2769" y="22295"/>
                  </a:cubicBezTo>
                  <a:lnTo>
                    <a:pt x="2802" y="22295"/>
                  </a:lnTo>
                  <a:cubicBezTo>
                    <a:pt x="2902" y="22295"/>
                    <a:pt x="3002" y="22229"/>
                    <a:pt x="3002" y="22128"/>
                  </a:cubicBezTo>
                  <a:cubicBezTo>
                    <a:pt x="5137" y="11187"/>
                    <a:pt x="467" y="213"/>
                    <a:pt x="434" y="113"/>
                  </a:cubicBezTo>
                  <a:cubicBezTo>
                    <a:pt x="384" y="38"/>
                    <a:pt x="315" y="0"/>
                    <a:pt x="22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32"/>
            <p:cNvSpPr/>
            <p:nvPr/>
          </p:nvSpPr>
          <p:spPr>
            <a:xfrm>
              <a:off x="8475475" y="4332966"/>
              <a:ext cx="250200" cy="650525"/>
            </a:xfrm>
            <a:custGeom>
              <a:avLst/>
              <a:gdLst/>
              <a:ahLst/>
              <a:cxnLst/>
              <a:rect l="l" t="t" r="r" b="b"/>
              <a:pathLst>
                <a:path w="10008" h="26021" extrusionOk="0">
                  <a:moveTo>
                    <a:pt x="9793" y="0"/>
                  </a:moveTo>
                  <a:cubicBezTo>
                    <a:pt x="9721" y="0"/>
                    <a:pt x="9650" y="37"/>
                    <a:pt x="9607" y="102"/>
                  </a:cubicBezTo>
                  <a:cubicBezTo>
                    <a:pt x="9507" y="235"/>
                    <a:pt x="0" y="14746"/>
                    <a:pt x="3303" y="25887"/>
                  </a:cubicBezTo>
                  <a:cubicBezTo>
                    <a:pt x="3303" y="25954"/>
                    <a:pt x="3403" y="26020"/>
                    <a:pt x="3503" y="26020"/>
                  </a:cubicBezTo>
                  <a:lnTo>
                    <a:pt x="3536" y="26020"/>
                  </a:lnTo>
                  <a:cubicBezTo>
                    <a:pt x="3670" y="25987"/>
                    <a:pt x="3736" y="25887"/>
                    <a:pt x="3703" y="25754"/>
                  </a:cubicBezTo>
                  <a:cubicBezTo>
                    <a:pt x="467" y="14812"/>
                    <a:pt x="9874" y="469"/>
                    <a:pt x="9974" y="335"/>
                  </a:cubicBezTo>
                  <a:cubicBezTo>
                    <a:pt x="10008" y="235"/>
                    <a:pt x="10008" y="102"/>
                    <a:pt x="9908" y="35"/>
                  </a:cubicBezTo>
                  <a:cubicBezTo>
                    <a:pt x="9872" y="12"/>
                    <a:pt x="9832" y="0"/>
                    <a:pt x="979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32"/>
            <p:cNvSpPr/>
            <p:nvPr/>
          </p:nvSpPr>
          <p:spPr>
            <a:xfrm>
              <a:off x="8490475" y="4077591"/>
              <a:ext cx="471850" cy="354450"/>
            </a:xfrm>
            <a:custGeom>
              <a:avLst/>
              <a:gdLst/>
              <a:ahLst/>
              <a:cxnLst/>
              <a:rect l="l" t="t" r="r" b="b"/>
              <a:pathLst>
                <a:path w="18874" h="14178" extrusionOk="0">
                  <a:moveTo>
                    <a:pt x="6977" y="1"/>
                  </a:moveTo>
                  <a:cubicBezTo>
                    <a:pt x="6891" y="1"/>
                    <a:pt x="6790" y="55"/>
                    <a:pt x="6672" y="176"/>
                  </a:cubicBezTo>
                  <a:cubicBezTo>
                    <a:pt x="6672" y="176"/>
                    <a:pt x="1" y="8115"/>
                    <a:pt x="6672" y="12885"/>
                  </a:cubicBezTo>
                  <a:cubicBezTo>
                    <a:pt x="7953" y="13806"/>
                    <a:pt x="9207" y="14177"/>
                    <a:pt x="10384" y="14177"/>
                  </a:cubicBezTo>
                  <a:cubicBezTo>
                    <a:pt x="15303" y="14177"/>
                    <a:pt x="18873" y="7682"/>
                    <a:pt x="17447" y="7682"/>
                  </a:cubicBezTo>
                  <a:cubicBezTo>
                    <a:pt x="16479" y="7682"/>
                    <a:pt x="13978" y="8916"/>
                    <a:pt x="13978" y="8916"/>
                  </a:cubicBezTo>
                  <a:cubicBezTo>
                    <a:pt x="13978" y="8916"/>
                    <a:pt x="15979" y="4413"/>
                    <a:pt x="14511" y="4379"/>
                  </a:cubicBezTo>
                  <a:cubicBezTo>
                    <a:pt x="13911" y="4379"/>
                    <a:pt x="10809" y="6014"/>
                    <a:pt x="10809" y="6014"/>
                  </a:cubicBezTo>
                  <a:cubicBezTo>
                    <a:pt x="10809" y="6014"/>
                    <a:pt x="11915" y="1986"/>
                    <a:pt x="11067" y="1986"/>
                  </a:cubicBezTo>
                  <a:cubicBezTo>
                    <a:pt x="10996" y="1986"/>
                    <a:pt x="10910" y="2015"/>
                    <a:pt x="10809" y="2078"/>
                  </a:cubicBezTo>
                  <a:cubicBezTo>
                    <a:pt x="9941" y="2611"/>
                    <a:pt x="7373" y="4046"/>
                    <a:pt x="7373" y="4046"/>
                  </a:cubicBezTo>
                  <a:cubicBezTo>
                    <a:pt x="7373" y="4046"/>
                    <a:pt x="7721" y="1"/>
                    <a:pt x="69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32"/>
            <p:cNvSpPr/>
            <p:nvPr/>
          </p:nvSpPr>
          <p:spPr>
            <a:xfrm>
              <a:off x="8578050" y="4228091"/>
              <a:ext cx="266875" cy="185825"/>
            </a:xfrm>
            <a:custGeom>
              <a:avLst/>
              <a:gdLst/>
              <a:ahLst/>
              <a:cxnLst/>
              <a:rect l="l" t="t" r="r" b="b"/>
              <a:pathLst>
                <a:path w="10675" h="7433" extrusionOk="0">
                  <a:moveTo>
                    <a:pt x="3703" y="828"/>
                  </a:moveTo>
                  <a:cubicBezTo>
                    <a:pt x="3870" y="828"/>
                    <a:pt x="3870" y="894"/>
                    <a:pt x="3903" y="894"/>
                  </a:cubicBezTo>
                  <a:cubicBezTo>
                    <a:pt x="3970" y="1028"/>
                    <a:pt x="3937" y="1328"/>
                    <a:pt x="3736" y="1628"/>
                  </a:cubicBezTo>
                  <a:cubicBezTo>
                    <a:pt x="3670" y="1695"/>
                    <a:pt x="3536" y="1862"/>
                    <a:pt x="3303" y="2029"/>
                  </a:cubicBezTo>
                  <a:cubicBezTo>
                    <a:pt x="3403" y="1428"/>
                    <a:pt x="3603" y="928"/>
                    <a:pt x="3703" y="828"/>
                  </a:cubicBezTo>
                  <a:close/>
                  <a:moveTo>
                    <a:pt x="6638" y="3029"/>
                  </a:moveTo>
                  <a:cubicBezTo>
                    <a:pt x="6705" y="3029"/>
                    <a:pt x="6705" y="3063"/>
                    <a:pt x="6705" y="3096"/>
                  </a:cubicBezTo>
                  <a:cubicBezTo>
                    <a:pt x="6739" y="3129"/>
                    <a:pt x="6839" y="3196"/>
                    <a:pt x="6672" y="3430"/>
                  </a:cubicBezTo>
                  <a:cubicBezTo>
                    <a:pt x="6505" y="3663"/>
                    <a:pt x="6171" y="3863"/>
                    <a:pt x="5805" y="4030"/>
                  </a:cubicBezTo>
                  <a:cubicBezTo>
                    <a:pt x="5905" y="3530"/>
                    <a:pt x="6305" y="3129"/>
                    <a:pt x="6538" y="3063"/>
                  </a:cubicBezTo>
                  <a:cubicBezTo>
                    <a:pt x="6572" y="3063"/>
                    <a:pt x="6605" y="3029"/>
                    <a:pt x="6638" y="3029"/>
                  </a:cubicBezTo>
                  <a:close/>
                  <a:moveTo>
                    <a:pt x="9841" y="4864"/>
                  </a:moveTo>
                  <a:lnTo>
                    <a:pt x="9841" y="4864"/>
                  </a:lnTo>
                  <a:cubicBezTo>
                    <a:pt x="9907" y="4931"/>
                    <a:pt x="9907" y="5364"/>
                    <a:pt x="9607" y="5798"/>
                  </a:cubicBezTo>
                  <a:cubicBezTo>
                    <a:pt x="9507" y="5965"/>
                    <a:pt x="9340" y="6131"/>
                    <a:pt x="9107" y="6232"/>
                  </a:cubicBezTo>
                  <a:cubicBezTo>
                    <a:pt x="9040" y="5598"/>
                    <a:pt x="9607" y="4931"/>
                    <a:pt x="9841" y="4864"/>
                  </a:cubicBezTo>
                  <a:close/>
                  <a:moveTo>
                    <a:pt x="612" y="0"/>
                  </a:moveTo>
                  <a:cubicBezTo>
                    <a:pt x="534" y="0"/>
                    <a:pt x="458" y="55"/>
                    <a:pt x="434" y="127"/>
                  </a:cubicBezTo>
                  <a:cubicBezTo>
                    <a:pt x="434" y="161"/>
                    <a:pt x="0" y="1128"/>
                    <a:pt x="434" y="1895"/>
                  </a:cubicBezTo>
                  <a:cubicBezTo>
                    <a:pt x="668" y="2362"/>
                    <a:pt x="1135" y="2629"/>
                    <a:pt x="1802" y="2729"/>
                  </a:cubicBezTo>
                  <a:cubicBezTo>
                    <a:pt x="1955" y="2755"/>
                    <a:pt x="2098" y="2765"/>
                    <a:pt x="2233" y="2765"/>
                  </a:cubicBezTo>
                  <a:cubicBezTo>
                    <a:pt x="2452" y="2765"/>
                    <a:pt x="2650" y="2737"/>
                    <a:pt x="2836" y="2696"/>
                  </a:cubicBezTo>
                  <a:cubicBezTo>
                    <a:pt x="2869" y="3596"/>
                    <a:pt x="3203" y="4230"/>
                    <a:pt x="3803" y="4497"/>
                  </a:cubicBezTo>
                  <a:cubicBezTo>
                    <a:pt x="4096" y="4614"/>
                    <a:pt x="4412" y="4663"/>
                    <a:pt x="4724" y="4663"/>
                  </a:cubicBezTo>
                  <a:cubicBezTo>
                    <a:pt x="4945" y="4663"/>
                    <a:pt x="5164" y="4639"/>
                    <a:pt x="5371" y="4597"/>
                  </a:cubicBezTo>
                  <a:cubicBezTo>
                    <a:pt x="5471" y="5097"/>
                    <a:pt x="5838" y="5798"/>
                    <a:pt x="6939" y="6365"/>
                  </a:cubicBezTo>
                  <a:cubicBezTo>
                    <a:pt x="7527" y="6659"/>
                    <a:pt x="8026" y="6773"/>
                    <a:pt x="8434" y="6773"/>
                  </a:cubicBezTo>
                  <a:cubicBezTo>
                    <a:pt x="8581" y="6773"/>
                    <a:pt x="8716" y="6758"/>
                    <a:pt x="8840" y="6732"/>
                  </a:cubicBezTo>
                  <a:cubicBezTo>
                    <a:pt x="9040" y="7099"/>
                    <a:pt x="9474" y="7399"/>
                    <a:pt x="10475" y="7432"/>
                  </a:cubicBezTo>
                  <a:cubicBezTo>
                    <a:pt x="10575" y="7432"/>
                    <a:pt x="10675" y="7366"/>
                    <a:pt x="10675" y="7232"/>
                  </a:cubicBezTo>
                  <a:cubicBezTo>
                    <a:pt x="10675" y="7132"/>
                    <a:pt x="10575" y="7032"/>
                    <a:pt x="10475" y="7032"/>
                  </a:cubicBezTo>
                  <a:cubicBezTo>
                    <a:pt x="10041" y="6999"/>
                    <a:pt x="9507" y="6932"/>
                    <a:pt x="9240" y="6632"/>
                  </a:cubicBezTo>
                  <a:cubicBezTo>
                    <a:pt x="9474" y="6498"/>
                    <a:pt x="9674" y="6365"/>
                    <a:pt x="9774" y="6232"/>
                  </a:cubicBezTo>
                  <a:cubicBezTo>
                    <a:pt x="10274" y="5731"/>
                    <a:pt x="10408" y="5031"/>
                    <a:pt x="10208" y="4664"/>
                  </a:cubicBezTo>
                  <a:cubicBezTo>
                    <a:pt x="10152" y="4525"/>
                    <a:pt x="10027" y="4455"/>
                    <a:pt x="9871" y="4455"/>
                  </a:cubicBezTo>
                  <a:cubicBezTo>
                    <a:pt x="9840" y="4455"/>
                    <a:pt x="9807" y="4458"/>
                    <a:pt x="9774" y="4464"/>
                  </a:cubicBezTo>
                  <a:cubicBezTo>
                    <a:pt x="9274" y="4564"/>
                    <a:pt x="8607" y="5498"/>
                    <a:pt x="8673" y="6265"/>
                  </a:cubicBezTo>
                  <a:cubicBezTo>
                    <a:pt x="8673" y="6298"/>
                    <a:pt x="8673" y="6298"/>
                    <a:pt x="8673" y="6365"/>
                  </a:cubicBezTo>
                  <a:cubicBezTo>
                    <a:pt x="8619" y="6370"/>
                    <a:pt x="8561" y="6373"/>
                    <a:pt x="8501" y="6373"/>
                  </a:cubicBezTo>
                  <a:cubicBezTo>
                    <a:pt x="8154" y="6373"/>
                    <a:pt x="7707" y="6282"/>
                    <a:pt x="7139" y="5998"/>
                  </a:cubicBezTo>
                  <a:cubicBezTo>
                    <a:pt x="6138" y="5498"/>
                    <a:pt x="5838" y="4931"/>
                    <a:pt x="5771" y="4464"/>
                  </a:cubicBezTo>
                  <a:cubicBezTo>
                    <a:pt x="6305" y="4297"/>
                    <a:pt x="6772" y="3997"/>
                    <a:pt x="7005" y="3663"/>
                  </a:cubicBezTo>
                  <a:cubicBezTo>
                    <a:pt x="7239" y="3363"/>
                    <a:pt x="7239" y="3063"/>
                    <a:pt x="7039" y="2829"/>
                  </a:cubicBezTo>
                  <a:cubicBezTo>
                    <a:pt x="6946" y="2690"/>
                    <a:pt x="6804" y="2631"/>
                    <a:pt x="6636" y="2631"/>
                  </a:cubicBezTo>
                  <a:cubicBezTo>
                    <a:pt x="6563" y="2631"/>
                    <a:pt x="6486" y="2642"/>
                    <a:pt x="6405" y="2662"/>
                  </a:cubicBezTo>
                  <a:cubicBezTo>
                    <a:pt x="5971" y="2796"/>
                    <a:pt x="5438" y="3430"/>
                    <a:pt x="5371" y="4163"/>
                  </a:cubicBezTo>
                  <a:cubicBezTo>
                    <a:pt x="5161" y="4223"/>
                    <a:pt x="4944" y="4256"/>
                    <a:pt x="4730" y="4256"/>
                  </a:cubicBezTo>
                  <a:cubicBezTo>
                    <a:pt x="4468" y="4256"/>
                    <a:pt x="4209" y="4207"/>
                    <a:pt x="3970" y="4097"/>
                  </a:cubicBezTo>
                  <a:cubicBezTo>
                    <a:pt x="3570" y="3963"/>
                    <a:pt x="3369" y="3596"/>
                    <a:pt x="3303" y="2996"/>
                  </a:cubicBezTo>
                  <a:cubicBezTo>
                    <a:pt x="3269" y="2862"/>
                    <a:pt x="3269" y="2696"/>
                    <a:pt x="3269" y="2529"/>
                  </a:cubicBezTo>
                  <a:cubicBezTo>
                    <a:pt x="3603" y="2362"/>
                    <a:pt x="3903" y="2095"/>
                    <a:pt x="4070" y="1862"/>
                  </a:cubicBezTo>
                  <a:cubicBezTo>
                    <a:pt x="4337" y="1428"/>
                    <a:pt x="4437" y="994"/>
                    <a:pt x="4270" y="694"/>
                  </a:cubicBezTo>
                  <a:cubicBezTo>
                    <a:pt x="4208" y="571"/>
                    <a:pt x="4033" y="390"/>
                    <a:pt x="3716" y="390"/>
                  </a:cubicBezTo>
                  <a:cubicBezTo>
                    <a:pt x="3690" y="390"/>
                    <a:pt x="3664" y="392"/>
                    <a:pt x="3636" y="394"/>
                  </a:cubicBezTo>
                  <a:cubicBezTo>
                    <a:pt x="3169" y="427"/>
                    <a:pt x="2936" y="1728"/>
                    <a:pt x="2902" y="1862"/>
                  </a:cubicBezTo>
                  <a:cubicBezTo>
                    <a:pt x="2902" y="1995"/>
                    <a:pt x="2869" y="2129"/>
                    <a:pt x="2869" y="2262"/>
                  </a:cubicBezTo>
                  <a:cubicBezTo>
                    <a:pt x="2680" y="2309"/>
                    <a:pt x="2458" y="2356"/>
                    <a:pt x="2203" y="2356"/>
                  </a:cubicBezTo>
                  <a:cubicBezTo>
                    <a:pt x="2097" y="2356"/>
                    <a:pt x="1986" y="2348"/>
                    <a:pt x="1868" y="2329"/>
                  </a:cubicBezTo>
                  <a:cubicBezTo>
                    <a:pt x="1335" y="2229"/>
                    <a:pt x="968" y="2029"/>
                    <a:pt x="801" y="1695"/>
                  </a:cubicBezTo>
                  <a:cubicBezTo>
                    <a:pt x="467" y="1128"/>
                    <a:pt x="801" y="294"/>
                    <a:pt x="834" y="294"/>
                  </a:cubicBezTo>
                  <a:cubicBezTo>
                    <a:pt x="868" y="194"/>
                    <a:pt x="801" y="60"/>
                    <a:pt x="701" y="27"/>
                  </a:cubicBezTo>
                  <a:cubicBezTo>
                    <a:pt x="673" y="8"/>
                    <a:pt x="642" y="0"/>
                    <a:pt x="61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32"/>
            <p:cNvSpPr/>
            <p:nvPr/>
          </p:nvSpPr>
          <p:spPr>
            <a:xfrm>
              <a:off x="8146475" y="4146391"/>
              <a:ext cx="438000" cy="305925"/>
            </a:xfrm>
            <a:custGeom>
              <a:avLst/>
              <a:gdLst/>
              <a:ahLst/>
              <a:cxnLst/>
              <a:rect l="l" t="t" r="r" b="b"/>
              <a:pathLst>
                <a:path w="17520" h="12237" extrusionOk="0">
                  <a:moveTo>
                    <a:pt x="12756" y="0"/>
                  </a:moveTo>
                  <a:cubicBezTo>
                    <a:pt x="12669" y="0"/>
                    <a:pt x="12592" y="41"/>
                    <a:pt x="12527" y="126"/>
                  </a:cubicBezTo>
                  <a:cubicBezTo>
                    <a:pt x="11960" y="893"/>
                    <a:pt x="11426" y="3629"/>
                    <a:pt x="11426" y="3629"/>
                  </a:cubicBezTo>
                  <a:cubicBezTo>
                    <a:pt x="11426" y="3629"/>
                    <a:pt x="9560" y="260"/>
                    <a:pt x="8501" y="260"/>
                  </a:cubicBezTo>
                  <a:cubicBezTo>
                    <a:pt x="8358" y="260"/>
                    <a:pt x="8230" y="321"/>
                    <a:pt x="8124" y="460"/>
                  </a:cubicBezTo>
                  <a:cubicBezTo>
                    <a:pt x="7757" y="960"/>
                    <a:pt x="7189" y="4396"/>
                    <a:pt x="7189" y="4396"/>
                  </a:cubicBezTo>
                  <a:cubicBezTo>
                    <a:pt x="7189" y="4396"/>
                    <a:pt x="5093" y="1670"/>
                    <a:pt x="4326" y="1670"/>
                  </a:cubicBezTo>
                  <a:cubicBezTo>
                    <a:pt x="4175" y="1670"/>
                    <a:pt x="4076" y="1775"/>
                    <a:pt x="4054" y="2028"/>
                  </a:cubicBezTo>
                  <a:cubicBezTo>
                    <a:pt x="3954" y="3028"/>
                    <a:pt x="3554" y="5964"/>
                    <a:pt x="3554" y="5964"/>
                  </a:cubicBezTo>
                  <a:cubicBezTo>
                    <a:pt x="3554" y="5964"/>
                    <a:pt x="1083" y="3734"/>
                    <a:pt x="284" y="3734"/>
                  </a:cubicBezTo>
                  <a:cubicBezTo>
                    <a:pt x="96" y="3734"/>
                    <a:pt x="0" y="3857"/>
                    <a:pt x="51" y="4162"/>
                  </a:cubicBezTo>
                  <a:cubicBezTo>
                    <a:pt x="51" y="4162"/>
                    <a:pt x="1890" y="12237"/>
                    <a:pt x="7854" y="12237"/>
                  </a:cubicBezTo>
                  <a:cubicBezTo>
                    <a:pt x="8563" y="12237"/>
                    <a:pt x="9329" y="12123"/>
                    <a:pt x="10158" y="11868"/>
                  </a:cubicBezTo>
                  <a:cubicBezTo>
                    <a:pt x="17519" y="9581"/>
                    <a:pt x="14086" y="0"/>
                    <a:pt x="12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32"/>
            <p:cNvSpPr/>
            <p:nvPr/>
          </p:nvSpPr>
          <p:spPr>
            <a:xfrm>
              <a:off x="8223625" y="4268791"/>
              <a:ext cx="300250" cy="153450"/>
            </a:xfrm>
            <a:custGeom>
              <a:avLst/>
              <a:gdLst/>
              <a:ahLst/>
              <a:cxnLst/>
              <a:rect l="l" t="t" r="r" b="b"/>
              <a:pathLst>
                <a:path w="12010" h="6138" extrusionOk="0">
                  <a:moveTo>
                    <a:pt x="9541" y="434"/>
                  </a:moveTo>
                  <a:cubicBezTo>
                    <a:pt x="9607" y="434"/>
                    <a:pt x="9974" y="667"/>
                    <a:pt x="10141" y="1168"/>
                  </a:cubicBezTo>
                  <a:cubicBezTo>
                    <a:pt x="10175" y="1335"/>
                    <a:pt x="10208" y="1568"/>
                    <a:pt x="10141" y="1835"/>
                  </a:cubicBezTo>
                  <a:cubicBezTo>
                    <a:pt x="9641" y="1501"/>
                    <a:pt x="9407" y="667"/>
                    <a:pt x="9507" y="434"/>
                  </a:cubicBezTo>
                  <a:close/>
                  <a:moveTo>
                    <a:pt x="6238" y="1835"/>
                  </a:moveTo>
                  <a:cubicBezTo>
                    <a:pt x="6272" y="1835"/>
                    <a:pt x="6372" y="1868"/>
                    <a:pt x="6439" y="2102"/>
                  </a:cubicBezTo>
                  <a:cubicBezTo>
                    <a:pt x="6539" y="2369"/>
                    <a:pt x="6505" y="2736"/>
                    <a:pt x="6405" y="3136"/>
                  </a:cubicBezTo>
                  <a:cubicBezTo>
                    <a:pt x="6072" y="2736"/>
                    <a:pt x="6005" y="2202"/>
                    <a:pt x="6072" y="1968"/>
                  </a:cubicBezTo>
                  <a:cubicBezTo>
                    <a:pt x="6138" y="1835"/>
                    <a:pt x="6205" y="1835"/>
                    <a:pt x="6205" y="1835"/>
                  </a:cubicBezTo>
                  <a:close/>
                  <a:moveTo>
                    <a:pt x="2769" y="2769"/>
                  </a:moveTo>
                  <a:cubicBezTo>
                    <a:pt x="2903" y="2802"/>
                    <a:pt x="3103" y="3002"/>
                    <a:pt x="3236" y="3336"/>
                  </a:cubicBezTo>
                  <a:cubicBezTo>
                    <a:pt x="3270" y="3436"/>
                    <a:pt x="3303" y="3636"/>
                    <a:pt x="3303" y="3903"/>
                  </a:cubicBezTo>
                  <a:cubicBezTo>
                    <a:pt x="2869" y="3469"/>
                    <a:pt x="2602" y="3036"/>
                    <a:pt x="2569" y="2869"/>
                  </a:cubicBezTo>
                  <a:cubicBezTo>
                    <a:pt x="2669" y="2769"/>
                    <a:pt x="2736" y="2769"/>
                    <a:pt x="2769" y="2769"/>
                  </a:cubicBezTo>
                  <a:close/>
                  <a:moveTo>
                    <a:pt x="9607" y="0"/>
                  </a:moveTo>
                  <a:cubicBezTo>
                    <a:pt x="9407" y="0"/>
                    <a:pt x="9241" y="67"/>
                    <a:pt x="9174" y="234"/>
                  </a:cubicBezTo>
                  <a:cubicBezTo>
                    <a:pt x="8940" y="701"/>
                    <a:pt x="9274" y="1768"/>
                    <a:pt x="9908" y="2202"/>
                  </a:cubicBezTo>
                  <a:cubicBezTo>
                    <a:pt x="9941" y="2202"/>
                    <a:pt x="9974" y="2235"/>
                    <a:pt x="10008" y="2235"/>
                  </a:cubicBezTo>
                  <a:cubicBezTo>
                    <a:pt x="9808" y="2569"/>
                    <a:pt x="9441" y="2936"/>
                    <a:pt x="8774" y="3269"/>
                  </a:cubicBezTo>
                  <a:cubicBezTo>
                    <a:pt x="8255" y="3520"/>
                    <a:pt x="7822" y="3617"/>
                    <a:pt x="7471" y="3617"/>
                  </a:cubicBezTo>
                  <a:cubicBezTo>
                    <a:pt x="7167" y="3617"/>
                    <a:pt x="6924" y="3544"/>
                    <a:pt x="6739" y="3436"/>
                  </a:cubicBezTo>
                  <a:cubicBezTo>
                    <a:pt x="6939" y="2869"/>
                    <a:pt x="6972" y="2335"/>
                    <a:pt x="6839" y="1968"/>
                  </a:cubicBezTo>
                  <a:cubicBezTo>
                    <a:pt x="6746" y="1628"/>
                    <a:pt x="6538" y="1431"/>
                    <a:pt x="6269" y="1431"/>
                  </a:cubicBezTo>
                  <a:cubicBezTo>
                    <a:pt x="6248" y="1431"/>
                    <a:pt x="6227" y="1432"/>
                    <a:pt x="6205" y="1435"/>
                  </a:cubicBezTo>
                  <a:cubicBezTo>
                    <a:pt x="5972" y="1435"/>
                    <a:pt x="5771" y="1568"/>
                    <a:pt x="5705" y="1835"/>
                  </a:cubicBezTo>
                  <a:cubicBezTo>
                    <a:pt x="5538" y="2269"/>
                    <a:pt x="5705" y="3069"/>
                    <a:pt x="6272" y="3569"/>
                  </a:cubicBezTo>
                  <a:cubicBezTo>
                    <a:pt x="6072" y="4003"/>
                    <a:pt x="5771" y="4403"/>
                    <a:pt x="5371" y="4670"/>
                  </a:cubicBezTo>
                  <a:cubicBezTo>
                    <a:pt x="5226" y="4749"/>
                    <a:pt x="5071" y="4787"/>
                    <a:pt x="4906" y="4787"/>
                  </a:cubicBezTo>
                  <a:cubicBezTo>
                    <a:pt x="4652" y="4787"/>
                    <a:pt x="4373" y="4698"/>
                    <a:pt x="4070" y="4537"/>
                  </a:cubicBezTo>
                  <a:cubicBezTo>
                    <a:pt x="3937" y="4437"/>
                    <a:pt x="3803" y="4370"/>
                    <a:pt x="3670" y="4270"/>
                  </a:cubicBezTo>
                  <a:cubicBezTo>
                    <a:pt x="3770" y="3870"/>
                    <a:pt x="3737" y="3503"/>
                    <a:pt x="3636" y="3203"/>
                  </a:cubicBezTo>
                  <a:cubicBezTo>
                    <a:pt x="3470" y="2736"/>
                    <a:pt x="3169" y="2402"/>
                    <a:pt x="2836" y="2369"/>
                  </a:cubicBezTo>
                  <a:cubicBezTo>
                    <a:pt x="2804" y="2362"/>
                    <a:pt x="2769" y="2358"/>
                    <a:pt x="2732" y="2358"/>
                  </a:cubicBezTo>
                  <a:cubicBezTo>
                    <a:pt x="2579" y="2358"/>
                    <a:pt x="2390" y="2427"/>
                    <a:pt x="2202" y="2669"/>
                  </a:cubicBezTo>
                  <a:cubicBezTo>
                    <a:pt x="1935" y="3069"/>
                    <a:pt x="2903" y="4103"/>
                    <a:pt x="2936" y="4137"/>
                  </a:cubicBezTo>
                  <a:cubicBezTo>
                    <a:pt x="3036" y="4237"/>
                    <a:pt x="3136" y="4337"/>
                    <a:pt x="3236" y="4403"/>
                  </a:cubicBezTo>
                  <a:cubicBezTo>
                    <a:pt x="3136" y="4670"/>
                    <a:pt x="2969" y="4970"/>
                    <a:pt x="2669" y="5237"/>
                  </a:cubicBezTo>
                  <a:cubicBezTo>
                    <a:pt x="2333" y="5574"/>
                    <a:pt x="1968" y="5742"/>
                    <a:pt x="1627" y="5742"/>
                  </a:cubicBezTo>
                  <a:cubicBezTo>
                    <a:pt x="1596" y="5742"/>
                    <a:pt x="1566" y="5740"/>
                    <a:pt x="1535" y="5738"/>
                  </a:cubicBezTo>
                  <a:cubicBezTo>
                    <a:pt x="868" y="5638"/>
                    <a:pt x="434" y="4870"/>
                    <a:pt x="434" y="4870"/>
                  </a:cubicBezTo>
                  <a:cubicBezTo>
                    <a:pt x="384" y="4795"/>
                    <a:pt x="297" y="4758"/>
                    <a:pt x="214" y="4758"/>
                  </a:cubicBezTo>
                  <a:cubicBezTo>
                    <a:pt x="186" y="4758"/>
                    <a:pt x="159" y="4762"/>
                    <a:pt x="134" y="4770"/>
                  </a:cubicBezTo>
                  <a:cubicBezTo>
                    <a:pt x="34" y="4837"/>
                    <a:pt x="1" y="4970"/>
                    <a:pt x="67" y="5071"/>
                  </a:cubicBezTo>
                  <a:cubicBezTo>
                    <a:pt x="101" y="5104"/>
                    <a:pt x="601" y="6005"/>
                    <a:pt x="1468" y="6138"/>
                  </a:cubicBezTo>
                  <a:lnTo>
                    <a:pt x="1668" y="6138"/>
                  </a:lnTo>
                  <a:cubicBezTo>
                    <a:pt x="2102" y="6138"/>
                    <a:pt x="2536" y="5938"/>
                    <a:pt x="2969" y="5538"/>
                  </a:cubicBezTo>
                  <a:cubicBezTo>
                    <a:pt x="3236" y="5271"/>
                    <a:pt x="3436" y="4970"/>
                    <a:pt x="3570" y="4704"/>
                  </a:cubicBezTo>
                  <a:cubicBezTo>
                    <a:pt x="4010" y="5018"/>
                    <a:pt x="4463" y="5187"/>
                    <a:pt x="4879" y="5187"/>
                  </a:cubicBezTo>
                  <a:cubicBezTo>
                    <a:pt x="5126" y="5187"/>
                    <a:pt x="5360" y="5128"/>
                    <a:pt x="5571" y="5004"/>
                  </a:cubicBezTo>
                  <a:cubicBezTo>
                    <a:pt x="6038" y="4737"/>
                    <a:pt x="6372" y="4303"/>
                    <a:pt x="6605" y="3803"/>
                  </a:cubicBezTo>
                  <a:cubicBezTo>
                    <a:pt x="6834" y="3934"/>
                    <a:pt x="7135" y="4032"/>
                    <a:pt x="7516" y="4032"/>
                  </a:cubicBezTo>
                  <a:cubicBezTo>
                    <a:pt x="7912" y="4032"/>
                    <a:pt x="8395" y="3925"/>
                    <a:pt x="8974" y="3636"/>
                  </a:cubicBezTo>
                  <a:cubicBezTo>
                    <a:pt x="9774" y="3236"/>
                    <a:pt x="10175" y="2802"/>
                    <a:pt x="10408" y="2369"/>
                  </a:cubicBezTo>
                  <a:cubicBezTo>
                    <a:pt x="10439" y="2371"/>
                    <a:pt x="10471" y="2373"/>
                    <a:pt x="10504" y="2373"/>
                  </a:cubicBezTo>
                  <a:cubicBezTo>
                    <a:pt x="10892" y="2373"/>
                    <a:pt x="11389" y="2178"/>
                    <a:pt x="11942" y="1501"/>
                  </a:cubicBezTo>
                  <a:cubicBezTo>
                    <a:pt x="12009" y="1401"/>
                    <a:pt x="12009" y="1268"/>
                    <a:pt x="11909" y="1201"/>
                  </a:cubicBezTo>
                  <a:cubicBezTo>
                    <a:pt x="11864" y="1171"/>
                    <a:pt x="11812" y="1155"/>
                    <a:pt x="11763" y="1155"/>
                  </a:cubicBezTo>
                  <a:cubicBezTo>
                    <a:pt x="11703" y="1155"/>
                    <a:pt x="11646" y="1179"/>
                    <a:pt x="11609" y="1234"/>
                  </a:cubicBezTo>
                  <a:cubicBezTo>
                    <a:pt x="11342" y="1568"/>
                    <a:pt x="10942" y="1935"/>
                    <a:pt x="10541" y="1968"/>
                  </a:cubicBezTo>
                  <a:cubicBezTo>
                    <a:pt x="10608" y="1701"/>
                    <a:pt x="10608" y="1468"/>
                    <a:pt x="10575" y="1301"/>
                  </a:cubicBezTo>
                  <a:cubicBezTo>
                    <a:pt x="10475" y="601"/>
                    <a:pt x="9974" y="67"/>
                    <a:pt x="960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32"/>
            <p:cNvSpPr/>
            <p:nvPr/>
          </p:nvSpPr>
          <p:spPr>
            <a:xfrm>
              <a:off x="8011800" y="4705041"/>
              <a:ext cx="785875" cy="371325"/>
            </a:xfrm>
            <a:custGeom>
              <a:avLst/>
              <a:gdLst/>
              <a:ahLst/>
              <a:cxnLst/>
              <a:rect l="l" t="t" r="r" b="b"/>
              <a:pathLst>
                <a:path w="31435" h="14853" extrusionOk="0">
                  <a:moveTo>
                    <a:pt x="22719" y="0"/>
                  </a:moveTo>
                  <a:cubicBezTo>
                    <a:pt x="22570" y="0"/>
                    <a:pt x="22414" y="52"/>
                    <a:pt x="22250" y="163"/>
                  </a:cubicBezTo>
                  <a:cubicBezTo>
                    <a:pt x="19882" y="1764"/>
                    <a:pt x="15745" y="9403"/>
                    <a:pt x="15745" y="9403"/>
                  </a:cubicBezTo>
                  <a:cubicBezTo>
                    <a:pt x="15745" y="9403"/>
                    <a:pt x="16319" y="1752"/>
                    <a:pt x="13696" y="1752"/>
                  </a:cubicBezTo>
                  <a:cubicBezTo>
                    <a:pt x="13636" y="1752"/>
                    <a:pt x="13574" y="1756"/>
                    <a:pt x="13511" y="1764"/>
                  </a:cubicBezTo>
                  <a:cubicBezTo>
                    <a:pt x="10675" y="2131"/>
                    <a:pt x="8607" y="9369"/>
                    <a:pt x="8607" y="9369"/>
                  </a:cubicBezTo>
                  <a:cubicBezTo>
                    <a:pt x="8607" y="9369"/>
                    <a:pt x="4788" y="1662"/>
                    <a:pt x="3057" y="1662"/>
                  </a:cubicBezTo>
                  <a:cubicBezTo>
                    <a:pt x="2698" y="1662"/>
                    <a:pt x="2429" y="1995"/>
                    <a:pt x="2302" y="2798"/>
                  </a:cubicBezTo>
                  <a:cubicBezTo>
                    <a:pt x="1769" y="6201"/>
                    <a:pt x="1" y="13939"/>
                    <a:pt x="3737" y="14173"/>
                  </a:cubicBezTo>
                  <a:cubicBezTo>
                    <a:pt x="3737" y="14173"/>
                    <a:pt x="13512" y="14852"/>
                    <a:pt x="21039" y="14852"/>
                  </a:cubicBezTo>
                  <a:cubicBezTo>
                    <a:pt x="25187" y="14852"/>
                    <a:pt x="28652" y="14646"/>
                    <a:pt x="29422" y="14006"/>
                  </a:cubicBezTo>
                  <a:cubicBezTo>
                    <a:pt x="31435" y="12365"/>
                    <a:pt x="31234" y="2990"/>
                    <a:pt x="29914" y="2990"/>
                  </a:cubicBezTo>
                  <a:cubicBezTo>
                    <a:pt x="29812" y="2990"/>
                    <a:pt x="29703" y="3046"/>
                    <a:pt x="29589" y="3165"/>
                  </a:cubicBezTo>
                  <a:cubicBezTo>
                    <a:pt x="28021" y="4833"/>
                    <a:pt x="25286" y="9303"/>
                    <a:pt x="25286" y="9303"/>
                  </a:cubicBezTo>
                  <a:cubicBezTo>
                    <a:pt x="25286" y="9303"/>
                    <a:pt x="24708" y="0"/>
                    <a:pt x="22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32"/>
            <p:cNvSpPr/>
            <p:nvPr/>
          </p:nvSpPr>
          <p:spPr>
            <a:xfrm>
              <a:off x="8302850" y="4837366"/>
              <a:ext cx="54225" cy="200325"/>
            </a:xfrm>
            <a:custGeom>
              <a:avLst/>
              <a:gdLst/>
              <a:ahLst/>
              <a:cxnLst/>
              <a:rect l="l" t="t" r="r" b="b"/>
              <a:pathLst>
                <a:path w="2169" h="8013" extrusionOk="0">
                  <a:moveTo>
                    <a:pt x="1275" y="0"/>
                  </a:moveTo>
                  <a:cubicBezTo>
                    <a:pt x="1262" y="0"/>
                    <a:pt x="1248" y="2"/>
                    <a:pt x="1235" y="7"/>
                  </a:cubicBezTo>
                  <a:cubicBezTo>
                    <a:pt x="1101" y="7"/>
                    <a:pt x="1035" y="107"/>
                    <a:pt x="1035" y="240"/>
                  </a:cubicBezTo>
                  <a:cubicBezTo>
                    <a:pt x="1035" y="307"/>
                    <a:pt x="1735" y="6278"/>
                    <a:pt x="101" y="7646"/>
                  </a:cubicBezTo>
                  <a:cubicBezTo>
                    <a:pt x="34" y="7712"/>
                    <a:pt x="0" y="7846"/>
                    <a:pt x="67" y="7913"/>
                  </a:cubicBezTo>
                  <a:cubicBezTo>
                    <a:pt x="134" y="7979"/>
                    <a:pt x="167" y="8013"/>
                    <a:pt x="234" y="8013"/>
                  </a:cubicBezTo>
                  <a:cubicBezTo>
                    <a:pt x="301" y="8013"/>
                    <a:pt x="334" y="7979"/>
                    <a:pt x="367" y="7946"/>
                  </a:cubicBezTo>
                  <a:cubicBezTo>
                    <a:pt x="2169" y="6478"/>
                    <a:pt x="1468" y="441"/>
                    <a:pt x="1435" y="174"/>
                  </a:cubicBezTo>
                  <a:cubicBezTo>
                    <a:pt x="1435" y="87"/>
                    <a:pt x="1360" y="0"/>
                    <a:pt x="127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32"/>
            <p:cNvSpPr/>
            <p:nvPr/>
          </p:nvSpPr>
          <p:spPr>
            <a:xfrm>
              <a:off x="8457125" y="4830016"/>
              <a:ext cx="104275" cy="196825"/>
            </a:xfrm>
            <a:custGeom>
              <a:avLst/>
              <a:gdLst/>
              <a:ahLst/>
              <a:cxnLst/>
              <a:rect l="l" t="t" r="r" b="b"/>
              <a:pathLst>
                <a:path w="4171" h="7873" extrusionOk="0">
                  <a:moveTo>
                    <a:pt x="3970" y="1"/>
                  </a:moveTo>
                  <a:cubicBezTo>
                    <a:pt x="3870" y="1"/>
                    <a:pt x="3737" y="67"/>
                    <a:pt x="3737" y="201"/>
                  </a:cubicBezTo>
                  <a:cubicBezTo>
                    <a:pt x="3170" y="3670"/>
                    <a:pt x="101" y="7473"/>
                    <a:pt x="67" y="7539"/>
                  </a:cubicBezTo>
                  <a:cubicBezTo>
                    <a:pt x="1" y="7606"/>
                    <a:pt x="1" y="7740"/>
                    <a:pt x="101" y="7806"/>
                  </a:cubicBezTo>
                  <a:cubicBezTo>
                    <a:pt x="134" y="7840"/>
                    <a:pt x="167" y="7873"/>
                    <a:pt x="234" y="7873"/>
                  </a:cubicBezTo>
                  <a:cubicBezTo>
                    <a:pt x="267" y="7873"/>
                    <a:pt x="334" y="7840"/>
                    <a:pt x="368" y="7773"/>
                  </a:cubicBezTo>
                  <a:cubicBezTo>
                    <a:pt x="501" y="7639"/>
                    <a:pt x="3570" y="3837"/>
                    <a:pt x="4137" y="234"/>
                  </a:cubicBezTo>
                  <a:cubicBezTo>
                    <a:pt x="4170" y="134"/>
                    <a:pt x="4070" y="34"/>
                    <a:pt x="39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32"/>
            <p:cNvSpPr/>
            <p:nvPr/>
          </p:nvSpPr>
          <p:spPr>
            <a:xfrm>
              <a:off x="8646425" y="4865891"/>
              <a:ext cx="96775" cy="175150"/>
            </a:xfrm>
            <a:custGeom>
              <a:avLst/>
              <a:gdLst/>
              <a:ahLst/>
              <a:cxnLst/>
              <a:rect l="l" t="t" r="r" b="b"/>
              <a:pathLst>
                <a:path w="3871" h="7006" extrusionOk="0">
                  <a:moveTo>
                    <a:pt x="3670" y="0"/>
                  </a:moveTo>
                  <a:cubicBezTo>
                    <a:pt x="3537" y="0"/>
                    <a:pt x="3470" y="100"/>
                    <a:pt x="3470" y="200"/>
                  </a:cubicBezTo>
                  <a:cubicBezTo>
                    <a:pt x="3470" y="2969"/>
                    <a:pt x="101" y="6605"/>
                    <a:pt x="67" y="6638"/>
                  </a:cubicBezTo>
                  <a:cubicBezTo>
                    <a:pt x="1" y="6738"/>
                    <a:pt x="1" y="6872"/>
                    <a:pt x="101" y="6938"/>
                  </a:cubicBezTo>
                  <a:cubicBezTo>
                    <a:pt x="134" y="6972"/>
                    <a:pt x="167" y="7005"/>
                    <a:pt x="234" y="7005"/>
                  </a:cubicBezTo>
                  <a:cubicBezTo>
                    <a:pt x="301" y="7005"/>
                    <a:pt x="334" y="6972"/>
                    <a:pt x="368" y="6938"/>
                  </a:cubicBezTo>
                  <a:cubicBezTo>
                    <a:pt x="534" y="6772"/>
                    <a:pt x="3870" y="3136"/>
                    <a:pt x="3870" y="200"/>
                  </a:cubicBezTo>
                  <a:cubicBezTo>
                    <a:pt x="3870" y="100"/>
                    <a:pt x="3770" y="0"/>
                    <a:pt x="367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32"/>
            <p:cNvSpPr/>
            <p:nvPr/>
          </p:nvSpPr>
          <p:spPr>
            <a:xfrm>
              <a:off x="8095613" y="4840916"/>
              <a:ext cx="100950" cy="210400"/>
            </a:xfrm>
            <a:custGeom>
              <a:avLst/>
              <a:gdLst/>
              <a:ahLst/>
              <a:cxnLst/>
              <a:rect l="l" t="t" r="r" b="b"/>
              <a:pathLst>
                <a:path w="4038" h="8416" extrusionOk="0">
                  <a:moveTo>
                    <a:pt x="223" y="1"/>
                  </a:moveTo>
                  <a:cubicBezTo>
                    <a:pt x="204" y="1"/>
                    <a:pt x="186" y="4"/>
                    <a:pt x="168" y="10"/>
                  </a:cubicBezTo>
                  <a:cubicBezTo>
                    <a:pt x="68" y="43"/>
                    <a:pt x="1" y="143"/>
                    <a:pt x="34" y="276"/>
                  </a:cubicBezTo>
                  <a:cubicBezTo>
                    <a:pt x="101" y="510"/>
                    <a:pt x="1936" y="6481"/>
                    <a:pt x="3637" y="8349"/>
                  </a:cubicBezTo>
                  <a:cubicBezTo>
                    <a:pt x="3704" y="8416"/>
                    <a:pt x="3737" y="8416"/>
                    <a:pt x="3804" y="8416"/>
                  </a:cubicBezTo>
                  <a:cubicBezTo>
                    <a:pt x="3837" y="8416"/>
                    <a:pt x="3904" y="8416"/>
                    <a:pt x="3937" y="8382"/>
                  </a:cubicBezTo>
                  <a:cubicBezTo>
                    <a:pt x="4037" y="8282"/>
                    <a:pt x="4037" y="8149"/>
                    <a:pt x="3970" y="8082"/>
                  </a:cubicBezTo>
                  <a:cubicBezTo>
                    <a:pt x="2303" y="6281"/>
                    <a:pt x="435" y="210"/>
                    <a:pt x="435" y="143"/>
                  </a:cubicBezTo>
                  <a:cubicBezTo>
                    <a:pt x="407" y="61"/>
                    <a:pt x="312" y="1"/>
                    <a:pt x="22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26" name="Google Shape;3226;p32"/>
          <p:cNvSpPr/>
          <p:nvPr/>
        </p:nvSpPr>
        <p:spPr>
          <a:xfrm>
            <a:off x="2173067" y="1213122"/>
            <a:ext cx="1899552" cy="588153"/>
          </a:xfrm>
          <a:custGeom>
            <a:avLst/>
            <a:gdLst/>
            <a:ahLst/>
            <a:cxnLst/>
            <a:rect l="l" t="t" r="r" b="b"/>
            <a:pathLst>
              <a:path w="75200" h="23284" extrusionOk="0">
                <a:moveTo>
                  <a:pt x="34682" y="0"/>
                </a:moveTo>
                <a:cubicBezTo>
                  <a:pt x="27023" y="0"/>
                  <a:pt x="20396" y="4165"/>
                  <a:pt x="16870" y="10396"/>
                </a:cubicBezTo>
                <a:cubicBezTo>
                  <a:pt x="16445" y="11034"/>
                  <a:pt x="16019" y="11764"/>
                  <a:pt x="15715" y="12554"/>
                </a:cubicBezTo>
                <a:cubicBezTo>
                  <a:pt x="14104" y="11308"/>
                  <a:pt x="12189" y="10578"/>
                  <a:pt x="10123" y="10578"/>
                </a:cubicBezTo>
                <a:cubicBezTo>
                  <a:pt x="4530" y="10578"/>
                  <a:pt x="1" y="15867"/>
                  <a:pt x="1" y="22402"/>
                </a:cubicBezTo>
                <a:cubicBezTo>
                  <a:pt x="1" y="22706"/>
                  <a:pt x="1" y="22980"/>
                  <a:pt x="62" y="23283"/>
                </a:cubicBezTo>
                <a:lnTo>
                  <a:pt x="75200" y="23283"/>
                </a:lnTo>
                <a:cubicBezTo>
                  <a:pt x="74531" y="20274"/>
                  <a:pt x="71826" y="18025"/>
                  <a:pt x="68604" y="18025"/>
                </a:cubicBezTo>
                <a:cubicBezTo>
                  <a:pt x="67570" y="18025"/>
                  <a:pt x="66598" y="18268"/>
                  <a:pt x="65686" y="18694"/>
                </a:cubicBezTo>
                <a:cubicBezTo>
                  <a:pt x="63923" y="15046"/>
                  <a:pt x="60579" y="12554"/>
                  <a:pt x="56780" y="12554"/>
                </a:cubicBezTo>
                <a:cubicBezTo>
                  <a:pt x="55716" y="12554"/>
                  <a:pt x="54683" y="12767"/>
                  <a:pt x="53740" y="13101"/>
                </a:cubicBezTo>
                <a:cubicBezTo>
                  <a:pt x="50822" y="5472"/>
                  <a:pt x="43406" y="0"/>
                  <a:pt x="3468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7" name="Google Shape;3227;p32"/>
          <p:cNvSpPr/>
          <p:nvPr/>
        </p:nvSpPr>
        <p:spPr>
          <a:xfrm flipH="1">
            <a:off x="8208004" y="2561971"/>
            <a:ext cx="1487105" cy="382072"/>
          </a:xfrm>
          <a:custGeom>
            <a:avLst/>
            <a:gdLst/>
            <a:ahLst/>
            <a:cxnLst/>
            <a:rect l="l" t="t" r="r" b="b"/>
            <a:pathLst>
              <a:path w="60337" h="15502" extrusionOk="0">
                <a:moveTo>
                  <a:pt x="25138" y="0"/>
                </a:moveTo>
                <a:cubicBezTo>
                  <a:pt x="20062" y="0"/>
                  <a:pt x="15655" y="3009"/>
                  <a:pt x="13588" y="7356"/>
                </a:cubicBezTo>
                <a:cubicBezTo>
                  <a:pt x="12250" y="6626"/>
                  <a:pt x="10791" y="6201"/>
                  <a:pt x="9180" y="6201"/>
                </a:cubicBezTo>
                <a:cubicBezTo>
                  <a:pt x="4104" y="6201"/>
                  <a:pt x="1" y="10304"/>
                  <a:pt x="1" y="15411"/>
                </a:cubicBezTo>
                <a:lnTo>
                  <a:pt x="1" y="15502"/>
                </a:lnTo>
                <a:lnTo>
                  <a:pt x="60124" y="15502"/>
                </a:lnTo>
                <a:cubicBezTo>
                  <a:pt x="60245" y="14955"/>
                  <a:pt x="60336" y="14347"/>
                  <a:pt x="60336" y="13739"/>
                </a:cubicBezTo>
                <a:cubicBezTo>
                  <a:pt x="60215" y="8754"/>
                  <a:pt x="56142" y="4681"/>
                  <a:pt x="51126" y="4681"/>
                </a:cubicBezTo>
                <a:cubicBezTo>
                  <a:pt x="49272" y="4681"/>
                  <a:pt x="47509" y="5259"/>
                  <a:pt x="46111" y="6201"/>
                </a:cubicBezTo>
                <a:cubicBezTo>
                  <a:pt x="44774" y="3465"/>
                  <a:pt x="41977" y="1581"/>
                  <a:pt x="38755" y="1581"/>
                </a:cubicBezTo>
                <a:cubicBezTo>
                  <a:pt x="36840" y="1581"/>
                  <a:pt x="35047" y="2219"/>
                  <a:pt x="33679" y="3313"/>
                </a:cubicBezTo>
                <a:cubicBezTo>
                  <a:pt x="31400" y="1277"/>
                  <a:pt x="28421" y="0"/>
                  <a:pt x="25138"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28" name="Google Shape;3228;p32"/>
          <p:cNvGrpSpPr/>
          <p:nvPr/>
        </p:nvGrpSpPr>
        <p:grpSpPr>
          <a:xfrm flipH="1">
            <a:off x="11050179" y="894218"/>
            <a:ext cx="931867" cy="1315500"/>
            <a:chOff x="2569950" y="1960400"/>
            <a:chExt cx="698900" cy="986625"/>
          </a:xfrm>
        </p:grpSpPr>
        <p:sp>
          <p:nvSpPr>
            <p:cNvPr id="3229" name="Google Shape;3229;p32"/>
            <p:cNvSpPr/>
            <p:nvPr/>
          </p:nvSpPr>
          <p:spPr>
            <a:xfrm>
              <a:off x="3059950" y="1976325"/>
              <a:ext cx="124625" cy="125975"/>
            </a:xfrm>
            <a:custGeom>
              <a:avLst/>
              <a:gdLst/>
              <a:ahLst/>
              <a:cxnLst/>
              <a:rect l="l" t="t" r="r" b="b"/>
              <a:pathLst>
                <a:path w="4985" h="5039" extrusionOk="0">
                  <a:moveTo>
                    <a:pt x="2983" y="0"/>
                  </a:moveTo>
                  <a:cubicBezTo>
                    <a:pt x="982" y="0"/>
                    <a:pt x="2316" y="3236"/>
                    <a:pt x="2316" y="3236"/>
                  </a:cubicBezTo>
                  <a:cubicBezTo>
                    <a:pt x="2316" y="3236"/>
                    <a:pt x="1859" y="3040"/>
                    <a:pt x="1361" y="3040"/>
                  </a:cubicBezTo>
                  <a:cubicBezTo>
                    <a:pt x="987" y="3040"/>
                    <a:pt x="591" y="3150"/>
                    <a:pt x="348" y="3536"/>
                  </a:cubicBezTo>
                  <a:cubicBezTo>
                    <a:pt x="0" y="4058"/>
                    <a:pt x="794" y="5039"/>
                    <a:pt x="1887" y="5039"/>
                  </a:cubicBezTo>
                  <a:cubicBezTo>
                    <a:pt x="2681" y="5039"/>
                    <a:pt x="3632" y="4521"/>
                    <a:pt x="4418" y="2936"/>
                  </a:cubicBezTo>
                  <a:cubicBezTo>
                    <a:pt x="4418" y="2936"/>
                    <a:pt x="4985" y="0"/>
                    <a:pt x="2983" y="0"/>
                  </a:cubicBezTo>
                  <a:close/>
                </a:path>
              </a:pathLst>
            </a:custGeom>
            <a:solidFill>
              <a:srgbClr val="AF7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32"/>
            <p:cNvSpPr/>
            <p:nvPr/>
          </p:nvSpPr>
          <p:spPr>
            <a:xfrm>
              <a:off x="3112750" y="2042975"/>
              <a:ext cx="156100" cy="117850"/>
            </a:xfrm>
            <a:custGeom>
              <a:avLst/>
              <a:gdLst/>
              <a:ahLst/>
              <a:cxnLst/>
              <a:rect l="l" t="t" r="r" b="b"/>
              <a:pathLst>
                <a:path w="6244" h="4714" extrusionOk="0">
                  <a:moveTo>
                    <a:pt x="4454" y="1"/>
                  </a:moveTo>
                  <a:cubicBezTo>
                    <a:pt x="3588" y="1"/>
                    <a:pt x="2673" y="470"/>
                    <a:pt x="2673" y="470"/>
                  </a:cubicBezTo>
                  <a:cubicBezTo>
                    <a:pt x="0" y="2858"/>
                    <a:pt x="1762" y="4713"/>
                    <a:pt x="2775" y="4713"/>
                  </a:cubicBezTo>
                  <a:cubicBezTo>
                    <a:pt x="2950" y="4713"/>
                    <a:pt x="3103" y="4658"/>
                    <a:pt x="3206" y="4539"/>
                  </a:cubicBezTo>
                  <a:cubicBezTo>
                    <a:pt x="3907" y="3739"/>
                    <a:pt x="2973" y="2538"/>
                    <a:pt x="2973" y="2538"/>
                  </a:cubicBezTo>
                  <a:lnTo>
                    <a:pt x="2973" y="2538"/>
                  </a:lnTo>
                  <a:cubicBezTo>
                    <a:pt x="2973" y="2538"/>
                    <a:pt x="3302" y="2579"/>
                    <a:pt x="3741" y="2579"/>
                  </a:cubicBezTo>
                  <a:cubicBezTo>
                    <a:pt x="4719" y="2579"/>
                    <a:pt x="6243" y="2373"/>
                    <a:pt x="5875" y="1037"/>
                  </a:cubicBezTo>
                  <a:cubicBezTo>
                    <a:pt x="5654" y="235"/>
                    <a:pt x="5066" y="1"/>
                    <a:pt x="4454" y="1"/>
                  </a:cubicBezTo>
                  <a:close/>
                </a:path>
              </a:pathLst>
            </a:custGeom>
            <a:solidFill>
              <a:srgbClr val="AF7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32"/>
            <p:cNvSpPr/>
            <p:nvPr/>
          </p:nvSpPr>
          <p:spPr>
            <a:xfrm>
              <a:off x="3181225" y="1960400"/>
              <a:ext cx="35875" cy="75150"/>
            </a:xfrm>
            <a:custGeom>
              <a:avLst/>
              <a:gdLst/>
              <a:ahLst/>
              <a:cxnLst/>
              <a:rect l="l" t="t" r="r" b="b"/>
              <a:pathLst>
                <a:path w="1435" h="3006" extrusionOk="0">
                  <a:moveTo>
                    <a:pt x="199" y="0"/>
                  </a:moveTo>
                  <a:cubicBezTo>
                    <a:pt x="161" y="0"/>
                    <a:pt x="126" y="11"/>
                    <a:pt x="100" y="37"/>
                  </a:cubicBezTo>
                  <a:cubicBezTo>
                    <a:pt x="0" y="137"/>
                    <a:pt x="0" y="270"/>
                    <a:pt x="67" y="337"/>
                  </a:cubicBezTo>
                  <a:cubicBezTo>
                    <a:pt x="100" y="404"/>
                    <a:pt x="1134" y="1738"/>
                    <a:pt x="100" y="2639"/>
                  </a:cubicBezTo>
                  <a:cubicBezTo>
                    <a:pt x="0" y="2705"/>
                    <a:pt x="0" y="2839"/>
                    <a:pt x="67" y="2939"/>
                  </a:cubicBezTo>
                  <a:cubicBezTo>
                    <a:pt x="134" y="2972"/>
                    <a:pt x="167" y="3006"/>
                    <a:pt x="234" y="3006"/>
                  </a:cubicBezTo>
                  <a:cubicBezTo>
                    <a:pt x="267" y="3006"/>
                    <a:pt x="334" y="3006"/>
                    <a:pt x="367" y="2939"/>
                  </a:cubicBezTo>
                  <a:cubicBezTo>
                    <a:pt x="1435" y="2005"/>
                    <a:pt x="834" y="671"/>
                    <a:pt x="367" y="70"/>
                  </a:cubicBezTo>
                  <a:cubicBezTo>
                    <a:pt x="326" y="29"/>
                    <a:pt x="259" y="0"/>
                    <a:pt x="19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32"/>
            <p:cNvSpPr/>
            <p:nvPr/>
          </p:nvSpPr>
          <p:spPr>
            <a:xfrm>
              <a:off x="3191225" y="2009625"/>
              <a:ext cx="72575" cy="32600"/>
            </a:xfrm>
            <a:custGeom>
              <a:avLst/>
              <a:gdLst/>
              <a:ahLst/>
              <a:cxnLst/>
              <a:rect l="l" t="t" r="r" b="b"/>
              <a:pathLst>
                <a:path w="2903" h="1304" extrusionOk="0">
                  <a:moveTo>
                    <a:pt x="1824" y="0"/>
                  </a:moveTo>
                  <a:cubicBezTo>
                    <a:pt x="1280" y="0"/>
                    <a:pt x="706" y="332"/>
                    <a:pt x="101" y="936"/>
                  </a:cubicBezTo>
                  <a:cubicBezTo>
                    <a:pt x="1" y="1037"/>
                    <a:pt x="1" y="1170"/>
                    <a:pt x="101" y="1237"/>
                  </a:cubicBezTo>
                  <a:cubicBezTo>
                    <a:pt x="134" y="1270"/>
                    <a:pt x="201" y="1303"/>
                    <a:pt x="234" y="1303"/>
                  </a:cubicBezTo>
                  <a:cubicBezTo>
                    <a:pt x="301" y="1303"/>
                    <a:pt x="334" y="1270"/>
                    <a:pt x="401" y="1237"/>
                  </a:cubicBezTo>
                  <a:cubicBezTo>
                    <a:pt x="935" y="703"/>
                    <a:pt x="1435" y="403"/>
                    <a:pt x="1902" y="403"/>
                  </a:cubicBezTo>
                  <a:cubicBezTo>
                    <a:pt x="2269" y="436"/>
                    <a:pt x="2502" y="670"/>
                    <a:pt x="2502" y="670"/>
                  </a:cubicBezTo>
                  <a:cubicBezTo>
                    <a:pt x="2544" y="711"/>
                    <a:pt x="2610" y="739"/>
                    <a:pt x="2679" y="739"/>
                  </a:cubicBezTo>
                  <a:cubicBezTo>
                    <a:pt x="2721" y="739"/>
                    <a:pt x="2764" y="728"/>
                    <a:pt x="2803" y="703"/>
                  </a:cubicBezTo>
                  <a:cubicBezTo>
                    <a:pt x="2869" y="603"/>
                    <a:pt x="2903" y="469"/>
                    <a:pt x="2803" y="403"/>
                  </a:cubicBezTo>
                  <a:cubicBezTo>
                    <a:pt x="2803" y="369"/>
                    <a:pt x="2469" y="36"/>
                    <a:pt x="1902" y="2"/>
                  </a:cubicBezTo>
                  <a:cubicBezTo>
                    <a:pt x="1876" y="1"/>
                    <a:pt x="1850" y="0"/>
                    <a:pt x="182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32"/>
            <p:cNvSpPr/>
            <p:nvPr/>
          </p:nvSpPr>
          <p:spPr>
            <a:xfrm>
              <a:off x="2569950" y="2156025"/>
              <a:ext cx="524575" cy="791000"/>
            </a:xfrm>
            <a:custGeom>
              <a:avLst/>
              <a:gdLst/>
              <a:ahLst/>
              <a:cxnLst/>
              <a:rect l="l" t="t" r="r" b="b"/>
              <a:pathLst>
                <a:path w="20983" h="31640" extrusionOk="0">
                  <a:moveTo>
                    <a:pt x="20749" y="1"/>
                  </a:moveTo>
                  <a:cubicBezTo>
                    <a:pt x="20699" y="1"/>
                    <a:pt x="20649" y="17"/>
                    <a:pt x="20615" y="51"/>
                  </a:cubicBezTo>
                  <a:cubicBezTo>
                    <a:pt x="20582" y="51"/>
                    <a:pt x="20348" y="284"/>
                    <a:pt x="20015" y="685"/>
                  </a:cubicBezTo>
                  <a:cubicBezTo>
                    <a:pt x="19948" y="751"/>
                    <a:pt x="19948" y="885"/>
                    <a:pt x="20048" y="985"/>
                  </a:cubicBezTo>
                  <a:cubicBezTo>
                    <a:pt x="20082" y="1018"/>
                    <a:pt x="20115" y="1018"/>
                    <a:pt x="20182" y="1018"/>
                  </a:cubicBezTo>
                  <a:cubicBezTo>
                    <a:pt x="20248" y="1018"/>
                    <a:pt x="20282" y="1018"/>
                    <a:pt x="20348" y="951"/>
                  </a:cubicBezTo>
                  <a:cubicBezTo>
                    <a:pt x="20649" y="584"/>
                    <a:pt x="20882" y="351"/>
                    <a:pt x="20882" y="351"/>
                  </a:cubicBezTo>
                  <a:cubicBezTo>
                    <a:pt x="20982" y="284"/>
                    <a:pt x="20982" y="151"/>
                    <a:pt x="20882" y="51"/>
                  </a:cubicBezTo>
                  <a:cubicBezTo>
                    <a:pt x="20849" y="17"/>
                    <a:pt x="20799" y="1"/>
                    <a:pt x="20749" y="1"/>
                  </a:cubicBezTo>
                  <a:close/>
                  <a:moveTo>
                    <a:pt x="19658" y="1249"/>
                  </a:moveTo>
                  <a:cubicBezTo>
                    <a:pt x="19589" y="1249"/>
                    <a:pt x="19522" y="1277"/>
                    <a:pt x="19481" y="1318"/>
                  </a:cubicBezTo>
                  <a:cubicBezTo>
                    <a:pt x="19314" y="1552"/>
                    <a:pt x="19148" y="1752"/>
                    <a:pt x="18981" y="2019"/>
                  </a:cubicBezTo>
                  <a:cubicBezTo>
                    <a:pt x="18914" y="2119"/>
                    <a:pt x="18947" y="2252"/>
                    <a:pt x="19014" y="2319"/>
                  </a:cubicBezTo>
                  <a:cubicBezTo>
                    <a:pt x="19081" y="2319"/>
                    <a:pt x="19114" y="2352"/>
                    <a:pt x="19148" y="2352"/>
                  </a:cubicBezTo>
                  <a:cubicBezTo>
                    <a:pt x="19214" y="2352"/>
                    <a:pt x="19281" y="2319"/>
                    <a:pt x="19314" y="2252"/>
                  </a:cubicBezTo>
                  <a:cubicBezTo>
                    <a:pt x="19481" y="2019"/>
                    <a:pt x="19648" y="1785"/>
                    <a:pt x="19815" y="1585"/>
                  </a:cubicBezTo>
                  <a:cubicBezTo>
                    <a:pt x="19881" y="1485"/>
                    <a:pt x="19848" y="1352"/>
                    <a:pt x="19781" y="1285"/>
                  </a:cubicBezTo>
                  <a:cubicBezTo>
                    <a:pt x="19743" y="1259"/>
                    <a:pt x="19700" y="1249"/>
                    <a:pt x="19658" y="1249"/>
                  </a:cubicBezTo>
                  <a:close/>
                  <a:moveTo>
                    <a:pt x="18700" y="2618"/>
                  </a:moveTo>
                  <a:cubicBezTo>
                    <a:pt x="18628" y="2618"/>
                    <a:pt x="18557" y="2655"/>
                    <a:pt x="18514" y="2719"/>
                  </a:cubicBezTo>
                  <a:cubicBezTo>
                    <a:pt x="18380" y="2986"/>
                    <a:pt x="18214" y="3220"/>
                    <a:pt x="18113" y="3487"/>
                  </a:cubicBezTo>
                  <a:cubicBezTo>
                    <a:pt x="18047" y="3587"/>
                    <a:pt x="18080" y="3687"/>
                    <a:pt x="18214" y="3753"/>
                  </a:cubicBezTo>
                  <a:cubicBezTo>
                    <a:pt x="18214" y="3753"/>
                    <a:pt x="18247" y="3787"/>
                    <a:pt x="18280" y="3787"/>
                  </a:cubicBezTo>
                  <a:cubicBezTo>
                    <a:pt x="18380" y="3787"/>
                    <a:pt x="18447" y="3720"/>
                    <a:pt x="18480" y="3653"/>
                  </a:cubicBezTo>
                  <a:cubicBezTo>
                    <a:pt x="18580" y="3420"/>
                    <a:pt x="18714" y="3186"/>
                    <a:pt x="18881" y="2953"/>
                  </a:cubicBezTo>
                  <a:cubicBezTo>
                    <a:pt x="18947" y="2853"/>
                    <a:pt x="18914" y="2719"/>
                    <a:pt x="18814" y="2653"/>
                  </a:cubicBezTo>
                  <a:cubicBezTo>
                    <a:pt x="18779" y="2629"/>
                    <a:pt x="18739" y="2618"/>
                    <a:pt x="18700" y="2618"/>
                  </a:cubicBezTo>
                  <a:close/>
                  <a:moveTo>
                    <a:pt x="17979" y="4112"/>
                  </a:moveTo>
                  <a:cubicBezTo>
                    <a:pt x="17879" y="4112"/>
                    <a:pt x="17801" y="4171"/>
                    <a:pt x="17747" y="4254"/>
                  </a:cubicBezTo>
                  <a:cubicBezTo>
                    <a:pt x="17646" y="4521"/>
                    <a:pt x="17580" y="4821"/>
                    <a:pt x="17513" y="5088"/>
                  </a:cubicBezTo>
                  <a:cubicBezTo>
                    <a:pt x="17480" y="5188"/>
                    <a:pt x="17546" y="5288"/>
                    <a:pt x="17680" y="5321"/>
                  </a:cubicBezTo>
                  <a:lnTo>
                    <a:pt x="17713" y="5321"/>
                  </a:lnTo>
                  <a:cubicBezTo>
                    <a:pt x="17813" y="5321"/>
                    <a:pt x="17880" y="5254"/>
                    <a:pt x="17913" y="5188"/>
                  </a:cubicBezTo>
                  <a:cubicBezTo>
                    <a:pt x="17980" y="4921"/>
                    <a:pt x="18047" y="4654"/>
                    <a:pt x="18147" y="4387"/>
                  </a:cubicBezTo>
                  <a:cubicBezTo>
                    <a:pt x="18180" y="4287"/>
                    <a:pt x="18147" y="4187"/>
                    <a:pt x="18047" y="4120"/>
                  </a:cubicBezTo>
                  <a:cubicBezTo>
                    <a:pt x="18023" y="4114"/>
                    <a:pt x="18001" y="4112"/>
                    <a:pt x="17979" y="4112"/>
                  </a:cubicBezTo>
                  <a:close/>
                  <a:moveTo>
                    <a:pt x="15745" y="5154"/>
                  </a:moveTo>
                  <a:cubicBezTo>
                    <a:pt x="15478" y="5154"/>
                    <a:pt x="15178" y="5154"/>
                    <a:pt x="14911" y="5188"/>
                  </a:cubicBezTo>
                  <a:cubicBezTo>
                    <a:pt x="14778" y="5221"/>
                    <a:pt x="14711" y="5321"/>
                    <a:pt x="14711" y="5421"/>
                  </a:cubicBezTo>
                  <a:cubicBezTo>
                    <a:pt x="14711" y="5521"/>
                    <a:pt x="14811" y="5621"/>
                    <a:pt x="14911" y="5621"/>
                  </a:cubicBezTo>
                  <a:lnTo>
                    <a:pt x="14945" y="5621"/>
                  </a:lnTo>
                  <a:cubicBezTo>
                    <a:pt x="15133" y="5598"/>
                    <a:pt x="15322" y="5574"/>
                    <a:pt x="15511" y="5574"/>
                  </a:cubicBezTo>
                  <a:cubicBezTo>
                    <a:pt x="15589" y="5574"/>
                    <a:pt x="15667" y="5578"/>
                    <a:pt x="15745" y="5588"/>
                  </a:cubicBezTo>
                  <a:cubicBezTo>
                    <a:pt x="15845" y="5588"/>
                    <a:pt x="15945" y="5488"/>
                    <a:pt x="15945" y="5388"/>
                  </a:cubicBezTo>
                  <a:cubicBezTo>
                    <a:pt x="15979" y="5254"/>
                    <a:pt x="15879" y="5154"/>
                    <a:pt x="15745" y="5154"/>
                  </a:cubicBezTo>
                  <a:close/>
                  <a:moveTo>
                    <a:pt x="14111" y="5346"/>
                  </a:moveTo>
                  <a:cubicBezTo>
                    <a:pt x="14090" y="5346"/>
                    <a:pt x="14068" y="5349"/>
                    <a:pt x="14044" y="5355"/>
                  </a:cubicBezTo>
                  <a:cubicBezTo>
                    <a:pt x="13777" y="5421"/>
                    <a:pt x="13510" y="5488"/>
                    <a:pt x="13243" y="5588"/>
                  </a:cubicBezTo>
                  <a:cubicBezTo>
                    <a:pt x="13110" y="5621"/>
                    <a:pt x="13077" y="5755"/>
                    <a:pt x="13110" y="5855"/>
                  </a:cubicBezTo>
                  <a:cubicBezTo>
                    <a:pt x="13143" y="5922"/>
                    <a:pt x="13210" y="5988"/>
                    <a:pt x="13310" y="5988"/>
                  </a:cubicBezTo>
                  <a:lnTo>
                    <a:pt x="13377" y="5988"/>
                  </a:lnTo>
                  <a:cubicBezTo>
                    <a:pt x="13644" y="5888"/>
                    <a:pt x="13910" y="5822"/>
                    <a:pt x="14144" y="5755"/>
                  </a:cubicBezTo>
                  <a:cubicBezTo>
                    <a:pt x="14244" y="5721"/>
                    <a:pt x="14344" y="5621"/>
                    <a:pt x="14311" y="5488"/>
                  </a:cubicBezTo>
                  <a:cubicBezTo>
                    <a:pt x="14283" y="5406"/>
                    <a:pt x="14211" y="5346"/>
                    <a:pt x="14111" y="5346"/>
                  </a:cubicBezTo>
                  <a:close/>
                  <a:moveTo>
                    <a:pt x="12522" y="5876"/>
                  </a:moveTo>
                  <a:cubicBezTo>
                    <a:pt x="12495" y="5876"/>
                    <a:pt x="12468" y="5880"/>
                    <a:pt x="12443" y="5888"/>
                  </a:cubicBezTo>
                  <a:cubicBezTo>
                    <a:pt x="12176" y="5988"/>
                    <a:pt x="11942" y="6122"/>
                    <a:pt x="11676" y="6255"/>
                  </a:cubicBezTo>
                  <a:cubicBezTo>
                    <a:pt x="11575" y="6289"/>
                    <a:pt x="11542" y="6422"/>
                    <a:pt x="11575" y="6522"/>
                  </a:cubicBezTo>
                  <a:cubicBezTo>
                    <a:pt x="11609" y="6589"/>
                    <a:pt x="11676" y="6655"/>
                    <a:pt x="11776" y="6655"/>
                  </a:cubicBezTo>
                  <a:cubicBezTo>
                    <a:pt x="11809" y="6655"/>
                    <a:pt x="11842" y="6622"/>
                    <a:pt x="11876" y="6622"/>
                  </a:cubicBezTo>
                  <a:cubicBezTo>
                    <a:pt x="12109" y="6489"/>
                    <a:pt x="12376" y="6389"/>
                    <a:pt x="12610" y="6289"/>
                  </a:cubicBezTo>
                  <a:cubicBezTo>
                    <a:pt x="12710" y="6222"/>
                    <a:pt x="12743" y="6122"/>
                    <a:pt x="12710" y="5988"/>
                  </a:cubicBezTo>
                  <a:cubicBezTo>
                    <a:pt x="12685" y="5913"/>
                    <a:pt x="12603" y="5876"/>
                    <a:pt x="12522" y="5876"/>
                  </a:cubicBezTo>
                  <a:close/>
                  <a:moveTo>
                    <a:pt x="16560" y="5279"/>
                  </a:moveTo>
                  <a:cubicBezTo>
                    <a:pt x="16479" y="5279"/>
                    <a:pt x="16406" y="5339"/>
                    <a:pt x="16379" y="5421"/>
                  </a:cubicBezTo>
                  <a:cubicBezTo>
                    <a:pt x="16346" y="5555"/>
                    <a:pt x="16412" y="5655"/>
                    <a:pt x="16512" y="5688"/>
                  </a:cubicBezTo>
                  <a:cubicBezTo>
                    <a:pt x="16779" y="5755"/>
                    <a:pt x="17046" y="5855"/>
                    <a:pt x="17246" y="5955"/>
                  </a:cubicBezTo>
                  <a:cubicBezTo>
                    <a:pt x="17313" y="5988"/>
                    <a:pt x="17346" y="5988"/>
                    <a:pt x="17380" y="5988"/>
                  </a:cubicBezTo>
                  <a:cubicBezTo>
                    <a:pt x="17380" y="6055"/>
                    <a:pt x="17380" y="6122"/>
                    <a:pt x="17380" y="6188"/>
                  </a:cubicBezTo>
                  <a:cubicBezTo>
                    <a:pt x="17380" y="6389"/>
                    <a:pt x="17380" y="6622"/>
                    <a:pt x="17446" y="6822"/>
                  </a:cubicBezTo>
                  <a:cubicBezTo>
                    <a:pt x="17446" y="6922"/>
                    <a:pt x="17546" y="6989"/>
                    <a:pt x="17646" y="6989"/>
                  </a:cubicBezTo>
                  <a:lnTo>
                    <a:pt x="17680" y="6989"/>
                  </a:lnTo>
                  <a:cubicBezTo>
                    <a:pt x="17780" y="6956"/>
                    <a:pt x="17847" y="6856"/>
                    <a:pt x="17847" y="6756"/>
                  </a:cubicBezTo>
                  <a:cubicBezTo>
                    <a:pt x="17813" y="6555"/>
                    <a:pt x="17780" y="6389"/>
                    <a:pt x="17780" y="6188"/>
                  </a:cubicBezTo>
                  <a:cubicBezTo>
                    <a:pt x="17780" y="6122"/>
                    <a:pt x="17813" y="6022"/>
                    <a:pt x="17813" y="5955"/>
                  </a:cubicBezTo>
                  <a:cubicBezTo>
                    <a:pt x="17813" y="5855"/>
                    <a:pt x="17713" y="5755"/>
                    <a:pt x="17613" y="5755"/>
                  </a:cubicBezTo>
                  <a:lnTo>
                    <a:pt x="17546" y="5755"/>
                  </a:lnTo>
                  <a:cubicBezTo>
                    <a:pt x="17546" y="5688"/>
                    <a:pt x="17513" y="5621"/>
                    <a:pt x="17446" y="5588"/>
                  </a:cubicBezTo>
                  <a:cubicBezTo>
                    <a:pt x="17179" y="5455"/>
                    <a:pt x="16913" y="5355"/>
                    <a:pt x="16612" y="5288"/>
                  </a:cubicBezTo>
                  <a:cubicBezTo>
                    <a:pt x="16595" y="5282"/>
                    <a:pt x="16577" y="5279"/>
                    <a:pt x="16560" y="5279"/>
                  </a:cubicBezTo>
                  <a:close/>
                  <a:moveTo>
                    <a:pt x="18034" y="6042"/>
                  </a:moveTo>
                  <a:cubicBezTo>
                    <a:pt x="17974" y="6042"/>
                    <a:pt x="17917" y="6067"/>
                    <a:pt x="17880" y="6122"/>
                  </a:cubicBezTo>
                  <a:cubicBezTo>
                    <a:pt x="17813" y="6188"/>
                    <a:pt x="17813" y="6322"/>
                    <a:pt x="17880" y="6389"/>
                  </a:cubicBezTo>
                  <a:cubicBezTo>
                    <a:pt x="18080" y="6589"/>
                    <a:pt x="18247" y="6789"/>
                    <a:pt x="18380" y="6989"/>
                  </a:cubicBezTo>
                  <a:cubicBezTo>
                    <a:pt x="18414" y="7056"/>
                    <a:pt x="18514" y="7089"/>
                    <a:pt x="18580" y="7089"/>
                  </a:cubicBezTo>
                  <a:cubicBezTo>
                    <a:pt x="18614" y="7089"/>
                    <a:pt x="18647" y="7089"/>
                    <a:pt x="18681" y="7056"/>
                  </a:cubicBezTo>
                  <a:cubicBezTo>
                    <a:pt x="18781" y="6989"/>
                    <a:pt x="18814" y="6889"/>
                    <a:pt x="18747" y="6789"/>
                  </a:cubicBezTo>
                  <a:cubicBezTo>
                    <a:pt x="18580" y="6522"/>
                    <a:pt x="18380" y="6289"/>
                    <a:pt x="18180" y="6088"/>
                  </a:cubicBezTo>
                  <a:cubicBezTo>
                    <a:pt x="18135" y="6058"/>
                    <a:pt x="18083" y="6042"/>
                    <a:pt x="18034" y="6042"/>
                  </a:cubicBezTo>
                  <a:close/>
                  <a:moveTo>
                    <a:pt x="11047" y="6621"/>
                  </a:moveTo>
                  <a:cubicBezTo>
                    <a:pt x="11013" y="6621"/>
                    <a:pt x="10977" y="6632"/>
                    <a:pt x="10942" y="6655"/>
                  </a:cubicBezTo>
                  <a:cubicBezTo>
                    <a:pt x="10675" y="6789"/>
                    <a:pt x="10441" y="6956"/>
                    <a:pt x="10208" y="7122"/>
                  </a:cubicBezTo>
                  <a:cubicBezTo>
                    <a:pt x="10108" y="7189"/>
                    <a:pt x="10108" y="7323"/>
                    <a:pt x="10174" y="7423"/>
                  </a:cubicBezTo>
                  <a:cubicBezTo>
                    <a:pt x="10208" y="7489"/>
                    <a:pt x="10275" y="7489"/>
                    <a:pt x="10341" y="7489"/>
                  </a:cubicBezTo>
                  <a:cubicBezTo>
                    <a:pt x="10375" y="7489"/>
                    <a:pt x="10441" y="7489"/>
                    <a:pt x="10475" y="7456"/>
                  </a:cubicBezTo>
                  <a:cubicBezTo>
                    <a:pt x="10675" y="7289"/>
                    <a:pt x="10908" y="7156"/>
                    <a:pt x="11142" y="7022"/>
                  </a:cubicBezTo>
                  <a:cubicBezTo>
                    <a:pt x="11242" y="6956"/>
                    <a:pt x="11275" y="6822"/>
                    <a:pt x="11209" y="6722"/>
                  </a:cubicBezTo>
                  <a:cubicBezTo>
                    <a:pt x="11165" y="6658"/>
                    <a:pt x="11108" y="6621"/>
                    <a:pt x="11047" y="6621"/>
                  </a:cubicBezTo>
                  <a:close/>
                  <a:moveTo>
                    <a:pt x="17859" y="7377"/>
                  </a:moveTo>
                  <a:cubicBezTo>
                    <a:pt x="17832" y="7377"/>
                    <a:pt x="17805" y="7381"/>
                    <a:pt x="17780" y="7389"/>
                  </a:cubicBezTo>
                  <a:cubicBezTo>
                    <a:pt x="17680" y="7423"/>
                    <a:pt x="17646" y="7556"/>
                    <a:pt x="17680" y="7656"/>
                  </a:cubicBezTo>
                  <a:cubicBezTo>
                    <a:pt x="17747" y="7856"/>
                    <a:pt x="17880" y="8056"/>
                    <a:pt x="17980" y="8257"/>
                  </a:cubicBezTo>
                  <a:cubicBezTo>
                    <a:pt x="18047" y="8323"/>
                    <a:pt x="18080" y="8357"/>
                    <a:pt x="18113" y="8423"/>
                  </a:cubicBezTo>
                  <a:cubicBezTo>
                    <a:pt x="18180" y="8490"/>
                    <a:pt x="18214" y="8490"/>
                    <a:pt x="18280" y="8490"/>
                  </a:cubicBezTo>
                  <a:cubicBezTo>
                    <a:pt x="18347" y="8490"/>
                    <a:pt x="18380" y="8490"/>
                    <a:pt x="18414" y="8457"/>
                  </a:cubicBezTo>
                  <a:cubicBezTo>
                    <a:pt x="18514" y="8390"/>
                    <a:pt x="18514" y="8257"/>
                    <a:pt x="18447" y="8157"/>
                  </a:cubicBezTo>
                  <a:cubicBezTo>
                    <a:pt x="18414" y="8123"/>
                    <a:pt x="18380" y="8056"/>
                    <a:pt x="18347" y="8023"/>
                  </a:cubicBezTo>
                  <a:cubicBezTo>
                    <a:pt x="18247" y="7856"/>
                    <a:pt x="18147" y="7690"/>
                    <a:pt x="18047" y="7489"/>
                  </a:cubicBezTo>
                  <a:cubicBezTo>
                    <a:pt x="18022" y="7414"/>
                    <a:pt x="17940" y="7377"/>
                    <a:pt x="17859" y="7377"/>
                  </a:cubicBezTo>
                  <a:close/>
                  <a:moveTo>
                    <a:pt x="9712" y="7639"/>
                  </a:moveTo>
                  <a:cubicBezTo>
                    <a:pt x="9657" y="7639"/>
                    <a:pt x="9607" y="7656"/>
                    <a:pt x="9574" y="7690"/>
                  </a:cubicBezTo>
                  <a:cubicBezTo>
                    <a:pt x="9341" y="7890"/>
                    <a:pt x="9174" y="8123"/>
                    <a:pt x="8974" y="8323"/>
                  </a:cubicBezTo>
                  <a:cubicBezTo>
                    <a:pt x="8907" y="8423"/>
                    <a:pt x="8940" y="8557"/>
                    <a:pt x="9040" y="8624"/>
                  </a:cubicBezTo>
                  <a:cubicBezTo>
                    <a:pt x="9074" y="8657"/>
                    <a:pt x="9107" y="8657"/>
                    <a:pt x="9140" y="8657"/>
                  </a:cubicBezTo>
                  <a:cubicBezTo>
                    <a:pt x="9207" y="8657"/>
                    <a:pt x="9274" y="8624"/>
                    <a:pt x="9307" y="8590"/>
                  </a:cubicBezTo>
                  <a:cubicBezTo>
                    <a:pt x="9474" y="8390"/>
                    <a:pt x="9674" y="8190"/>
                    <a:pt x="9841" y="7990"/>
                  </a:cubicBezTo>
                  <a:cubicBezTo>
                    <a:pt x="9941" y="7923"/>
                    <a:pt x="9941" y="7790"/>
                    <a:pt x="9874" y="7690"/>
                  </a:cubicBezTo>
                  <a:cubicBezTo>
                    <a:pt x="9824" y="7656"/>
                    <a:pt x="9766" y="7639"/>
                    <a:pt x="9712" y="7639"/>
                  </a:cubicBezTo>
                  <a:close/>
                  <a:moveTo>
                    <a:pt x="18903" y="7447"/>
                  </a:moveTo>
                  <a:cubicBezTo>
                    <a:pt x="18884" y="7447"/>
                    <a:pt x="18865" y="7450"/>
                    <a:pt x="18847" y="7456"/>
                  </a:cubicBezTo>
                  <a:cubicBezTo>
                    <a:pt x="18747" y="7489"/>
                    <a:pt x="18681" y="7589"/>
                    <a:pt x="18714" y="7690"/>
                  </a:cubicBezTo>
                  <a:cubicBezTo>
                    <a:pt x="18747" y="7856"/>
                    <a:pt x="18781" y="8023"/>
                    <a:pt x="18781" y="8157"/>
                  </a:cubicBezTo>
                  <a:cubicBezTo>
                    <a:pt x="18781" y="8290"/>
                    <a:pt x="18747" y="8357"/>
                    <a:pt x="18747" y="8390"/>
                  </a:cubicBezTo>
                  <a:cubicBezTo>
                    <a:pt x="18681" y="8490"/>
                    <a:pt x="18747" y="8624"/>
                    <a:pt x="18847" y="8657"/>
                  </a:cubicBezTo>
                  <a:cubicBezTo>
                    <a:pt x="18881" y="8657"/>
                    <a:pt x="18914" y="8690"/>
                    <a:pt x="18947" y="8690"/>
                  </a:cubicBezTo>
                  <a:cubicBezTo>
                    <a:pt x="19014" y="8690"/>
                    <a:pt x="19081" y="8624"/>
                    <a:pt x="19114" y="8557"/>
                  </a:cubicBezTo>
                  <a:cubicBezTo>
                    <a:pt x="19181" y="8457"/>
                    <a:pt x="19181" y="8323"/>
                    <a:pt x="19181" y="8157"/>
                  </a:cubicBezTo>
                  <a:cubicBezTo>
                    <a:pt x="19181" y="7990"/>
                    <a:pt x="19148" y="7790"/>
                    <a:pt x="19114" y="7589"/>
                  </a:cubicBezTo>
                  <a:cubicBezTo>
                    <a:pt x="19087" y="7507"/>
                    <a:pt x="18992" y="7447"/>
                    <a:pt x="18903" y="7447"/>
                  </a:cubicBezTo>
                  <a:close/>
                  <a:moveTo>
                    <a:pt x="8727" y="8945"/>
                  </a:moveTo>
                  <a:cubicBezTo>
                    <a:pt x="8644" y="8945"/>
                    <a:pt x="8557" y="8982"/>
                    <a:pt x="8507" y="9057"/>
                  </a:cubicBezTo>
                  <a:cubicBezTo>
                    <a:pt x="8373" y="9291"/>
                    <a:pt x="8240" y="9558"/>
                    <a:pt x="8173" y="9858"/>
                  </a:cubicBezTo>
                  <a:cubicBezTo>
                    <a:pt x="8106" y="9958"/>
                    <a:pt x="8173" y="10058"/>
                    <a:pt x="8273" y="10125"/>
                  </a:cubicBezTo>
                  <a:lnTo>
                    <a:pt x="8340" y="10125"/>
                  </a:lnTo>
                  <a:cubicBezTo>
                    <a:pt x="8440" y="10125"/>
                    <a:pt x="8507" y="10058"/>
                    <a:pt x="8540" y="9991"/>
                  </a:cubicBezTo>
                  <a:cubicBezTo>
                    <a:pt x="8640" y="9724"/>
                    <a:pt x="8740" y="9491"/>
                    <a:pt x="8874" y="9257"/>
                  </a:cubicBezTo>
                  <a:cubicBezTo>
                    <a:pt x="8940" y="9157"/>
                    <a:pt x="8907" y="9024"/>
                    <a:pt x="8807" y="8957"/>
                  </a:cubicBezTo>
                  <a:cubicBezTo>
                    <a:pt x="8782" y="8949"/>
                    <a:pt x="8755" y="8945"/>
                    <a:pt x="8727" y="8945"/>
                  </a:cubicBezTo>
                  <a:close/>
                  <a:moveTo>
                    <a:pt x="8119" y="10516"/>
                  </a:moveTo>
                  <a:cubicBezTo>
                    <a:pt x="8031" y="10516"/>
                    <a:pt x="7940" y="10581"/>
                    <a:pt x="7940" y="10692"/>
                  </a:cubicBezTo>
                  <a:cubicBezTo>
                    <a:pt x="7873" y="10959"/>
                    <a:pt x="7839" y="11259"/>
                    <a:pt x="7839" y="11526"/>
                  </a:cubicBezTo>
                  <a:cubicBezTo>
                    <a:pt x="7839" y="11659"/>
                    <a:pt x="7906" y="11759"/>
                    <a:pt x="8040" y="11759"/>
                  </a:cubicBezTo>
                  <a:cubicBezTo>
                    <a:pt x="8140" y="11759"/>
                    <a:pt x="8240" y="11659"/>
                    <a:pt x="8240" y="11559"/>
                  </a:cubicBezTo>
                  <a:cubicBezTo>
                    <a:pt x="8273" y="11292"/>
                    <a:pt x="8273" y="11025"/>
                    <a:pt x="8340" y="10758"/>
                  </a:cubicBezTo>
                  <a:cubicBezTo>
                    <a:pt x="8373" y="10658"/>
                    <a:pt x="8273" y="10525"/>
                    <a:pt x="8173" y="10525"/>
                  </a:cubicBezTo>
                  <a:cubicBezTo>
                    <a:pt x="8156" y="10519"/>
                    <a:pt x="8138" y="10516"/>
                    <a:pt x="8119" y="10516"/>
                  </a:cubicBezTo>
                  <a:close/>
                  <a:moveTo>
                    <a:pt x="8040" y="12159"/>
                  </a:moveTo>
                  <a:cubicBezTo>
                    <a:pt x="7906" y="12193"/>
                    <a:pt x="7839" y="12293"/>
                    <a:pt x="7839" y="12393"/>
                  </a:cubicBezTo>
                  <a:cubicBezTo>
                    <a:pt x="7873" y="12693"/>
                    <a:pt x="7906" y="12960"/>
                    <a:pt x="7973" y="13260"/>
                  </a:cubicBezTo>
                  <a:cubicBezTo>
                    <a:pt x="8006" y="13327"/>
                    <a:pt x="8073" y="13394"/>
                    <a:pt x="8173" y="13394"/>
                  </a:cubicBezTo>
                  <a:lnTo>
                    <a:pt x="8240" y="13394"/>
                  </a:lnTo>
                  <a:cubicBezTo>
                    <a:pt x="8340" y="13394"/>
                    <a:pt x="8407" y="13260"/>
                    <a:pt x="8373" y="13160"/>
                  </a:cubicBezTo>
                  <a:cubicBezTo>
                    <a:pt x="8340" y="12893"/>
                    <a:pt x="8273" y="12626"/>
                    <a:pt x="8273" y="12360"/>
                  </a:cubicBezTo>
                  <a:cubicBezTo>
                    <a:pt x="8240" y="12259"/>
                    <a:pt x="8173" y="12159"/>
                    <a:pt x="8040" y="12159"/>
                  </a:cubicBezTo>
                  <a:close/>
                  <a:moveTo>
                    <a:pt x="8395" y="13785"/>
                  </a:moveTo>
                  <a:cubicBezTo>
                    <a:pt x="8376" y="13785"/>
                    <a:pt x="8358" y="13788"/>
                    <a:pt x="8340" y="13794"/>
                  </a:cubicBezTo>
                  <a:cubicBezTo>
                    <a:pt x="8240" y="13861"/>
                    <a:pt x="8173" y="13961"/>
                    <a:pt x="8206" y="14061"/>
                  </a:cubicBezTo>
                  <a:cubicBezTo>
                    <a:pt x="8306" y="14328"/>
                    <a:pt x="8407" y="14594"/>
                    <a:pt x="8540" y="14861"/>
                  </a:cubicBezTo>
                  <a:cubicBezTo>
                    <a:pt x="8573" y="14928"/>
                    <a:pt x="8640" y="14995"/>
                    <a:pt x="8707" y="14995"/>
                  </a:cubicBezTo>
                  <a:cubicBezTo>
                    <a:pt x="8740" y="14995"/>
                    <a:pt x="8773" y="14995"/>
                    <a:pt x="8807" y="14961"/>
                  </a:cubicBezTo>
                  <a:cubicBezTo>
                    <a:pt x="8907" y="14928"/>
                    <a:pt x="8940" y="14795"/>
                    <a:pt x="8907" y="14695"/>
                  </a:cubicBezTo>
                  <a:cubicBezTo>
                    <a:pt x="8773" y="14461"/>
                    <a:pt x="8673" y="14194"/>
                    <a:pt x="8607" y="13927"/>
                  </a:cubicBezTo>
                  <a:cubicBezTo>
                    <a:pt x="8579" y="13845"/>
                    <a:pt x="8484" y="13785"/>
                    <a:pt x="8395" y="13785"/>
                  </a:cubicBezTo>
                  <a:close/>
                  <a:moveTo>
                    <a:pt x="8258" y="15220"/>
                  </a:moveTo>
                  <a:cubicBezTo>
                    <a:pt x="8241" y="15220"/>
                    <a:pt x="8224" y="15223"/>
                    <a:pt x="8206" y="15228"/>
                  </a:cubicBezTo>
                  <a:cubicBezTo>
                    <a:pt x="7906" y="15262"/>
                    <a:pt x="7639" y="15328"/>
                    <a:pt x="7372" y="15395"/>
                  </a:cubicBezTo>
                  <a:cubicBezTo>
                    <a:pt x="7239" y="15428"/>
                    <a:pt x="7172" y="15562"/>
                    <a:pt x="7206" y="15662"/>
                  </a:cubicBezTo>
                  <a:cubicBezTo>
                    <a:pt x="7239" y="15762"/>
                    <a:pt x="7339" y="15829"/>
                    <a:pt x="7406" y="15829"/>
                  </a:cubicBezTo>
                  <a:cubicBezTo>
                    <a:pt x="7439" y="15829"/>
                    <a:pt x="7439" y="15829"/>
                    <a:pt x="7473" y="15795"/>
                  </a:cubicBezTo>
                  <a:cubicBezTo>
                    <a:pt x="7739" y="15729"/>
                    <a:pt x="8006" y="15662"/>
                    <a:pt x="8273" y="15629"/>
                  </a:cubicBezTo>
                  <a:cubicBezTo>
                    <a:pt x="8373" y="15595"/>
                    <a:pt x="8440" y="15495"/>
                    <a:pt x="8440" y="15395"/>
                  </a:cubicBezTo>
                  <a:cubicBezTo>
                    <a:pt x="8412" y="15284"/>
                    <a:pt x="8339" y="15220"/>
                    <a:pt x="8258" y="15220"/>
                  </a:cubicBezTo>
                  <a:close/>
                  <a:moveTo>
                    <a:pt x="10707" y="15220"/>
                  </a:moveTo>
                  <a:cubicBezTo>
                    <a:pt x="10608" y="15220"/>
                    <a:pt x="10536" y="15279"/>
                    <a:pt x="10508" y="15362"/>
                  </a:cubicBezTo>
                  <a:cubicBezTo>
                    <a:pt x="10475" y="15495"/>
                    <a:pt x="10541" y="15595"/>
                    <a:pt x="10675" y="15629"/>
                  </a:cubicBezTo>
                  <a:cubicBezTo>
                    <a:pt x="10942" y="15695"/>
                    <a:pt x="11209" y="15795"/>
                    <a:pt x="11409" y="15895"/>
                  </a:cubicBezTo>
                  <a:cubicBezTo>
                    <a:pt x="11442" y="15895"/>
                    <a:pt x="11475" y="15929"/>
                    <a:pt x="11509" y="15929"/>
                  </a:cubicBezTo>
                  <a:cubicBezTo>
                    <a:pt x="11575" y="15929"/>
                    <a:pt x="11642" y="15862"/>
                    <a:pt x="11676" y="15795"/>
                  </a:cubicBezTo>
                  <a:cubicBezTo>
                    <a:pt x="11742" y="15695"/>
                    <a:pt x="11709" y="15562"/>
                    <a:pt x="11609" y="15528"/>
                  </a:cubicBezTo>
                  <a:cubicBezTo>
                    <a:pt x="11375" y="15395"/>
                    <a:pt x="11075" y="15295"/>
                    <a:pt x="10775" y="15228"/>
                  </a:cubicBezTo>
                  <a:cubicBezTo>
                    <a:pt x="10751" y="15222"/>
                    <a:pt x="10729" y="15220"/>
                    <a:pt x="10707" y="15220"/>
                  </a:cubicBezTo>
                  <a:close/>
                  <a:moveTo>
                    <a:pt x="9040" y="15095"/>
                  </a:moveTo>
                  <a:cubicBezTo>
                    <a:pt x="8940" y="15128"/>
                    <a:pt x="8840" y="15228"/>
                    <a:pt x="8840" y="15328"/>
                  </a:cubicBezTo>
                  <a:cubicBezTo>
                    <a:pt x="8840" y="15395"/>
                    <a:pt x="8874" y="15428"/>
                    <a:pt x="8907" y="15462"/>
                  </a:cubicBezTo>
                  <a:cubicBezTo>
                    <a:pt x="8907" y="15528"/>
                    <a:pt x="8907" y="15562"/>
                    <a:pt x="8940" y="15629"/>
                  </a:cubicBezTo>
                  <a:cubicBezTo>
                    <a:pt x="9107" y="15862"/>
                    <a:pt x="9274" y="16096"/>
                    <a:pt x="9441" y="16329"/>
                  </a:cubicBezTo>
                  <a:cubicBezTo>
                    <a:pt x="9474" y="16362"/>
                    <a:pt x="9541" y="16396"/>
                    <a:pt x="9607" y="16396"/>
                  </a:cubicBezTo>
                  <a:cubicBezTo>
                    <a:pt x="9641" y="16396"/>
                    <a:pt x="9707" y="16362"/>
                    <a:pt x="9741" y="16329"/>
                  </a:cubicBezTo>
                  <a:cubicBezTo>
                    <a:pt x="9841" y="16262"/>
                    <a:pt x="9841" y="16129"/>
                    <a:pt x="9774" y="16062"/>
                  </a:cubicBezTo>
                  <a:cubicBezTo>
                    <a:pt x="9641" y="15895"/>
                    <a:pt x="9507" y="15695"/>
                    <a:pt x="9374" y="15495"/>
                  </a:cubicBezTo>
                  <a:cubicBezTo>
                    <a:pt x="9541" y="15495"/>
                    <a:pt x="9707" y="15495"/>
                    <a:pt x="9874" y="15528"/>
                  </a:cubicBezTo>
                  <a:cubicBezTo>
                    <a:pt x="9974" y="15528"/>
                    <a:pt x="10074" y="15428"/>
                    <a:pt x="10108" y="15328"/>
                  </a:cubicBezTo>
                  <a:cubicBezTo>
                    <a:pt x="10108" y="15195"/>
                    <a:pt x="10008" y="15095"/>
                    <a:pt x="9908" y="15095"/>
                  </a:cubicBezTo>
                  <a:close/>
                  <a:moveTo>
                    <a:pt x="6642" y="15668"/>
                  </a:moveTo>
                  <a:cubicBezTo>
                    <a:pt x="6610" y="15668"/>
                    <a:pt x="6576" y="15677"/>
                    <a:pt x="6539" y="15695"/>
                  </a:cubicBezTo>
                  <a:cubicBezTo>
                    <a:pt x="6305" y="15795"/>
                    <a:pt x="6038" y="15895"/>
                    <a:pt x="5771" y="16029"/>
                  </a:cubicBezTo>
                  <a:cubicBezTo>
                    <a:pt x="5671" y="16096"/>
                    <a:pt x="5638" y="16196"/>
                    <a:pt x="5671" y="16329"/>
                  </a:cubicBezTo>
                  <a:cubicBezTo>
                    <a:pt x="5705" y="16396"/>
                    <a:pt x="5805" y="16429"/>
                    <a:pt x="5871" y="16429"/>
                  </a:cubicBezTo>
                  <a:cubicBezTo>
                    <a:pt x="5905" y="16429"/>
                    <a:pt x="5938" y="16429"/>
                    <a:pt x="5971" y="16396"/>
                  </a:cubicBezTo>
                  <a:cubicBezTo>
                    <a:pt x="6205" y="16296"/>
                    <a:pt x="6438" y="16162"/>
                    <a:pt x="6705" y="16062"/>
                  </a:cubicBezTo>
                  <a:cubicBezTo>
                    <a:pt x="6805" y="16029"/>
                    <a:pt x="6872" y="15895"/>
                    <a:pt x="6805" y="15795"/>
                  </a:cubicBezTo>
                  <a:cubicBezTo>
                    <a:pt x="6781" y="15723"/>
                    <a:pt x="6723" y="15668"/>
                    <a:pt x="6642" y="15668"/>
                  </a:cubicBezTo>
                  <a:close/>
                  <a:moveTo>
                    <a:pt x="12065" y="16087"/>
                  </a:moveTo>
                  <a:cubicBezTo>
                    <a:pt x="12046" y="16087"/>
                    <a:pt x="12027" y="16090"/>
                    <a:pt x="12009" y="16096"/>
                  </a:cubicBezTo>
                  <a:cubicBezTo>
                    <a:pt x="11876" y="16129"/>
                    <a:pt x="11842" y="16229"/>
                    <a:pt x="11842" y="16329"/>
                  </a:cubicBezTo>
                  <a:cubicBezTo>
                    <a:pt x="11876" y="16362"/>
                    <a:pt x="11876" y="16396"/>
                    <a:pt x="11876" y="16429"/>
                  </a:cubicBezTo>
                  <a:cubicBezTo>
                    <a:pt x="11876" y="16596"/>
                    <a:pt x="11709" y="16729"/>
                    <a:pt x="11609" y="16829"/>
                  </a:cubicBezTo>
                  <a:cubicBezTo>
                    <a:pt x="11509" y="16896"/>
                    <a:pt x="11509" y="17030"/>
                    <a:pt x="11575" y="17130"/>
                  </a:cubicBezTo>
                  <a:cubicBezTo>
                    <a:pt x="11609" y="17196"/>
                    <a:pt x="11676" y="17196"/>
                    <a:pt x="11742" y="17196"/>
                  </a:cubicBezTo>
                  <a:cubicBezTo>
                    <a:pt x="11776" y="17196"/>
                    <a:pt x="11809" y="17196"/>
                    <a:pt x="11876" y="17163"/>
                  </a:cubicBezTo>
                  <a:cubicBezTo>
                    <a:pt x="12209" y="16896"/>
                    <a:pt x="12276" y="16596"/>
                    <a:pt x="12276" y="16429"/>
                  </a:cubicBezTo>
                  <a:cubicBezTo>
                    <a:pt x="12276" y="16362"/>
                    <a:pt x="12276" y="16296"/>
                    <a:pt x="12243" y="16229"/>
                  </a:cubicBezTo>
                  <a:cubicBezTo>
                    <a:pt x="12243" y="16147"/>
                    <a:pt x="12152" y="16087"/>
                    <a:pt x="12065" y="16087"/>
                  </a:cubicBezTo>
                  <a:close/>
                  <a:moveTo>
                    <a:pt x="5150" y="16428"/>
                  </a:moveTo>
                  <a:cubicBezTo>
                    <a:pt x="5113" y="16428"/>
                    <a:pt x="5073" y="16439"/>
                    <a:pt x="5037" y="16462"/>
                  </a:cubicBezTo>
                  <a:cubicBezTo>
                    <a:pt x="4804" y="16596"/>
                    <a:pt x="4537" y="16763"/>
                    <a:pt x="4337" y="16929"/>
                  </a:cubicBezTo>
                  <a:cubicBezTo>
                    <a:pt x="4237" y="16996"/>
                    <a:pt x="4204" y="17130"/>
                    <a:pt x="4270" y="17230"/>
                  </a:cubicBezTo>
                  <a:cubicBezTo>
                    <a:pt x="4337" y="17263"/>
                    <a:pt x="4370" y="17296"/>
                    <a:pt x="4437" y="17296"/>
                  </a:cubicBezTo>
                  <a:cubicBezTo>
                    <a:pt x="4504" y="17296"/>
                    <a:pt x="4537" y="17296"/>
                    <a:pt x="4570" y="17263"/>
                  </a:cubicBezTo>
                  <a:cubicBezTo>
                    <a:pt x="4804" y="17096"/>
                    <a:pt x="5004" y="16929"/>
                    <a:pt x="5238" y="16796"/>
                  </a:cubicBezTo>
                  <a:cubicBezTo>
                    <a:pt x="5338" y="16729"/>
                    <a:pt x="5371" y="16629"/>
                    <a:pt x="5304" y="16529"/>
                  </a:cubicBezTo>
                  <a:cubicBezTo>
                    <a:pt x="5283" y="16465"/>
                    <a:pt x="5220" y="16428"/>
                    <a:pt x="5150" y="16428"/>
                  </a:cubicBezTo>
                  <a:close/>
                  <a:moveTo>
                    <a:pt x="10195" y="16549"/>
                  </a:moveTo>
                  <a:cubicBezTo>
                    <a:pt x="10135" y="16549"/>
                    <a:pt x="10078" y="16574"/>
                    <a:pt x="10041" y="16629"/>
                  </a:cubicBezTo>
                  <a:cubicBezTo>
                    <a:pt x="9974" y="16729"/>
                    <a:pt x="9974" y="16863"/>
                    <a:pt x="10074" y="16929"/>
                  </a:cubicBezTo>
                  <a:cubicBezTo>
                    <a:pt x="10341" y="17130"/>
                    <a:pt x="10641" y="17296"/>
                    <a:pt x="10875" y="17363"/>
                  </a:cubicBezTo>
                  <a:lnTo>
                    <a:pt x="10942" y="17363"/>
                  </a:lnTo>
                  <a:cubicBezTo>
                    <a:pt x="11042" y="17363"/>
                    <a:pt x="11108" y="17296"/>
                    <a:pt x="11142" y="17196"/>
                  </a:cubicBezTo>
                  <a:cubicBezTo>
                    <a:pt x="11175" y="17096"/>
                    <a:pt x="11108" y="16963"/>
                    <a:pt x="10975" y="16929"/>
                  </a:cubicBezTo>
                  <a:cubicBezTo>
                    <a:pt x="10775" y="16896"/>
                    <a:pt x="10575" y="16763"/>
                    <a:pt x="10341" y="16596"/>
                  </a:cubicBezTo>
                  <a:cubicBezTo>
                    <a:pt x="10296" y="16566"/>
                    <a:pt x="10245" y="16549"/>
                    <a:pt x="10195" y="16549"/>
                  </a:cubicBezTo>
                  <a:close/>
                  <a:moveTo>
                    <a:pt x="3807" y="17413"/>
                  </a:moveTo>
                  <a:cubicBezTo>
                    <a:pt x="3753" y="17413"/>
                    <a:pt x="3703" y="17430"/>
                    <a:pt x="3670" y="17463"/>
                  </a:cubicBezTo>
                  <a:cubicBezTo>
                    <a:pt x="3436" y="17630"/>
                    <a:pt x="3236" y="17830"/>
                    <a:pt x="3036" y="18030"/>
                  </a:cubicBezTo>
                  <a:cubicBezTo>
                    <a:pt x="2969" y="18130"/>
                    <a:pt x="2969" y="18230"/>
                    <a:pt x="3036" y="18330"/>
                  </a:cubicBezTo>
                  <a:cubicBezTo>
                    <a:pt x="3069" y="18364"/>
                    <a:pt x="3136" y="18397"/>
                    <a:pt x="3203" y="18397"/>
                  </a:cubicBezTo>
                  <a:cubicBezTo>
                    <a:pt x="3236" y="18397"/>
                    <a:pt x="3303" y="18364"/>
                    <a:pt x="3336" y="18330"/>
                  </a:cubicBezTo>
                  <a:cubicBezTo>
                    <a:pt x="3536" y="18130"/>
                    <a:pt x="3737" y="17930"/>
                    <a:pt x="3937" y="17763"/>
                  </a:cubicBezTo>
                  <a:cubicBezTo>
                    <a:pt x="4037" y="17697"/>
                    <a:pt x="4037" y="17563"/>
                    <a:pt x="3970" y="17463"/>
                  </a:cubicBezTo>
                  <a:cubicBezTo>
                    <a:pt x="3920" y="17430"/>
                    <a:pt x="3862" y="17413"/>
                    <a:pt x="3807" y="17413"/>
                  </a:cubicBezTo>
                  <a:close/>
                  <a:moveTo>
                    <a:pt x="2623" y="18584"/>
                  </a:moveTo>
                  <a:cubicBezTo>
                    <a:pt x="2563" y="18584"/>
                    <a:pt x="2506" y="18609"/>
                    <a:pt x="2469" y="18664"/>
                  </a:cubicBezTo>
                  <a:cubicBezTo>
                    <a:pt x="2402" y="18731"/>
                    <a:pt x="2336" y="18797"/>
                    <a:pt x="2269" y="18864"/>
                  </a:cubicBezTo>
                  <a:cubicBezTo>
                    <a:pt x="2169" y="18998"/>
                    <a:pt x="2035" y="19164"/>
                    <a:pt x="1935" y="19298"/>
                  </a:cubicBezTo>
                  <a:cubicBezTo>
                    <a:pt x="1869" y="19398"/>
                    <a:pt x="1869" y="19531"/>
                    <a:pt x="1969" y="19598"/>
                  </a:cubicBezTo>
                  <a:cubicBezTo>
                    <a:pt x="2002" y="19631"/>
                    <a:pt x="2035" y="19631"/>
                    <a:pt x="2102" y="19631"/>
                  </a:cubicBezTo>
                  <a:cubicBezTo>
                    <a:pt x="2169" y="19631"/>
                    <a:pt x="2202" y="19631"/>
                    <a:pt x="2269" y="19565"/>
                  </a:cubicBezTo>
                  <a:cubicBezTo>
                    <a:pt x="2369" y="19431"/>
                    <a:pt x="2469" y="19264"/>
                    <a:pt x="2602" y="19131"/>
                  </a:cubicBezTo>
                  <a:cubicBezTo>
                    <a:pt x="2669" y="19064"/>
                    <a:pt x="2702" y="18998"/>
                    <a:pt x="2769" y="18931"/>
                  </a:cubicBezTo>
                  <a:cubicBezTo>
                    <a:pt x="2836" y="18831"/>
                    <a:pt x="2836" y="18697"/>
                    <a:pt x="2769" y="18631"/>
                  </a:cubicBezTo>
                  <a:cubicBezTo>
                    <a:pt x="2724" y="18601"/>
                    <a:pt x="2672" y="18584"/>
                    <a:pt x="2623" y="18584"/>
                  </a:cubicBezTo>
                  <a:close/>
                  <a:moveTo>
                    <a:pt x="1617" y="19912"/>
                  </a:moveTo>
                  <a:cubicBezTo>
                    <a:pt x="1546" y="19912"/>
                    <a:pt x="1477" y="19935"/>
                    <a:pt x="1435" y="19998"/>
                  </a:cubicBezTo>
                  <a:cubicBezTo>
                    <a:pt x="1268" y="20232"/>
                    <a:pt x="1135" y="20499"/>
                    <a:pt x="1001" y="20732"/>
                  </a:cubicBezTo>
                  <a:cubicBezTo>
                    <a:pt x="968" y="20832"/>
                    <a:pt x="1001" y="20966"/>
                    <a:pt x="1101" y="21032"/>
                  </a:cubicBezTo>
                  <a:cubicBezTo>
                    <a:pt x="1135" y="21032"/>
                    <a:pt x="1168" y="21066"/>
                    <a:pt x="1201" y="21066"/>
                  </a:cubicBezTo>
                  <a:cubicBezTo>
                    <a:pt x="1268" y="21066"/>
                    <a:pt x="1335" y="20999"/>
                    <a:pt x="1368" y="20932"/>
                  </a:cubicBezTo>
                  <a:cubicBezTo>
                    <a:pt x="1502" y="20699"/>
                    <a:pt x="1635" y="20465"/>
                    <a:pt x="1802" y="20232"/>
                  </a:cubicBezTo>
                  <a:cubicBezTo>
                    <a:pt x="1835" y="20132"/>
                    <a:pt x="1835" y="19998"/>
                    <a:pt x="1735" y="19932"/>
                  </a:cubicBezTo>
                  <a:cubicBezTo>
                    <a:pt x="1698" y="19919"/>
                    <a:pt x="1657" y="19912"/>
                    <a:pt x="1617" y="19912"/>
                  </a:cubicBezTo>
                  <a:close/>
                  <a:moveTo>
                    <a:pt x="846" y="21387"/>
                  </a:moveTo>
                  <a:cubicBezTo>
                    <a:pt x="758" y="21387"/>
                    <a:pt x="693" y="21431"/>
                    <a:pt x="668" y="21533"/>
                  </a:cubicBezTo>
                  <a:cubicBezTo>
                    <a:pt x="534" y="21766"/>
                    <a:pt x="434" y="22066"/>
                    <a:pt x="367" y="22333"/>
                  </a:cubicBezTo>
                  <a:cubicBezTo>
                    <a:pt x="334" y="22433"/>
                    <a:pt x="401" y="22533"/>
                    <a:pt x="501" y="22567"/>
                  </a:cubicBezTo>
                  <a:cubicBezTo>
                    <a:pt x="534" y="22600"/>
                    <a:pt x="534" y="22600"/>
                    <a:pt x="568" y="22600"/>
                  </a:cubicBezTo>
                  <a:cubicBezTo>
                    <a:pt x="668" y="22600"/>
                    <a:pt x="734" y="22533"/>
                    <a:pt x="768" y="22433"/>
                  </a:cubicBezTo>
                  <a:cubicBezTo>
                    <a:pt x="834" y="22200"/>
                    <a:pt x="935" y="21933"/>
                    <a:pt x="1035" y="21666"/>
                  </a:cubicBezTo>
                  <a:cubicBezTo>
                    <a:pt x="1068" y="21566"/>
                    <a:pt x="1035" y="21433"/>
                    <a:pt x="935" y="21399"/>
                  </a:cubicBezTo>
                  <a:cubicBezTo>
                    <a:pt x="903" y="21391"/>
                    <a:pt x="873" y="21387"/>
                    <a:pt x="846" y="21387"/>
                  </a:cubicBezTo>
                  <a:close/>
                  <a:moveTo>
                    <a:pt x="350" y="22992"/>
                  </a:moveTo>
                  <a:cubicBezTo>
                    <a:pt x="268" y="22992"/>
                    <a:pt x="195" y="23057"/>
                    <a:pt x="167" y="23167"/>
                  </a:cubicBezTo>
                  <a:cubicBezTo>
                    <a:pt x="101" y="23434"/>
                    <a:pt x="67" y="23701"/>
                    <a:pt x="34" y="24001"/>
                  </a:cubicBezTo>
                  <a:cubicBezTo>
                    <a:pt x="34" y="24101"/>
                    <a:pt x="134" y="24201"/>
                    <a:pt x="234" y="24235"/>
                  </a:cubicBezTo>
                  <a:lnTo>
                    <a:pt x="267" y="24235"/>
                  </a:lnTo>
                  <a:cubicBezTo>
                    <a:pt x="367" y="24235"/>
                    <a:pt x="434" y="24135"/>
                    <a:pt x="468" y="24035"/>
                  </a:cubicBezTo>
                  <a:cubicBezTo>
                    <a:pt x="468" y="23768"/>
                    <a:pt x="534" y="23501"/>
                    <a:pt x="568" y="23234"/>
                  </a:cubicBezTo>
                  <a:cubicBezTo>
                    <a:pt x="601" y="23134"/>
                    <a:pt x="534" y="23000"/>
                    <a:pt x="401" y="23000"/>
                  </a:cubicBezTo>
                  <a:cubicBezTo>
                    <a:pt x="384" y="22995"/>
                    <a:pt x="366" y="22992"/>
                    <a:pt x="350" y="22992"/>
                  </a:cubicBezTo>
                  <a:close/>
                  <a:moveTo>
                    <a:pt x="201" y="24635"/>
                  </a:moveTo>
                  <a:cubicBezTo>
                    <a:pt x="101" y="24635"/>
                    <a:pt x="1" y="24735"/>
                    <a:pt x="1" y="24868"/>
                  </a:cubicBezTo>
                  <a:cubicBezTo>
                    <a:pt x="1" y="25135"/>
                    <a:pt x="34" y="25436"/>
                    <a:pt x="67" y="25702"/>
                  </a:cubicBezTo>
                  <a:cubicBezTo>
                    <a:pt x="67" y="25802"/>
                    <a:pt x="167" y="25903"/>
                    <a:pt x="267" y="25903"/>
                  </a:cubicBezTo>
                  <a:lnTo>
                    <a:pt x="301" y="25903"/>
                  </a:lnTo>
                  <a:cubicBezTo>
                    <a:pt x="401" y="25869"/>
                    <a:pt x="468" y="25769"/>
                    <a:pt x="468" y="25669"/>
                  </a:cubicBezTo>
                  <a:cubicBezTo>
                    <a:pt x="434" y="25402"/>
                    <a:pt x="434" y="25102"/>
                    <a:pt x="434" y="24835"/>
                  </a:cubicBezTo>
                  <a:cubicBezTo>
                    <a:pt x="434" y="24735"/>
                    <a:pt x="334" y="24635"/>
                    <a:pt x="201" y="24635"/>
                  </a:cubicBezTo>
                  <a:close/>
                  <a:moveTo>
                    <a:pt x="400" y="26294"/>
                  </a:moveTo>
                  <a:cubicBezTo>
                    <a:pt x="379" y="26294"/>
                    <a:pt x="357" y="26297"/>
                    <a:pt x="334" y="26303"/>
                  </a:cubicBezTo>
                  <a:cubicBezTo>
                    <a:pt x="234" y="26336"/>
                    <a:pt x="167" y="26436"/>
                    <a:pt x="201" y="26536"/>
                  </a:cubicBezTo>
                  <a:cubicBezTo>
                    <a:pt x="234" y="26837"/>
                    <a:pt x="301" y="27103"/>
                    <a:pt x="401" y="27370"/>
                  </a:cubicBezTo>
                  <a:cubicBezTo>
                    <a:pt x="434" y="27470"/>
                    <a:pt x="501" y="27537"/>
                    <a:pt x="601" y="27537"/>
                  </a:cubicBezTo>
                  <a:cubicBezTo>
                    <a:pt x="601" y="27537"/>
                    <a:pt x="634" y="27537"/>
                    <a:pt x="668" y="27504"/>
                  </a:cubicBezTo>
                  <a:cubicBezTo>
                    <a:pt x="768" y="27470"/>
                    <a:pt x="834" y="27370"/>
                    <a:pt x="801" y="27270"/>
                  </a:cubicBezTo>
                  <a:cubicBezTo>
                    <a:pt x="701" y="27003"/>
                    <a:pt x="634" y="26736"/>
                    <a:pt x="601" y="26470"/>
                  </a:cubicBezTo>
                  <a:cubicBezTo>
                    <a:pt x="573" y="26359"/>
                    <a:pt x="500" y="26294"/>
                    <a:pt x="400" y="26294"/>
                  </a:cubicBezTo>
                  <a:close/>
                  <a:moveTo>
                    <a:pt x="876" y="27892"/>
                  </a:moveTo>
                  <a:cubicBezTo>
                    <a:pt x="850" y="27892"/>
                    <a:pt x="825" y="27896"/>
                    <a:pt x="801" y="27904"/>
                  </a:cubicBezTo>
                  <a:cubicBezTo>
                    <a:pt x="701" y="27937"/>
                    <a:pt x="634" y="28071"/>
                    <a:pt x="668" y="28171"/>
                  </a:cubicBezTo>
                  <a:cubicBezTo>
                    <a:pt x="801" y="28438"/>
                    <a:pt x="901" y="28705"/>
                    <a:pt x="1035" y="28971"/>
                  </a:cubicBezTo>
                  <a:cubicBezTo>
                    <a:pt x="1068" y="29038"/>
                    <a:pt x="1135" y="29071"/>
                    <a:pt x="1235" y="29071"/>
                  </a:cubicBezTo>
                  <a:cubicBezTo>
                    <a:pt x="1235" y="29071"/>
                    <a:pt x="1268" y="29071"/>
                    <a:pt x="1301" y="29038"/>
                  </a:cubicBezTo>
                  <a:cubicBezTo>
                    <a:pt x="1402" y="29005"/>
                    <a:pt x="1468" y="28871"/>
                    <a:pt x="1402" y="28771"/>
                  </a:cubicBezTo>
                  <a:cubicBezTo>
                    <a:pt x="1268" y="28538"/>
                    <a:pt x="1168" y="28271"/>
                    <a:pt x="1068" y="28037"/>
                  </a:cubicBezTo>
                  <a:cubicBezTo>
                    <a:pt x="1042" y="27935"/>
                    <a:pt x="959" y="27892"/>
                    <a:pt x="876" y="27892"/>
                  </a:cubicBezTo>
                  <a:close/>
                  <a:moveTo>
                    <a:pt x="1625" y="29370"/>
                  </a:moveTo>
                  <a:cubicBezTo>
                    <a:pt x="1591" y="29370"/>
                    <a:pt x="1559" y="29381"/>
                    <a:pt x="1535" y="29405"/>
                  </a:cubicBezTo>
                  <a:cubicBezTo>
                    <a:pt x="1435" y="29472"/>
                    <a:pt x="1402" y="29605"/>
                    <a:pt x="1468" y="29705"/>
                  </a:cubicBezTo>
                  <a:cubicBezTo>
                    <a:pt x="1602" y="29939"/>
                    <a:pt x="1768" y="30172"/>
                    <a:pt x="1935" y="30406"/>
                  </a:cubicBezTo>
                  <a:cubicBezTo>
                    <a:pt x="2002" y="30439"/>
                    <a:pt x="2035" y="30472"/>
                    <a:pt x="2102" y="30472"/>
                  </a:cubicBezTo>
                  <a:cubicBezTo>
                    <a:pt x="2169" y="30472"/>
                    <a:pt x="2202" y="30472"/>
                    <a:pt x="2235" y="30439"/>
                  </a:cubicBezTo>
                  <a:cubicBezTo>
                    <a:pt x="2336" y="30372"/>
                    <a:pt x="2336" y="30239"/>
                    <a:pt x="2269" y="30139"/>
                  </a:cubicBezTo>
                  <a:cubicBezTo>
                    <a:pt x="2102" y="29939"/>
                    <a:pt x="1969" y="29705"/>
                    <a:pt x="1802" y="29472"/>
                  </a:cubicBezTo>
                  <a:cubicBezTo>
                    <a:pt x="1759" y="29407"/>
                    <a:pt x="1688" y="29370"/>
                    <a:pt x="1625" y="29370"/>
                  </a:cubicBezTo>
                  <a:close/>
                  <a:moveTo>
                    <a:pt x="2665" y="30689"/>
                  </a:moveTo>
                  <a:cubicBezTo>
                    <a:pt x="2611" y="30689"/>
                    <a:pt x="2552" y="30706"/>
                    <a:pt x="2502" y="30739"/>
                  </a:cubicBezTo>
                  <a:cubicBezTo>
                    <a:pt x="2436" y="30839"/>
                    <a:pt x="2436" y="30973"/>
                    <a:pt x="2536" y="31040"/>
                  </a:cubicBezTo>
                  <a:cubicBezTo>
                    <a:pt x="2736" y="31273"/>
                    <a:pt x="2969" y="31440"/>
                    <a:pt x="3203" y="31607"/>
                  </a:cubicBezTo>
                  <a:cubicBezTo>
                    <a:pt x="3236" y="31607"/>
                    <a:pt x="3270" y="31640"/>
                    <a:pt x="3303" y="31640"/>
                  </a:cubicBezTo>
                  <a:cubicBezTo>
                    <a:pt x="3370" y="31640"/>
                    <a:pt x="3436" y="31607"/>
                    <a:pt x="3470" y="31540"/>
                  </a:cubicBezTo>
                  <a:cubicBezTo>
                    <a:pt x="3536" y="31440"/>
                    <a:pt x="3536" y="31306"/>
                    <a:pt x="3436" y="31240"/>
                  </a:cubicBezTo>
                  <a:cubicBezTo>
                    <a:pt x="3236" y="31106"/>
                    <a:pt x="3036" y="30939"/>
                    <a:pt x="2803" y="30739"/>
                  </a:cubicBezTo>
                  <a:cubicBezTo>
                    <a:pt x="2769" y="30706"/>
                    <a:pt x="2719" y="30689"/>
                    <a:pt x="2665" y="30689"/>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4" name="Google Shape;3234;p32"/>
          <p:cNvGrpSpPr/>
          <p:nvPr/>
        </p:nvGrpSpPr>
        <p:grpSpPr>
          <a:xfrm>
            <a:off x="8043167" y="4812300"/>
            <a:ext cx="1225333" cy="366267"/>
            <a:chOff x="3610700" y="3614675"/>
            <a:chExt cx="919000" cy="274700"/>
          </a:xfrm>
        </p:grpSpPr>
        <p:sp>
          <p:nvSpPr>
            <p:cNvPr id="3235" name="Google Shape;3235;p32"/>
            <p:cNvSpPr/>
            <p:nvPr/>
          </p:nvSpPr>
          <p:spPr>
            <a:xfrm>
              <a:off x="3613525" y="3703350"/>
              <a:ext cx="157725" cy="113300"/>
            </a:xfrm>
            <a:custGeom>
              <a:avLst/>
              <a:gdLst/>
              <a:ahLst/>
              <a:cxnLst/>
              <a:rect l="l" t="t" r="r" b="b"/>
              <a:pathLst>
                <a:path w="6309" h="4532" extrusionOk="0">
                  <a:moveTo>
                    <a:pt x="1774" y="0"/>
                  </a:moveTo>
                  <a:cubicBezTo>
                    <a:pt x="1065" y="0"/>
                    <a:pt x="346" y="250"/>
                    <a:pt x="187" y="1203"/>
                  </a:cubicBezTo>
                  <a:cubicBezTo>
                    <a:pt x="0" y="2309"/>
                    <a:pt x="992" y="2551"/>
                    <a:pt x="1898" y="2551"/>
                  </a:cubicBezTo>
                  <a:cubicBezTo>
                    <a:pt x="2603" y="2551"/>
                    <a:pt x="3256" y="2404"/>
                    <a:pt x="3256" y="2404"/>
                  </a:cubicBezTo>
                  <a:lnTo>
                    <a:pt x="3256" y="2404"/>
                  </a:lnTo>
                  <a:cubicBezTo>
                    <a:pt x="3256" y="2404"/>
                    <a:pt x="2456" y="3671"/>
                    <a:pt x="3223" y="4405"/>
                  </a:cubicBezTo>
                  <a:cubicBezTo>
                    <a:pt x="3321" y="4491"/>
                    <a:pt x="3448" y="4531"/>
                    <a:pt x="3588" y="4531"/>
                  </a:cubicBezTo>
                  <a:cubicBezTo>
                    <a:pt x="4594" y="4531"/>
                    <a:pt x="6308" y="2468"/>
                    <a:pt x="3323" y="302"/>
                  </a:cubicBezTo>
                  <a:cubicBezTo>
                    <a:pt x="3323" y="302"/>
                    <a:pt x="2554" y="0"/>
                    <a:pt x="1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32"/>
            <p:cNvSpPr/>
            <p:nvPr/>
          </p:nvSpPr>
          <p:spPr>
            <a:xfrm>
              <a:off x="3680750" y="3624775"/>
              <a:ext cx="135325" cy="123075"/>
            </a:xfrm>
            <a:custGeom>
              <a:avLst/>
              <a:gdLst/>
              <a:ahLst/>
              <a:cxnLst/>
              <a:rect l="l" t="t" r="r" b="b"/>
              <a:pathLst>
                <a:path w="5413" h="4923" extrusionOk="0">
                  <a:moveTo>
                    <a:pt x="2169" y="1"/>
                  </a:moveTo>
                  <a:cubicBezTo>
                    <a:pt x="2116" y="1"/>
                    <a:pt x="2060" y="4"/>
                    <a:pt x="2002" y="9"/>
                  </a:cubicBezTo>
                  <a:cubicBezTo>
                    <a:pt x="0" y="210"/>
                    <a:pt x="901" y="3078"/>
                    <a:pt x="901" y="3078"/>
                  </a:cubicBezTo>
                  <a:cubicBezTo>
                    <a:pt x="1767" y="4461"/>
                    <a:pt x="2678" y="4923"/>
                    <a:pt x="3430" y="4923"/>
                  </a:cubicBezTo>
                  <a:cubicBezTo>
                    <a:pt x="4620" y="4923"/>
                    <a:pt x="5413" y="3769"/>
                    <a:pt x="5004" y="3278"/>
                  </a:cubicBezTo>
                  <a:cubicBezTo>
                    <a:pt x="4755" y="2967"/>
                    <a:pt x="4413" y="2870"/>
                    <a:pt x="4082" y="2870"/>
                  </a:cubicBezTo>
                  <a:cubicBezTo>
                    <a:pt x="3527" y="2870"/>
                    <a:pt x="3002" y="3145"/>
                    <a:pt x="3002" y="3145"/>
                  </a:cubicBezTo>
                  <a:cubicBezTo>
                    <a:pt x="3002" y="3145"/>
                    <a:pt x="3946" y="1"/>
                    <a:pt x="2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32"/>
            <p:cNvSpPr/>
            <p:nvPr/>
          </p:nvSpPr>
          <p:spPr>
            <a:xfrm>
              <a:off x="3610700" y="3666875"/>
              <a:ext cx="75900" cy="29025"/>
            </a:xfrm>
            <a:custGeom>
              <a:avLst/>
              <a:gdLst/>
              <a:ahLst/>
              <a:cxnLst/>
              <a:rect l="l" t="t" r="r" b="b"/>
              <a:pathLst>
                <a:path w="3036" h="1161" extrusionOk="0">
                  <a:moveTo>
                    <a:pt x="1455" y="1"/>
                  </a:moveTo>
                  <a:cubicBezTo>
                    <a:pt x="946" y="1"/>
                    <a:pt x="452" y="167"/>
                    <a:pt x="134" y="327"/>
                  </a:cubicBezTo>
                  <a:cubicBezTo>
                    <a:pt x="34" y="394"/>
                    <a:pt x="0" y="527"/>
                    <a:pt x="67" y="627"/>
                  </a:cubicBezTo>
                  <a:cubicBezTo>
                    <a:pt x="110" y="692"/>
                    <a:pt x="167" y="728"/>
                    <a:pt x="229" y="728"/>
                  </a:cubicBezTo>
                  <a:cubicBezTo>
                    <a:pt x="263" y="728"/>
                    <a:pt x="298" y="717"/>
                    <a:pt x="334" y="694"/>
                  </a:cubicBezTo>
                  <a:cubicBezTo>
                    <a:pt x="372" y="675"/>
                    <a:pt x="885" y="402"/>
                    <a:pt x="1447" y="402"/>
                  </a:cubicBezTo>
                  <a:cubicBezTo>
                    <a:pt x="1862" y="402"/>
                    <a:pt x="2305" y="551"/>
                    <a:pt x="2602" y="1061"/>
                  </a:cubicBezTo>
                  <a:cubicBezTo>
                    <a:pt x="2669" y="1127"/>
                    <a:pt x="2736" y="1161"/>
                    <a:pt x="2802" y="1161"/>
                  </a:cubicBezTo>
                  <a:cubicBezTo>
                    <a:pt x="2836" y="1161"/>
                    <a:pt x="2869" y="1161"/>
                    <a:pt x="2902" y="1127"/>
                  </a:cubicBezTo>
                  <a:cubicBezTo>
                    <a:pt x="3002" y="1061"/>
                    <a:pt x="3036" y="927"/>
                    <a:pt x="2969" y="827"/>
                  </a:cubicBezTo>
                  <a:cubicBezTo>
                    <a:pt x="2586" y="200"/>
                    <a:pt x="2011" y="1"/>
                    <a:pt x="145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32"/>
            <p:cNvSpPr/>
            <p:nvPr/>
          </p:nvSpPr>
          <p:spPr>
            <a:xfrm>
              <a:off x="3665725" y="3614675"/>
              <a:ext cx="29225" cy="72050"/>
            </a:xfrm>
            <a:custGeom>
              <a:avLst/>
              <a:gdLst/>
              <a:ahLst/>
              <a:cxnLst/>
              <a:rect l="l" t="t" r="r" b="b"/>
              <a:pathLst>
                <a:path w="1169" h="2882" extrusionOk="0">
                  <a:moveTo>
                    <a:pt x="754" y="0"/>
                  </a:moveTo>
                  <a:cubicBezTo>
                    <a:pt x="724" y="0"/>
                    <a:pt x="695" y="4"/>
                    <a:pt x="668" y="13"/>
                  </a:cubicBezTo>
                  <a:cubicBezTo>
                    <a:pt x="635" y="46"/>
                    <a:pt x="234" y="280"/>
                    <a:pt x="134" y="847"/>
                  </a:cubicBezTo>
                  <a:cubicBezTo>
                    <a:pt x="1" y="1414"/>
                    <a:pt x="234" y="2081"/>
                    <a:pt x="768" y="2815"/>
                  </a:cubicBezTo>
                  <a:cubicBezTo>
                    <a:pt x="801" y="2848"/>
                    <a:pt x="868" y="2882"/>
                    <a:pt x="935" y="2882"/>
                  </a:cubicBezTo>
                  <a:cubicBezTo>
                    <a:pt x="968" y="2882"/>
                    <a:pt x="1002" y="2882"/>
                    <a:pt x="1035" y="2848"/>
                  </a:cubicBezTo>
                  <a:cubicBezTo>
                    <a:pt x="1135" y="2782"/>
                    <a:pt x="1168" y="2648"/>
                    <a:pt x="1102" y="2548"/>
                  </a:cubicBezTo>
                  <a:cubicBezTo>
                    <a:pt x="635" y="1948"/>
                    <a:pt x="434" y="1381"/>
                    <a:pt x="535" y="947"/>
                  </a:cubicBezTo>
                  <a:cubicBezTo>
                    <a:pt x="601" y="547"/>
                    <a:pt x="868" y="380"/>
                    <a:pt x="868" y="380"/>
                  </a:cubicBezTo>
                  <a:cubicBezTo>
                    <a:pt x="968" y="313"/>
                    <a:pt x="1002" y="180"/>
                    <a:pt x="968" y="80"/>
                  </a:cubicBezTo>
                  <a:cubicBezTo>
                    <a:pt x="919" y="31"/>
                    <a:pt x="835" y="0"/>
                    <a:pt x="75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32"/>
            <p:cNvSpPr/>
            <p:nvPr/>
          </p:nvSpPr>
          <p:spPr>
            <a:xfrm>
              <a:off x="3803325" y="3701400"/>
              <a:ext cx="726375" cy="187975"/>
            </a:xfrm>
            <a:custGeom>
              <a:avLst/>
              <a:gdLst/>
              <a:ahLst/>
              <a:cxnLst/>
              <a:rect l="l" t="t" r="r" b="b"/>
              <a:pathLst>
                <a:path w="29055" h="7519" extrusionOk="0">
                  <a:moveTo>
                    <a:pt x="28276" y="0"/>
                  </a:moveTo>
                  <a:cubicBezTo>
                    <a:pt x="28228" y="0"/>
                    <a:pt x="28184" y="17"/>
                    <a:pt x="28154" y="47"/>
                  </a:cubicBezTo>
                  <a:cubicBezTo>
                    <a:pt x="28054" y="147"/>
                    <a:pt x="28054" y="280"/>
                    <a:pt x="28154" y="347"/>
                  </a:cubicBezTo>
                  <a:cubicBezTo>
                    <a:pt x="28288" y="514"/>
                    <a:pt x="28421" y="747"/>
                    <a:pt x="28488" y="981"/>
                  </a:cubicBezTo>
                  <a:cubicBezTo>
                    <a:pt x="28521" y="1081"/>
                    <a:pt x="28621" y="1147"/>
                    <a:pt x="28688" y="1147"/>
                  </a:cubicBezTo>
                  <a:cubicBezTo>
                    <a:pt x="28721" y="1147"/>
                    <a:pt x="28755" y="1114"/>
                    <a:pt x="28755" y="1114"/>
                  </a:cubicBezTo>
                  <a:cubicBezTo>
                    <a:pt x="28888" y="1081"/>
                    <a:pt x="28921" y="981"/>
                    <a:pt x="28888" y="847"/>
                  </a:cubicBezTo>
                  <a:cubicBezTo>
                    <a:pt x="28788" y="547"/>
                    <a:pt x="28655" y="280"/>
                    <a:pt x="28454" y="80"/>
                  </a:cubicBezTo>
                  <a:cubicBezTo>
                    <a:pt x="28399" y="25"/>
                    <a:pt x="28334" y="0"/>
                    <a:pt x="28276" y="0"/>
                  </a:cubicBezTo>
                  <a:close/>
                  <a:moveTo>
                    <a:pt x="28821" y="1548"/>
                  </a:moveTo>
                  <a:cubicBezTo>
                    <a:pt x="28721" y="1548"/>
                    <a:pt x="28621" y="1648"/>
                    <a:pt x="28621" y="1748"/>
                  </a:cubicBezTo>
                  <a:lnTo>
                    <a:pt x="28621" y="1815"/>
                  </a:lnTo>
                  <a:cubicBezTo>
                    <a:pt x="28621" y="2048"/>
                    <a:pt x="28588" y="2282"/>
                    <a:pt x="28555" y="2548"/>
                  </a:cubicBezTo>
                  <a:cubicBezTo>
                    <a:pt x="28521" y="2648"/>
                    <a:pt x="28621" y="2749"/>
                    <a:pt x="28721" y="2782"/>
                  </a:cubicBezTo>
                  <a:lnTo>
                    <a:pt x="28755" y="2782"/>
                  </a:lnTo>
                  <a:cubicBezTo>
                    <a:pt x="28855" y="2782"/>
                    <a:pt x="28955" y="2715"/>
                    <a:pt x="28955" y="2615"/>
                  </a:cubicBezTo>
                  <a:cubicBezTo>
                    <a:pt x="29022" y="2348"/>
                    <a:pt x="29055" y="2081"/>
                    <a:pt x="29055" y="1815"/>
                  </a:cubicBezTo>
                  <a:lnTo>
                    <a:pt x="29022" y="1748"/>
                  </a:lnTo>
                  <a:cubicBezTo>
                    <a:pt x="29022" y="1614"/>
                    <a:pt x="28921" y="1548"/>
                    <a:pt x="28821" y="1548"/>
                  </a:cubicBezTo>
                  <a:close/>
                  <a:moveTo>
                    <a:pt x="9220" y="2412"/>
                  </a:moveTo>
                  <a:cubicBezTo>
                    <a:pt x="9184" y="2412"/>
                    <a:pt x="9146" y="2423"/>
                    <a:pt x="9107" y="2448"/>
                  </a:cubicBezTo>
                  <a:cubicBezTo>
                    <a:pt x="8874" y="2582"/>
                    <a:pt x="8674" y="2882"/>
                    <a:pt x="8607" y="3282"/>
                  </a:cubicBezTo>
                  <a:cubicBezTo>
                    <a:pt x="8574" y="3382"/>
                    <a:pt x="8640" y="3482"/>
                    <a:pt x="8774" y="3516"/>
                  </a:cubicBezTo>
                  <a:lnTo>
                    <a:pt x="8807" y="3516"/>
                  </a:lnTo>
                  <a:cubicBezTo>
                    <a:pt x="8907" y="3516"/>
                    <a:pt x="8974" y="3449"/>
                    <a:pt x="9007" y="3349"/>
                  </a:cubicBezTo>
                  <a:cubicBezTo>
                    <a:pt x="9074" y="3082"/>
                    <a:pt x="9174" y="2882"/>
                    <a:pt x="9341" y="2782"/>
                  </a:cubicBezTo>
                  <a:cubicBezTo>
                    <a:pt x="9441" y="2715"/>
                    <a:pt x="9441" y="2582"/>
                    <a:pt x="9374" y="2482"/>
                  </a:cubicBezTo>
                  <a:cubicBezTo>
                    <a:pt x="9333" y="2440"/>
                    <a:pt x="9279" y="2412"/>
                    <a:pt x="9220" y="2412"/>
                  </a:cubicBezTo>
                  <a:close/>
                  <a:moveTo>
                    <a:pt x="18558" y="2840"/>
                  </a:moveTo>
                  <a:cubicBezTo>
                    <a:pt x="18470" y="2840"/>
                    <a:pt x="18375" y="2900"/>
                    <a:pt x="18347" y="2982"/>
                  </a:cubicBezTo>
                  <a:cubicBezTo>
                    <a:pt x="18314" y="3082"/>
                    <a:pt x="18381" y="3216"/>
                    <a:pt x="18481" y="3249"/>
                  </a:cubicBezTo>
                  <a:cubicBezTo>
                    <a:pt x="18681" y="3316"/>
                    <a:pt x="18714" y="3516"/>
                    <a:pt x="18714" y="3716"/>
                  </a:cubicBezTo>
                  <a:lnTo>
                    <a:pt x="19148" y="3716"/>
                  </a:lnTo>
                  <a:cubicBezTo>
                    <a:pt x="19148" y="3282"/>
                    <a:pt x="18948" y="2949"/>
                    <a:pt x="18614" y="2849"/>
                  </a:cubicBezTo>
                  <a:cubicBezTo>
                    <a:pt x="18596" y="2843"/>
                    <a:pt x="18578" y="2840"/>
                    <a:pt x="18558" y="2840"/>
                  </a:cubicBezTo>
                  <a:close/>
                  <a:moveTo>
                    <a:pt x="9814" y="2709"/>
                  </a:moveTo>
                  <a:cubicBezTo>
                    <a:pt x="9801" y="2709"/>
                    <a:pt x="9788" y="2711"/>
                    <a:pt x="9774" y="2715"/>
                  </a:cubicBezTo>
                  <a:cubicBezTo>
                    <a:pt x="9641" y="2715"/>
                    <a:pt x="9574" y="2815"/>
                    <a:pt x="9574" y="2915"/>
                  </a:cubicBezTo>
                  <a:cubicBezTo>
                    <a:pt x="9574" y="2949"/>
                    <a:pt x="9574" y="2949"/>
                    <a:pt x="9574" y="2982"/>
                  </a:cubicBezTo>
                  <a:cubicBezTo>
                    <a:pt x="9574" y="3149"/>
                    <a:pt x="9508" y="3382"/>
                    <a:pt x="9407" y="3616"/>
                  </a:cubicBezTo>
                  <a:cubicBezTo>
                    <a:pt x="9374" y="3749"/>
                    <a:pt x="9407" y="3849"/>
                    <a:pt x="9508" y="3916"/>
                  </a:cubicBezTo>
                  <a:lnTo>
                    <a:pt x="9608" y="3916"/>
                  </a:lnTo>
                  <a:cubicBezTo>
                    <a:pt x="9674" y="3916"/>
                    <a:pt x="9741" y="3883"/>
                    <a:pt x="9808" y="3783"/>
                  </a:cubicBezTo>
                  <a:cubicBezTo>
                    <a:pt x="9908" y="3516"/>
                    <a:pt x="9975" y="3216"/>
                    <a:pt x="9975" y="2982"/>
                  </a:cubicBezTo>
                  <a:cubicBezTo>
                    <a:pt x="9975" y="2949"/>
                    <a:pt x="9975" y="2915"/>
                    <a:pt x="9975" y="2882"/>
                  </a:cubicBezTo>
                  <a:cubicBezTo>
                    <a:pt x="9975" y="2795"/>
                    <a:pt x="9900" y="2709"/>
                    <a:pt x="9814" y="2709"/>
                  </a:cubicBezTo>
                  <a:close/>
                  <a:moveTo>
                    <a:pt x="242" y="3037"/>
                  </a:moveTo>
                  <a:cubicBezTo>
                    <a:pt x="217" y="3037"/>
                    <a:pt x="191" y="3041"/>
                    <a:pt x="168" y="3049"/>
                  </a:cubicBezTo>
                  <a:cubicBezTo>
                    <a:pt x="67" y="3082"/>
                    <a:pt x="1" y="3182"/>
                    <a:pt x="34" y="3316"/>
                  </a:cubicBezTo>
                  <a:cubicBezTo>
                    <a:pt x="34" y="3316"/>
                    <a:pt x="134" y="3649"/>
                    <a:pt x="401" y="4083"/>
                  </a:cubicBezTo>
                  <a:cubicBezTo>
                    <a:pt x="434" y="4150"/>
                    <a:pt x="501" y="4216"/>
                    <a:pt x="601" y="4216"/>
                  </a:cubicBezTo>
                  <a:cubicBezTo>
                    <a:pt x="635" y="4216"/>
                    <a:pt x="668" y="4183"/>
                    <a:pt x="701" y="4183"/>
                  </a:cubicBezTo>
                  <a:cubicBezTo>
                    <a:pt x="801" y="4116"/>
                    <a:pt x="835" y="3983"/>
                    <a:pt x="768" y="3883"/>
                  </a:cubicBezTo>
                  <a:cubicBezTo>
                    <a:pt x="534" y="3482"/>
                    <a:pt x="434" y="3182"/>
                    <a:pt x="434" y="3182"/>
                  </a:cubicBezTo>
                  <a:cubicBezTo>
                    <a:pt x="409" y="3080"/>
                    <a:pt x="325" y="3037"/>
                    <a:pt x="242" y="3037"/>
                  </a:cubicBezTo>
                  <a:close/>
                  <a:moveTo>
                    <a:pt x="28554" y="3174"/>
                  </a:moveTo>
                  <a:cubicBezTo>
                    <a:pt x="28454" y="3174"/>
                    <a:pt x="28382" y="3233"/>
                    <a:pt x="28354" y="3316"/>
                  </a:cubicBezTo>
                  <a:cubicBezTo>
                    <a:pt x="28254" y="3549"/>
                    <a:pt x="28154" y="3816"/>
                    <a:pt x="28021" y="4049"/>
                  </a:cubicBezTo>
                  <a:cubicBezTo>
                    <a:pt x="27987" y="4150"/>
                    <a:pt x="28021" y="4283"/>
                    <a:pt x="28121" y="4316"/>
                  </a:cubicBezTo>
                  <a:cubicBezTo>
                    <a:pt x="28154" y="4350"/>
                    <a:pt x="28188" y="4350"/>
                    <a:pt x="28221" y="4350"/>
                  </a:cubicBezTo>
                  <a:cubicBezTo>
                    <a:pt x="28288" y="4350"/>
                    <a:pt x="28354" y="4316"/>
                    <a:pt x="28388" y="4250"/>
                  </a:cubicBezTo>
                  <a:cubicBezTo>
                    <a:pt x="28521" y="3983"/>
                    <a:pt x="28655" y="3716"/>
                    <a:pt x="28755" y="3449"/>
                  </a:cubicBezTo>
                  <a:cubicBezTo>
                    <a:pt x="28788" y="3349"/>
                    <a:pt x="28721" y="3216"/>
                    <a:pt x="28621" y="3182"/>
                  </a:cubicBezTo>
                  <a:cubicBezTo>
                    <a:pt x="28598" y="3176"/>
                    <a:pt x="28575" y="3174"/>
                    <a:pt x="28554" y="3174"/>
                  </a:cubicBezTo>
                  <a:close/>
                  <a:moveTo>
                    <a:pt x="17872" y="3170"/>
                  </a:moveTo>
                  <a:cubicBezTo>
                    <a:pt x="17789" y="3170"/>
                    <a:pt x="17706" y="3214"/>
                    <a:pt x="17680" y="3316"/>
                  </a:cubicBezTo>
                  <a:cubicBezTo>
                    <a:pt x="17647" y="3416"/>
                    <a:pt x="17647" y="3516"/>
                    <a:pt x="17647" y="3649"/>
                  </a:cubicBezTo>
                  <a:cubicBezTo>
                    <a:pt x="17647" y="3816"/>
                    <a:pt x="17680" y="4049"/>
                    <a:pt x="17747" y="4250"/>
                  </a:cubicBezTo>
                  <a:cubicBezTo>
                    <a:pt x="17780" y="4350"/>
                    <a:pt x="17880" y="4383"/>
                    <a:pt x="17947" y="4383"/>
                  </a:cubicBezTo>
                  <a:lnTo>
                    <a:pt x="18014" y="4383"/>
                  </a:lnTo>
                  <a:cubicBezTo>
                    <a:pt x="18147" y="4350"/>
                    <a:pt x="18180" y="4216"/>
                    <a:pt x="18147" y="4116"/>
                  </a:cubicBezTo>
                  <a:cubicBezTo>
                    <a:pt x="18080" y="3949"/>
                    <a:pt x="18047" y="3783"/>
                    <a:pt x="18047" y="3649"/>
                  </a:cubicBezTo>
                  <a:cubicBezTo>
                    <a:pt x="18047" y="3549"/>
                    <a:pt x="18080" y="3482"/>
                    <a:pt x="18080" y="3449"/>
                  </a:cubicBezTo>
                  <a:cubicBezTo>
                    <a:pt x="18114" y="3316"/>
                    <a:pt x="18047" y="3216"/>
                    <a:pt x="17947" y="3182"/>
                  </a:cubicBezTo>
                  <a:cubicBezTo>
                    <a:pt x="17923" y="3174"/>
                    <a:pt x="17898" y="3170"/>
                    <a:pt x="17872" y="3170"/>
                  </a:cubicBezTo>
                  <a:close/>
                  <a:moveTo>
                    <a:pt x="8792" y="3943"/>
                  </a:moveTo>
                  <a:cubicBezTo>
                    <a:pt x="8776" y="3943"/>
                    <a:pt x="8758" y="3945"/>
                    <a:pt x="8740" y="3949"/>
                  </a:cubicBezTo>
                  <a:cubicBezTo>
                    <a:pt x="8640" y="3949"/>
                    <a:pt x="8540" y="4049"/>
                    <a:pt x="8574" y="4183"/>
                  </a:cubicBezTo>
                  <a:cubicBezTo>
                    <a:pt x="8574" y="4316"/>
                    <a:pt x="8607" y="4483"/>
                    <a:pt x="8674" y="4650"/>
                  </a:cubicBezTo>
                  <a:cubicBezTo>
                    <a:pt x="8607" y="4717"/>
                    <a:pt x="8507" y="4783"/>
                    <a:pt x="8440" y="4850"/>
                  </a:cubicBezTo>
                  <a:cubicBezTo>
                    <a:pt x="8340" y="4917"/>
                    <a:pt x="8340" y="5050"/>
                    <a:pt x="8407" y="5150"/>
                  </a:cubicBezTo>
                  <a:cubicBezTo>
                    <a:pt x="8440" y="5184"/>
                    <a:pt x="8507" y="5217"/>
                    <a:pt x="8574" y="5217"/>
                  </a:cubicBezTo>
                  <a:cubicBezTo>
                    <a:pt x="8607" y="5217"/>
                    <a:pt x="8674" y="5217"/>
                    <a:pt x="8707" y="5184"/>
                  </a:cubicBezTo>
                  <a:cubicBezTo>
                    <a:pt x="8740" y="5150"/>
                    <a:pt x="8774" y="5117"/>
                    <a:pt x="8807" y="5084"/>
                  </a:cubicBezTo>
                  <a:cubicBezTo>
                    <a:pt x="8856" y="5132"/>
                    <a:pt x="8923" y="5163"/>
                    <a:pt x="8994" y="5163"/>
                  </a:cubicBezTo>
                  <a:cubicBezTo>
                    <a:pt x="9020" y="5163"/>
                    <a:pt x="9047" y="5159"/>
                    <a:pt x="9074" y="5150"/>
                  </a:cubicBezTo>
                  <a:cubicBezTo>
                    <a:pt x="9174" y="5117"/>
                    <a:pt x="9207" y="4983"/>
                    <a:pt x="9174" y="4883"/>
                  </a:cubicBezTo>
                  <a:cubicBezTo>
                    <a:pt x="9174" y="4850"/>
                    <a:pt x="9141" y="4817"/>
                    <a:pt x="9141" y="4783"/>
                  </a:cubicBezTo>
                  <a:cubicBezTo>
                    <a:pt x="9207" y="4683"/>
                    <a:pt x="9274" y="4617"/>
                    <a:pt x="9341" y="4550"/>
                  </a:cubicBezTo>
                  <a:cubicBezTo>
                    <a:pt x="9407" y="4450"/>
                    <a:pt x="9374" y="4316"/>
                    <a:pt x="9307" y="4250"/>
                  </a:cubicBezTo>
                  <a:cubicBezTo>
                    <a:pt x="9262" y="4220"/>
                    <a:pt x="9211" y="4203"/>
                    <a:pt x="9161" y="4203"/>
                  </a:cubicBezTo>
                  <a:cubicBezTo>
                    <a:pt x="9101" y="4203"/>
                    <a:pt x="9044" y="4228"/>
                    <a:pt x="9007" y="4283"/>
                  </a:cubicBezTo>
                  <a:cubicBezTo>
                    <a:pt x="9007" y="4216"/>
                    <a:pt x="8974" y="4183"/>
                    <a:pt x="8974" y="4116"/>
                  </a:cubicBezTo>
                  <a:cubicBezTo>
                    <a:pt x="8974" y="4030"/>
                    <a:pt x="8899" y="3943"/>
                    <a:pt x="8792" y="3943"/>
                  </a:cubicBezTo>
                  <a:close/>
                  <a:moveTo>
                    <a:pt x="1070" y="4470"/>
                  </a:moveTo>
                  <a:cubicBezTo>
                    <a:pt x="1025" y="4470"/>
                    <a:pt x="980" y="4487"/>
                    <a:pt x="935" y="4516"/>
                  </a:cubicBezTo>
                  <a:cubicBezTo>
                    <a:pt x="835" y="4583"/>
                    <a:pt x="835" y="4717"/>
                    <a:pt x="901" y="4817"/>
                  </a:cubicBezTo>
                  <a:cubicBezTo>
                    <a:pt x="1102" y="5050"/>
                    <a:pt x="1302" y="5250"/>
                    <a:pt x="1502" y="5450"/>
                  </a:cubicBezTo>
                  <a:cubicBezTo>
                    <a:pt x="1535" y="5484"/>
                    <a:pt x="1602" y="5484"/>
                    <a:pt x="1635" y="5484"/>
                  </a:cubicBezTo>
                  <a:cubicBezTo>
                    <a:pt x="1702" y="5484"/>
                    <a:pt x="1769" y="5450"/>
                    <a:pt x="1802" y="5417"/>
                  </a:cubicBezTo>
                  <a:cubicBezTo>
                    <a:pt x="1869" y="5317"/>
                    <a:pt x="1869" y="5184"/>
                    <a:pt x="1769" y="5117"/>
                  </a:cubicBezTo>
                  <a:cubicBezTo>
                    <a:pt x="1569" y="4950"/>
                    <a:pt x="1402" y="4750"/>
                    <a:pt x="1235" y="4550"/>
                  </a:cubicBezTo>
                  <a:cubicBezTo>
                    <a:pt x="1180" y="4495"/>
                    <a:pt x="1125" y="4470"/>
                    <a:pt x="1070" y="4470"/>
                  </a:cubicBezTo>
                  <a:close/>
                  <a:moveTo>
                    <a:pt x="18708" y="4316"/>
                  </a:moveTo>
                  <a:cubicBezTo>
                    <a:pt x="18636" y="4316"/>
                    <a:pt x="18570" y="4361"/>
                    <a:pt x="18547" y="4450"/>
                  </a:cubicBezTo>
                  <a:cubicBezTo>
                    <a:pt x="18481" y="4516"/>
                    <a:pt x="18447" y="4617"/>
                    <a:pt x="18381" y="4717"/>
                  </a:cubicBezTo>
                  <a:cubicBezTo>
                    <a:pt x="18371" y="4707"/>
                    <a:pt x="18358" y="4703"/>
                    <a:pt x="18344" y="4703"/>
                  </a:cubicBezTo>
                  <a:cubicBezTo>
                    <a:pt x="18311" y="4703"/>
                    <a:pt x="18271" y="4726"/>
                    <a:pt x="18247" y="4750"/>
                  </a:cubicBezTo>
                  <a:cubicBezTo>
                    <a:pt x="18147" y="4817"/>
                    <a:pt x="18147" y="4917"/>
                    <a:pt x="18180" y="5017"/>
                  </a:cubicBezTo>
                  <a:cubicBezTo>
                    <a:pt x="18180" y="5050"/>
                    <a:pt x="18147" y="5084"/>
                    <a:pt x="18114" y="5084"/>
                  </a:cubicBezTo>
                  <a:cubicBezTo>
                    <a:pt x="18047" y="5184"/>
                    <a:pt x="18047" y="5317"/>
                    <a:pt x="18147" y="5384"/>
                  </a:cubicBezTo>
                  <a:cubicBezTo>
                    <a:pt x="18192" y="5414"/>
                    <a:pt x="18244" y="5430"/>
                    <a:pt x="18293" y="5430"/>
                  </a:cubicBezTo>
                  <a:cubicBezTo>
                    <a:pt x="18354" y="5430"/>
                    <a:pt x="18411" y="5406"/>
                    <a:pt x="18447" y="5350"/>
                  </a:cubicBezTo>
                  <a:cubicBezTo>
                    <a:pt x="18581" y="5450"/>
                    <a:pt x="18681" y="5551"/>
                    <a:pt x="18814" y="5684"/>
                  </a:cubicBezTo>
                  <a:cubicBezTo>
                    <a:pt x="18848" y="5717"/>
                    <a:pt x="18881" y="5717"/>
                    <a:pt x="18948" y="5717"/>
                  </a:cubicBezTo>
                  <a:cubicBezTo>
                    <a:pt x="19014" y="5717"/>
                    <a:pt x="19048" y="5684"/>
                    <a:pt x="19114" y="5651"/>
                  </a:cubicBezTo>
                  <a:cubicBezTo>
                    <a:pt x="19181" y="5551"/>
                    <a:pt x="19181" y="5417"/>
                    <a:pt x="19081" y="5350"/>
                  </a:cubicBezTo>
                  <a:cubicBezTo>
                    <a:pt x="18948" y="5250"/>
                    <a:pt x="18814" y="5117"/>
                    <a:pt x="18714" y="4983"/>
                  </a:cubicBezTo>
                  <a:cubicBezTo>
                    <a:pt x="18781" y="4850"/>
                    <a:pt x="18848" y="4750"/>
                    <a:pt x="18914" y="4617"/>
                  </a:cubicBezTo>
                  <a:cubicBezTo>
                    <a:pt x="18948" y="4516"/>
                    <a:pt x="18914" y="4383"/>
                    <a:pt x="18814" y="4350"/>
                  </a:cubicBezTo>
                  <a:cubicBezTo>
                    <a:pt x="18781" y="4327"/>
                    <a:pt x="18744" y="4316"/>
                    <a:pt x="18708" y="4316"/>
                  </a:cubicBezTo>
                  <a:close/>
                  <a:moveTo>
                    <a:pt x="27797" y="4649"/>
                  </a:moveTo>
                  <a:cubicBezTo>
                    <a:pt x="27734" y="4649"/>
                    <a:pt x="27664" y="4685"/>
                    <a:pt x="27621" y="4750"/>
                  </a:cubicBezTo>
                  <a:cubicBezTo>
                    <a:pt x="27454" y="4950"/>
                    <a:pt x="27287" y="5184"/>
                    <a:pt x="27120" y="5384"/>
                  </a:cubicBezTo>
                  <a:cubicBezTo>
                    <a:pt x="27020" y="5450"/>
                    <a:pt x="27020" y="5584"/>
                    <a:pt x="27120" y="5651"/>
                  </a:cubicBezTo>
                  <a:cubicBezTo>
                    <a:pt x="27154" y="5684"/>
                    <a:pt x="27220" y="5717"/>
                    <a:pt x="27254" y="5717"/>
                  </a:cubicBezTo>
                  <a:cubicBezTo>
                    <a:pt x="27320" y="5717"/>
                    <a:pt x="27387" y="5684"/>
                    <a:pt x="27420" y="5651"/>
                  </a:cubicBezTo>
                  <a:cubicBezTo>
                    <a:pt x="27621" y="5450"/>
                    <a:pt x="27787" y="5217"/>
                    <a:pt x="27954" y="4983"/>
                  </a:cubicBezTo>
                  <a:cubicBezTo>
                    <a:pt x="28021" y="4883"/>
                    <a:pt x="27987" y="4750"/>
                    <a:pt x="27887" y="4683"/>
                  </a:cubicBezTo>
                  <a:cubicBezTo>
                    <a:pt x="27864" y="4660"/>
                    <a:pt x="27832" y="4649"/>
                    <a:pt x="27797" y="4649"/>
                  </a:cubicBezTo>
                  <a:close/>
                  <a:moveTo>
                    <a:pt x="7887" y="5282"/>
                  </a:moveTo>
                  <a:cubicBezTo>
                    <a:pt x="7848" y="5282"/>
                    <a:pt x="7808" y="5293"/>
                    <a:pt x="7773" y="5317"/>
                  </a:cubicBezTo>
                  <a:cubicBezTo>
                    <a:pt x="7573" y="5450"/>
                    <a:pt x="7306" y="5551"/>
                    <a:pt x="7072" y="5651"/>
                  </a:cubicBezTo>
                  <a:cubicBezTo>
                    <a:pt x="6972" y="5684"/>
                    <a:pt x="6906" y="5817"/>
                    <a:pt x="6939" y="5917"/>
                  </a:cubicBezTo>
                  <a:cubicBezTo>
                    <a:pt x="6972" y="6018"/>
                    <a:pt x="7072" y="6051"/>
                    <a:pt x="7139" y="6051"/>
                  </a:cubicBezTo>
                  <a:lnTo>
                    <a:pt x="7206" y="6051"/>
                  </a:lnTo>
                  <a:cubicBezTo>
                    <a:pt x="7506" y="5917"/>
                    <a:pt x="7740" y="5817"/>
                    <a:pt x="8006" y="5651"/>
                  </a:cubicBezTo>
                  <a:cubicBezTo>
                    <a:pt x="8107" y="5617"/>
                    <a:pt x="8140" y="5484"/>
                    <a:pt x="8073" y="5384"/>
                  </a:cubicBezTo>
                  <a:cubicBezTo>
                    <a:pt x="8030" y="5319"/>
                    <a:pt x="7959" y="5282"/>
                    <a:pt x="7887" y="5282"/>
                  </a:cubicBezTo>
                  <a:close/>
                  <a:moveTo>
                    <a:pt x="2321" y="5549"/>
                  </a:moveTo>
                  <a:cubicBezTo>
                    <a:pt x="2250" y="5549"/>
                    <a:pt x="2179" y="5586"/>
                    <a:pt x="2136" y="5651"/>
                  </a:cubicBezTo>
                  <a:cubicBezTo>
                    <a:pt x="2069" y="5751"/>
                    <a:pt x="2102" y="5884"/>
                    <a:pt x="2202" y="5951"/>
                  </a:cubicBezTo>
                  <a:cubicBezTo>
                    <a:pt x="2469" y="6084"/>
                    <a:pt x="2736" y="6218"/>
                    <a:pt x="3003" y="6318"/>
                  </a:cubicBezTo>
                  <a:lnTo>
                    <a:pt x="3070" y="6318"/>
                  </a:lnTo>
                  <a:cubicBezTo>
                    <a:pt x="3170" y="6318"/>
                    <a:pt x="3236" y="6284"/>
                    <a:pt x="3270" y="6184"/>
                  </a:cubicBezTo>
                  <a:cubicBezTo>
                    <a:pt x="3303" y="6084"/>
                    <a:pt x="3236" y="5951"/>
                    <a:pt x="3136" y="5917"/>
                  </a:cubicBezTo>
                  <a:cubicBezTo>
                    <a:pt x="2903" y="5817"/>
                    <a:pt x="2636" y="5717"/>
                    <a:pt x="2436" y="5584"/>
                  </a:cubicBezTo>
                  <a:cubicBezTo>
                    <a:pt x="2400" y="5560"/>
                    <a:pt x="2361" y="5549"/>
                    <a:pt x="2321" y="5549"/>
                  </a:cubicBezTo>
                  <a:close/>
                  <a:moveTo>
                    <a:pt x="6361" y="5909"/>
                  </a:moveTo>
                  <a:cubicBezTo>
                    <a:pt x="6342" y="5909"/>
                    <a:pt x="6323" y="5912"/>
                    <a:pt x="6305" y="5917"/>
                  </a:cubicBezTo>
                  <a:cubicBezTo>
                    <a:pt x="6138" y="5951"/>
                    <a:pt x="5938" y="5984"/>
                    <a:pt x="5772" y="6051"/>
                  </a:cubicBezTo>
                  <a:cubicBezTo>
                    <a:pt x="5671" y="6051"/>
                    <a:pt x="5605" y="6084"/>
                    <a:pt x="5505" y="6084"/>
                  </a:cubicBezTo>
                  <a:cubicBezTo>
                    <a:pt x="5405" y="6118"/>
                    <a:pt x="5305" y="6218"/>
                    <a:pt x="5338" y="6318"/>
                  </a:cubicBezTo>
                  <a:cubicBezTo>
                    <a:pt x="5338" y="6418"/>
                    <a:pt x="5438" y="6485"/>
                    <a:pt x="5538" y="6485"/>
                  </a:cubicBezTo>
                  <a:lnTo>
                    <a:pt x="5571" y="6485"/>
                  </a:lnTo>
                  <a:cubicBezTo>
                    <a:pt x="5671" y="6485"/>
                    <a:pt x="5738" y="6451"/>
                    <a:pt x="5838" y="6451"/>
                  </a:cubicBezTo>
                  <a:cubicBezTo>
                    <a:pt x="6038" y="6418"/>
                    <a:pt x="6239" y="6351"/>
                    <a:pt x="6405" y="6318"/>
                  </a:cubicBezTo>
                  <a:cubicBezTo>
                    <a:pt x="6505" y="6284"/>
                    <a:pt x="6572" y="6184"/>
                    <a:pt x="6539" y="6051"/>
                  </a:cubicBezTo>
                  <a:cubicBezTo>
                    <a:pt x="6539" y="5969"/>
                    <a:pt x="6448" y="5909"/>
                    <a:pt x="6361" y="5909"/>
                  </a:cubicBezTo>
                  <a:close/>
                  <a:moveTo>
                    <a:pt x="9392" y="5471"/>
                  </a:moveTo>
                  <a:cubicBezTo>
                    <a:pt x="9348" y="5471"/>
                    <a:pt x="9304" y="5487"/>
                    <a:pt x="9274" y="5517"/>
                  </a:cubicBezTo>
                  <a:cubicBezTo>
                    <a:pt x="9174" y="5584"/>
                    <a:pt x="9141" y="5717"/>
                    <a:pt x="9207" y="5817"/>
                  </a:cubicBezTo>
                  <a:cubicBezTo>
                    <a:pt x="9374" y="6051"/>
                    <a:pt x="9574" y="6251"/>
                    <a:pt x="9808" y="6451"/>
                  </a:cubicBezTo>
                  <a:cubicBezTo>
                    <a:pt x="9841" y="6485"/>
                    <a:pt x="9908" y="6518"/>
                    <a:pt x="9941" y="6518"/>
                  </a:cubicBezTo>
                  <a:cubicBezTo>
                    <a:pt x="10008" y="6518"/>
                    <a:pt x="10075" y="6485"/>
                    <a:pt x="10108" y="6418"/>
                  </a:cubicBezTo>
                  <a:cubicBezTo>
                    <a:pt x="10175" y="6351"/>
                    <a:pt x="10175" y="6218"/>
                    <a:pt x="10075" y="6151"/>
                  </a:cubicBezTo>
                  <a:cubicBezTo>
                    <a:pt x="9874" y="5951"/>
                    <a:pt x="9708" y="5784"/>
                    <a:pt x="9541" y="5551"/>
                  </a:cubicBezTo>
                  <a:cubicBezTo>
                    <a:pt x="9504" y="5495"/>
                    <a:pt x="9447" y="5471"/>
                    <a:pt x="9392" y="5471"/>
                  </a:cubicBezTo>
                  <a:close/>
                  <a:moveTo>
                    <a:pt x="17699" y="5621"/>
                  </a:moveTo>
                  <a:cubicBezTo>
                    <a:pt x="17654" y="5621"/>
                    <a:pt x="17610" y="5639"/>
                    <a:pt x="17580" y="5684"/>
                  </a:cubicBezTo>
                  <a:cubicBezTo>
                    <a:pt x="17380" y="5851"/>
                    <a:pt x="17146" y="6018"/>
                    <a:pt x="16913" y="6151"/>
                  </a:cubicBezTo>
                  <a:cubicBezTo>
                    <a:pt x="16813" y="6218"/>
                    <a:pt x="16779" y="6351"/>
                    <a:pt x="16846" y="6418"/>
                  </a:cubicBezTo>
                  <a:cubicBezTo>
                    <a:pt x="16880" y="6485"/>
                    <a:pt x="16980" y="6518"/>
                    <a:pt x="17046" y="6518"/>
                  </a:cubicBezTo>
                  <a:cubicBezTo>
                    <a:pt x="17080" y="6518"/>
                    <a:pt x="17113" y="6518"/>
                    <a:pt x="17146" y="6485"/>
                  </a:cubicBezTo>
                  <a:cubicBezTo>
                    <a:pt x="17380" y="6351"/>
                    <a:pt x="17613" y="6184"/>
                    <a:pt x="17847" y="5984"/>
                  </a:cubicBezTo>
                  <a:cubicBezTo>
                    <a:pt x="17914" y="5917"/>
                    <a:pt x="17947" y="5784"/>
                    <a:pt x="17847" y="5684"/>
                  </a:cubicBezTo>
                  <a:cubicBezTo>
                    <a:pt x="17810" y="5647"/>
                    <a:pt x="17754" y="5621"/>
                    <a:pt x="17699" y="5621"/>
                  </a:cubicBezTo>
                  <a:close/>
                  <a:moveTo>
                    <a:pt x="3864" y="6111"/>
                  </a:moveTo>
                  <a:cubicBezTo>
                    <a:pt x="3778" y="6111"/>
                    <a:pt x="3699" y="6198"/>
                    <a:pt x="3670" y="6284"/>
                  </a:cubicBezTo>
                  <a:cubicBezTo>
                    <a:pt x="3670" y="6385"/>
                    <a:pt x="3737" y="6518"/>
                    <a:pt x="3837" y="6518"/>
                  </a:cubicBezTo>
                  <a:cubicBezTo>
                    <a:pt x="4104" y="6551"/>
                    <a:pt x="4337" y="6585"/>
                    <a:pt x="4604" y="6585"/>
                  </a:cubicBezTo>
                  <a:lnTo>
                    <a:pt x="4704" y="6585"/>
                  </a:lnTo>
                  <a:cubicBezTo>
                    <a:pt x="4838" y="6585"/>
                    <a:pt x="4904" y="6485"/>
                    <a:pt x="4904" y="6351"/>
                  </a:cubicBezTo>
                  <a:cubicBezTo>
                    <a:pt x="4904" y="6251"/>
                    <a:pt x="4804" y="6151"/>
                    <a:pt x="4704" y="6151"/>
                  </a:cubicBezTo>
                  <a:lnTo>
                    <a:pt x="4604" y="6151"/>
                  </a:lnTo>
                  <a:cubicBezTo>
                    <a:pt x="4371" y="6151"/>
                    <a:pt x="4137" y="6151"/>
                    <a:pt x="3904" y="6118"/>
                  </a:cubicBezTo>
                  <a:cubicBezTo>
                    <a:pt x="3890" y="6113"/>
                    <a:pt x="3877" y="6111"/>
                    <a:pt x="3864" y="6111"/>
                  </a:cubicBezTo>
                  <a:close/>
                  <a:moveTo>
                    <a:pt x="19610" y="5783"/>
                  </a:moveTo>
                  <a:cubicBezTo>
                    <a:pt x="19548" y="5783"/>
                    <a:pt x="19491" y="5820"/>
                    <a:pt x="19448" y="5884"/>
                  </a:cubicBezTo>
                  <a:cubicBezTo>
                    <a:pt x="19381" y="5984"/>
                    <a:pt x="19415" y="6118"/>
                    <a:pt x="19515" y="6184"/>
                  </a:cubicBezTo>
                  <a:cubicBezTo>
                    <a:pt x="19748" y="6318"/>
                    <a:pt x="19982" y="6451"/>
                    <a:pt x="20249" y="6585"/>
                  </a:cubicBezTo>
                  <a:cubicBezTo>
                    <a:pt x="20282" y="6585"/>
                    <a:pt x="20315" y="6618"/>
                    <a:pt x="20349" y="6618"/>
                  </a:cubicBezTo>
                  <a:cubicBezTo>
                    <a:pt x="20415" y="6618"/>
                    <a:pt x="20515" y="6551"/>
                    <a:pt x="20549" y="6485"/>
                  </a:cubicBezTo>
                  <a:cubicBezTo>
                    <a:pt x="20582" y="6385"/>
                    <a:pt x="20549" y="6251"/>
                    <a:pt x="20449" y="6218"/>
                  </a:cubicBezTo>
                  <a:cubicBezTo>
                    <a:pt x="20182" y="6084"/>
                    <a:pt x="19948" y="5951"/>
                    <a:pt x="19715" y="5817"/>
                  </a:cubicBezTo>
                  <a:cubicBezTo>
                    <a:pt x="19679" y="5794"/>
                    <a:pt x="19644" y="5783"/>
                    <a:pt x="19610" y="5783"/>
                  </a:cubicBezTo>
                  <a:close/>
                  <a:moveTo>
                    <a:pt x="26666" y="5871"/>
                  </a:moveTo>
                  <a:cubicBezTo>
                    <a:pt x="26616" y="5871"/>
                    <a:pt x="26565" y="5888"/>
                    <a:pt x="26520" y="5917"/>
                  </a:cubicBezTo>
                  <a:cubicBezTo>
                    <a:pt x="26320" y="6084"/>
                    <a:pt x="26086" y="6251"/>
                    <a:pt x="25853" y="6351"/>
                  </a:cubicBezTo>
                  <a:cubicBezTo>
                    <a:pt x="25753" y="6418"/>
                    <a:pt x="25719" y="6551"/>
                    <a:pt x="25786" y="6651"/>
                  </a:cubicBezTo>
                  <a:cubicBezTo>
                    <a:pt x="25819" y="6718"/>
                    <a:pt x="25886" y="6751"/>
                    <a:pt x="25953" y="6751"/>
                  </a:cubicBezTo>
                  <a:cubicBezTo>
                    <a:pt x="25986" y="6751"/>
                    <a:pt x="26019" y="6751"/>
                    <a:pt x="26053" y="6718"/>
                  </a:cubicBezTo>
                  <a:cubicBezTo>
                    <a:pt x="26320" y="6585"/>
                    <a:pt x="26553" y="6418"/>
                    <a:pt x="26787" y="6251"/>
                  </a:cubicBezTo>
                  <a:cubicBezTo>
                    <a:pt x="26887" y="6184"/>
                    <a:pt x="26887" y="6051"/>
                    <a:pt x="26820" y="5951"/>
                  </a:cubicBezTo>
                  <a:cubicBezTo>
                    <a:pt x="26783" y="5896"/>
                    <a:pt x="26726" y="5871"/>
                    <a:pt x="26666" y="5871"/>
                  </a:cubicBezTo>
                  <a:close/>
                  <a:moveTo>
                    <a:pt x="21094" y="6491"/>
                  </a:moveTo>
                  <a:cubicBezTo>
                    <a:pt x="21016" y="6491"/>
                    <a:pt x="20940" y="6546"/>
                    <a:pt x="20916" y="6618"/>
                  </a:cubicBezTo>
                  <a:cubicBezTo>
                    <a:pt x="20882" y="6751"/>
                    <a:pt x="20949" y="6852"/>
                    <a:pt x="21049" y="6885"/>
                  </a:cubicBezTo>
                  <a:cubicBezTo>
                    <a:pt x="21316" y="6985"/>
                    <a:pt x="21583" y="7052"/>
                    <a:pt x="21883" y="7118"/>
                  </a:cubicBezTo>
                  <a:cubicBezTo>
                    <a:pt x="21883" y="7152"/>
                    <a:pt x="21916" y="7152"/>
                    <a:pt x="21916" y="7152"/>
                  </a:cubicBezTo>
                  <a:cubicBezTo>
                    <a:pt x="22017" y="7152"/>
                    <a:pt x="22117" y="7085"/>
                    <a:pt x="22117" y="6985"/>
                  </a:cubicBezTo>
                  <a:cubicBezTo>
                    <a:pt x="22150" y="6885"/>
                    <a:pt x="22083" y="6751"/>
                    <a:pt x="21983" y="6718"/>
                  </a:cubicBezTo>
                  <a:cubicBezTo>
                    <a:pt x="21716" y="6651"/>
                    <a:pt x="21449" y="6585"/>
                    <a:pt x="21183" y="6518"/>
                  </a:cubicBezTo>
                  <a:cubicBezTo>
                    <a:pt x="21155" y="6499"/>
                    <a:pt x="21124" y="6491"/>
                    <a:pt x="21094" y="6491"/>
                  </a:cubicBezTo>
                  <a:close/>
                  <a:moveTo>
                    <a:pt x="16292" y="6505"/>
                  </a:moveTo>
                  <a:cubicBezTo>
                    <a:pt x="16264" y="6505"/>
                    <a:pt x="16237" y="6510"/>
                    <a:pt x="16212" y="6518"/>
                  </a:cubicBezTo>
                  <a:cubicBezTo>
                    <a:pt x="15979" y="6618"/>
                    <a:pt x="15712" y="6718"/>
                    <a:pt x="15445" y="6785"/>
                  </a:cubicBezTo>
                  <a:cubicBezTo>
                    <a:pt x="15345" y="6818"/>
                    <a:pt x="15278" y="6952"/>
                    <a:pt x="15312" y="7052"/>
                  </a:cubicBezTo>
                  <a:cubicBezTo>
                    <a:pt x="15345" y="7152"/>
                    <a:pt x="15412" y="7218"/>
                    <a:pt x="15512" y="7218"/>
                  </a:cubicBezTo>
                  <a:cubicBezTo>
                    <a:pt x="15545" y="7218"/>
                    <a:pt x="15545" y="7185"/>
                    <a:pt x="15579" y="7185"/>
                  </a:cubicBezTo>
                  <a:cubicBezTo>
                    <a:pt x="15845" y="7118"/>
                    <a:pt x="16112" y="7018"/>
                    <a:pt x="16379" y="6885"/>
                  </a:cubicBezTo>
                  <a:cubicBezTo>
                    <a:pt x="16479" y="6852"/>
                    <a:pt x="16546" y="6718"/>
                    <a:pt x="16479" y="6618"/>
                  </a:cubicBezTo>
                  <a:cubicBezTo>
                    <a:pt x="16454" y="6543"/>
                    <a:pt x="16373" y="6505"/>
                    <a:pt x="16292" y="6505"/>
                  </a:cubicBezTo>
                  <a:close/>
                  <a:moveTo>
                    <a:pt x="10627" y="6550"/>
                  </a:moveTo>
                  <a:cubicBezTo>
                    <a:pt x="10556" y="6550"/>
                    <a:pt x="10485" y="6587"/>
                    <a:pt x="10442" y="6651"/>
                  </a:cubicBezTo>
                  <a:cubicBezTo>
                    <a:pt x="10408" y="6751"/>
                    <a:pt x="10442" y="6885"/>
                    <a:pt x="10542" y="6952"/>
                  </a:cubicBezTo>
                  <a:cubicBezTo>
                    <a:pt x="10775" y="7085"/>
                    <a:pt x="11042" y="7185"/>
                    <a:pt x="11342" y="7285"/>
                  </a:cubicBezTo>
                  <a:lnTo>
                    <a:pt x="11409" y="7285"/>
                  </a:lnTo>
                  <a:cubicBezTo>
                    <a:pt x="11476" y="7285"/>
                    <a:pt x="11576" y="7218"/>
                    <a:pt x="11609" y="7152"/>
                  </a:cubicBezTo>
                  <a:cubicBezTo>
                    <a:pt x="11642" y="7018"/>
                    <a:pt x="11576" y="6918"/>
                    <a:pt x="11476" y="6885"/>
                  </a:cubicBezTo>
                  <a:cubicBezTo>
                    <a:pt x="11209" y="6785"/>
                    <a:pt x="10942" y="6685"/>
                    <a:pt x="10742" y="6585"/>
                  </a:cubicBezTo>
                  <a:cubicBezTo>
                    <a:pt x="10706" y="6561"/>
                    <a:pt x="10667" y="6550"/>
                    <a:pt x="10627" y="6550"/>
                  </a:cubicBezTo>
                  <a:close/>
                  <a:moveTo>
                    <a:pt x="25186" y="6676"/>
                  </a:moveTo>
                  <a:cubicBezTo>
                    <a:pt x="25165" y="6676"/>
                    <a:pt x="25142" y="6679"/>
                    <a:pt x="25119" y="6685"/>
                  </a:cubicBezTo>
                  <a:cubicBezTo>
                    <a:pt x="24885" y="6785"/>
                    <a:pt x="24618" y="6852"/>
                    <a:pt x="24352" y="6885"/>
                  </a:cubicBezTo>
                  <a:cubicBezTo>
                    <a:pt x="24251" y="6918"/>
                    <a:pt x="24185" y="7018"/>
                    <a:pt x="24185" y="7152"/>
                  </a:cubicBezTo>
                  <a:cubicBezTo>
                    <a:pt x="24218" y="7252"/>
                    <a:pt x="24285" y="7319"/>
                    <a:pt x="24385" y="7319"/>
                  </a:cubicBezTo>
                  <a:lnTo>
                    <a:pt x="24452" y="7319"/>
                  </a:lnTo>
                  <a:cubicBezTo>
                    <a:pt x="24718" y="7252"/>
                    <a:pt x="25019" y="7185"/>
                    <a:pt x="25286" y="7085"/>
                  </a:cubicBezTo>
                  <a:cubicBezTo>
                    <a:pt x="25386" y="7052"/>
                    <a:pt x="25452" y="6918"/>
                    <a:pt x="25386" y="6818"/>
                  </a:cubicBezTo>
                  <a:cubicBezTo>
                    <a:pt x="25358" y="6736"/>
                    <a:pt x="25286" y="6676"/>
                    <a:pt x="25186" y="6676"/>
                  </a:cubicBezTo>
                  <a:close/>
                  <a:moveTo>
                    <a:pt x="22784" y="6885"/>
                  </a:moveTo>
                  <a:cubicBezTo>
                    <a:pt x="22650" y="6885"/>
                    <a:pt x="22550" y="6952"/>
                    <a:pt x="22550" y="7052"/>
                  </a:cubicBezTo>
                  <a:cubicBezTo>
                    <a:pt x="22517" y="7185"/>
                    <a:pt x="22617" y="7285"/>
                    <a:pt x="22717" y="7319"/>
                  </a:cubicBezTo>
                  <a:cubicBezTo>
                    <a:pt x="23017" y="7352"/>
                    <a:pt x="23284" y="7385"/>
                    <a:pt x="23584" y="7385"/>
                  </a:cubicBezTo>
                  <a:cubicBezTo>
                    <a:pt x="23684" y="7385"/>
                    <a:pt x="23784" y="7285"/>
                    <a:pt x="23784" y="7185"/>
                  </a:cubicBezTo>
                  <a:cubicBezTo>
                    <a:pt x="23784" y="7052"/>
                    <a:pt x="23684" y="6952"/>
                    <a:pt x="23584" y="6952"/>
                  </a:cubicBezTo>
                  <a:cubicBezTo>
                    <a:pt x="23317" y="6952"/>
                    <a:pt x="23051" y="6952"/>
                    <a:pt x="22784" y="6885"/>
                  </a:cubicBezTo>
                  <a:close/>
                  <a:moveTo>
                    <a:pt x="12243" y="7052"/>
                  </a:moveTo>
                  <a:cubicBezTo>
                    <a:pt x="12143" y="7052"/>
                    <a:pt x="12009" y="7118"/>
                    <a:pt x="12009" y="7218"/>
                  </a:cubicBezTo>
                  <a:cubicBezTo>
                    <a:pt x="11976" y="7352"/>
                    <a:pt x="12076" y="7452"/>
                    <a:pt x="12176" y="7452"/>
                  </a:cubicBezTo>
                  <a:cubicBezTo>
                    <a:pt x="12443" y="7519"/>
                    <a:pt x="12743" y="7519"/>
                    <a:pt x="13043" y="7519"/>
                  </a:cubicBezTo>
                  <a:cubicBezTo>
                    <a:pt x="13143" y="7519"/>
                    <a:pt x="13244" y="7452"/>
                    <a:pt x="13244" y="7319"/>
                  </a:cubicBezTo>
                  <a:cubicBezTo>
                    <a:pt x="13244" y="7218"/>
                    <a:pt x="13177" y="7118"/>
                    <a:pt x="13043" y="7118"/>
                  </a:cubicBezTo>
                  <a:cubicBezTo>
                    <a:pt x="12777" y="7118"/>
                    <a:pt x="12510" y="7085"/>
                    <a:pt x="12243" y="7052"/>
                  </a:cubicBezTo>
                  <a:close/>
                  <a:moveTo>
                    <a:pt x="14718" y="6978"/>
                  </a:moveTo>
                  <a:cubicBezTo>
                    <a:pt x="14705" y="6978"/>
                    <a:pt x="14691" y="6980"/>
                    <a:pt x="14678" y="6985"/>
                  </a:cubicBezTo>
                  <a:cubicBezTo>
                    <a:pt x="14411" y="7018"/>
                    <a:pt x="14144" y="7052"/>
                    <a:pt x="13844" y="7085"/>
                  </a:cubicBezTo>
                  <a:cubicBezTo>
                    <a:pt x="13744" y="7085"/>
                    <a:pt x="13644" y="7185"/>
                    <a:pt x="13677" y="7319"/>
                  </a:cubicBezTo>
                  <a:cubicBezTo>
                    <a:pt x="13677" y="7419"/>
                    <a:pt x="13777" y="7519"/>
                    <a:pt x="13877" y="7519"/>
                  </a:cubicBezTo>
                  <a:cubicBezTo>
                    <a:pt x="13877" y="7519"/>
                    <a:pt x="13877" y="7485"/>
                    <a:pt x="13877" y="7485"/>
                  </a:cubicBezTo>
                  <a:cubicBezTo>
                    <a:pt x="14178" y="7485"/>
                    <a:pt x="14478" y="7452"/>
                    <a:pt x="14745" y="7385"/>
                  </a:cubicBezTo>
                  <a:cubicBezTo>
                    <a:pt x="14845" y="7385"/>
                    <a:pt x="14911" y="7252"/>
                    <a:pt x="14911" y="7152"/>
                  </a:cubicBezTo>
                  <a:cubicBezTo>
                    <a:pt x="14883" y="7065"/>
                    <a:pt x="14804" y="6978"/>
                    <a:pt x="14718" y="6978"/>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40" name="Google Shape;3240;p32"/>
          <p:cNvSpPr/>
          <p:nvPr/>
        </p:nvSpPr>
        <p:spPr>
          <a:xfrm>
            <a:off x="756400" y="4625649"/>
            <a:ext cx="602853" cy="186660"/>
          </a:xfrm>
          <a:custGeom>
            <a:avLst/>
            <a:gdLst/>
            <a:ahLst/>
            <a:cxnLst/>
            <a:rect l="l" t="t" r="r" b="b"/>
            <a:pathLst>
              <a:path w="75200" h="23284" extrusionOk="0">
                <a:moveTo>
                  <a:pt x="34682" y="0"/>
                </a:moveTo>
                <a:cubicBezTo>
                  <a:pt x="27023" y="0"/>
                  <a:pt x="20396" y="4165"/>
                  <a:pt x="16870" y="10396"/>
                </a:cubicBezTo>
                <a:cubicBezTo>
                  <a:pt x="16445" y="11034"/>
                  <a:pt x="16019" y="11764"/>
                  <a:pt x="15715" y="12554"/>
                </a:cubicBezTo>
                <a:cubicBezTo>
                  <a:pt x="14104" y="11308"/>
                  <a:pt x="12189" y="10578"/>
                  <a:pt x="10123" y="10578"/>
                </a:cubicBezTo>
                <a:cubicBezTo>
                  <a:pt x="4530" y="10578"/>
                  <a:pt x="1" y="15867"/>
                  <a:pt x="1" y="22402"/>
                </a:cubicBezTo>
                <a:cubicBezTo>
                  <a:pt x="1" y="22706"/>
                  <a:pt x="1" y="22980"/>
                  <a:pt x="62" y="23283"/>
                </a:cubicBezTo>
                <a:lnTo>
                  <a:pt x="75200" y="23283"/>
                </a:lnTo>
                <a:cubicBezTo>
                  <a:pt x="74531" y="20274"/>
                  <a:pt x="71826" y="18025"/>
                  <a:pt x="68604" y="18025"/>
                </a:cubicBezTo>
                <a:cubicBezTo>
                  <a:pt x="67570" y="18025"/>
                  <a:pt x="66598" y="18268"/>
                  <a:pt x="65686" y="18694"/>
                </a:cubicBezTo>
                <a:cubicBezTo>
                  <a:pt x="63923" y="15046"/>
                  <a:pt x="60579" y="12554"/>
                  <a:pt x="56780" y="12554"/>
                </a:cubicBezTo>
                <a:cubicBezTo>
                  <a:pt x="55716" y="12554"/>
                  <a:pt x="54683" y="12767"/>
                  <a:pt x="53740" y="13101"/>
                </a:cubicBezTo>
                <a:cubicBezTo>
                  <a:pt x="50822" y="5472"/>
                  <a:pt x="43406" y="0"/>
                  <a:pt x="3468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1" name="Google Shape;3241;p32"/>
          <p:cNvGrpSpPr/>
          <p:nvPr/>
        </p:nvGrpSpPr>
        <p:grpSpPr>
          <a:xfrm flipH="1">
            <a:off x="96065" y="5435201"/>
            <a:ext cx="1241324" cy="1423233"/>
            <a:chOff x="476382" y="4076400"/>
            <a:chExt cx="930993" cy="1067425"/>
          </a:xfrm>
        </p:grpSpPr>
        <p:sp>
          <p:nvSpPr>
            <p:cNvPr id="3242" name="Google Shape;3242;p32"/>
            <p:cNvSpPr/>
            <p:nvPr/>
          </p:nvSpPr>
          <p:spPr>
            <a:xfrm>
              <a:off x="476382" y="4665119"/>
              <a:ext cx="371526" cy="180601"/>
            </a:xfrm>
            <a:custGeom>
              <a:avLst/>
              <a:gdLst/>
              <a:ahLst/>
              <a:cxnLst/>
              <a:rect l="l" t="t" r="r" b="b"/>
              <a:pathLst>
                <a:path w="17418" h="8467" extrusionOk="0">
                  <a:moveTo>
                    <a:pt x="4496" y="0"/>
                  </a:moveTo>
                  <a:cubicBezTo>
                    <a:pt x="1838" y="0"/>
                    <a:pt x="0" y="569"/>
                    <a:pt x="1012" y="1157"/>
                  </a:cubicBezTo>
                  <a:cubicBezTo>
                    <a:pt x="2679" y="2127"/>
                    <a:pt x="15085" y="8467"/>
                    <a:pt x="17114" y="8467"/>
                  </a:cubicBezTo>
                  <a:cubicBezTo>
                    <a:pt x="17318" y="8467"/>
                    <a:pt x="17417" y="8402"/>
                    <a:pt x="17390" y="8262"/>
                  </a:cubicBezTo>
                  <a:cubicBezTo>
                    <a:pt x="17390" y="8262"/>
                    <a:pt x="16289" y="3792"/>
                    <a:pt x="11519" y="1424"/>
                  </a:cubicBezTo>
                  <a:cubicBezTo>
                    <a:pt x="9364" y="376"/>
                    <a:pt x="6659" y="0"/>
                    <a:pt x="4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32"/>
            <p:cNvSpPr/>
            <p:nvPr/>
          </p:nvSpPr>
          <p:spPr>
            <a:xfrm>
              <a:off x="708569" y="4501873"/>
              <a:ext cx="214175" cy="631923"/>
            </a:xfrm>
            <a:custGeom>
              <a:avLst/>
              <a:gdLst/>
              <a:ahLst/>
              <a:cxnLst/>
              <a:rect l="l" t="t" r="r" b="b"/>
              <a:pathLst>
                <a:path w="10041" h="29626" extrusionOk="0">
                  <a:moveTo>
                    <a:pt x="224" y="1"/>
                  </a:moveTo>
                  <a:cubicBezTo>
                    <a:pt x="182" y="1"/>
                    <a:pt x="139" y="12"/>
                    <a:pt x="100" y="37"/>
                  </a:cubicBezTo>
                  <a:cubicBezTo>
                    <a:pt x="0" y="137"/>
                    <a:pt x="0" y="271"/>
                    <a:pt x="67" y="337"/>
                  </a:cubicBezTo>
                  <a:cubicBezTo>
                    <a:pt x="167" y="471"/>
                    <a:pt x="9607" y="12179"/>
                    <a:pt x="9207" y="29392"/>
                  </a:cubicBezTo>
                  <a:cubicBezTo>
                    <a:pt x="9207" y="29525"/>
                    <a:pt x="9274" y="29592"/>
                    <a:pt x="9407" y="29625"/>
                  </a:cubicBezTo>
                  <a:cubicBezTo>
                    <a:pt x="9507" y="29625"/>
                    <a:pt x="9607" y="29525"/>
                    <a:pt x="9607" y="29392"/>
                  </a:cubicBezTo>
                  <a:cubicBezTo>
                    <a:pt x="10041" y="12012"/>
                    <a:pt x="501" y="204"/>
                    <a:pt x="401" y="71"/>
                  </a:cubicBezTo>
                  <a:cubicBezTo>
                    <a:pt x="359" y="29"/>
                    <a:pt x="293" y="1"/>
                    <a:pt x="22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32"/>
            <p:cNvSpPr/>
            <p:nvPr/>
          </p:nvSpPr>
          <p:spPr>
            <a:xfrm>
              <a:off x="816725" y="4226550"/>
              <a:ext cx="416175" cy="917275"/>
            </a:xfrm>
            <a:custGeom>
              <a:avLst/>
              <a:gdLst/>
              <a:ahLst/>
              <a:cxnLst/>
              <a:rect l="l" t="t" r="r" b="b"/>
              <a:pathLst>
                <a:path w="16647" h="36691" extrusionOk="0">
                  <a:moveTo>
                    <a:pt x="16401" y="1"/>
                  </a:moveTo>
                  <a:cubicBezTo>
                    <a:pt x="16353" y="1"/>
                    <a:pt x="16309" y="19"/>
                    <a:pt x="16279" y="64"/>
                  </a:cubicBezTo>
                  <a:cubicBezTo>
                    <a:pt x="16112" y="198"/>
                    <a:pt x="1" y="14975"/>
                    <a:pt x="7473" y="36557"/>
                  </a:cubicBezTo>
                  <a:cubicBezTo>
                    <a:pt x="7473" y="36624"/>
                    <a:pt x="7573" y="36690"/>
                    <a:pt x="7640" y="36690"/>
                  </a:cubicBezTo>
                  <a:lnTo>
                    <a:pt x="7740" y="36690"/>
                  </a:lnTo>
                  <a:cubicBezTo>
                    <a:pt x="7840" y="36657"/>
                    <a:pt x="7907" y="36524"/>
                    <a:pt x="7840" y="36423"/>
                  </a:cubicBezTo>
                  <a:cubicBezTo>
                    <a:pt x="468" y="15108"/>
                    <a:pt x="16379" y="498"/>
                    <a:pt x="16546" y="364"/>
                  </a:cubicBezTo>
                  <a:cubicBezTo>
                    <a:pt x="16646" y="298"/>
                    <a:pt x="16646" y="164"/>
                    <a:pt x="16579" y="64"/>
                  </a:cubicBezTo>
                  <a:cubicBezTo>
                    <a:pt x="16525" y="27"/>
                    <a:pt x="16460" y="1"/>
                    <a:pt x="164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32"/>
            <p:cNvSpPr/>
            <p:nvPr/>
          </p:nvSpPr>
          <p:spPr>
            <a:xfrm>
              <a:off x="489351" y="4216550"/>
              <a:ext cx="432786" cy="369798"/>
            </a:xfrm>
            <a:custGeom>
              <a:avLst/>
              <a:gdLst/>
              <a:ahLst/>
              <a:cxnLst/>
              <a:rect l="l" t="t" r="r" b="b"/>
              <a:pathLst>
                <a:path w="20290" h="17337" extrusionOk="0">
                  <a:moveTo>
                    <a:pt x="10552" y="1"/>
                  </a:moveTo>
                  <a:cubicBezTo>
                    <a:pt x="10537" y="1"/>
                    <a:pt x="10524" y="2"/>
                    <a:pt x="10511" y="4"/>
                  </a:cubicBezTo>
                  <a:cubicBezTo>
                    <a:pt x="9277" y="204"/>
                    <a:pt x="10111" y="4073"/>
                    <a:pt x="10111" y="4073"/>
                  </a:cubicBezTo>
                  <a:cubicBezTo>
                    <a:pt x="10111" y="4073"/>
                    <a:pt x="7579" y="2257"/>
                    <a:pt x="6407" y="2257"/>
                  </a:cubicBezTo>
                  <a:cubicBezTo>
                    <a:pt x="5998" y="2257"/>
                    <a:pt x="5755" y="2478"/>
                    <a:pt x="5841" y="3072"/>
                  </a:cubicBezTo>
                  <a:cubicBezTo>
                    <a:pt x="6174" y="5407"/>
                    <a:pt x="6842" y="6909"/>
                    <a:pt x="6842" y="6909"/>
                  </a:cubicBezTo>
                  <a:cubicBezTo>
                    <a:pt x="6842" y="6909"/>
                    <a:pt x="4854" y="5863"/>
                    <a:pt x="3715" y="5863"/>
                  </a:cubicBezTo>
                  <a:cubicBezTo>
                    <a:pt x="3279" y="5863"/>
                    <a:pt x="2966" y="6016"/>
                    <a:pt x="2939" y="6442"/>
                  </a:cubicBezTo>
                  <a:cubicBezTo>
                    <a:pt x="2839" y="7943"/>
                    <a:pt x="4040" y="10011"/>
                    <a:pt x="4040" y="10011"/>
                  </a:cubicBezTo>
                  <a:cubicBezTo>
                    <a:pt x="4040" y="10011"/>
                    <a:pt x="2172" y="9200"/>
                    <a:pt x="1012" y="9200"/>
                  </a:cubicBezTo>
                  <a:cubicBezTo>
                    <a:pt x="411" y="9200"/>
                    <a:pt x="0" y="9417"/>
                    <a:pt x="137" y="10077"/>
                  </a:cubicBezTo>
                  <a:cubicBezTo>
                    <a:pt x="537" y="12012"/>
                    <a:pt x="4273" y="15748"/>
                    <a:pt x="4273" y="15748"/>
                  </a:cubicBezTo>
                  <a:cubicBezTo>
                    <a:pt x="4273" y="15748"/>
                    <a:pt x="5786" y="17337"/>
                    <a:pt x="8363" y="17337"/>
                  </a:cubicBezTo>
                  <a:cubicBezTo>
                    <a:pt x="9962" y="17337"/>
                    <a:pt x="11969" y="16726"/>
                    <a:pt x="14280" y="14747"/>
                  </a:cubicBezTo>
                  <a:cubicBezTo>
                    <a:pt x="20290" y="9597"/>
                    <a:pt x="11951" y="1"/>
                    <a:pt x="10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32"/>
            <p:cNvSpPr/>
            <p:nvPr/>
          </p:nvSpPr>
          <p:spPr>
            <a:xfrm>
              <a:off x="555584" y="4325445"/>
              <a:ext cx="278229" cy="224178"/>
            </a:xfrm>
            <a:custGeom>
              <a:avLst/>
              <a:gdLst/>
              <a:ahLst/>
              <a:cxnLst/>
              <a:rect l="l" t="t" r="r" b="b"/>
              <a:pathLst>
                <a:path w="13044" h="10510" extrusionOk="0">
                  <a:moveTo>
                    <a:pt x="8673" y="2170"/>
                  </a:moveTo>
                  <a:cubicBezTo>
                    <a:pt x="8740" y="2204"/>
                    <a:pt x="8874" y="2337"/>
                    <a:pt x="9007" y="2537"/>
                  </a:cubicBezTo>
                  <a:cubicBezTo>
                    <a:pt x="9207" y="2804"/>
                    <a:pt x="9374" y="3104"/>
                    <a:pt x="9474" y="3471"/>
                  </a:cubicBezTo>
                  <a:cubicBezTo>
                    <a:pt x="9007" y="3205"/>
                    <a:pt x="8707" y="2771"/>
                    <a:pt x="8673" y="2304"/>
                  </a:cubicBezTo>
                  <a:cubicBezTo>
                    <a:pt x="8640" y="2237"/>
                    <a:pt x="8640" y="2204"/>
                    <a:pt x="8673" y="2170"/>
                  </a:cubicBezTo>
                  <a:close/>
                  <a:moveTo>
                    <a:pt x="6438" y="3171"/>
                  </a:moveTo>
                  <a:cubicBezTo>
                    <a:pt x="6639" y="3271"/>
                    <a:pt x="7006" y="3805"/>
                    <a:pt x="7239" y="4505"/>
                  </a:cubicBezTo>
                  <a:cubicBezTo>
                    <a:pt x="6772" y="4105"/>
                    <a:pt x="6438" y="3638"/>
                    <a:pt x="6405" y="3271"/>
                  </a:cubicBezTo>
                  <a:cubicBezTo>
                    <a:pt x="6405" y="3238"/>
                    <a:pt x="6405" y="3171"/>
                    <a:pt x="6438" y="3171"/>
                  </a:cubicBezTo>
                  <a:close/>
                  <a:moveTo>
                    <a:pt x="2102" y="7541"/>
                  </a:moveTo>
                  <a:cubicBezTo>
                    <a:pt x="2135" y="7541"/>
                    <a:pt x="2235" y="7574"/>
                    <a:pt x="2402" y="7808"/>
                  </a:cubicBezTo>
                  <a:cubicBezTo>
                    <a:pt x="2569" y="8041"/>
                    <a:pt x="2702" y="8442"/>
                    <a:pt x="2769" y="8842"/>
                  </a:cubicBezTo>
                  <a:cubicBezTo>
                    <a:pt x="2569" y="8708"/>
                    <a:pt x="2369" y="8542"/>
                    <a:pt x="2269" y="8342"/>
                  </a:cubicBezTo>
                  <a:cubicBezTo>
                    <a:pt x="2035" y="8075"/>
                    <a:pt x="1969" y="7774"/>
                    <a:pt x="2035" y="7608"/>
                  </a:cubicBezTo>
                  <a:cubicBezTo>
                    <a:pt x="2069" y="7541"/>
                    <a:pt x="2102" y="7541"/>
                    <a:pt x="2102" y="7541"/>
                  </a:cubicBezTo>
                  <a:close/>
                  <a:moveTo>
                    <a:pt x="11514" y="1"/>
                  </a:moveTo>
                  <a:cubicBezTo>
                    <a:pt x="11480" y="1"/>
                    <a:pt x="11444" y="12"/>
                    <a:pt x="11409" y="36"/>
                  </a:cubicBezTo>
                  <a:cubicBezTo>
                    <a:pt x="11309" y="102"/>
                    <a:pt x="11275" y="236"/>
                    <a:pt x="11342" y="336"/>
                  </a:cubicBezTo>
                  <a:cubicBezTo>
                    <a:pt x="11375" y="369"/>
                    <a:pt x="12776" y="2271"/>
                    <a:pt x="11609" y="3271"/>
                  </a:cubicBezTo>
                  <a:cubicBezTo>
                    <a:pt x="11259" y="3571"/>
                    <a:pt x="10833" y="3722"/>
                    <a:pt x="10403" y="3722"/>
                  </a:cubicBezTo>
                  <a:cubicBezTo>
                    <a:pt x="10260" y="3722"/>
                    <a:pt x="10116" y="3705"/>
                    <a:pt x="9974" y="3672"/>
                  </a:cubicBezTo>
                  <a:cubicBezTo>
                    <a:pt x="9774" y="2804"/>
                    <a:pt x="9274" y="2104"/>
                    <a:pt x="8940" y="1837"/>
                  </a:cubicBezTo>
                  <a:cubicBezTo>
                    <a:pt x="8803" y="1759"/>
                    <a:pt x="8690" y="1726"/>
                    <a:pt x="8599" y="1726"/>
                  </a:cubicBezTo>
                  <a:cubicBezTo>
                    <a:pt x="8534" y="1726"/>
                    <a:pt x="8481" y="1743"/>
                    <a:pt x="8440" y="1770"/>
                  </a:cubicBezTo>
                  <a:cubicBezTo>
                    <a:pt x="8306" y="1870"/>
                    <a:pt x="8206" y="2037"/>
                    <a:pt x="8240" y="2337"/>
                  </a:cubicBezTo>
                  <a:cubicBezTo>
                    <a:pt x="8306" y="3004"/>
                    <a:pt x="8773" y="3638"/>
                    <a:pt x="9507" y="3938"/>
                  </a:cubicBezTo>
                  <a:cubicBezTo>
                    <a:pt x="9541" y="3972"/>
                    <a:pt x="9574" y="3972"/>
                    <a:pt x="9607" y="3972"/>
                  </a:cubicBezTo>
                  <a:cubicBezTo>
                    <a:pt x="9674" y="4305"/>
                    <a:pt x="9674" y="4606"/>
                    <a:pt x="9607" y="4906"/>
                  </a:cubicBezTo>
                  <a:cubicBezTo>
                    <a:pt x="9546" y="5242"/>
                    <a:pt x="9373" y="5410"/>
                    <a:pt x="9036" y="5410"/>
                  </a:cubicBezTo>
                  <a:cubicBezTo>
                    <a:pt x="9006" y="5410"/>
                    <a:pt x="8974" y="5409"/>
                    <a:pt x="8940" y="5406"/>
                  </a:cubicBezTo>
                  <a:cubicBezTo>
                    <a:pt x="8607" y="5373"/>
                    <a:pt x="8173" y="5173"/>
                    <a:pt x="7806" y="4939"/>
                  </a:cubicBezTo>
                  <a:cubicBezTo>
                    <a:pt x="7573" y="3905"/>
                    <a:pt x="7039" y="3104"/>
                    <a:pt x="6672" y="2838"/>
                  </a:cubicBezTo>
                  <a:cubicBezTo>
                    <a:pt x="6565" y="2748"/>
                    <a:pt x="6467" y="2716"/>
                    <a:pt x="6384" y="2716"/>
                  </a:cubicBezTo>
                  <a:cubicBezTo>
                    <a:pt x="6312" y="2716"/>
                    <a:pt x="6251" y="2740"/>
                    <a:pt x="6205" y="2771"/>
                  </a:cubicBezTo>
                  <a:cubicBezTo>
                    <a:pt x="6072" y="2838"/>
                    <a:pt x="6005" y="3004"/>
                    <a:pt x="6005" y="3271"/>
                  </a:cubicBezTo>
                  <a:cubicBezTo>
                    <a:pt x="6005" y="3905"/>
                    <a:pt x="6672" y="4672"/>
                    <a:pt x="7439" y="5173"/>
                  </a:cubicBezTo>
                  <a:cubicBezTo>
                    <a:pt x="7506" y="5640"/>
                    <a:pt x="7539" y="6107"/>
                    <a:pt x="7439" y="6607"/>
                  </a:cubicBezTo>
                  <a:cubicBezTo>
                    <a:pt x="7344" y="7177"/>
                    <a:pt x="7038" y="7477"/>
                    <a:pt x="6551" y="7477"/>
                  </a:cubicBezTo>
                  <a:cubicBezTo>
                    <a:pt x="6525" y="7477"/>
                    <a:pt x="6499" y="7476"/>
                    <a:pt x="6472" y="7474"/>
                  </a:cubicBezTo>
                  <a:cubicBezTo>
                    <a:pt x="5905" y="7441"/>
                    <a:pt x="5238" y="7041"/>
                    <a:pt x="4771" y="6607"/>
                  </a:cubicBezTo>
                  <a:cubicBezTo>
                    <a:pt x="4737" y="5906"/>
                    <a:pt x="4537" y="5373"/>
                    <a:pt x="4370" y="5173"/>
                  </a:cubicBezTo>
                  <a:cubicBezTo>
                    <a:pt x="4297" y="5124"/>
                    <a:pt x="4224" y="5093"/>
                    <a:pt x="4151" y="5093"/>
                  </a:cubicBezTo>
                  <a:cubicBezTo>
                    <a:pt x="4124" y="5093"/>
                    <a:pt x="4097" y="5097"/>
                    <a:pt x="4070" y="5106"/>
                  </a:cubicBezTo>
                  <a:cubicBezTo>
                    <a:pt x="3870" y="5206"/>
                    <a:pt x="3837" y="5473"/>
                    <a:pt x="3837" y="5706"/>
                  </a:cubicBezTo>
                  <a:cubicBezTo>
                    <a:pt x="3870" y="6040"/>
                    <a:pt x="4070" y="6440"/>
                    <a:pt x="4370" y="6774"/>
                  </a:cubicBezTo>
                  <a:cubicBezTo>
                    <a:pt x="4370" y="7241"/>
                    <a:pt x="4337" y="7774"/>
                    <a:pt x="4137" y="8342"/>
                  </a:cubicBezTo>
                  <a:cubicBezTo>
                    <a:pt x="3970" y="8742"/>
                    <a:pt x="3737" y="8975"/>
                    <a:pt x="3436" y="9009"/>
                  </a:cubicBezTo>
                  <a:cubicBezTo>
                    <a:pt x="3403" y="9025"/>
                    <a:pt x="3361" y="9034"/>
                    <a:pt x="3315" y="9034"/>
                  </a:cubicBezTo>
                  <a:cubicBezTo>
                    <a:pt x="3270" y="9034"/>
                    <a:pt x="3220" y="9025"/>
                    <a:pt x="3169" y="9009"/>
                  </a:cubicBezTo>
                  <a:cubicBezTo>
                    <a:pt x="3169" y="8608"/>
                    <a:pt x="3069" y="8175"/>
                    <a:pt x="2869" y="7808"/>
                  </a:cubicBezTo>
                  <a:cubicBezTo>
                    <a:pt x="2769" y="7608"/>
                    <a:pt x="2469" y="7107"/>
                    <a:pt x="2102" y="7107"/>
                  </a:cubicBezTo>
                  <a:cubicBezTo>
                    <a:pt x="2002" y="7107"/>
                    <a:pt x="1802" y="7174"/>
                    <a:pt x="1668" y="7408"/>
                  </a:cubicBezTo>
                  <a:cubicBezTo>
                    <a:pt x="1502" y="7741"/>
                    <a:pt x="1602" y="8175"/>
                    <a:pt x="1902" y="8608"/>
                  </a:cubicBezTo>
                  <a:cubicBezTo>
                    <a:pt x="2135" y="8875"/>
                    <a:pt x="2436" y="9142"/>
                    <a:pt x="2736" y="9309"/>
                  </a:cubicBezTo>
                  <a:cubicBezTo>
                    <a:pt x="2736" y="9509"/>
                    <a:pt x="2669" y="9676"/>
                    <a:pt x="2536" y="9843"/>
                  </a:cubicBezTo>
                  <a:cubicBezTo>
                    <a:pt x="2436" y="9976"/>
                    <a:pt x="2269" y="10076"/>
                    <a:pt x="2102" y="10076"/>
                  </a:cubicBezTo>
                  <a:cubicBezTo>
                    <a:pt x="2089" y="10077"/>
                    <a:pt x="2076" y="10077"/>
                    <a:pt x="2063" y="10077"/>
                  </a:cubicBezTo>
                  <a:cubicBezTo>
                    <a:pt x="1436" y="10077"/>
                    <a:pt x="662" y="9302"/>
                    <a:pt x="401" y="8975"/>
                  </a:cubicBezTo>
                  <a:cubicBezTo>
                    <a:pt x="351" y="8942"/>
                    <a:pt x="292" y="8925"/>
                    <a:pt x="238" y="8925"/>
                  </a:cubicBezTo>
                  <a:cubicBezTo>
                    <a:pt x="184" y="8925"/>
                    <a:pt x="134" y="8942"/>
                    <a:pt x="101" y="8975"/>
                  </a:cubicBezTo>
                  <a:cubicBezTo>
                    <a:pt x="1" y="9042"/>
                    <a:pt x="1" y="9175"/>
                    <a:pt x="67" y="9276"/>
                  </a:cubicBezTo>
                  <a:cubicBezTo>
                    <a:pt x="101" y="9309"/>
                    <a:pt x="1168" y="10510"/>
                    <a:pt x="2069" y="10510"/>
                  </a:cubicBezTo>
                  <a:lnTo>
                    <a:pt x="2102" y="10510"/>
                  </a:lnTo>
                  <a:cubicBezTo>
                    <a:pt x="2436" y="10476"/>
                    <a:pt x="2669" y="10343"/>
                    <a:pt x="2869" y="10076"/>
                  </a:cubicBezTo>
                  <a:cubicBezTo>
                    <a:pt x="3036" y="9876"/>
                    <a:pt x="3103" y="9676"/>
                    <a:pt x="3136" y="9442"/>
                  </a:cubicBezTo>
                  <a:lnTo>
                    <a:pt x="3503" y="9442"/>
                  </a:lnTo>
                  <a:cubicBezTo>
                    <a:pt x="3837" y="9409"/>
                    <a:pt x="4237" y="9175"/>
                    <a:pt x="4504" y="8475"/>
                  </a:cubicBezTo>
                  <a:cubicBezTo>
                    <a:pt x="4671" y="8041"/>
                    <a:pt x="4737" y="7574"/>
                    <a:pt x="4771" y="7174"/>
                  </a:cubicBezTo>
                  <a:cubicBezTo>
                    <a:pt x="5271" y="7574"/>
                    <a:pt x="5871" y="7841"/>
                    <a:pt x="6438" y="7908"/>
                  </a:cubicBezTo>
                  <a:cubicBezTo>
                    <a:pt x="6466" y="7909"/>
                    <a:pt x="6493" y="7910"/>
                    <a:pt x="6520" y="7910"/>
                  </a:cubicBezTo>
                  <a:cubicBezTo>
                    <a:pt x="7243" y="7910"/>
                    <a:pt x="7744" y="7478"/>
                    <a:pt x="7873" y="6674"/>
                  </a:cubicBezTo>
                  <a:cubicBezTo>
                    <a:pt x="7940" y="6273"/>
                    <a:pt x="7940" y="5840"/>
                    <a:pt x="7873" y="5473"/>
                  </a:cubicBezTo>
                  <a:lnTo>
                    <a:pt x="7873" y="5473"/>
                  </a:lnTo>
                  <a:cubicBezTo>
                    <a:pt x="8240" y="5673"/>
                    <a:pt x="8607" y="5773"/>
                    <a:pt x="8907" y="5806"/>
                  </a:cubicBezTo>
                  <a:cubicBezTo>
                    <a:pt x="8962" y="5813"/>
                    <a:pt x="9015" y="5816"/>
                    <a:pt x="9067" y="5816"/>
                  </a:cubicBezTo>
                  <a:cubicBezTo>
                    <a:pt x="9578" y="5816"/>
                    <a:pt x="9920" y="5518"/>
                    <a:pt x="10041" y="4972"/>
                  </a:cubicBezTo>
                  <a:cubicBezTo>
                    <a:pt x="10074" y="4672"/>
                    <a:pt x="10074" y="4405"/>
                    <a:pt x="10041" y="4105"/>
                  </a:cubicBezTo>
                  <a:lnTo>
                    <a:pt x="10041" y="4105"/>
                  </a:lnTo>
                  <a:cubicBezTo>
                    <a:pt x="10165" y="4124"/>
                    <a:pt x="10287" y="4133"/>
                    <a:pt x="10408" y="4133"/>
                  </a:cubicBezTo>
                  <a:cubicBezTo>
                    <a:pt x="10940" y="4133"/>
                    <a:pt x="11441" y="3952"/>
                    <a:pt x="11876" y="3571"/>
                  </a:cubicBezTo>
                  <a:cubicBezTo>
                    <a:pt x="13043" y="2604"/>
                    <a:pt x="12276" y="870"/>
                    <a:pt x="11676" y="102"/>
                  </a:cubicBezTo>
                  <a:cubicBezTo>
                    <a:pt x="11632" y="38"/>
                    <a:pt x="11575" y="1"/>
                    <a:pt x="115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32"/>
            <p:cNvSpPr/>
            <p:nvPr/>
          </p:nvSpPr>
          <p:spPr>
            <a:xfrm>
              <a:off x="641675" y="4722521"/>
              <a:ext cx="245487" cy="164390"/>
            </a:xfrm>
            <a:custGeom>
              <a:avLst/>
              <a:gdLst/>
              <a:ahLst/>
              <a:cxnLst/>
              <a:rect l="l" t="t" r="r" b="b"/>
              <a:pathLst>
                <a:path w="11509" h="7707" extrusionOk="0">
                  <a:moveTo>
                    <a:pt x="234" y="1"/>
                  </a:moveTo>
                  <a:cubicBezTo>
                    <a:pt x="101" y="1"/>
                    <a:pt x="1" y="101"/>
                    <a:pt x="1" y="201"/>
                  </a:cubicBezTo>
                  <a:cubicBezTo>
                    <a:pt x="1" y="334"/>
                    <a:pt x="101" y="401"/>
                    <a:pt x="201" y="401"/>
                  </a:cubicBezTo>
                  <a:lnTo>
                    <a:pt x="234" y="401"/>
                  </a:lnTo>
                  <a:cubicBezTo>
                    <a:pt x="7006" y="401"/>
                    <a:pt x="11075" y="7539"/>
                    <a:pt x="11109" y="7606"/>
                  </a:cubicBezTo>
                  <a:cubicBezTo>
                    <a:pt x="11142" y="7673"/>
                    <a:pt x="11209" y="7706"/>
                    <a:pt x="11275" y="7706"/>
                  </a:cubicBezTo>
                  <a:cubicBezTo>
                    <a:pt x="11309" y="7706"/>
                    <a:pt x="11342" y="7706"/>
                    <a:pt x="11376" y="7673"/>
                  </a:cubicBezTo>
                  <a:cubicBezTo>
                    <a:pt x="11476" y="7606"/>
                    <a:pt x="11509" y="7506"/>
                    <a:pt x="11476" y="7406"/>
                  </a:cubicBezTo>
                  <a:cubicBezTo>
                    <a:pt x="11409" y="7306"/>
                    <a:pt x="7273" y="1"/>
                    <a:pt x="2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32"/>
            <p:cNvSpPr/>
            <p:nvPr/>
          </p:nvSpPr>
          <p:spPr>
            <a:xfrm>
              <a:off x="761939" y="4440547"/>
              <a:ext cx="280745" cy="341749"/>
            </a:xfrm>
            <a:custGeom>
              <a:avLst/>
              <a:gdLst/>
              <a:ahLst/>
              <a:cxnLst/>
              <a:rect l="l" t="t" r="r" b="b"/>
              <a:pathLst>
                <a:path w="13162" h="16022" extrusionOk="0">
                  <a:moveTo>
                    <a:pt x="10774" y="1"/>
                  </a:moveTo>
                  <a:cubicBezTo>
                    <a:pt x="10492" y="1"/>
                    <a:pt x="10108" y="111"/>
                    <a:pt x="9607" y="344"/>
                  </a:cubicBezTo>
                  <a:cubicBezTo>
                    <a:pt x="0" y="4814"/>
                    <a:pt x="4503" y="16022"/>
                    <a:pt x="4503" y="16022"/>
                  </a:cubicBezTo>
                  <a:cubicBezTo>
                    <a:pt x="8232" y="7878"/>
                    <a:pt x="13161" y="1"/>
                    <a:pt x="10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32"/>
            <p:cNvSpPr/>
            <p:nvPr/>
          </p:nvSpPr>
          <p:spPr>
            <a:xfrm>
              <a:off x="839499" y="4552598"/>
              <a:ext cx="64758" cy="234694"/>
            </a:xfrm>
            <a:custGeom>
              <a:avLst/>
              <a:gdLst/>
              <a:ahLst/>
              <a:cxnLst/>
              <a:rect l="l" t="t" r="r" b="b"/>
              <a:pathLst>
                <a:path w="3036" h="11003" extrusionOk="0">
                  <a:moveTo>
                    <a:pt x="2786" y="1"/>
                  </a:moveTo>
                  <a:cubicBezTo>
                    <a:pt x="2715" y="1"/>
                    <a:pt x="2650" y="55"/>
                    <a:pt x="2602" y="128"/>
                  </a:cubicBezTo>
                  <a:cubicBezTo>
                    <a:pt x="2569" y="161"/>
                    <a:pt x="0" y="5031"/>
                    <a:pt x="667" y="10802"/>
                  </a:cubicBezTo>
                  <a:cubicBezTo>
                    <a:pt x="667" y="10902"/>
                    <a:pt x="767" y="11002"/>
                    <a:pt x="867" y="11002"/>
                  </a:cubicBezTo>
                  <a:lnTo>
                    <a:pt x="901" y="11002"/>
                  </a:lnTo>
                  <a:cubicBezTo>
                    <a:pt x="1001" y="10969"/>
                    <a:pt x="1067" y="10869"/>
                    <a:pt x="1067" y="10769"/>
                  </a:cubicBezTo>
                  <a:cubicBezTo>
                    <a:pt x="434" y="5131"/>
                    <a:pt x="2935" y="361"/>
                    <a:pt x="2969" y="294"/>
                  </a:cubicBezTo>
                  <a:cubicBezTo>
                    <a:pt x="3036" y="194"/>
                    <a:pt x="2969" y="94"/>
                    <a:pt x="2869" y="28"/>
                  </a:cubicBezTo>
                  <a:cubicBezTo>
                    <a:pt x="2841" y="9"/>
                    <a:pt x="2813" y="1"/>
                    <a:pt x="278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32"/>
            <p:cNvSpPr/>
            <p:nvPr/>
          </p:nvSpPr>
          <p:spPr>
            <a:xfrm>
              <a:off x="941825" y="4497650"/>
              <a:ext cx="279425" cy="280075"/>
            </a:xfrm>
            <a:custGeom>
              <a:avLst/>
              <a:gdLst/>
              <a:ahLst/>
              <a:cxnLst/>
              <a:rect l="l" t="t" r="r" b="b"/>
              <a:pathLst>
                <a:path w="11177" h="11203" extrusionOk="0">
                  <a:moveTo>
                    <a:pt x="8728" y="1"/>
                  </a:moveTo>
                  <a:cubicBezTo>
                    <a:pt x="8544" y="1"/>
                    <a:pt x="8315" y="31"/>
                    <a:pt x="8040" y="95"/>
                  </a:cubicBezTo>
                  <a:cubicBezTo>
                    <a:pt x="0" y="1963"/>
                    <a:pt x="1602" y="11203"/>
                    <a:pt x="1602" y="11203"/>
                  </a:cubicBezTo>
                  <a:cubicBezTo>
                    <a:pt x="5913" y="5371"/>
                    <a:pt x="11177" y="1"/>
                    <a:pt x="8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32"/>
            <p:cNvSpPr/>
            <p:nvPr/>
          </p:nvSpPr>
          <p:spPr>
            <a:xfrm>
              <a:off x="968900" y="4874448"/>
              <a:ext cx="208531" cy="207343"/>
            </a:xfrm>
            <a:custGeom>
              <a:avLst/>
              <a:gdLst/>
              <a:ahLst/>
              <a:cxnLst/>
              <a:rect l="l" t="t" r="r" b="b"/>
              <a:pathLst>
                <a:path w="11234" h="11170" extrusionOk="0">
                  <a:moveTo>
                    <a:pt x="8687" y="1"/>
                  </a:moveTo>
                  <a:cubicBezTo>
                    <a:pt x="8501" y="1"/>
                    <a:pt x="8275" y="31"/>
                    <a:pt x="8006" y="95"/>
                  </a:cubicBezTo>
                  <a:cubicBezTo>
                    <a:pt x="1" y="1930"/>
                    <a:pt x="1602" y="11170"/>
                    <a:pt x="1602" y="11170"/>
                  </a:cubicBezTo>
                  <a:cubicBezTo>
                    <a:pt x="6389" y="5730"/>
                    <a:pt x="11234" y="1"/>
                    <a:pt x="86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32"/>
            <p:cNvSpPr/>
            <p:nvPr/>
          </p:nvSpPr>
          <p:spPr>
            <a:xfrm>
              <a:off x="994292" y="4934772"/>
              <a:ext cx="67512" cy="151359"/>
            </a:xfrm>
            <a:custGeom>
              <a:avLst/>
              <a:gdLst/>
              <a:ahLst/>
              <a:cxnLst/>
              <a:rect l="l" t="t" r="r" b="b"/>
              <a:pathLst>
                <a:path w="3637" h="8154" extrusionOk="0">
                  <a:moveTo>
                    <a:pt x="3390" y="1"/>
                  </a:moveTo>
                  <a:cubicBezTo>
                    <a:pt x="3330" y="1"/>
                    <a:pt x="3273" y="25"/>
                    <a:pt x="3236" y="81"/>
                  </a:cubicBezTo>
                  <a:cubicBezTo>
                    <a:pt x="3203" y="114"/>
                    <a:pt x="467" y="3416"/>
                    <a:pt x="0" y="7920"/>
                  </a:cubicBezTo>
                  <a:cubicBezTo>
                    <a:pt x="0" y="8020"/>
                    <a:pt x="100" y="8120"/>
                    <a:pt x="200" y="8153"/>
                  </a:cubicBezTo>
                  <a:lnTo>
                    <a:pt x="234" y="8153"/>
                  </a:lnTo>
                  <a:cubicBezTo>
                    <a:pt x="334" y="8153"/>
                    <a:pt x="401" y="8053"/>
                    <a:pt x="434" y="7953"/>
                  </a:cubicBezTo>
                  <a:cubicBezTo>
                    <a:pt x="868" y="3583"/>
                    <a:pt x="3536" y="381"/>
                    <a:pt x="3536" y="347"/>
                  </a:cubicBezTo>
                  <a:cubicBezTo>
                    <a:pt x="3636" y="247"/>
                    <a:pt x="3603" y="114"/>
                    <a:pt x="3536" y="47"/>
                  </a:cubicBezTo>
                  <a:cubicBezTo>
                    <a:pt x="3491" y="17"/>
                    <a:pt x="3440" y="1"/>
                    <a:pt x="339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32"/>
            <p:cNvSpPr/>
            <p:nvPr/>
          </p:nvSpPr>
          <p:spPr>
            <a:xfrm>
              <a:off x="904300" y="4076400"/>
              <a:ext cx="503075" cy="398575"/>
            </a:xfrm>
            <a:custGeom>
              <a:avLst/>
              <a:gdLst/>
              <a:ahLst/>
              <a:cxnLst/>
              <a:rect l="l" t="t" r="r" b="b"/>
              <a:pathLst>
                <a:path w="20123" h="15943" extrusionOk="0">
                  <a:moveTo>
                    <a:pt x="7197" y="1"/>
                  </a:moveTo>
                  <a:cubicBezTo>
                    <a:pt x="7073" y="1"/>
                    <a:pt x="6932" y="42"/>
                    <a:pt x="6772" y="133"/>
                  </a:cubicBezTo>
                  <a:cubicBezTo>
                    <a:pt x="5071" y="1133"/>
                    <a:pt x="2702" y="5870"/>
                    <a:pt x="2702" y="5870"/>
                  </a:cubicBezTo>
                  <a:cubicBezTo>
                    <a:pt x="2702" y="5870"/>
                    <a:pt x="0" y="10974"/>
                    <a:pt x="6805" y="15043"/>
                  </a:cubicBezTo>
                  <a:cubicBezTo>
                    <a:pt x="7860" y="15673"/>
                    <a:pt x="8907" y="15942"/>
                    <a:pt x="9922" y="15942"/>
                  </a:cubicBezTo>
                  <a:cubicBezTo>
                    <a:pt x="15516" y="15942"/>
                    <a:pt x="20123" y="7764"/>
                    <a:pt x="19614" y="6804"/>
                  </a:cubicBezTo>
                  <a:cubicBezTo>
                    <a:pt x="19492" y="6567"/>
                    <a:pt x="19238" y="6473"/>
                    <a:pt x="18914" y="6473"/>
                  </a:cubicBezTo>
                  <a:cubicBezTo>
                    <a:pt x="17738" y="6473"/>
                    <a:pt x="15645" y="7705"/>
                    <a:pt x="15645" y="7705"/>
                  </a:cubicBezTo>
                  <a:cubicBezTo>
                    <a:pt x="15645" y="7705"/>
                    <a:pt x="17026" y="3229"/>
                    <a:pt x="15691" y="3229"/>
                  </a:cubicBezTo>
                  <a:cubicBezTo>
                    <a:pt x="15559" y="3229"/>
                    <a:pt x="15400" y="3272"/>
                    <a:pt x="15211" y="3368"/>
                  </a:cubicBezTo>
                  <a:cubicBezTo>
                    <a:pt x="13110" y="4402"/>
                    <a:pt x="11876" y="5503"/>
                    <a:pt x="11876" y="5503"/>
                  </a:cubicBezTo>
                  <a:cubicBezTo>
                    <a:pt x="11876" y="5503"/>
                    <a:pt x="12545" y="1640"/>
                    <a:pt x="11327" y="1640"/>
                  </a:cubicBezTo>
                  <a:cubicBezTo>
                    <a:pt x="11270" y="1640"/>
                    <a:pt x="11208" y="1649"/>
                    <a:pt x="11142" y="1667"/>
                  </a:cubicBezTo>
                  <a:cubicBezTo>
                    <a:pt x="9641" y="2034"/>
                    <a:pt x="8073" y="3835"/>
                    <a:pt x="8073" y="3835"/>
                  </a:cubicBezTo>
                  <a:cubicBezTo>
                    <a:pt x="8073" y="3835"/>
                    <a:pt x="8402" y="1"/>
                    <a:pt x="7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32"/>
            <p:cNvSpPr/>
            <p:nvPr/>
          </p:nvSpPr>
          <p:spPr>
            <a:xfrm>
              <a:off x="974350" y="4183625"/>
              <a:ext cx="332750" cy="243850"/>
            </a:xfrm>
            <a:custGeom>
              <a:avLst/>
              <a:gdLst/>
              <a:ahLst/>
              <a:cxnLst/>
              <a:rect l="l" t="t" r="r" b="b"/>
              <a:pathLst>
                <a:path w="13310" h="9754" extrusionOk="0">
                  <a:moveTo>
                    <a:pt x="3069" y="1448"/>
                  </a:moveTo>
                  <a:cubicBezTo>
                    <a:pt x="3136" y="1448"/>
                    <a:pt x="3136" y="1481"/>
                    <a:pt x="3136" y="1481"/>
                  </a:cubicBezTo>
                  <a:cubicBezTo>
                    <a:pt x="3169" y="1481"/>
                    <a:pt x="3169" y="1614"/>
                    <a:pt x="2969" y="1848"/>
                  </a:cubicBezTo>
                  <a:cubicBezTo>
                    <a:pt x="2802" y="2081"/>
                    <a:pt x="2469" y="2348"/>
                    <a:pt x="2135" y="2515"/>
                  </a:cubicBezTo>
                  <a:cubicBezTo>
                    <a:pt x="2202" y="2281"/>
                    <a:pt x="2302" y="2048"/>
                    <a:pt x="2435" y="1881"/>
                  </a:cubicBezTo>
                  <a:cubicBezTo>
                    <a:pt x="2602" y="1614"/>
                    <a:pt x="2836" y="1448"/>
                    <a:pt x="3036" y="1448"/>
                  </a:cubicBezTo>
                  <a:close/>
                  <a:moveTo>
                    <a:pt x="8673" y="4183"/>
                  </a:moveTo>
                  <a:cubicBezTo>
                    <a:pt x="8607" y="4416"/>
                    <a:pt x="8240" y="4950"/>
                    <a:pt x="7639" y="5417"/>
                  </a:cubicBezTo>
                  <a:cubicBezTo>
                    <a:pt x="7873" y="4817"/>
                    <a:pt x="8206" y="4350"/>
                    <a:pt x="8540" y="4216"/>
                  </a:cubicBezTo>
                  <a:cubicBezTo>
                    <a:pt x="8607" y="4216"/>
                    <a:pt x="8640" y="4216"/>
                    <a:pt x="8673" y="4183"/>
                  </a:cubicBezTo>
                  <a:close/>
                  <a:moveTo>
                    <a:pt x="10308" y="6017"/>
                  </a:moveTo>
                  <a:cubicBezTo>
                    <a:pt x="10274" y="6084"/>
                    <a:pt x="10208" y="6251"/>
                    <a:pt x="10074" y="6451"/>
                  </a:cubicBezTo>
                  <a:cubicBezTo>
                    <a:pt x="9874" y="6718"/>
                    <a:pt x="9641" y="6985"/>
                    <a:pt x="9340" y="7185"/>
                  </a:cubicBezTo>
                  <a:cubicBezTo>
                    <a:pt x="9440" y="6651"/>
                    <a:pt x="9741" y="6218"/>
                    <a:pt x="10174" y="6051"/>
                  </a:cubicBezTo>
                  <a:cubicBezTo>
                    <a:pt x="10241" y="6017"/>
                    <a:pt x="10274" y="6017"/>
                    <a:pt x="10308" y="6017"/>
                  </a:cubicBezTo>
                  <a:close/>
                  <a:moveTo>
                    <a:pt x="1088" y="1"/>
                  </a:moveTo>
                  <a:cubicBezTo>
                    <a:pt x="1005" y="1"/>
                    <a:pt x="918" y="38"/>
                    <a:pt x="868" y="113"/>
                  </a:cubicBezTo>
                  <a:cubicBezTo>
                    <a:pt x="834" y="147"/>
                    <a:pt x="0" y="1548"/>
                    <a:pt x="334" y="2415"/>
                  </a:cubicBezTo>
                  <a:cubicBezTo>
                    <a:pt x="434" y="2715"/>
                    <a:pt x="668" y="2915"/>
                    <a:pt x="968" y="3015"/>
                  </a:cubicBezTo>
                  <a:cubicBezTo>
                    <a:pt x="1139" y="3064"/>
                    <a:pt x="1310" y="3095"/>
                    <a:pt x="1481" y="3095"/>
                  </a:cubicBezTo>
                  <a:cubicBezTo>
                    <a:pt x="1543" y="3095"/>
                    <a:pt x="1606" y="3091"/>
                    <a:pt x="1668" y="3082"/>
                  </a:cubicBezTo>
                  <a:cubicBezTo>
                    <a:pt x="1702" y="3182"/>
                    <a:pt x="1735" y="3316"/>
                    <a:pt x="1802" y="3416"/>
                  </a:cubicBezTo>
                  <a:cubicBezTo>
                    <a:pt x="1935" y="3682"/>
                    <a:pt x="2269" y="4049"/>
                    <a:pt x="3036" y="4049"/>
                  </a:cubicBezTo>
                  <a:cubicBezTo>
                    <a:pt x="3119" y="4055"/>
                    <a:pt x="3200" y="4058"/>
                    <a:pt x="3281" y="4058"/>
                  </a:cubicBezTo>
                  <a:cubicBezTo>
                    <a:pt x="3655" y="4058"/>
                    <a:pt x="4007" y="3998"/>
                    <a:pt x="4337" y="3916"/>
                  </a:cubicBezTo>
                  <a:lnTo>
                    <a:pt x="4337" y="3916"/>
                  </a:lnTo>
                  <a:cubicBezTo>
                    <a:pt x="4137" y="4483"/>
                    <a:pt x="4037" y="5184"/>
                    <a:pt x="4170" y="5717"/>
                  </a:cubicBezTo>
                  <a:cubicBezTo>
                    <a:pt x="4343" y="6351"/>
                    <a:pt x="4815" y="6712"/>
                    <a:pt x="5478" y="6712"/>
                  </a:cubicBezTo>
                  <a:cubicBezTo>
                    <a:pt x="5582" y="6712"/>
                    <a:pt x="5691" y="6703"/>
                    <a:pt x="5805" y="6685"/>
                  </a:cubicBezTo>
                  <a:cubicBezTo>
                    <a:pt x="6205" y="6618"/>
                    <a:pt x="6572" y="6484"/>
                    <a:pt x="6939" y="6318"/>
                  </a:cubicBezTo>
                  <a:lnTo>
                    <a:pt x="6939" y="6318"/>
                  </a:lnTo>
                  <a:cubicBezTo>
                    <a:pt x="6872" y="6718"/>
                    <a:pt x="6872" y="7118"/>
                    <a:pt x="6939" y="7418"/>
                  </a:cubicBezTo>
                  <a:cubicBezTo>
                    <a:pt x="7055" y="7913"/>
                    <a:pt x="7400" y="8205"/>
                    <a:pt x="7862" y="8205"/>
                  </a:cubicBezTo>
                  <a:cubicBezTo>
                    <a:pt x="7930" y="8205"/>
                    <a:pt x="8000" y="8198"/>
                    <a:pt x="8073" y="8186"/>
                  </a:cubicBezTo>
                  <a:cubicBezTo>
                    <a:pt x="8373" y="8152"/>
                    <a:pt x="8640" y="8052"/>
                    <a:pt x="8907" y="7952"/>
                  </a:cubicBezTo>
                  <a:cubicBezTo>
                    <a:pt x="9007" y="8586"/>
                    <a:pt x="9407" y="9153"/>
                    <a:pt x="9974" y="9487"/>
                  </a:cubicBezTo>
                  <a:cubicBezTo>
                    <a:pt x="10274" y="9687"/>
                    <a:pt x="10575" y="9753"/>
                    <a:pt x="10875" y="9753"/>
                  </a:cubicBezTo>
                  <a:cubicBezTo>
                    <a:pt x="11876" y="9753"/>
                    <a:pt x="12810" y="8853"/>
                    <a:pt x="13243" y="8219"/>
                  </a:cubicBezTo>
                  <a:cubicBezTo>
                    <a:pt x="13310" y="8119"/>
                    <a:pt x="13277" y="8019"/>
                    <a:pt x="13176" y="7952"/>
                  </a:cubicBezTo>
                  <a:cubicBezTo>
                    <a:pt x="13147" y="7922"/>
                    <a:pt x="13103" y="7906"/>
                    <a:pt x="13058" y="7906"/>
                  </a:cubicBezTo>
                  <a:cubicBezTo>
                    <a:pt x="13003" y="7906"/>
                    <a:pt x="12946" y="7930"/>
                    <a:pt x="12910" y="7986"/>
                  </a:cubicBezTo>
                  <a:cubicBezTo>
                    <a:pt x="12882" y="8013"/>
                    <a:pt x="11938" y="9347"/>
                    <a:pt x="10875" y="9347"/>
                  </a:cubicBezTo>
                  <a:cubicBezTo>
                    <a:pt x="10655" y="9347"/>
                    <a:pt x="10430" y="9290"/>
                    <a:pt x="10208" y="9153"/>
                  </a:cubicBezTo>
                  <a:cubicBezTo>
                    <a:pt x="9674" y="8819"/>
                    <a:pt x="9374" y="8319"/>
                    <a:pt x="9307" y="7719"/>
                  </a:cubicBezTo>
                  <a:cubicBezTo>
                    <a:pt x="10041" y="7252"/>
                    <a:pt x="10575" y="6551"/>
                    <a:pt x="10708" y="6184"/>
                  </a:cubicBezTo>
                  <a:cubicBezTo>
                    <a:pt x="10775" y="5884"/>
                    <a:pt x="10708" y="5751"/>
                    <a:pt x="10608" y="5684"/>
                  </a:cubicBezTo>
                  <a:cubicBezTo>
                    <a:pt x="10536" y="5612"/>
                    <a:pt x="10446" y="5579"/>
                    <a:pt x="10336" y="5579"/>
                  </a:cubicBezTo>
                  <a:cubicBezTo>
                    <a:pt x="10241" y="5579"/>
                    <a:pt x="10131" y="5604"/>
                    <a:pt x="10008" y="5651"/>
                  </a:cubicBezTo>
                  <a:cubicBezTo>
                    <a:pt x="9407" y="5917"/>
                    <a:pt x="8940" y="6585"/>
                    <a:pt x="8907" y="7352"/>
                  </a:cubicBezTo>
                  <a:cubicBezTo>
                    <a:pt x="8873" y="7418"/>
                    <a:pt x="8873" y="7452"/>
                    <a:pt x="8873" y="7485"/>
                  </a:cubicBezTo>
                  <a:cubicBezTo>
                    <a:pt x="8607" y="7619"/>
                    <a:pt x="8306" y="7752"/>
                    <a:pt x="8006" y="7785"/>
                  </a:cubicBezTo>
                  <a:cubicBezTo>
                    <a:pt x="7970" y="7789"/>
                    <a:pt x="7936" y="7790"/>
                    <a:pt x="7903" y="7790"/>
                  </a:cubicBezTo>
                  <a:cubicBezTo>
                    <a:pt x="7601" y="7790"/>
                    <a:pt x="7429" y="7649"/>
                    <a:pt x="7339" y="7318"/>
                  </a:cubicBezTo>
                  <a:cubicBezTo>
                    <a:pt x="7239" y="6951"/>
                    <a:pt x="7306" y="6518"/>
                    <a:pt x="7406" y="6051"/>
                  </a:cubicBezTo>
                  <a:cubicBezTo>
                    <a:pt x="8306" y="5517"/>
                    <a:pt x="8907" y="4750"/>
                    <a:pt x="9040" y="4350"/>
                  </a:cubicBezTo>
                  <a:cubicBezTo>
                    <a:pt x="9140" y="4083"/>
                    <a:pt x="9074" y="3949"/>
                    <a:pt x="8973" y="3883"/>
                  </a:cubicBezTo>
                  <a:cubicBezTo>
                    <a:pt x="8920" y="3811"/>
                    <a:pt x="8837" y="3778"/>
                    <a:pt x="8732" y="3778"/>
                  </a:cubicBezTo>
                  <a:cubicBezTo>
                    <a:pt x="8640" y="3778"/>
                    <a:pt x="8530" y="3803"/>
                    <a:pt x="8406" y="3849"/>
                  </a:cubicBezTo>
                  <a:cubicBezTo>
                    <a:pt x="7839" y="4049"/>
                    <a:pt x="7306" y="4917"/>
                    <a:pt x="7072" y="5784"/>
                  </a:cubicBezTo>
                  <a:cubicBezTo>
                    <a:pt x="6672" y="6017"/>
                    <a:pt x="6205" y="6184"/>
                    <a:pt x="5738" y="6251"/>
                  </a:cubicBezTo>
                  <a:cubicBezTo>
                    <a:pt x="5633" y="6267"/>
                    <a:pt x="5535" y="6276"/>
                    <a:pt x="5443" y="6276"/>
                  </a:cubicBezTo>
                  <a:cubicBezTo>
                    <a:pt x="4979" y="6276"/>
                    <a:pt x="4682" y="6063"/>
                    <a:pt x="4570" y="5617"/>
                  </a:cubicBezTo>
                  <a:cubicBezTo>
                    <a:pt x="4437" y="5050"/>
                    <a:pt x="4604" y="4283"/>
                    <a:pt x="4871" y="3716"/>
                  </a:cubicBezTo>
                  <a:cubicBezTo>
                    <a:pt x="5538" y="3482"/>
                    <a:pt x="5971" y="3115"/>
                    <a:pt x="6105" y="2882"/>
                  </a:cubicBezTo>
                  <a:cubicBezTo>
                    <a:pt x="6138" y="2782"/>
                    <a:pt x="6138" y="2648"/>
                    <a:pt x="6071" y="2582"/>
                  </a:cubicBezTo>
                  <a:cubicBezTo>
                    <a:pt x="5994" y="2504"/>
                    <a:pt x="5902" y="2477"/>
                    <a:pt x="5802" y="2477"/>
                  </a:cubicBezTo>
                  <a:cubicBezTo>
                    <a:pt x="5687" y="2477"/>
                    <a:pt x="5562" y="2513"/>
                    <a:pt x="5438" y="2548"/>
                  </a:cubicBezTo>
                  <a:cubicBezTo>
                    <a:pt x="5104" y="2682"/>
                    <a:pt x="4804" y="2982"/>
                    <a:pt x="4570" y="3382"/>
                  </a:cubicBezTo>
                  <a:cubicBezTo>
                    <a:pt x="4170" y="3549"/>
                    <a:pt x="3636" y="3649"/>
                    <a:pt x="3036" y="3649"/>
                  </a:cubicBezTo>
                  <a:cubicBezTo>
                    <a:pt x="2569" y="3616"/>
                    <a:pt x="2302" y="3482"/>
                    <a:pt x="2169" y="3215"/>
                  </a:cubicBezTo>
                  <a:cubicBezTo>
                    <a:pt x="2135" y="3149"/>
                    <a:pt x="2102" y="3049"/>
                    <a:pt x="2102" y="2982"/>
                  </a:cubicBezTo>
                  <a:cubicBezTo>
                    <a:pt x="2469" y="2849"/>
                    <a:pt x="2869" y="2582"/>
                    <a:pt x="3136" y="2315"/>
                  </a:cubicBezTo>
                  <a:cubicBezTo>
                    <a:pt x="3303" y="2148"/>
                    <a:pt x="3670" y="1714"/>
                    <a:pt x="3536" y="1347"/>
                  </a:cubicBezTo>
                  <a:cubicBezTo>
                    <a:pt x="3503" y="1247"/>
                    <a:pt x="3403" y="1081"/>
                    <a:pt x="3103" y="1047"/>
                  </a:cubicBezTo>
                  <a:cubicBezTo>
                    <a:pt x="3065" y="1040"/>
                    <a:pt x="3027" y="1036"/>
                    <a:pt x="2988" y="1036"/>
                  </a:cubicBezTo>
                  <a:cubicBezTo>
                    <a:pt x="2686" y="1036"/>
                    <a:pt x="2364" y="1263"/>
                    <a:pt x="2069" y="1648"/>
                  </a:cubicBezTo>
                  <a:cubicBezTo>
                    <a:pt x="1868" y="1915"/>
                    <a:pt x="1735" y="2281"/>
                    <a:pt x="1668" y="2648"/>
                  </a:cubicBezTo>
                  <a:cubicBezTo>
                    <a:pt x="1599" y="2662"/>
                    <a:pt x="1524" y="2670"/>
                    <a:pt x="1446" y="2670"/>
                  </a:cubicBezTo>
                  <a:cubicBezTo>
                    <a:pt x="1336" y="2670"/>
                    <a:pt x="1218" y="2654"/>
                    <a:pt x="1101" y="2615"/>
                  </a:cubicBezTo>
                  <a:cubicBezTo>
                    <a:pt x="901" y="2548"/>
                    <a:pt x="801" y="2448"/>
                    <a:pt x="734" y="2281"/>
                  </a:cubicBezTo>
                  <a:cubicBezTo>
                    <a:pt x="501" y="1714"/>
                    <a:pt x="1001" y="680"/>
                    <a:pt x="1235" y="313"/>
                  </a:cubicBezTo>
                  <a:cubicBezTo>
                    <a:pt x="1268" y="213"/>
                    <a:pt x="1235" y="80"/>
                    <a:pt x="1168" y="13"/>
                  </a:cubicBezTo>
                  <a:cubicBezTo>
                    <a:pt x="1143" y="5"/>
                    <a:pt x="1116" y="1"/>
                    <a:pt x="108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32"/>
            <p:cNvSpPr/>
            <p:nvPr/>
          </p:nvSpPr>
          <p:spPr>
            <a:xfrm>
              <a:off x="825900" y="4569375"/>
              <a:ext cx="282375" cy="248650"/>
            </a:xfrm>
            <a:custGeom>
              <a:avLst/>
              <a:gdLst/>
              <a:ahLst/>
              <a:cxnLst/>
              <a:rect l="l" t="t" r="r" b="b"/>
              <a:pathLst>
                <a:path w="11295" h="9946" extrusionOk="0">
                  <a:moveTo>
                    <a:pt x="7258" y="1"/>
                  </a:moveTo>
                  <a:cubicBezTo>
                    <a:pt x="7136" y="1"/>
                    <a:pt x="7007" y="79"/>
                    <a:pt x="6872" y="261"/>
                  </a:cubicBezTo>
                  <a:cubicBezTo>
                    <a:pt x="5905" y="1562"/>
                    <a:pt x="5505" y="2596"/>
                    <a:pt x="5505" y="2596"/>
                  </a:cubicBezTo>
                  <a:cubicBezTo>
                    <a:pt x="5505" y="2596"/>
                    <a:pt x="4814" y="391"/>
                    <a:pt x="4120" y="391"/>
                  </a:cubicBezTo>
                  <a:cubicBezTo>
                    <a:pt x="4036" y="391"/>
                    <a:pt x="3953" y="423"/>
                    <a:pt x="3870" y="495"/>
                  </a:cubicBezTo>
                  <a:cubicBezTo>
                    <a:pt x="3103" y="1195"/>
                    <a:pt x="2669" y="2763"/>
                    <a:pt x="2669" y="2763"/>
                  </a:cubicBezTo>
                  <a:cubicBezTo>
                    <a:pt x="2669" y="2763"/>
                    <a:pt x="1818" y="681"/>
                    <a:pt x="1131" y="681"/>
                  </a:cubicBezTo>
                  <a:cubicBezTo>
                    <a:pt x="1002" y="681"/>
                    <a:pt x="879" y="754"/>
                    <a:pt x="768" y="928"/>
                  </a:cubicBezTo>
                  <a:cubicBezTo>
                    <a:pt x="34" y="2062"/>
                    <a:pt x="68" y="5665"/>
                    <a:pt x="68" y="5665"/>
                  </a:cubicBezTo>
                  <a:cubicBezTo>
                    <a:pt x="68" y="5665"/>
                    <a:pt x="1" y="9568"/>
                    <a:pt x="5371" y="9935"/>
                  </a:cubicBezTo>
                  <a:cubicBezTo>
                    <a:pt x="5482" y="9942"/>
                    <a:pt x="5591" y="9946"/>
                    <a:pt x="5698" y="9946"/>
                  </a:cubicBezTo>
                  <a:cubicBezTo>
                    <a:pt x="10828" y="9946"/>
                    <a:pt x="11295" y="1485"/>
                    <a:pt x="10608" y="995"/>
                  </a:cubicBezTo>
                  <a:cubicBezTo>
                    <a:pt x="10539" y="945"/>
                    <a:pt x="10462" y="923"/>
                    <a:pt x="10380" y="923"/>
                  </a:cubicBezTo>
                  <a:cubicBezTo>
                    <a:pt x="9637" y="923"/>
                    <a:pt x="8474" y="2763"/>
                    <a:pt x="8474" y="2763"/>
                  </a:cubicBezTo>
                  <a:cubicBezTo>
                    <a:pt x="8474" y="2763"/>
                    <a:pt x="7985" y="1"/>
                    <a:pt x="7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32"/>
            <p:cNvSpPr/>
            <p:nvPr/>
          </p:nvSpPr>
          <p:spPr>
            <a:xfrm>
              <a:off x="827575" y="4673250"/>
              <a:ext cx="255200" cy="81125"/>
            </a:xfrm>
            <a:custGeom>
              <a:avLst/>
              <a:gdLst/>
              <a:ahLst/>
              <a:cxnLst/>
              <a:rect l="l" t="t" r="r" b="b"/>
              <a:pathLst>
                <a:path w="10208" h="3245" extrusionOk="0">
                  <a:moveTo>
                    <a:pt x="6038" y="543"/>
                  </a:moveTo>
                  <a:cubicBezTo>
                    <a:pt x="6038" y="676"/>
                    <a:pt x="6005" y="876"/>
                    <a:pt x="5938" y="1110"/>
                  </a:cubicBezTo>
                  <a:cubicBezTo>
                    <a:pt x="5938" y="876"/>
                    <a:pt x="5971" y="676"/>
                    <a:pt x="6038" y="543"/>
                  </a:cubicBezTo>
                  <a:close/>
                  <a:moveTo>
                    <a:pt x="1902" y="509"/>
                  </a:moveTo>
                  <a:cubicBezTo>
                    <a:pt x="1902" y="609"/>
                    <a:pt x="1869" y="809"/>
                    <a:pt x="1768" y="1043"/>
                  </a:cubicBezTo>
                  <a:cubicBezTo>
                    <a:pt x="1735" y="1110"/>
                    <a:pt x="1702" y="1143"/>
                    <a:pt x="1668" y="1210"/>
                  </a:cubicBezTo>
                  <a:cubicBezTo>
                    <a:pt x="1668" y="1110"/>
                    <a:pt x="1668" y="1010"/>
                    <a:pt x="1702" y="909"/>
                  </a:cubicBezTo>
                  <a:cubicBezTo>
                    <a:pt x="1735" y="709"/>
                    <a:pt x="1802" y="576"/>
                    <a:pt x="1902" y="509"/>
                  </a:cubicBezTo>
                  <a:close/>
                  <a:moveTo>
                    <a:pt x="7606" y="1110"/>
                  </a:moveTo>
                  <a:cubicBezTo>
                    <a:pt x="7606" y="1276"/>
                    <a:pt x="7573" y="1510"/>
                    <a:pt x="7473" y="1777"/>
                  </a:cubicBezTo>
                  <a:cubicBezTo>
                    <a:pt x="7439" y="1510"/>
                    <a:pt x="7506" y="1276"/>
                    <a:pt x="7606" y="1110"/>
                  </a:cubicBezTo>
                  <a:close/>
                  <a:moveTo>
                    <a:pt x="6158" y="1"/>
                  </a:moveTo>
                  <a:cubicBezTo>
                    <a:pt x="6027" y="1"/>
                    <a:pt x="5916" y="70"/>
                    <a:pt x="5805" y="209"/>
                  </a:cubicBezTo>
                  <a:cubicBezTo>
                    <a:pt x="5504" y="509"/>
                    <a:pt x="5438" y="1210"/>
                    <a:pt x="5571" y="1810"/>
                  </a:cubicBezTo>
                  <a:cubicBezTo>
                    <a:pt x="5404" y="2077"/>
                    <a:pt x="5204" y="2310"/>
                    <a:pt x="4937" y="2477"/>
                  </a:cubicBezTo>
                  <a:cubicBezTo>
                    <a:pt x="4776" y="2590"/>
                    <a:pt x="4638" y="2648"/>
                    <a:pt x="4513" y="2648"/>
                  </a:cubicBezTo>
                  <a:cubicBezTo>
                    <a:pt x="4378" y="2648"/>
                    <a:pt x="4257" y="2582"/>
                    <a:pt x="4137" y="2444"/>
                  </a:cubicBezTo>
                  <a:cubicBezTo>
                    <a:pt x="3870" y="2177"/>
                    <a:pt x="3770" y="1710"/>
                    <a:pt x="3737" y="1276"/>
                  </a:cubicBezTo>
                  <a:cubicBezTo>
                    <a:pt x="4070" y="909"/>
                    <a:pt x="4237" y="576"/>
                    <a:pt x="4204" y="376"/>
                  </a:cubicBezTo>
                  <a:cubicBezTo>
                    <a:pt x="4204" y="276"/>
                    <a:pt x="4137" y="176"/>
                    <a:pt x="4037" y="142"/>
                  </a:cubicBezTo>
                  <a:cubicBezTo>
                    <a:pt x="4006" y="130"/>
                    <a:pt x="3977" y="125"/>
                    <a:pt x="3948" y="125"/>
                  </a:cubicBezTo>
                  <a:cubicBezTo>
                    <a:pt x="3821" y="125"/>
                    <a:pt x="3712" y="233"/>
                    <a:pt x="3603" y="342"/>
                  </a:cubicBezTo>
                  <a:cubicBezTo>
                    <a:pt x="3436" y="509"/>
                    <a:pt x="3370" y="809"/>
                    <a:pt x="3336" y="1110"/>
                  </a:cubicBezTo>
                  <a:cubicBezTo>
                    <a:pt x="3136" y="1343"/>
                    <a:pt x="2869" y="1577"/>
                    <a:pt x="2502" y="1710"/>
                  </a:cubicBezTo>
                  <a:cubicBezTo>
                    <a:pt x="2377" y="1782"/>
                    <a:pt x="2262" y="1815"/>
                    <a:pt x="2161" y="1815"/>
                  </a:cubicBezTo>
                  <a:cubicBezTo>
                    <a:pt x="2073" y="1815"/>
                    <a:pt x="1997" y="1790"/>
                    <a:pt x="1935" y="1743"/>
                  </a:cubicBezTo>
                  <a:cubicBezTo>
                    <a:pt x="1902" y="1743"/>
                    <a:pt x="1869" y="1710"/>
                    <a:pt x="1835" y="1677"/>
                  </a:cubicBezTo>
                  <a:cubicBezTo>
                    <a:pt x="2035" y="1477"/>
                    <a:pt x="2169" y="1210"/>
                    <a:pt x="2235" y="976"/>
                  </a:cubicBezTo>
                  <a:cubicBezTo>
                    <a:pt x="2369" y="609"/>
                    <a:pt x="2336" y="342"/>
                    <a:pt x="2169" y="176"/>
                  </a:cubicBezTo>
                  <a:cubicBezTo>
                    <a:pt x="2118" y="150"/>
                    <a:pt x="2029" y="86"/>
                    <a:pt x="1901" y="86"/>
                  </a:cubicBezTo>
                  <a:cubicBezTo>
                    <a:pt x="1861" y="86"/>
                    <a:pt x="1817" y="93"/>
                    <a:pt x="1768" y="109"/>
                  </a:cubicBezTo>
                  <a:cubicBezTo>
                    <a:pt x="1502" y="209"/>
                    <a:pt x="1335" y="476"/>
                    <a:pt x="1268" y="876"/>
                  </a:cubicBezTo>
                  <a:cubicBezTo>
                    <a:pt x="1235" y="1076"/>
                    <a:pt x="1268" y="1343"/>
                    <a:pt x="1335" y="1577"/>
                  </a:cubicBezTo>
                  <a:cubicBezTo>
                    <a:pt x="1235" y="1643"/>
                    <a:pt x="1135" y="1677"/>
                    <a:pt x="1035" y="1710"/>
                  </a:cubicBezTo>
                  <a:cubicBezTo>
                    <a:pt x="935" y="1710"/>
                    <a:pt x="834" y="1677"/>
                    <a:pt x="768" y="1610"/>
                  </a:cubicBezTo>
                  <a:cubicBezTo>
                    <a:pt x="501" y="1410"/>
                    <a:pt x="468" y="709"/>
                    <a:pt x="468" y="342"/>
                  </a:cubicBezTo>
                  <a:cubicBezTo>
                    <a:pt x="468" y="209"/>
                    <a:pt x="401" y="109"/>
                    <a:pt x="267" y="109"/>
                  </a:cubicBezTo>
                  <a:cubicBezTo>
                    <a:pt x="167" y="109"/>
                    <a:pt x="67" y="209"/>
                    <a:pt x="67" y="309"/>
                  </a:cubicBezTo>
                  <a:cubicBezTo>
                    <a:pt x="67" y="442"/>
                    <a:pt x="1" y="1510"/>
                    <a:pt x="468" y="1944"/>
                  </a:cubicBezTo>
                  <a:cubicBezTo>
                    <a:pt x="606" y="2054"/>
                    <a:pt x="790" y="2119"/>
                    <a:pt x="981" y="2119"/>
                  </a:cubicBezTo>
                  <a:cubicBezTo>
                    <a:pt x="1021" y="2119"/>
                    <a:pt x="1061" y="2116"/>
                    <a:pt x="1101" y="2110"/>
                  </a:cubicBezTo>
                  <a:cubicBezTo>
                    <a:pt x="1268" y="2077"/>
                    <a:pt x="1402" y="2044"/>
                    <a:pt x="1535" y="1944"/>
                  </a:cubicBezTo>
                  <a:cubicBezTo>
                    <a:pt x="1568" y="2010"/>
                    <a:pt x="1602" y="2044"/>
                    <a:pt x="1668" y="2077"/>
                  </a:cubicBezTo>
                  <a:cubicBezTo>
                    <a:pt x="1789" y="2157"/>
                    <a:pt x="1958" y="2238"/>
                    <a:pt x="2183" y="2238"/>
                  </a:cubicBezTo>
                  <a:cubicBezTo>
                    <a:pt x="2332" y="2238"/>
                    <a:pt x="2504" y="2203"/>
                    <a:pt x="2702" y="2110"/>
                  </a:cubicBezTo>
                  <a:cubicBezTo>
                    <a:pt x="2936" y="1977"/>
                    <a:pt x="3169" y="1843"/>
                    <a:pt x="3370" y="1677"/>
                  </a:cubicBezTo>
                  <a:cubicBezTo>
                    <a:pt x="3436" y="2077"/>
                    <a:pt x="3570" y="2444"/>
                    <a:pt x="3803" y="2711"/>
                  </a:cubicBezTo>
                  <a:cubicBezTo>
                    <a:pt x="4020" y="2946"/>
                    <a:pt x="4256" y="3063"/>
                    <a:pt x="4507" y="3063"/>
                  </a:cubicBezTo>
                  <a:cubicBezTo>
                    <a:pt x="4719" y="3063"/>
                    <a:pt x="4942" y="2979"/>
                    <a:pt x="5171" y="2811"/>
                  </a:cubicBezTo>
                  <a:cubicBezTo>
                    <a:pt x="5371" y="2677"/>
                    <a:pt x="5538" y="2511"/>
                    <a:pt x="5705" y="2344"/>
                  </a:cubicBezTo>
                  <a:cubicBezTo>
                    <a:pt x="5771" y="2544"/>
                    <a:pt x="5871" y="2744"/>
                    <a:pt x="6005" y="2911"/>
                  </a:cubicBezTo>
                  <a:cubicBezTo>
                    <a:pt x="6177" y="3102"/>
                    <a:pt x="6371" y="3195"/>
                    <a:pt x="6575" y="3195"/>
                  </a:cubicBezTo>
                  <a:cubicBezTo>
                    <a:pt x="6726" y="3195"/>
                    <a:pt x="6883" y="3144"/>
                    <a:pt x="7039" y="3044"/>
                  </a:cubicBezTo>
                  <a:cubicBezTo>
                    <a:pt x="7172" y="2944"/>
                    <a:pt x="7306" y="2811"/>
                    <a:pt x="7439" y="2677"/>
                  </a:cubicBezTo>
                  <a:cubicBezTo>
                    <a:pt x="7706" y="3011"/>
                    <a:pt x="8106" y="3211"/>
                    <a:pt x="8540" y="3245"/>
                  </a:cubicBezTo>
                  <a:lnTo>
                    <a:pt x="8673" y="3245"/>
                  </a:lnTo>
                  <a:cubicBezTo>
                    <a:pt x="9941" y="3245"/>
                    <a:pt x="10174" y="1477"/>
                    <a:pt x="10208" y="1410"/>
                  </a:cubicBezTo>
                  <a:cubicBezTo>
                    <a:pt x="10208" y="1276"/>
                    <a:pt x="10141" y="1176"/>
                    <a:pt x="10008" y="1176"/>
                  </a:cubicBezTo>
                  <a:cubicBezTo>
                    <a:pt x="9994" y="1172"/>
                    <a:pt x="9981" y="1170"/>
                    <a:pt x="9968" y="1170"/>
                  </a:cubicBezTo>
                  <a:cubicBezTo>
                    <a:pt x="9882" y="1170"/>
                    <a:pt x="9803" y="1256"/>
                    <a:pt x="9774" y="1343"/>
                  </a:cubicBezTo>
                  <a:cubicBezTo>
                    <a:pt x="9774" y="1375"/>
                    <a:pt x="9555" y="2816"/>
                    <a:pt x="8663" y="2816"/>
                  </a:cubicBezTo>
                  <a:cubicBezTo>
                    <a:pt x="8634" y="2816"/>
                    <a:pt x="8604" y="2814"/>
                    <a:pt x="8573" y="2811"/>
                  </a:cubicBezTo>
                  <a:cubicBezTo>
                    <a:pt x="8206" y="2811"/>
                    <a:pt x="7873" y="2611"/>
                    <a:pt x="7673" y="2310"/>
                  </a:cubicBezTo>
                  <a:cubicBezTo>
                    <a:pt x="7973" y="1810"/>
                    <a:pt x="8073" y="1210"/>
                    <a:pt x="8006" y="943"/>
                  </a:cubicBezTo>
                  <a:cubicBezTo>
                    <a:pt x="7973" y="709"/>
                    <a:pt x="7839" y="609"/>
                    <a:pt x="7773" y="609"/>
                  </a:cubicBezTo>
                  <a:cubicBezTo>
                    <a:pt x="7751" y="604"/>
                    <a:pt x="7727" y="601"/>
                    <a:pt x="7704" y="601"/>
                  </a:cubicBezTo>
                  <a:cubicBezTo>
                    <a:pt x="7585" y="601"/>
                    <a:pt x="7450" y="670"/>
                    <a:pt x="7339" y="809"/>
                  </a:cubicBezTo>
                  <a:cubicBezTo>
                    <a:pt x="7006" y="1176"/>
                    <a:pt x="6939" y="1743"/>
                    <a:pt x="7172" y="2244"/>
                  </a:cubicBezTo>
                  <a:cubicBezTo>
                    <a:pt x="7172" y="2277"/>
                    <a:pt x="7172" y="2277"/>
                    <a:pt x="7172" y="2310"/>
                  </a:cubicBezTo>
                  <a:cubicBezTo>
                    <a:pt x="7072" y="2444"/>
                    <a:pt x="6939" y="2577"/>
                    <a:pt x="6805" y="2677"/>
                  </a:cubicBezTo>
                  <a:cubicBezTo>
                    <a:pt x="6715" y="2737"/>
                    <a:pt x="6639" y="2770"/>
                    <a:pt x="6570" y="2770"/>
                  </a:cubicBezTo>
                  <a:cubicBezTo>
                    <a:pt x="6485" y="2770"/>
                    <a:pt x="6412" y="2721"/>
                    <a:pt x="6338" y="2611"/>
                  </a:cubicBezTo>
                  <a:cubicBezTo>
                    <a:pt x="6172" y="2444"/>
                    <a:pt x="6072" y="2177"/>
                    <a:pt x="6005" y="1910"/>
                  </a:cubicBezTo>
                  <a:cubicBezTo>
                    <a:pt x="6372" y="1276"/>
                    <a:pt x="6505" y="643"/>
                    <a:pt x="6472" y="342"/>
                  </a:cubicBezTo>
                  <a:cubicBezTo>
                    <a:pt x="6405" y="109"/>
                    <a:pt x="6305" y="42"/>
                    <a:pt x="6238" y="9"/>
                  </a:cubicBezTo>
                  <a:cubicBezTo>
                    <a:pt x="6211" y="3"/>
                    <a:pt x="6184" y="1"/>
                    <a:pt x="615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57" name="Google Shape;3257;p32"/>
          <p:cNvGrpSpPr/>
          <p:nvPr/>
        </p:nvGrpSpPr>
        <p:grpSpPr>
          <a:xfrm>
            <a:off x="133167" y="3309900"/>
            <a:ext cx="702733" cy="1477733"/>
            <a:chOff x="23675" y="3777825"/>
            <a:chExt cx="527050" cy="1108300"/>
          </a:xfrm>
        </p:grpSpPr>
        <p:sp>
          <p:nvSpPr>
            <p:cNvPr id="3258" name="Google Shape;3258;p32"/>
            <p:cNvSpPr/>
            <p:nvPr/>
          </p:nvSpPr>
          <p:spPr>
            <a:xfrm>
              <a:off x="152100" y="3780325"/>
              <a:ext cx="124275" cy="124275"/>
            </a:xfrm>
            <a:custGeom>
              <a:avLst/>
              <a:gdLst/>
              <a:ahLst/>
              <a:cxnLst/>
              <a:rect l="l" t="t" r="r" b="b"/>
              <a:pathLst>
                <a:path w="4971" h="4971" extrusionOk="0">
                  <a:moveTo>
                    <a:pt x="2669" y="567"/>
                  </a:moveTo>
                  <a:cubicBezTo>
                    <a:pt x="2736" y="801"/>
                    <a:pt x="2802" y="1101"/>
                    <a:pt x="2836" y="1301"/>
                  </a:cubicBezTo>
                  <a:cubicBezTo>
                    <a:pt x="2969" y="1802"/>
                    <a:pt x="3002" y="1935"/>
                    <a:pt x="3069" y="2002"/>
                  </a:cubicBezTo>
                  <a:cubicBezTo>
                    <a:pt x="3102" y="2068"/>
                    <a:pt x="3203" y="2102"/>
                    <a:pt x="3703" y="2302"/>
                  </a:cubicBezTo>
                  <a:cubicBezTo>
                    <a:pt x="3870" y="2369"/>
                    <a:pt x="4170" y="2469"/>
                    <a:pt x="4370" y="2535"/>
                  </a:cubicBezTo>
                  <a:cubicBezTo>
                    <a:pt x="4103" y="2669"/>
                    <a:pt x="3603" y="2836"/>
                    <a:pt x="3203" y="3002"/>
                  </a:cubicBezTo>
                  <a:cubicBezTo>
                    <a:pt x="3136" y="3002"/>
                    <a:pt x="3102" y="3069"/>
                    <a:pt x="3069" y="3102"/>
                  </a:cubicBezTo>
                  <a:cubicBezTo>
                    <a:pt x="2869" y="3569"/>
                    <a:pt x="2635" y="4103"/>
                    <a:pt x="2469" y="4403"/>
                  </a:cubicBezTo>
                  <a:cubicBezTo>
                    <a:pt x="2335" y="4103"/>
                    <a:pt x="2168" y="3536"/>
                    <a:pt x="2068" y="3036"/>
                  </a:cubicBezTo>
                  <a:cubicBezTo>
                    <a:pt x="2035" y="2936"/>
                    <a:pt x="1968" y="2869"/>
                    <a:pt x="1902" y="2869"/>
                  </a:cubicBezTo>
                  <a:cubicBezTo>
                    <a:pt x="1401" y="2769"/>
                    <a:pt x="868" y="2635"/>
                    <a:pt x="567" y="2569"/>
                  </a:cubicBezTo>
                  <a:cubicBezTo>
                    <a:pt x="868" y="2402"/>
                    <a:pt x="1468" y="2135"/>
                    <a:pt x="2002" y="1902"/>
                  </a:cubicBezTo>
                  <a:cubicBezTo>
                    <a:pt x="2068" y="1902"/>
                    <a:pt x="2102" y="1835"/>
                    <a:pt x="2135" y="1802"/>
                  </a:cubicBezTo>
                  <a:cubicBezTo>
                    <a:pt x="2302" y="1368"/>
                    <a:pt x="2502" y="868"/>
                    <a:pt x="2669" y="567"/>
                  </a:cubicBezTo>
                  <a:close/>
                  <a:moveTo>
                    <a:pt x="2702" y="0"/>
                  </a:moveTo>
                  <a:cubicBezTo>
                    <a:pt x="2569" y="0"/>
                    <a:pt x="2369" y="0"/>
                    <a:pt x="1768" y="1568"/>
                  </a:cubicBezTo>
                  <a:cubicBezTo>
                    <a:pt x="100" y="2235"/>
                    <a:pt x="34" y="2435"/>
                    <a:pt x="0" y="2535"/>
                  </a:cubicBezTo>
                  <a:cubicBezTo>
                    <a:pt x="0" y="2602"/>
                    <a:pt x="0" y="2702"/>
                    <a:pt x="67" y="2736"/>
                  </a:cubicBezTo>
                  <a:cubicBezTo>
                    <a:pt x="100" y="2802"/>
                    <a:pt x="234" y="2969"/>
                    <a:pt x="1701" y="3269"/>
                  </a:cubicBezTo>
                  <a:cubicBezTo>
                    <a:pt x="2135" y="4971"/>
                    <a:pt x="2269" y="4971"/>
                    <a:pt x="2435" y="4971"/>
                  </a:cubicBezTo>
                  <a:cubicBezTo>
                    <a:pt x="2569" y="4971"/>
                    <a:pt x="2736" y="4971"/>
                    <a:pt x="3436" y="3369"/>
                  </a:cubicBezTo>
                  <a:cubicBezTo>
                    <a:pt x="3870" y="3203"/>
                    <a:pt x="4704" y="2902"/>
                    <a:pt x="4870" y="2736"/>
                  </a:cubicBezTo>
                  <a:cubicBezTo>
                    <a:pt x="4937" y="2669"/>
                    <a:pt x="4970" y="2569"/>
                    <a:pt x="4937" y="2502"/>
                  </a:cubicBezTo>
                  <a:cubicBezTo>
                    <a:pt x="4904" y="2302"/>
                    <a:pt x="4670" y="2202"/>
                    <a:pt x="3836" y="1902"/>
                  </a:cubicBezTo>
                  <a:cubicBezTo>
                    <a:pt x="3670" y="1835"/>
                    <a:pt x="3469" y="1768"/>
                    <a:pt x="3403" y="1735"/>
                  </a:cubicBezTo>
                  <a:cubicBezTo>
                    <a:pt x="3369" y="1635"/>
                    <a:pt x="3303" y="1401"/>
                    <a:pt x="3269" y="1201"/>
                  </a:cubicBezTo>
                  <a:cubicBezTo>
                    <a:pt x="3102" y="601"/>
                    <a:pt x="3002" y="234"/>
                    <a:pt x="2902" y="100"/>
                  </a:cubicBezTo>
                  <a:cubicBezTo>
                    <a:pt x="2869" y="34"/>
                    <a:pt x="2769" y="0"/>
                    <a:pt x="27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32"/>
            <p:cNvSpPr/>
            <p:nvPr/>
          </p:nvSpPr>
          <p:spPr>
            <a:xfrm>
              <a:off x="333500" y="3783175"/>
              <a:ext cx="143025" cy="105250"/>
            </a:xfrm>
            <a:custGeom>
              <a:avLst/>
              <a:gdLst/>
              <a:ahLst/>
              <a:cxnLst/>
              <a:rect l="l" t="t" r="r" b="b"/>
              <a:pathLst>
                <a:path w="5721" h="4210" extrusionOk="0">
                  <a:moveTo>
                    <a:pt x="3713" y="1"/>
                  </a:moveTo>
                  <a:cubicBezTo>
                    <a:pt x="3022" y="1"/>
                    <a:pt x="2676" y="975"/>
                    <a:pt x="2636" y="1792"/>
                  </a:cubicBezTo>
                  <a:lnTo>
                    <a:pt x="2636" y="1792"/>
                  </a:lnTo>
                  <a:cubicBezTo>
                    <a:pt x="2261" y="1506"/>
                    <a:pt x="1784" y="1275"/>
                    <a:pt x="1357" y="1275"/>
                  </a:cubicBezTo>
                  <a:cubicBezTo>
                    <a:pt x="1120" y="1275"/>
                    <a:pt x="898" y="1346"/>
                    <a:pt x="717" y="1521"/>
                  </a:cubicBezTo>
                  <a:cubicBezTo>
                    <a:pt x="0" y="2188"/>
                    <a:pt x="1681" y="4210"/>
                    <a:pt x="3143" y="4210"/>
                  </a:cubicBezTo>
                  <a:cubicBezTo>
                    <a:pt x="3655" y="4210"/>
                    <a:pt x="4140" y="3962"/>
                    <a:pt x="4486" y="3322"/>
                  </a:cubicBezTo>
                  <a:cubicBezTo>
                    <a:pt x="4486" y="3322"/>
                    <a:pt x="5720" y="787"/>
                    <a:pt x="4086" y="86"/>
                  </a:cubicBezTo>
                  <a:cubicBezTo>
                    <a:pt x="3952" y="27"/>
                    <a:pt x="3827" y="1"/>
                    <a:pt x="37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32"/>
            <p:cNvSpPr/>
            <p:nvPr/>
          </p:nvSpPr>
          <p:spPr>
            <a:xfrm>
              <a:off x="339725" y="3777825"/>
              <a:ext cx="129275" cy="115925"/>
            </a:xfrm>
            <a:custGeom>
              <a:avLst/>
              <a:gdLst/>
              <a:ahLst/>
              <a:cxnLst/>
              <a:rect l="l" t="t" r="r" b="b"/>
              <a:pathLst>
                <a:path w="5171" h="4637" extrusionOk="0">
                  <a:moveTo>
                    <a:pt x="2602" y="2502"/>
                  </a:moveTo>
                  <a:lnTo>
                    <a:pt x="2602" y="2502"/>
                  </a:lnTo>
                  <a:cubicBezTo>
                    <a:pt x="2803" y="2702"/>
                    <a:pt x="2869" y="2836"/>
                    <a:pt x="2869" y="2869"/>
                  </a:cubicBezTo>
                  <a:cubicBezTo>
                    <a:pt x="2803" y="2902"/>
                    <a:pt x="2769" y="2902"/>
                    <a:pt x="2736" y="2902"/>
                  </a:cubicBezTo>
                  <a:cubicBezTo>
                    <a:pt x="2703" y="2836"/>
                    <a:pt x="2636" y="2702"/>
                    <a:pt x="2602" y="2502"/>
                  </a:cubicBezTo>
                  <a:close/>
                  <a:moveTo>
                    <a:pt x="3470" y="434"/>
                  </a:moveTo>
                  <a:cubicBezTo>
                    <a:pt x="3570" y="434"/>
                    <a:pt x="3637" y="434"/>
                    <a:pt x="3737" y="467"/>
                  </a:cubicBezTo>
                  <a:cubicBezTo>
                    <a:pt x="4070" y="634"/>
                    <a:pt x="4270" y="834"/>
                    <a:pt x="4370" y="1134"/>
                  </a:cubicBezTo>
                  <a:cubicBezTo>
                    <a:pt x="4737" y="2068"/>
                    <a:pt x="4037" y="3436"/>
                    <a:pt x="4037" y="3436"/>
                  </a:cubicBezTo>
                  <a:cubicBezTo>
                    <a:pt x="3770" y="3970"/>
                    <a:pt x="3370" y="4237"/>
                    <a:pt x="2903" y="4237"/>
                  </a:cubicBezTo>
                  <a:cubicBezTo>
                    <a:pt x="1969" y="4237"/>
                    <a:pt x="901" y="3303"/>
                    <a:pt x="568" y="2502"/>
                  </a:cubicBezTo>
                  <a:cubicBezTo>
                    <a:pt x="501" y="2335"/>
                    <a:pt x="434" y="2068"/>
                    <a:pt x="601" y="1902"/>
                  </a:cubicBezTo>
                  <a:cubicBezTo>
                    <a:pt x="734" y="1768"/>
                    <a:pt x="901" y="1701"/>
                    <a:pt x="1101" y="1701"/>
                  </a:cubicBezTo>
                  <a:cubicBezTo>
                    <a:pt x="1402" y="1701"/>
                    <a:pt x="1802" y="1868"/>
                    <a:pt x="2169" y="2135"/>
                  </a:cubicBezTo>
                  <a:cubicBezTo>
                    <a:pt x="2169" y="2435"/>
                    <a:pt x="2202" y="2936"/>
                    <a:pt x="2436" y="3169"/>
                  </a:cubicBezTo>
                  <a:cubicBezTo>
                    <a:pt x="2536" y="3269"/>
                    <a:pt x="2644" y="3319"/>
                    <a:pt x="2761" y="3319"/>
                  </a:cubicBezTo>
                  <a:cubicBezTo>
                    <a:pt x="2878" y="3319"/>
                    <a:pt x="3003" y="3269"/>
                    <a:pt x="3136" y="3169"/>
                  </a:cubicBezTo>
                  <a:cubicBezTo>
                    <a:pt x="3203" y="3102"/>
                    <a:pt x="3270" y="3002"/>
                    <a:pt x="3270" y="2869"/>
                  </a:cubicBezTo>
                  <a:cubicBezTo>
                    <a:pt x="3270" y="2569"/>
                    <a:pt x="2936" y="2202"/>
                    <a:pt x="2602" y="1935"/>
                  </a:cubicBezTo>
                  <a:cubicBezTo>
                    <a:pt x="2669" y="1168"/>
                    <a:pt x="2969" y="434"/>
                    <a:pt x="3470" y="434"/>
                  </a:cubicBezTo>
                  <a:close/>
                  <a:moveTo>
                    <a:pt x="3470" y="0"/>
                  </a:moveTo>
                  <a:cubicBezTo>
                    <a:pt x="2769" y="0"/>
                    <a:pt x="2336" y="801"/>
                    <a:pt x="2202" y="1635"/>
                  </a:cubicBezTo>
                  <a:cubicBezTo>
                    <a:pt x="1821" y="1410"/>
                    <a:pt x="1449" y="1292"/>
                    <a:pt x="1114" y="1292"/>
                  </a:cubicBezTo>
                  <a:cubicBezTo>
                    <a:pt x="804" y="1292"/>
                    <a:pt x="525" y="1393"/>
                    <a:pt x="301" y="1601"/>
                  </a:cubicBezTo>
                  <a:cubicBezTo>
                    <a:pt x="67" y="1835"/>
                    <a:pt x="1" y="2202"/>
                    <a:pt x="201" y="2669"/>
                  </a:cubicBezTo>
                  <a:cubicBezTo>
                    <a:pt x="568" y="3603"/>
                    <a:pt x="1802" y="4637"/>
                    <a:pt x="2903" y="4637"/>
                  </a:cubicBezTo>
                  <a:cubicBezTo>
                    <a:pt x="3336" y="4637"/>
                    <a:pt x="3970" y="4470"/>
                    <a:pt x="4404" y="3636"/>
                  </a:cubicBezTo>
                  <a:cubicBezTo>
                    <a:pt x="4437" y="3569"/>
                    <a:pt x="5171" y="2068"/>
                    <a:pt x="4771" y="1001"/>
                  </a:cubicBezTo>
                  <a:cubicBezTo>
                    <a:pt x="4637" y="567"/>
                    <a:pt x="4337" y="267"/>
                    <a:pt x="3903" y="100"/>
                  </a:cubicBezTo>
                  <a:cubicBezTo>
                    <a:pt x="3770" y="34"/>
                    <a:pt x="3603" y="0"/>
                    <a:pt x="347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32"/>
            <p:cNvSpPr/>
            <p:nvPr/>
          </p:nvSpPr>
          <p:spPr>
            <a:xfrm>
              <a:off x="411050" y="3893725"/>
              <a:ext cx="138025" cy="104900"/>
            </a:xfrm>
            <a:custGeom>
              <a:avLst/>
              <a:gdLst/>
              <a:ahLst/>
              <a:cxnLst/>
              <a:rect l="l" t="t" r="r" b="b"/>
              <a:pathLst>
                <a:path w="5521" h="4196" extrusionOk="0">
                  <a:moveTo>
                    <a:pt x="2685" y="1"/>
                  </a:moveTo>
                  <a:cubicBezTo>
                    <a:pt x="0" y="1"/>
                    <a:pt x="1113" y="4195"/>
                    <a:pt x="2296" y="4195"/>
                  </a:cubicBezTo>
                  <a:cubicBezTo>
                    <a:pt x="2348" y="4195"/>
                    <a:pt x="2400" y="4187"/>
                    <a:pt x="2451" y="4171"/>
                  </a:cubicBezTo>
                  <a:cubicBezTo>
                    <a:pt x="3120" y="3954"/>
                    <a:pt x="3240" y="3071"/>
                    <a:pt x="3131" y="2345"/>
                  </a:cubicBezTo>
                  <a:lnTo>
                    <a:pt x="3131" y="2345"/>
                  </a:lnTo>
                  <a:cubicBezTo>
                    <a:pt x="3519" y="2534"/>
                    <a:pt x="3987" y="2670"/>
                    <a:pt x="4395" y="2670"/>
                  </a:cubicBezTo>
                  <a:cubicBezTo>
                    <a:pt x="4894" y="2670"/>
                    <a:pt x="5301" y="2465"/>
                    <a:pt x="5353" y="1902"/>
                  </a:cubicBezTo>
                  <a:cubicBezTo>
                    <a:pt x="5520" y="101"/>
                    <a:pt x="2685" y="1"/>
                    <a:pt x="26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32"/>
            <p:cNvSpPr/>
            <p:nvPr/>
          </p:nvSpPr>
          <p:spPr>
            <a:xfrm>
              <a:off x="431450" y="3888725"/>
              <a:ext cx="119275" cy="115125"/>
            </a:xfrm>
            <a:custGeom>
              <a:avLst/>
              <a:gdLst/>
              <a:ahLst/>
              <a:cxnLst/>
              <a:rect l="l" t="t" r="r" b="b"/>
              <a:pathLst>
                <a:path w="4771" h="4605" extrusionOk="0">
                  <a:moveTo>
                    <a:pt x="1769" y="1735"/>
                  </a:moveTo>
                  <a:cubicBezTo>
                    <a:pt x="1802" y="1735"/>
                    <a:pt x="1902" y="1869"/>
                    <a:pt x="2002" y="2102"/>
                  </a:cubicBezTo>
                  <a:cubicBezTo>
                    <a:pt x="1802" y="1969"/>
                    <a:pt x="1702" y="1835"/>
                    <a:pt x="1702" y="1802"/>
                  </a:cubicBezTo>
                  <a:cubicBezTo>
                    <a:pt x="1702" y="1769"/>
                    <a:pt x="1735" y="1769"/>
                    <a:pt x="1769" y="1735"/>
                  </a:cubicBezTo>
                  <a:close/>
                  <a:moveTo>
                    <a:pt x="1836" y="401"/>
                  </a:moveTo>
                  <a:cubicBezTo>
                    <a:pt x="1869" y="401"/>
                    <a:pt x="3403" y="468"/>
                    <a:pt x="4037" y="1235"/>
                  </a:cubicBezTo>
                  <a:cubicBezTo>
                    <a:pt x="4271" y="1468"/>
                    <a:pt x="4337" y="1735"/>
                    <a:pt x="4304" y="2102"/>
                  </a:cubicBezTo>
                  <a:cubicBezTo>
                    <a:pt x="4304" y="2236"/>
                    <a:pt x="4271" y="2669"/>
                    <a:pt x="3570" y="2669"/>
                  </a:cubicBezTo>
                  <a:cubicBezTo>
                    <a:pt x="3270" y="2669"/>
                    <a:pt x="2870" y="2569"/>
                    <a:pt x="2503" y="2402"/>
                  </a:cubicBezTo>
                  <a:cubicBezTo>
                    <a:pt x="2403" y="1869"/>
                    <a:pt x="2169" y="1302"/>
                    <a:pt x="1802" y="1302"/>
                  </a:cubicBezTo>
                  <a:cubicBezTo>
                    <a:pt x="1735" y="1302"/>
                    <a:pt x="1702" y="1335"/>
                    <a:pt x="1635" y="1335"/>
                  </a:cubicBezTo>
                  <a:cubicBezTo>
                    <a:pt x="1369" y="1468"/>
                    <a:pt x="1302" y="1669"/>
                    <a:pt x="1302" y="1769"/>
                  </a:cubicBezTo>
                  <a:cubicBezTo>
                    <a:pt x="1302" y="2169"/>
                    <a:pt x="1802" y="2503"/>
                    <a:pt x="2136" y="2669"/>
                  </a:cubicBezTo>
                  <a:cubicBezTo>
                    <a:pt x="2202" y="3303"/>
                    <a:pt x="2102" y="4004"/>
                    <a:pt x="1569" y="4170"/>
                  </a:cubicBezTo>
                  <a:cubicBezTo>
                    <a:pt x="1539" y="4179"/>
                    <a:pt x="1509" y="4183"/>
                    <a:pt x="1478" y="4183"/>
                  </a:cubicBezTo>
                  <a:cubicBezTo>
                    <a:pt x="1268" y="4183"/>
                    <a:pt x="1039" y="3986"/>
                    <a:pt x="835" y="3637"/>
                  </a:cubicBezTo>
                  <a:cubicBezTo>
                    <a:pt x="401" y="2903"/>
                    <a:pt x="234" y="1735"/>
                    <a:pt x="635" y="1035"/>
                  </a:cubicBezTo>
                  <a:cubicBezTo>
                    <a:pt x="868" y="601"/>
                    <a:pt x="1302" y="401"/>
                    <a:pt x="1836" y="401"/>
                  </a:cubicBezTo>
                  <a:close/>
                  <a:moveTo>
                    <a:pt x="1869" y="1"/>
                  </a:moveTo>
                  <a:cubicBezTo>
                    <a:pt x="1235" y="1"/>
                    <a:pt x="735" y="201"/>
                    <a:pt x="401" y="635"/>
                  </a:cubicBezTo>
                  <a:cubicBezTo>
                    <a:pt x="134" y="968"/>
                    <a:pt x="1" y="1468"/>
                    <a:pt x="1" y="2002"/>
                  </a:cubicBezTo>
                  <a:cubicBezTo>
                    <a:pt x="1" y="3203"/>
                    <a:pt x="668" y="4604"/>
                    <a:pt x="1469" y="4604"/>
                  </a:cubicBezTo>
                  <a:cubicBezTo>
                    <a:pt x="1535" y="4604"/>
                    <a:pt x="1635" y="4604"/>
                    <a:pt x="1702" y="4571"/>
                  </a:cubicBezTo>
                  <a:cubicBezTo>
                    <a:pt x="2403" y="4337"/>
                    <a:pt x="2603" y="3603"/>
                    <a:pt x="2569" y="2869"/>
                  </a:cubicBezTo>
                  <a:lnTo>
                    <a:pt x="2569" y="2869"/>
                  </a:lnTo>
                  <a:cubicBezTo>
                    <a:pt x="2903" y="3003"/>
                    <a:pt x="3270" y="3070"/>
                    <a:pt x="3570" y="3070"/>
                  </a:cubicBezTo>
                  <a:cubicBezTo>
                    <a:pt x="4271" y="3070"/>
                    <a:pt x="4671" y="2736"/>
                    <a:pt x="4738" y="2136"/>
                  </a:cubicBezTo>
                  <a:cubicBezTo>
                    <a:pt x="4771" y="1669"/>
                    <a:pt x="4638" y="1235"/>
                    <a:pt x="4337" y="901"/>
                  </a:cubicBezTo>
                  <a:cubicBezTo>
                    <a:pt x="3570" y="67"/>
                    <a:pt x="1869" y="1"/>
                    <a:pt x="18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32"/>
            <p:cNvSpPr/>
            <p:nvPr/>
          </p:nvSpPr>
          <p:spPr>
            <a:xfrm>
              <a:off x="311375" y="3898925"/>
              <a:ext cx="119275" cy="95175"/>
            </a:xfrm>
            <a:custGeom>
              <a:avLst/>
              <a:gdLst/>
              <a:ahLst/>
              <a:cxnLst/>
              <a:rect l="l" t="t" r="r" b="b"/>
              <a:pathLst>
                <a:path w="4771" h="3807" extrusionOk="0">
                  <a:moveTo>
                    <a:pt x="2783" y="1"/>
                  </a:moveTo>
                  <a:cubicBezTo>
                    <a:pt x="2322" y="1"/>
                    <a:pt x="1788" y="129"/>
                    <a:pt x="1368" y="593"/>
                  </a:cubicBezTo>
                  <a:cubicBezTo>
                    <a:pt x="467" y="1594"/>
                    <a:pt x="0" y="3062"/>
                    <a:pt x="868" y="3529"/>
                  </a:cubicBezTo>
                  <a:cubicBezTo>
                    <a:pt x="1189" y="3702"/>
                    <a:pt x="1611" y="3806"/>
                    <a:pt x="2051" y="3806"/>
                  </a:cubicBezTo>
                  <a:cubicBezTo>
                    <a:pt x="2798" y="3806"/>
                    <a:pt x="3596" y="3505"/>
                    <a:pt x="4037" y="2728"/>
                  </a:cubicBezTo>
                  <a:cubicBezTo>
                    <a:pt x="4771" y="1527"/>
                    <a:pt x="4270" y="327"/>
                    <a:pt x="3803" y="193"/>
                  </a:cubicBezTo>
                  <a:cubicBezTo>
                    <a:pt x="3803" y="193"/>
                    <a:pt x="3348" y="1"/>
                    <a:pt x="2783" y="1"/>
                  </a:cubicBezTo>
                  <a:close/>
                </a:path>
              </a:pathLst>
            </a:custGeom>
            <a:solidFill>
              <a:srgbClr val="ECD6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32"/>
            <p:cNvSpPr/>
            <p:nvPr/>
          </p:nvSpPr>
          <p:spPr>
            <a:xfrm>
              <a:off x="370575" y="3899575"/>
              <a:ext cx="47575" cy="55050"/>
            </a:xfrm>
            <a:custGeom>
              <a:avLst/>
              <a:gdLst/>
              <a:ahLst/>
              <a:cxnLst/>
              <a:rect l="l" t="t" r="r" b="b"/>
              <a:pathLst>
                <a:path w="1903" h="2202" extrusionOk="0">
                  <a:moveTo>
                    <a:pt x="1" y="0"/>
                  </a:moveTo>
                  <a:cubicBezTo>
                    <a:pt x="1" y="1"/>
                    <a:pt x="1469" y="2069"/>
                    <a:pt x="1902" y="220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32"/>
            <p:cNvSpPr/>
            <p:nvPr/>
          </p:nvSpPr>
          <p:spPr>
            <a:xfrm>
              <a:off x="364750" y="3894525"/>
              <a:ext cx="59225" cy="65950"/>
            </a:xfrm>
            <a:custGeom>
              <a:avLst/>
              <a:gdLst/>
              <a:ahLst/>
              <a:cxnLst/>
              <a:rect l="l" t="t" r="r" b="b"/>
              <a:pathLst>
                <a:path w="2369" h="2638" extrusionOk="0">
                  <a:moveTo>
                    <a:pt x="239" y="1"/>
                  </a:moveTo>
                  <a:cubicBezTo>
                    <a:pt x="205" y="1"/>
                    <a:pt x="169" y="12"/>
                    <a:pt x="134" y="36"/>
                  </a:cubicBezTo>
                  <a:cubicBezTo>
                    <a:pt x="34" y="102"/>
                    <a:pt x="0" y="236"/>
                    <a:pt x="67" y="336"/>
                  </a:cubicBezTo>
                  <a:cubicBezTo>
                    <a:pt x="434" y="836"/>
                    <a:pt x="1601" y="2471"/>
                    <a:pt x="2068" y="2604"/>
                  </a:cubicBezTo>
                  <a:cubicBezTo>
                    <a:pt x="2102" y="2604"/>
                    <a:pt x="2135" y="2637"/>
                    <a:pt x="2135" y="2637"/>
                  </a:cubicBezTo>
                  <a:cubicBezTo>
                    <a:pt x="2235" y="2637"/>
                    <a:pt x="2302" y="2571"/>
                    <a:pt x="2335" y="2471"/>
                  </a:cubicBezTo>
                  <a:cubicBezTo>
                    <a:pt x="2369" y="2371"/>
                    <a:pt x="2335" y="2271"/>
                    <a:pt x="2202" y="2204"/>
                  </a:cubicBezTo>
                  <a:cubicBezTo>
                    <a:pt x="1968" y="2137"/>
                    <a:pt x="1101" y="1036"/>
                    <a:pt x="401" y="102"/>
                  </a:cubicBezTo>
                  <a:cubicBezTo>
                    <a:pt x="358" y="38"/>
                    <a:pt x="301" y="1"/>
                    <a:pt x="23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32"/>
            <p:cNvSpPr/>
            <p:nvPr/>
          </p:nvSpPr>
          <p:spPr>
            <a:xfrm>
              <a:off x="344725" y="3916250"/>
              <a:ext cx="58400" cy="63400"/>
            </a:xfrm>
            <a:custGeom>
              <a:avLst/>
              <a:gdLst/>
              <a:ahLst/>
              <a:cxnLst/>
              <a:rect l="l" t="t" r="r" b="b"/>
              <a:pathLst>
                <a:path w="2336" h="2536" extrusionOk="0">
                  <a:moveTo>
                    <a:pt x="1" y="1"/>
                  </a:moveTo>
                  <a:cubicBezTo>
                    <a:pt x="1" y="1"/>
                    <a:pt x="1769" y="2369"/>
                    <a:pt x="2336" y="2536"/>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32"/>
            <p:cNvSpPr/>
            <p:nvPr/>
          </p:nvSpPr>
          <p:spPr>
            <a:xfrm>
              <a:off x="338900" y="3911175"/>
              <a:ext cx="70075" cy="73475"/>
            </a:xfrm>
            <a:custGeom>
              <a:avLst/>
              <a:gdLst/>
              <a:ahLst/>
              <a:cxnLst/>
              <a:rect l="l" t="t" r="r" b="b"/>
              <a:pathLst>
                <a:path w="2803" h="2939" extrusionOk="0">
                  <a:moveTo>
                    <a:pt x="224" y="0"/>
                  </a:moveTo>
                  <a:cubicBezTo>
                    <a:pt x="182" y="0"/>
                    <a:pt x="139" y="11"/>
                    <a:pt x="100" y="37"/>
                  </a:cubicBezTo>
                  <a:cubicBezTo>
                    <a:pt x="0" y="103"/>
                    <a:pt x="0" y="237"/>
                    <a:pt x="67" y="337"/>
                  </a:cubicBezTo>
                  <a:cubicBezTo>
                    <a:pt x="367" y="737"/>
                    <a:pt x="1902" y="2739"/>
                    <a:pt x="2502" y="2939"/>
                  </a:cubicBezTo>
                  <a:lnTo>
                    <a:pt x="2569" y="2939"/>
                  </a:lnTo>
                  <a:cubicBezTo>
                    <a:pt x="2669" y="2939"/>
                    <a:pt x="2736" y="2905"/>
                    <a:pt x="2769" y="2805"/>
                  </a:cubicBezTo>
                  <a:cubicBezTo>
                    <a:pt x="2802" y="2705"/>
                    <a:pt x="2736" y="2572"/>
                    <a:pt x="2635" y="2539"/>
                  </a:cubicBezTo>
                  <a:cubicBezTo>
                    <a:pt x="2302" y="2438"/>
                    <a:pt x="1134" y="1037"/>
                    <a:pt x="401" y="70"/>
                  </a:cubicBezTo>
                  <a:cubicBezTo>
                    <a:pt x="359" y="29"/>
                    <a:pt x="293" y="0"/>
                    <a:pt x="22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32"/>
            <p:cNvSpPr/>
            <p:nvPr/>
          </p:nvSpPr>
          <p:spPr>
            <a:xfrm>
              <a:off x="456475" y="3796775"/>
              <a:ext cx="46725" cy="76975"/>
            </a:xfrm>
            <a:custGeom>
              <a:avLst/>
              <a:gdLst/>
              <a:ahLst/>
              <a:cxnLst/>
              <a:rect l="l" t="t" r="r" b="b"/>
              <a:pathLst>
                <a:path w="1869" h="3079" extrusionOk="0">
                  <a:moveTo>
                    <a:pt x="1188" y="1"/>
                  </a:moveTo>
                  <a:cubicBezTo>
                    <a:pt x="1170" y="1"/>
                    <a:pt x="1152" y="4"/>
                    <a:pt x="1135" y="9"/>
                  </a:cubicBezTo>
                  <a:cubicBezTo>
                    <a:pt x="1001" y="43"/>
                    <a:pt x="935" y="176"/>
                    <a:pt x="968" y="276"/>
                  </a:cubicBezTo>
                  <a:cubicBezTo>
                    <a:pt x="1402" y="1811"/>
                    <a:pt x="167" y="2645"/>
                    <a:pt x="134" y="2678"/>
                  </a:cubicBezTo>
                  <a:cubicBezTo>
                    <a:pt x="34" y="2745"/>
                    <a:pt x="1" y="2878"/>
                    <a:pt x="67" y="2978"/>
                  </a:cubicBezTo>
                  <a:cubicBezTo>
                    <a:pt x="101" y="3045"/>
                    <a:pt x="167" y="3078"/>
                    <a:pt x="234" y="3078"/>
                  </a:cubicBezTo>
                  <a:cubicBezTo>
                    <a:pt x="267" y="3078"/>
                    <a:pt x="334" y="3045"/>
                    <a:pt x="368" y="3045"/>
                  </a:cubicBezTo>
                  <a:cubicBezTo>
                    <a:pt x="368" y="3012"/>
                    <a:pt x="1869" y="2011"/>
                    <a:pt x="1368" y="176"/>
                  </a:cubicBezTo>
                  <a:cubicBezTo>
                    <a:pt x="1368" y="66"/>
                    <a:pt x="1277" y="1"/>
                    <a:pt x="118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32"/>
            <p:cNvSpPr/>
            <p:nvPr/>
          </p:nvSpPr>
          <p:spPr>
            <a:xfrm>
              <a:off x="333050" y="3942100"/>
              <a:ext cx="45900" cy="50075"/>
            </a:xfrm>
            <a:custGeom>
              <a:avLst/>
              <a:gdLst/>
              <a:ahLst/>
              <a:cxnLst/>
              <a:rect l="l" t="t" r="r" b="b"/>
              <a:pathLst>
                <a:path w="1836" h="2003" extrusionOk="0">
                  <a:moveTo>
                    <a:pt x="1" y="1"/>
                  </a:moveTo>
                  <a:lnTo>
                    <a:pt x="1" y="1"/>
                  </a:lnTo>
                  <a:cubicBezTo>
                    <a:pt x="1" y="1"/>
                    <a:pt x="1168" y="1835"/>
                    <a:pt x="1835" y="2002"/>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32"/>
            <p:cNvSpPr/>
            <p:nvPr/>
          </p:nvSpPr>
          <p:spPr>
            <a:xfrm>
              <a:off x="327225" y="3937075"/>
              <a:ext cx="57550" cy="60100"/>
            </a:xfrm>
            <a:custGeom>
              <a:avLst/>
              <a:gdLst/>
              <a:ahLst/>
              <a:cxnLst/>
              <a:rect l="l" t="t" r="r" b="b"/>
              <a:pathLst>
                <a:path w="2302" h="2404" extrusionOk="0">
                  <a:moveTo>
                    <a:pt x="215" y="0"/>
                  </a:moveTo>
                  <a:cubicBezTo>
                    <a:pt x="175" y="0"/>
                    <a:pt x="136" y="11"/>
                    <a:pt x="100" y="35"/>
                  </a:cubicBezTo>
                  <a:cubicBezTo>
                    <a:pt x="0" y="102"/>
                    <a:pt x="0" y="202"/>
                    <a:pt x="34" y="302"/>
                  </a:cubicBezTo>
                  <a:cubicBezTo>
                    <a:pt x="167" y="502"/>
                    <a:pt x="1268" y="2203"/>
                    <a:pt x="2002" y="2403"/>
                  </a:cubicBezTo>
                  <a:lnTo>
                    <a:pt x="2068" y="2403"/>
                  </a:lnTo>
                  <a:cubicBezTo>
                    <a:pt x="2168" y="2403"/>
                    <a:pt x="2235" y="2336"/>
                    <a:pt x="2269" y="2270"/>
                  </a:cubicBezTo>
                  <a:cubicBezTo>
                    <a:pt x="2302" y="2136"/>
                    <a:pt x="2235" y="2036"/>
                    <a:pt x="2135" y="2003"/>
                  </a:cubicBezTo>
                  <a:cubicBezTo>
                    <a:pt x="1701" y="1869"/>
                    <a:pt x="834" y="769"/>
                    <a:pt x="401" y="102"/>
                  </a:cubicBezTo>
                  <a:cubicBezTo>
                    <a:pt x="357" y="37"/>
                    <a:pt x="287" y="0"/>
                    <a:pt x="21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32"/>
            <p:cNvSpPr/>
            <p:nvPr/>
          </p:nvSpPr>
          <p:spPr>
            <a:xfrm>
              <a:off x="462325" y="3855725"/>
              <a:ext cx="82575" cy="28850"/>
            </a:xfrm>
            <a:custGeom>
              <a:avLst/>
              <a:gdLst/>
              <a:ahLst/>
              <a:cxnLst/>
              <a:rect l="l" t="t" r="r" b="b"/>
              <a:pathLst>
                <a:path w="3303" h="1154" extrusionOk="0">
                  <a:moveTo>
                    <a:pt x="1977" y="1"/>
                  </a:moveTo>
                  <a:cubicBezTo>
                    <a:pt x="1445" y="1"/>
                    <a:pt x="777" y="176"/>
                    <a:pt x="67" y="787"/>
                  </a:cubicBezTo>
                  <a:cubicBezTo>
                    <a:pt x="0" y="887"/>
                    <a:pt x="0" y="987"/>
                    <a:pt x="67" y="1087"/>
                  </a:cubicBezTo>
                  <a:cubicBezTo>
                    <a:pt x="100" y="1121"/>
                    <a:pt x="167" y="1154"/>
                    <a:pt x="234" y="1154"/>
                  </a:cubicBezTo>
                  <a:cubicBezTo>
                    <a:pt x="267" y="1154"/>
                    <a:pt x="334" y="1154"/>
                    <a:pt x="367" y="1121"/>
                  </a:cubicBezTo>
                  <a:cubicBezTo>
                    <a:pt x="986" y="576"/>
                    <a:pt x="1552" y="421"/>
                    <a:pt x="1995" y="421"/>
                  </a:cubicBezTo>
                  <a:cubicBezTo>
                    <a:pt x="2555" y="421"/>
                    <a:pt x="2917" y="668"/>
                    <a:pt x="2936" y="687"/>
                  </a:cubicBezTo>
                  <a:cubicBezTo>
                    <a:pt x="2971" y="711"/>
                    <a:pt x="3011" y="722"/>
                    <a:pt x="3050" y="722"/>
                  </a:cubicBezTo>
                  <a:cubicBezTo>
                    <a:pt x="3122" y="722"/>
                    <a:pt x="3193" y="685"/>
                    <a:pt x="3236" y="620"/>
                  </a:cubicBezTo>
                  <a:cubicBezTo>
                    <a:pt x="3302" y="520"/>
                    <a:pt x="3269" y="387"/>
                    <a:pt x="3169" y="320"/>
                  </a:cubicBezTo>
                  <a:cubicBezTo>
                    <a:pt x="3169" y="320"/>
                    <a:pt x="2696" y="1"/>
                    <a:pt x="197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32"/>
            <p:cNvSpPr/>
            <p:nvPr/>
          </p:nvSpPr>
          <p:spPr>
            <a:xfrm>
              <a:off x="23675" y="4041875"/>
              <a:ext cx="261050" cy="844250"/>
            </a:xfrm>
            <a:custGeom>
              <a:avLst/>
              <a:gdLst/>
              <a:ahLst/>
              <a:cxnLst/>
              <a:rect l="l" t="t" r="r" b="b"/>
              <a:pathLst>
                <a:path w="10442" h="33770" extrusionOk="0">
                  <a:moveTo>
                    <a:pt x="10182" y="0"/>
                  </a:moveTo>
                  <a:cubicBezTo>
                    <a:pt x="10157" y="0"/>
                    <a:pt x="10131" y="5"/>
                    <a:pt x="10107" y="12"/>
                  </a:cubicBezTo>
                  <a:cubicBezTo>
                    <a:pt x="10107" y="46"/>
                    <a:pt x="9807" y="179"/>
                    <a:pt x="9340" y="413"/>
                  </a:cubicBezTo>
                  <a:cubicBezTo>
                    <a:pt x="9240" y="479"/>
                    <a:pt x="9207" y="613"/>
                    <a:pt x="9274" y="713"/>
                  </a:cubicBezTo>
                  <a:cubicBezTo>
                    <a:pt x="9307" y="780"/>
                    <a:pt x="9374" y="813"/>
                    <a:pt x="9474" y="813"/>
                  </a:cubicBezTo>
                  <a:cubicBezTo>
                    <a:pt x="9507" y="813"/>
                    <a:pt x="9540" y="813"/>
                    <a:pt x="9574" y="780"/>
                  </a:cubicBezTo>
                  <a:cubicBezTo>
                    <a:pt x="9974" y="546"/>
                    <a:pt x="10274" y="413"/>
                    <a:pt x="10274" y="413"/>
                  </a:cubicBezTo>
                  <a:cubicBezTo>
                    <a:pt x="10408" y="346"/>
                    <a:pt x="10441" y="246"/>
                    <a:pt x="10374" y="146"/>
                  </a:cubicBezTo>
                  <a:cubicBezTo>
                    <a:pt x="10349" y="44"/>
                    <a:pt x="10265" y="0"/>
                    <a:pt x="10182" y="0"/>
                  </a:cubicBezTo>
                  <a:close/>
                  <a:moveTo>
                    <a:pt x="8754" y="845"/>
                  </a:moveTo>
                  <a:cubicBezTo>
                    <a:pt x="8715" y="845"/>
                    <a:pt x="8675" y="856"/>
                    <a:pt x="8640" y="880"/>
                  </a:cubicBezTo>
                  <a:cubicBezTo>
                    <a:pt x="8406" y="1047"/>
                    <a:pt x="8173" y="1213"/>
                    <a:pt x="7939" y="1380"/>
                  </a:cubicBezTo>
                  <a:cubicBezTo>
                    <a:pt x="7873" y="1447"/>
                    <a:pt x="7839" y="1580"/>
                    <a:pt x="7906" y="1680"/>
                  </a:cubicBezTo>
                  <a:cubicBezTo>
                    <a:pt x="7973" y="1714"/>
                    <a:pt x="8006" y="1747"/>
                    <a:pt x="8073" y="1747"/>
                  </a:cubicBezTo>
                  <a:cubicBezTo>
                    <a:pt x="8139" y="1747"/>
                    <a:pt x="8173" y="1747"/>
                    <a:pt x="8206" y="1714"/>
                  </a:cubicBezTo>
                  <a:cubicBezTo>
                    <a:pt x="8406" y="1547"/>
                    <a:pt x="8640" y="1380"/>
                    <a:pt x="8873" y="1213"/>
                  </a:cubicBezTo>
                  <a:cubicBezTo>
                    <a:pt x="8973" y="1147"/>
                    <a:pt x="8973" y="1013"/>
                    <a:pt x="8940" y="946"/>
                  </a:cubicBezTo>
                  <a:cubicBezTo>
                    <a:pt x="8897" y="882"/>
                    <a:pt x="8826" y="845"/>
                    <a:pt x="8754" y="845"/>
                  </a:cubicBezTo>
                  <a:close/>
                  <a:moveTo>
                    <a:pt x="7456" y="1897"/>
                  </a:moveTo>
                  <a:cubicBezTo>
                    <a:pt x="7406" y="1897"/>
                    <a:pt x="7356" y="1914"/>
                    <a:pt x="7305" y="1947"/>
                  </a:cubicBezTo>
                  <a:cubicBezTo>
                    <a:pt x="7105" y="2147"/>
                    <a:pt x="6905" y="2381"/>
                    <a:pt x="6738" y="2581"/>
                  </a:cubicBezTo>
                  <a:cubicBezTo>
                    <a:pt x="6672" y="2681"/>
                    <a:pt x="6672" y="2814"/>
                    <a:pt x="6772" y="2881"/>
                  </a:cubicBezTo>
                  <a:cubicBezTo>
                    <a:pt x="6805" y="2915"/>
                    <a:pt x="6838" y="2915"/>
                    <a:pt x="6905" y="2915"/>
                  </a:cubicBezTo>
                  <a:cubicBezTo>
                    <a:pt x="6972" y="2915"/>
                    <a:pt x="7005" y="2915"/>
                    <a:pt x="7072" y="2848"/>
                  </a:cubicBezTo>
                  <a:cubicBezTo>
                    <a:pt x="7205" y="2648"/>
                    <a:pt x="7406" y="2448"/>
                    <a:pt x="7606" y="2247"/>
                  </a:cubicBezTo>
                  <a:cubicBezTo>
                    <a:pt x="7672" y="2181"/>
                    <a:pt x="7672" y="2047"/>
                    <a:pt x="7606" y="1947"/>
                  </a:cubicBezTo>
                  <a:cubicBezTo>
                    <a:pt x="7556" y="1914"/>
                    <a:pt x="7506" y="1897"/>
                    <a:pt x="7456" y="1897"/>
                  </a:cubicBezTo>
                  <a:close/>
                  <a:moveTo>
                    <a:pt x="6425" y="3213"/>
                  </a:moveTo>
                  <a:cubicBezTo>
                    <a:pt x="6356" y="3213"/>
                    <a:pt x="6293" y="3250"/>
                    <a:pt x="6271" y="3315"/>
                  </a:cubicBezTo>
                  <a:cubicBezTo>
                    <a:pt x="6105" y="3582"/>
                    <a:pt x="6005" y="3882"/>
                    <a:pt x="5938" y="4149"/>
                  </a:cubicBezTo>
                  <a:cubicBezTo>
                    <a:pt x="5904" y="4249"/>
                    <a:pt x="5971" y="4349"/>
                    <a:pt x="6105" y="4382"/>
                  </a:cubicBezTo>
                  <a:cubicBezTo>
                    <a:pt x="6105" y="4382"/>
                    <a:pt x="6138" y="4416"/>
                    <a:pt x="6138" y="4416"/>
                  </a:cubicBezTo>
                  <a:cubicBezTo>
                    <a:pt x="6238" y="4416"/>
                    <a:pt x="6305" y="4349"/>
                    <a:pt x="6338" y="4249"/>
                  </a:cubicBezTo>
                  <a:cubicBezTo>
                    <a:pt x="6405" y="4015"/>
                    <a:pt x="6505" y="3748"/>
                    <a:pt x="6638" y="3515"/>
                  </a:cubicBezTo>
                  <a:cubicBezTo>
                    <a:pt x="6672" y="3415"/>
                    <a:pt x="6638" y="3281"/>
                    <a:pt x="6538" y="3248"/>
                  </a:cubicBezTo>
                  <a:cubicBezTo>
                    <a:pt x="6503" y="3224"/>
                    <a:pt x="6463" y="3213"/>
                    <a:pt x="6425" y="3213"/>
                  </a:cubicBezTo>
                  <a:close/>
                  <a:moveTo>
                    <a:pt x="6038" y="4816"/>
                  </a:moveTo>
                  <a:cubicBezTo>
                    <a:pt x="5938" y="4816"/>
                    <a:pt x="5838" y="4916"/>
                    <a:pt x="5838" y="5016"/>
                  </a:cubicBezTo>
                  <a:cubicBezTo>
                    <a:pt x="5871" y="5316"/>
                    <a:pt x="5904" y="5616"/>
                    <a:pt x="6005" y="5883"/>
                  </a:cubicBezTo>
                  <a:cubicBezTo>
                    <a:pt x="6038" y="5983"/>
                    <a:pt x="6138" y="6050"/>
                    <a:pt x="6205" y="6050"/>
                  </a:cubicBezTo>
                  <a:cubicBezTo>
                    <a:pt x="6238" y="6050"/>
                    <a:pt x="6238" y="6050"/>
                    <a:pt x="6271" y="6017"/>
                  </a:cubicBezTo>
                  <a:cubicBezTo>
                    <a:pt x="6371" y="5983"/>
                    <a:pt x="6438" y="5883"/>
                    <a:pt x="6405" y="5783"/>
                  </a:cubicBezTo>
                  <a:cubicBezTo>
                    <a:pt x="6338" y="5516"/>
                    <a:pt x="6271" y="5250"/>
                    <a:pt x="6271" y="5016"/>
                  </a:cubicBezTo>
                  <a:cubicBezTo>
                    <a:pt x="6271" y="4883"/>
                    <a:pt x="6171" y="4816"/>
                    <a:pt x="6038" y="4816"/>
                  </a:cubicBezTo>
                  <a:close/>
                  <a:moveTo>
                    <a:pt x="8727" y="6138"/>
                  </a:moveTo>
                  <a:cubicBezTo>
                    <a:pt x="8496" y="6138"/>
                    <a:pt x="8261" y="6182"/>
                    <a:pt x="8006" y="6284"/>
                  </a:cubicBezTo>
                  <a:cubicBezTo>
                    <a:pt x="7906" y="6317"/>
                    <a:pt x="7873" y="6450"/>
                    <a:pt x="7906" y="6550"/>
                  </a:cubicBezTo>
                  <a:cubicBezTo>
                    <a:pt x="7939" y="6651"/>
                    <a:pt x="8006" y="6684"/>
                    <a:pt x="8106" y="6684"/>
                  </a:cubicBezTo>
                  <a:lnTo>
                    <a:pt x="8173" y="6684"/>
                  </a:lnTo>
                  <a:cubicBezTo>
                    <a:pt x="8392" y="6602"/>
                    <a:pt x="8589" y="6542"/>
                    <a:pt x="8764" y="6542"/>
                  </a:cubicBezTo>
                  <a:cubicBezTo>
                    <a:pt x="8801" y="6542"/>
                    <a:pt x="8838" y="6545"/>
                    <a:pt x="8873" y="6550"/>
                  </a:cubicBezTo>
                  <a:cubicBezTo>
                    <a:pt x="9007" y="6550"/>
                    <a:pt x="9107" y="6484"/>
                    <a:pt x="9107" y="6384"/>
                  </a:cubicBezTo>
                  <a:cubicBezTo>
                    <a:pt x="9140" y="6250"/>
                    <a:pt x="9040" y="6150"/>
                    <a:pt x="8940" y="6150"/>
                  </a:cubicBezTo>
                  <a:cubicBezTo>
                    <a:pt x="8869" y="6142"/>
                    <a:pt x="8798" y="6138"/>
                    <a:pt x="8727" y="6138"/>
                  </a:cubicBezTo>
                  <a:close/>
                  <a:moveTo>
                    <a:pt x="6553" y="6382"/>
                  </a:moveTo>
                  <a:cubicBezTo>
                    <a:pt x="6513" y="6382"/>
                    <a:pt x="6474" y="6393"/>
                    <a:pt x="6438" y="6417"/>
                  </a:cubicBezTo>
                  <a:cubicBezTo>
                    <a:pt x="6371" y="6484"/>
                    <a:pt x="6338" y="6584"/>
                    <a:pt x="6371" y="6684"/>
                  </a:cubicBezTo>
                  <a:cubicBezTo>
                    <a:pt x="6472" y="6851"/>
                    <a:pt x="6572" y="6984"/>
                    <a:pt x="6705" y="7151"/>
                  </a:cubicBezTo>
                  <a:cubicBezTo>
                    <a:pt x="6672" y="7184"/>
                    <a:pt x="6605" y="7218"/>
                    <a:pt x="6572" y="7251"/>
                  </a:cubicBezTo>
                  <a:cubicBezTo>
                    <a:pt x="6505" y="7351"/>
                    <a:pt x="6472" y="7484"/>
                    <a:pt x="6572" y="7551"/>
                  </a:cubicBezTo>
                  <a:cubicBezTo>
                    <a:pt x="6605" y="7585"/>
                    <a:pt x="6672" y="7618"/>
                    <a:pt x="6705" y="7618"/>
                  </a:cubicBezTo>
                  <a:cubicBezTo>
                    <a:pt x="6772" y="7618"/>
                    <a:pt x="6805" y="7618"/>
                    <a:pt x="6872" y="7551"/>
                  </a:cubicBezTo>
                  <a:cubicBezTo>
                    <a:pt x="6905" y="7518"/>
                    <a:pt x="6939" y="7484"/>
                    <a:pt x="6972" y="7451"/>
                  </a:cubicBezTo>
                  <a:cubicBezTo>
                    <a:pt x="7000" y="7465"/>
                    <a:pt x="7033" y="7473"/>
                    <a:pt x="7065" y="7473"/>
                  </a:cubicBezTo>
                  <a:cubicBezTo>
                    <a:pt x="7110" y="7473"/>
                    <a:pt x="7153" y="7457"/>
                    <a:pt x="7172" y="7418"/>
                  </a:cubicBezTo>
                  <a:cubicBezTo>
                    <a:pt x="7239" y="7384"/>
                    <a:pt x="7272" y="7284"/>
                    <a:pt x="7272" y="7218"/>
                  </a:cubicBezTo>
                  <a:cubicBezTo>
                    <a:pt x="7339" y="7151"/>
                    <a:pt x="7406" y="7118"/>
                    <a:pt x="7472" y="7051"/>
                  </a:cubicBezTo>
                  <a:cubicBezTo>
                    <a:pt x="7572" y="6984"/>
                    <a:pt x="7606" y="6851"/>
                    <a:pt x="7539" y="6751"/>
                  </a:cubicBezTo>
                  <a:cubicBezTo>
                    <a:pt x="7498" y="6709"/>
                    <a:pt x="7431" y="6681"/>
                    <a:pt x="7362" y="6681"/>
                  </a:cubicBezTo>
                  <a:cubicBezTo>
                    <a:pt x="7320" y="6681"/>
                    <a:pt x="7277" y="6692"/>
                    <a:pt x="7239" y="6717"/>
                  </a:cubicBezTo>
                  <a:cubicBezTo>
                    <a:pt x="7172" y="6784"/>
                    <a:pt x="7105" y="6817"/>
                    <a:pt x="7005" y="6884"/>
                  </a:cubicBezTo>
                  <a:cubicBezTo>
                    <a:pt x="6905" y="6751"/>
                    <a:pt x="6805" y="6617"/>
                    <a:pt x="6738" y="6484"/>
                  </a:cubicBezTo>
                  <a:cubicBezTo>
                    <a:pt x="6695" y="6419"/>
                    <a:pt x="6624" y="6382"/>
                    <a:pt x="6553" y="6382"/>
                  </a:cubicBezTo>
                  <a:close/>
                  <a:moveTo>
                    <a:pt x="9625" y="6504"/>
                  </a:moveTo>
                  <a:cubicBezTo>
                    <a:pt x="9581" y="6504"/>
                    <a:pt x="9537" y="6520"/>
                    <a:pt x="9507" y="6550"/>
                  </a:cubicBezTo>
                  <a:cubicBezTo>
                    <a:pt x="9407" y="6651"/>
                    <a:pt x="9407" y="6784"/>
                    <a:pt x="9474" y="6851"/>
                  </a:cubicBezTo>
                  <a:cubicBezTo>
                    <a:pt x="9607" y="7017"/>
                    <a:pt x="9707" y="7251"/>
                    <a:pt x="9741" y="7518"/>
                  </a:cubicBezTo>
                  <a:cubicBezTo>
                    <a:pt x="9741" y="7618"/>
                    <a:pt x="9841" y="7685"/>
                    <a:pt x="9941" y="7685"/>
                  </a:cubicBezTo>
                  <a:lnTo>
                    <a:pt x="9974" y="7685"/>
                  </a:lnTo>
                  <a:cubicBezTo>
                    <a:pt x="10074" y="7685"/>
                    <a:pt x="10174" y="7585"/>
                    <a:pt x="10141" y="7451"/>
                  </a:cubicBezTo>
                  <a:cubicBezTo>
                    <a:pt x="10107" y="7118"/>
                    <a:pt x="9974" y="6817"/>
                    <a:pt x="9774" y="6584"/>
                  </a:cubicBezTo>
                  <a:cubicBezTo>
                    <a:pt x="9737" y="6529"/>
                    <a:pt x="9680" y="6504"/>
                    <a:pt x="9625" y="6504"/>
                  </a:cubicBezTo>
                  <a:close/>
                  <a:moveTo>
                    <a:pt x="7622" y="7643"/>
                  </a:moveTo>
                  <a:cubicBezTo>
                    <a:pt x="7572" y="7643"/>
                    <a:pt x="7522" y="7668"/>
                    <a:pt x="7472" y="7718"/>
                  </a:cubicBezTo>
                  <a:cubicBezTo>
                    <a:pt x="7406" y="7818"/>
                    <a:pt x="7406" y="7918"/>
                    <a:pt x="7506" y="8018"/>
                  </a:cubicBezTo>
                  <a:cubicBezTo>
                    <a:pt x="7739" y="8218"/>
                    <a:pt x="7973" y="8418"/>
                    <a:pt x="8173" y="8552"/>
                  </a:cubicBezTo>
                  <a:cubicBezTo>
                    <a:pt x="8206" y="8552"/>
                    <a:pt x="8273" y="8585"/>
                    <a:pt x="8306" y="8585"/>
                  </a:cubicBezTo>
                  <a:cubicBezTo>
                    <a:pt x="8373" y="8585"/>
                    <a:pt x="8440" y="8552"/>
                    <a:pt x="8473" y="8485"/>
                  </a:cubicBezTo>
                  <a:cubicBezTo>
                    <a:pt x="8540" y="8385"/>
                    <a:pt x="8506" y="8252"/>
                    <a:pt x="8406" y="8185"/>
                  </a:cubicBezTo>
                  <a:cubicBezTo>
                    <a:pt x="8206" y="8052"/>
                    <a:pt x="8006" y="7918"/>
                    <a:pt x="7772" y="7718"/>
                  </a:cubicBezTo>
                  <a:cubicBezTo>
                    <a:pt x="7722" y="7668"/>
                    <a:pt x="7672" y="7643"/>
                    <a:pt x="7622" y="7643"/>
                  </a:cubicBezTo>
                  <a:close/>
                  <a:moveTo>
                    <a:pt x="6121" y="7801"/>
                  </a:moveTo>
                  <a:cubicBezTo>
                    <a:pt x="6071" y="7801"/>
                    <a:pt x="6021" y="7818"/>
                    <a:pt x="5971" y="7851"/>
                  </a:cubicBezTo>
                  <a:cubicBezTo>
                    <a:pt x="5871" y="7985"/>
                    <a:pt x="5771" y="8085"/>
                    <a:pt x="5671" y="8218"/>
                  </a:cubicBezTo>
                  <a:cubicBezTo>
                    <a:pt x="5571" y="8318"/>
                    <a:pt x="5504" y="8418"/>
                    <a:pt x="5437" y="8485"/>
                  </a:cubicBezTo>
                  <a:cubicBezTo>
                    <a:pt x="5337" y="8585"/>
                    <a:pt x="5371" y="8719"/>
                    <a:pt x="5437" y="8785"/>
                  </a:cubicBezTo>
                  <a:cubicBezTo>
                    <a:pt x="5504" y="8819"/>
                    <a:pt x="5538" y="8852"/>
                    <a:pt x="5571" y="8852"/>
                  </a:cubicBezTo>
                  <a:cubicBezTo>
                    <a:pt x="5638" y="8852"/>
                    <a:pt x="5704" y="8819"/>
                    <a:pt x="5738" y="8752"/>
                  </a:cubicBezTo>
                  <a:cubicBezTo>
                    <a:pt x="5838" y="8685"/>
                    <a:pt x="5904" y="8585"/>
                    <a:pt x="5971" y="8485"/>
                  </a:cubicBezTo>
                  <a:cubicBezTo>
                    <a:pt x="6071" y="8352"/>
                    <a:pt x="6171" y="8252"/>
                    <a:pt x="6271" y="8152"/>
                  </a:cubicBezTo>
                  <a:cubicBezTo>
                    <a:pt x="6371" y="8052"/>
                    <a:pt x="6371" y="7918"/>
                    <a:pt x="6271" y="7851"/>
                  </a:cubicBezTo>
                  <a:cubicBezTo>
                    <a:pt x="6221" y="7818"/>
                    <a:pt x="6171" y="7801"/>
                    <a:pt x="6121" y="7801"/>
                  </a:cubicBezTo>
                  <a:close/>
                  <a:moveTo>
                    <a:pt x="9784" y="8084"/>
                  </a:moveTo>
                  <a:cubicBezTo>
                    <a:pt x="9721" y="8084"/>
                    <a:pt x="9650" y="8120"/>
                    <a:pt x="9607" y="8185"/>
                  </a:cubicBezTo>
                  <a:cubicBezTo>
                    <a:pt x="9507" y="8352"/>
                    <a:pt x="9340" y="8418"/>
                    <a:pt x="9107" y="8418"/>
                  </a:cubicBezTo>
                  <a:lnTo>
                    <a:pt x="9073" y="8418"/>
                  </a:lnTo>
                  <a:cubicBezTo>
                    <a:pt x="8973" y="8418"/>
                    <a:pt x="8873" y="8519"/>
                    <a:pt x="8873" y="8619"/>
                  </a:cubicBezTo>
                  <a:cubicBezTo>
                    <a:pt x="8873" y="8752"/>
                    <a:pt x="8940" y="8852"/>
                    <a:pt x="9073" y="8852"/>
                  </a:cubicBezTo>
                  <a:lnTo>
                    <a:pt x="9107" y="8852"/>
                  </a:lnTo>
                  <a:cubicBezTo>
                    <a:pt x="9474" y="8852"/>
                    <a:pt x="9774" y="8685"/>
                    <a:pt x="9941" y="8385"/>
                  </a:cubicBezTo>
                  <a:cubicBezTo>
                    <a:pt x="10007" y="8285"/>
                    <a:pt x="9974" y="8152"/>
                    <a:pt x="9874" y="8118"/>
                  </a:cubicBezTo>
                  <a:cubicBezTo>
                    <a:pt x="9850" y="8095"/>
                    <a:pt x="9818" y="8084"/>
                    <a:pt x="9784" y="8084"/>
                  </a:cubicBezTo>
                  <a:close/>
                  <a:moveTo>
                    <a:pt x="5090" y="9084"/>
                  </a:moveTo>
                  <a:cubicBezTo>
                    <a:pt x="5018" y="9084"/>
                    <a:pt x="4947" y="9121"/>
                    <a:pt x="4904" y="9186"/>
                  </a:cubicBezTo>
                  <a:cubicBezTo>
                    <a:pt x="4737" y="9419"/>
                    <a:pt x="4604" y="9653"/>
                    <a:pt x="4470" y="9886"/>
                  </a:cubicBezTo>
                  <a:cubicBezTo>
                    <a:pt x="4403" y="10020"/>
                    <a:pt x="4437" y="10120"/>
                    <a:pt x="4537" y="10186"/>
                  </a:cubicBezTo>
                  <a:cubicBezTo>
                    <a:pt x="4570" y="10220"/>
                    <a:pt x="4604" y="10220"/>
                    <a:pt x="4637" y="10220"/>
                  </a:cubicBezTo>
                  <a:cubicBezTo>
                    <a:pt x="4704" y="10220"/>
                    <a:pt x="4770" y="10186"/>
                    <a:pt x="4837" y="10120"/>
                  </a:cubicBezTo>
                  <a:cubicBezTo>
                    <a:pt x="4970" y="9886"/>
                    <a:pt x="5104" y="9653"/>
                    <a:pt x="5271" y="9419"/>
                  </a:cubicBezTo>
                  <a:cubicBezTo>
                    <a:pt x="5337" y="9319"/>
                    <a:pt x="5304" y="9186"/>
                    <a:pt x="5204" y="9119"/>
                  </a:cubicBezTo>
                  <a:cubicBezTo>
                    <a:pt x="5169" y="9095"/>
                    <a:pt x="5129" y="9084"/>
                    <a:pt x="5090" y="9084"/>
                  </a:cubicBezTo>
                  <a:close/>
                  <a:moveTo>
                    <a:pt x="4262" y="10541"/>
                  </a:moveTo>
                  <a:cubicBezTo>
                    <a:pt x="4189" y="10541"/>
                    <a:pt x="4120" y="10578"/>
                    <a:pt x="4070" y="10653"/>
                  </a:cubicBezTo>
                  <a:cubicBezTo>
                    <a:pt x="3970" y="10920"/>
                    <a:pt x="3836" y="11187"/>
                    <a:pt x="3770" y="11454"/>
                  </a:cubicBezTo>
                  <a:cubicBezTo>
                    <a:pt x="3736" y="11587"/>
                    <a:pt x="3803" y="11687"/>
                    <a:pt x="3903" y="11721"/>
                  </a:cubicBezTo>
                  <a:lnTo>
                    <a:pt x="3970" y="11721"/>
                  </a:lnTo>
                  <a:cubicBezTo>
                    <a:pt x="4036" y="11721"/>
                    <a:pt x="4137" y="11687"/>
                    <a:pt x="4170" y="11587"/>
                  </a:cubicBezTo>
                  <a:cubicBezTo>
                    <a:pt x="4237" y="11354"/>
                    <a:pt x="4337" y="11087"/>
                    <a:pt x="4470" y="10820"/>
                  </a:cubicBezTo>
                  <a:cubicBezTo>
                    <a:pt x="4503" y="10720"/>
                    <a:pt x="4470" y="10620"/>
                    <a:pt x="4337" y="10553"/>
                  </a:cubicBezTo>
                  <a:cubicBezTo>
                    <a:pt x="4312" y="10545"/>
                    <a:pt x="4287" y="10541"/>
                    <a:pt x="4262" y="10541"/>
                  </a:cubicBezTo>
                  <a:close/>
                  <a:moveTo>
                    <a:pt x="3803" y="12121"/>
                  </a:moveTo>
                  <a:cubicBezTo>
                    <a:pt x="3670" y="12121"/>
                    <a:pt x="3569" y="12188"/>
                    <a:pt x="3536" y="12288"/>
                  </a:cubicBezTo>
                  <a:cubicBezTo>
                    <a:pt x="3503" y="12588"/>
                    <a:pt x="3469" y="12855"/>
                    <a:pt x="3436" y="13155"/>
                  </a:cubicBezTo>
                  <a:cubicBezTo>
                    <a:pt x="3436" y="13255"/>
                    <a:pt x="3503" y="13355"/>
                    <a:pt x="3636" y="13355"/>
                  </a:cubicBezTo>
                  <a:cubicBezTo>
                    <a:pt x="3770" y="13355"/>
                    <a:pt x="3836" y="13289"/>
                    <a:pt x="3870" y="13189"/>
                  </a:cubicBezTo>
                  <a:cubicBezTo>
                    <a:pt x="3870" y="12922"/>
                    <a:pt x="3903" y="12655"/>
                    <a:pt x="3970" y="12388"/>
                  </a:cubicBezTo>
                  <a:cubicBezTo>
                    <a:pt x="3970" y="12255"/>
                    <a:pt x="3903" y="12154"/>
                    <a:pt x="3803" y="12121"/>
                  </a:cubicBezTo>
                  <a:close/>
                  <a:moveTo>
                    <a:pt x="3636" y="13789"/>
                  </a:moveTo>
                  <a:cubicBezTo>
                    <a:pt x="3503" y="13789"/>
                    <a:pt x="3436" y="13889"/>
                    <a:pt x="3436" y="14022"/>
                  </a:cubicBezTo>
                  <a:cubicBezTo>
                    <a:pt x="3469" y="14289"/>
                    <a:pt x="3503" y="14590"/>
                    <a:pt x="3569" y="14856"/>
                  </a:cubicBezTo>
                  <a:cubicBezTo>
                    <a:pt x="3569" y="14956"/>
                    <a:pt x="3670" y="15023"/>
                    <a:pt x="3770" y="15023"/>
                  </a:cubicBezTo>
                  <a:lnTo>
                    <a:pt x="3803" y="15023"/>
                  </a:lnTo>
                  <a:cubicBezTo>
                    <a:pt x="3936" y="14990"/>
                    <a:pt x="4003" y="14890"/>
                    <a:pt x="3970" y="14756"/>
                  </a:cubicBezTo>
                  <a:cubicBezTo>
                    <a:pt x="3903" y="14523"/>
                    <a:pt x="3870" y="14256"/>
                    <a:pt x="3870" y="13989"/>
                  </a:cubicBezTo>
                  <a:cubicBezTo>
                    <a:pt x="3836" y="13856"/>
                    <a:pt x="3736" y="13789"/>
                    <a:pt x="3636" y="13789"/>
                  </a:cubicBezTo>
                  <a:close/>
                  <a:moveTo>
                    <a:pt x="4007" y="15411"/>
                  </a:moveTo>
                  <a:cubicBezTo>
                    <a:pt x="3984" y="15411"/>
                    <a:pt x="3960" y="15416"/>
                    <a:pt x="3936" y="15423"/>
                  </a:cubicBezTo>
                  <a:cubicBezTo>
                    <a:pt x="3803" y="15457"/>
                    <a:pt x="3770" y="15590"/>
                    <a:pt x="3803" y="15690"/>
                  </a:cubicBezTo>
                  <a:cubicBezTo>
                    <a:pt x="3903" y="15957"/>
                    <a:pt x="4003" y="16224"/>
                    <a:pt x="4137" y="16491"/>
                  </a:cubicBezTo>
                  <a:cubicBezTo>
                    <a:pt x="4203" y="16558"/>
                    <a:pt x="4270" y="16591"/>
                    <a:pt x="4337" y="16591"/>
                  </a:cubicBezTo>
                  <a:cubicBezTo>
                    <a:pt x="4370" y="16591"/>
                    <a:pt x="4403" y="16591"/>
                    <a:pt x="4437" y="16558"/>
                  </a:cubicBezTo>
                  <a:cubicBezTo>
                    <a:pt x="4537" y="16524"/>
                    <a:pt x="4570" y="16391"/>
                    <a:pt x="4503" y="16291"/>
                  </a:cubicBezTo>
                  <a:cubicBezTo>
                    <a:pt x="4403" y="16057"/>
                    <a:pt x="4270" y="15790"/>
                    <a:pt x="4203" y="15557"/>
                  </a:cubicBezTo>
                  <a:cubicBezTo>
                    <a:pt x="4152" y="15455"/>
                    <a:pt x="4082" y="15411"/>
                    <a:pt x="4007" y="15411"/>
                  </a:cubicBezTo>
                  <a:close/>
                  <a:moveTo>
                    <a:pt x="4789" y="16878"/>
                  </a:moveTo>
                  <a:cubicBezTo>
                    <a:pt x="4744" y="16878"/>
                    <a:pt x="4700" y="16895"/>
                    <a:pt x="4670" y="16925"/>
                  </a:cubicBezTo>
                  <a:cubicBezTo>
                    <a:pt x="4570" y="16991"/>
                    <a:pt x="4537" y="17125"/>
                    <a:pt x="4604" y="17191"/>
                  </a:cubicBezTo>
                  <a:cubicBezTo>
                    <a:pt x="4770" y="17425"/>
                    <a:pt x="4970" y="17658"/>
                    <a:pt x="5137" y="17859"/>
                  </a:cubicBezTo>
                  <a:lnTo>
                    <a:pt x="5071" y="17859"/>
                  </a:lnTo>
                  <a:cubicBezTo>
                    <a:pt x="4770" y="17925"/>
                    <a:pt x="4503" y="17992"/>
                    <a:pt x="4237" y="18092"/>
                  </a:cubicBezTo>
                  <a:cubicBezTo>
                    <a:pt x="4137" y="18159"/>
                    <a:pt x="4070" y="18259"/>
                    <a:pt x="4103" y="18359"/>
                  </a:cubicBezTo>
                  <a:cubicBezTo>
                    <a:pt x="4137" y="18459"/>
                    <a:pt x="4237" y="18492"/>
                    <a:pt x="4303" y="18492"/>
                  </a:cubicBezTo>
                  <a:lnTo>
                    <a:pt x="4370" y="18492"/>
                  </a:lnTo>
                  <a:cubicBezTo>
                    <a:pt x="4637" y="18392"/>
                    <a:pt x="4870" y="18326"/>
                    <a:pt x="5137" y="18259"/>
                  </a:cubicBezTo>
                  <a:cubicBezTo>
                    <a:pt x="5271" y="18225"/>
                    <a:pt x="5337" y="18125"/>
                    <a:pt x="5304" y="18025"/>
                  </a:cubicBezTo>
                  <a:cubicBezTo>
                    <a:pt x="5304" y="17992"/>
                    <a:pt x="5271" y="17959"/>
                    <a:pt x="5271" y="17925"/>
                  </a:cubicBezTo>
                  <a:cubicBezTo>
                    <a:pt x="5337" y="17925"/>
                    <a:pt x="5404" y="17925"/>
                    <a:pt x="5471" y="17859"/>
                  </a:cubicBezTo>
                  <a:cubicBezTo>
                    <a:pt x="5538" y="17792"/>
                    <a:pt x="5538" y="17658"/>
                    <a:pt x="5471" y="17592"/>
                  </a:cubicBezTo>
                  <a:cubicBezTo>
                    <a:pt x="5271" y="17392"/>
                    <a:pt x="5104" y="17191"/>
                    <a:pt x="4937" y="16958"/>
                  </a:cubicBezTo>
                  <a:cubicBezTo>
                    <a:pt x="4900" y="16903"/>
                    <a:pt x="4843" y="16878"/>
                    <a:pt x="4789" y="16878"/>
                  </a:cubicBezTo>
                  <a:close/>
                  <a:moveTo>
                    <a:pt x="7583" y="17883"/>
                  </a:moveTo>
                  <a:cubicBezTo>
                    <a:pt x="7495" y="17883"/>
                    <a:pt x="7400" y="17943"/>
                    <a:pt x="7372" y="18025"/>
                  </a:cubicBezTo>
                  <a:cubicBezTo>
                    <a:pt x="7339" y="18159"/>
                    <a:pt x="7406" y="18259"/>
                    <a:pt x="7539" y="18292"/>
                  </a:cubicBezTo>
                  <a:cubicBezTo>
                    <a:pt x="7839" y="18359"/>
                    <a:pt x="8073" y="18459"/>
                    <a:pt x="8239" y="18559"/>
                  </a:cubicBezTo>
                  <a:cubicBezTo>
                    <a:pt x="8273" y="18592"/>
                    <a:pt x="8306" y="18592"/>
                    <a:pt x="8340" y="18592"/>
                  </a:cubicBezTo>
                  <a:cubicBezTo>
                    <a:pt x="8406" y="18592"/>
                    <a:pt x="8473" y="18559"/>
                    <a:pt x="8540" y="18526"/>
                  </a:cubicBezTo>
                  <a:cubicBezTo>
                    <a:pt x="8606" y="18426"/>
                    <a:pt x="8573" y="18292"/>
                    <a:pt x="8473" y="18225"/>
                  </a:cubicBezTo>
                  <a:cubicBezTo>
                    <a:pt x="8273" y="18092"/>
                    <a:pt x="7973" y="17959"/>
                    <a:pt x="7639" y="17892"/>
                  </a:cubicBezTo>
                  <a:cubicBezTo>
                    <a:pt x="7621" y="17886"/>
                    <a:pt x="7603" y="17883"/>
                    <a:pt x="7583" y="17883"/>
                  </a:cubicBezTo>
                  <a:close/>
                  <a:moveTo>
                    <a:pt x="5904" y="17725"/>
                  </a:moveTo>
                  <a:cubicBezTo>
                    <a:pt x="5804" y="17725"/>
                    <a:pt x="5704" y="17825"/>
                    <a:pt x="5738" y="17959"/>
                  </a:cubicBezTo>
                  <a:cubicBezTo>
                    <a:pt x="5738" y="18025"/>
                    <a:pt x="5771" y="18092"/>
                    <a:pt x="5804" y="18125"/>
                  </a:cubicBezTo>
                  <a:cubicBezTo>
                    <a:pt x="5804" y="18125"/>
                    <a:pt x="5771" y="18125"/>
                    <a:pt x="5771" y="18159"/>
                  </a:cubicBezTo>
                  <a:cubicBezTo>
                    <a:pt x="5704" y="18225"/>
                    <a:pt x="5738" y="18359"/>
                    <a:pt x="5804" y="18426"/>
                  </a:cubicBezTo>
                  <a:cubicBezTo>
                    <a:pt x="6071" y="18626"/>
                    <a:pt x="6305" y="18759"/>
                    <a:pt x="6572" y="18893"/>
                  </a:cubicBezTo>
                  <a:cubicBezTo>
                    <a:pt x="6605" y="18893"/>
                    <a:pt x="6605" y="18926"/>
                    <a:pt x="6638" y="18926"/>
                  </a:cubicBezTo>
                  <a:cubicBezTo>
                    <a:pt x="6738" y="18926"/>
                    <a:pt x="6805" y="18859"/>
                    <a:pt x="6838" y="18793"/>
                  </a:cubicBezTo>
                  <a:cubicBezTo>
                    <a:pt x="6872" y="18692"/>
                    <a:pt x="6838" y="18559"/>
                    <a:pt x="6738" y="18526"/>
                  </a:cubicBezTo>
                  <a:cubicBezTo>
                    <a:pt x="6538" y="18426"/>
                    <a:pt x="6305" y="18292"/>
                    <a:pt x="6105" y="18125"/>
                  </a:cubicBezTo>
                  <a:lnTo>
                    <a:pt x="6305" y="18125"/>
                  </a:lnTo>
                  <a:cubicBezTo>
                    <a:pt x="6472" y="18159"/>
                    <a:pt x="6605" y="18159"/>
                    <a:pt x="6738" y="18159"/>
                  </a:cubicBezTo>
                  <a:cubicBezTo>
                    <a:pt x="6872" y="18159"/>
                    <a:pt x="6972" y="18092"/>
                    <a:pt x="6972" y="17959"/>
                  </a:cubicBezTo>
                  <a:cubicBezTo>
                    <a:pt x="6972" y="17859"/>
                    <a:pt x="6905" y="17758"/>
                    <a:pt x="6772" y="17725"/>
                  </a:cubicBezTo>
                  <a:close/>
                  <a:moveTo>
                    <a:pt x="8274" y="18751"/>
                  </a:moveTo>
                  <a:cubicBezTo>
                    <a:pt x="8252" y="18751"/>
                    <a:pt x="8230" y="18753"/>
                    <a:pt x="8206" y="18759"/>
                  </a:cubicBezTo>
                  <a:lnTo>
                    <a:pt x="8073" y="18759"/>
                  </a:lnTo>
                  <a:cubicBezTo>
                    <a:pt x="7989" y="18776"/>
                    <a:pt x="7898" y="18784"/>
                    <a:pt x="7797" y="18784"/>
                  </a:cubicBezTo>
                  <a:cubicBezTo>
                    <a:pt x="7697" y="18784"/>
                    <a:pt x="7589" y="18776"/>
                    <a:pt x="7472" y="18759"/>
                  </a:cubicBezTo>
                  <a:cubicBezTo>
                    <a:pt x="7459" y="18755"/>
                    <a:pt x="7445" y="18753"/>
                    <a:pt x="7432" y="18753"/>
                  </a:cubicBezTo>
                  <a:cubicBezTo>
                    <a:pt x="7347" y="18753"/>
                    <a:pt x="7268" y="18839"/>
                    <a:pt x="7239" y="18926"/>
                  </a:cubicBezTo>
                  <a:cubicBezTo>
                    <a:pt x="7205" y="19059"/>
                    <a:pt x="7305" y="19159"/>
                    <a:pt x="7406" y="19159"/>
                  </a:cubicBezTo>
                  <a:cubicBezTo>
                    <a:pt x="7539" y="19193"/>
                    <a:pt x="7706" y="19226"/>
                    <a:pt x="7839" y="19226"/>
                  </a:cubicBezTo>
                  <a:cubicBezTo>
                    <a:pt x="7939" y="19226"/>
                    <a:pt x="8039" y="19193"/>
                    <a:pt x="8139" y="19193"/>
                  </a:cubicBezTo>
                  <a:cubicBezTo>
                    <a:pt x="8206" y="19159"/>
                    <a:pt x="8273" y="19159"/>
                    <a:pt x="8306" y="19159"/>
                  </a:cubicBezTo>
                  <a:cubicBezTo>
                    <a:pt x="8440" y="19126"/>
                    <a:pt x="8506" y="18993"/>
                    <a:pt x="8473" y="18893"/>
                  </a:cubicBezTo>
                  <a:cubicBezTo>
                    <a:pt x="8446" y="18810"/>
                    <a:pt x="8373" y="18751"/>
                    <a:pt x="8274" y="18751"/>
                  </a:cubicBezTo>
                  <a:close/>
                  <a:moveTo>
                    <a:pt x="3551" y="18458"/>
                  </a:moveTo>
                  <a:cubicBezTo>
                    <a:pt x="3511" y="18458"/>
                    <a:pt x="3471" y="18469"/>
                    <a:pt x="3436" y="18492"/>
                  </a:cubicBezTo>
                  <a:cubicBezTo>
                    <a:pt x="3203" y="18626"/>
                    <a:pt x="2969" y="18793"/>
                    <a:pt x="2736" y="18993"/>
                  </a:cubicBezTo>
                  <a:cubicBezTo>
                    <a:pt x="2669" y="19059"/>
                    <a:pt x="2635" y="19193"/>
                    <a:pt x="2702" y="19260"/>
                  </a:cubicBezTo>
                  <a:cubicBezTo>
                    <a:pt x="2769" y="19326"/>
                    <a:pt x="2802" y="19360"/>
                    <a:pt x="2869" y="19360"/>
                  </a:cubicBezTo>
                  <a:cubicBezTo>
                    <a:pt x="2936" y="19360"/>
                    <a:pt x="2969" y="19326"/>
                    <a:pt x="3002" y="19293"/>
                  </a:cubicBezTo>
                  <a:cubicBezTo>
                    <a:pt x="3203" y="19126"/>
                    <a:pt x="3436" y="18959"/>
                    <a:pt x="3670" y="18826"/>
                  </a:cubicBezTo>
                  <a:cubicBezTo>
                    <a:pt x="3770" y="18793"/>
                    <a:pt x="3803" y="18659"/>
                    <a:pt x="3736" y="18559"/>
                  </a:cubicBezTo>
                  <a:cubicBezTo>
                    <a:pt x="3693" y="18494"/>
                    <a:pt x="3622" y="18458"/>
                    <a:pt x="3551" y="18458"/>
                  </a:cubicBezTo>
                  <a:close/>
                  <a:moveTo>
                    <a:pt x="2284" y="19513"/>
                  </a:moveTo>
                  <a:cubicBezTo>
                    <a:pt x="2229" y="19513"/>
                    <a:pt x="2172" y="19538"/>
                    <a:pt x="2135" y="19593"/>
                  </a:cubicBezTo>
                  <a:cubicBezTo>
                    <a:pt x="1935" y="19793"/>
                    <a:pt x="1768" y="20027"/>
                    <a:pt x="1601" y="20260"/>
                  </a:cubicBezTo>
                  <a:cubicBezTo>
                    <a:pt x="1535" y="20360"/>
                    <a:pt x="1568" y="20494"/>
                    <a:pt x="1635" y="20560"/>
                  </a:cubicBezTo>
                  <a:cubicBezTo>
                    <a:pt x="1701" y="20560"/>
                    <a:pt x="1735" y="20594"/>
                    <a:pt x="1768" y="20594"/>
                  </a:cubicBezTo>
                  <a:cubicBezTo>
                    <a:pt x="1835" y="20594"/>
                    <a:pt x="1902" y="20560"/>
                    <a:pt x="1935" y="20494"/>
                  </a:cubicBezTo>
                  <a:cubicBezTo>
                    <a:pt x="2102" y="20260"/>
                    <a:pt x="2269" y="20060"/>
                    <a:pt x="2435" y="19860"/>
                  </a:cubicBezTo>
                  <a:cubicBezTo>
                    <a:pt x="2502" y="19760"/>
                    <a:pt x="2502" y="19626"/>
                    <a:pt x="2402" y="19560"/>
                  </a:cubicBezTo>
                  <a:cubicBezTo>
                    <a:pt x="2372" y="19530"/>
                    <a:pt x="2329" y="19513"/>
                    <a:pt x="2284" y="19513"/>
                  </a:cubicBezTo>
                  <a:close/>
                  <a:moveTo>
                    <a:pt x="1355" y="20882"/>
                  </a:moveTo>
                  <a:cubicBezTo>
                    <a:pt x="1274" y="20882"/>
                    <a:pt x="1193" y="20919"/>
                    <a:pt x="1168" y="20994"/>
                  </a:cubicBezTo>
                  <a:cubicBezTo>
                    <a:pt x="1034" y="21261"/>
                    <a:pt x="901" y="21494"/>
                    <a:pt x="801" y="21795"/>
                  </a:cubicBezTo>
                  <a:cubicBezTo>
                    <a:pt x="767" y="21895"/>
                    <a:pt x="834" y="21995"/>
                    <a:pt x="934" y="22062"/>
                  </a:cubicBezTo>
                  <a:lnTo>
                    <a:pt x="1001" y="22062"/>
                  </a:lnTo>
                  <a:cubicBezTo>
                    <a:pt x="1101" y="22062"/>
                    <a:pt x="1168" y="22028"/>
                    <a:pt x="1201" y="21928"/>
                  </a:cubicBezTo>
                  <a:cubicBezTo>
                    <a:pt x="1301" y="21661"/>
                    <a:pt x="1401" y="21428"/>
                    <a:pt x="1535" y="21194"/>
                  </a:cubicBezTo>
                  <a:cubicBezTo>
                    <a:pt x="1568" y="21094"/>
                    <a:pt x="1535" y="20961"/>
                    <a:pt x="1435" y="20894"/>
                  </a:cubicBezTo>
                  <a:cubicBezTo>
                    <a:pt x="1410" y="20886"/>
                    <a:pt x="1382" y="20882"/>
                    <a:pt x="1355" y="20882"/>
                  </a:cubicBezTo>
                  <a:close/>
                  <a:moveTo>
                    <a:pt x="801" y="22428"/>
                  </a:moveTo>
                  <a:cubicBezTo>
                    <a:pt x="701" y="22428"/>
                    <a:pt x="567" y="22462"/>
                    <a:pt x="534" y="22595"/>
                  </a:cubicBezTo>
                  <a:cubicBezTo>
                    <a:pt x="501" y="22762"/>
                    <a:pt x="434" y="22929"/>
                    <a:pt x="401" y="23096"/>
                  </a:cubicBezTo>
                  <a:cubicBezTo>
                    <a:pt x="367" y="23196"/>
                    <a:pt x="367" y="23296"/>
                    <a:pt x="334" y="23396"/>
                  </a:cubicBezTo>
                  <a:cubicBezTo>
                    <a:pt x="300" y="23529"/>
                    <a:pt x="401" y="23629"/>
                    <a:pt x="501" y="23663"/>
                  </a:cubicBezTo>
                  <a:lnTo>
                    <a:pt x="534" y="23663"/>
                  </a:lnTo>
                  <a:cubicBezTo>
                    <a:pt x="634" y="23663"/>
                    <a:pt x="734" y="23596"/>
                    <a:pt x="734" y="23496"/>
                  </a:cubicBezTo>
                  <a:cubicBezTo>
                    <a:pt x="767" y="23396"/>
                    <a:pt x="801" y="23296"/>
                    <a:pt x="801" y="23196"/>
                  </a:cubicBezTo>
                  <a:cubicBezTo>
                    <a:pt x="868" y="23029"/>
                    <a:pt x="901" y="22862"/>
                    <a:pt x="934" y="22695"/>
                  </a:cubicBezTo>
                  <a:cubicBezTo>
                    <a:pt x="968" y="22595"/>
                    <a:pt x="901" y="22462"/>
                    <a:pt x="801" y="22428"/>
                  </a:cubicBezTo>
                  <a:close/>
                  <a:moveTo>
                    <a:pt x="434" y="24063"/>
                  </a:moveTo>
                  <a:cubicBezTo>
                    <a:pt x="300" y="24063"/>
                    <a:pt x="200" y="24130"/>
                    <a:pt x="167" y="24230"/>
                  </a:cubicBezTo>
                  <a:cubicBezTo>
                    <a:pt x="134" y="24530"/>
                    <a:pt x="100" y="24797"/>
                    <a:pt x="67" y="25064"/>
                  </a:cubicBezTo>
                  <a:cubicBezTo>
                    <a:pt x="67" y="25197"/>
                    <a:pt x="134" y="25297"/>
                    <a:pt x="267" y="25297"/>
                  </a:cubicBezTo>
                  <a:cubicBezTo>
                    <a:pt x="367" y="25297"/>
                    <a:pt x="467" y="25230"/>
                    <a:pt x="501" y="25130"/>
                  </a:cubicBezTo>
                  <a:cubicBezTo>
                    <a:pt x="501" y="24864"/>
                    <a:pt x="534" y="24563"/>
                    <a:pt x="601" y="24296"/>
                  </a:cubicBezTo>
                  <a:cubicBezTo>
                    <a:pt x="601" y="24196"/>
                    <a:pt x="534" y="24096"/>
                    <a:pt x="434" y="24063"/>
                  </a:cubicBezTo>
                  <a:close/>
                  <a:moveTo>
                    <a:pt x="234" y="25731"/>
                  </a:moveTo>
                  <a:cubicBezTo>
                    <a:pt x="134" y="25731"/>
                    <a:pt x="0" y="25798"/>
                    <a:pt x="0" y="25931"/>
                  </a:cubicBezTo>
                  <a:cubicBezTo>
                    <a:pt x="0" y="26064"/>
                    <a:pt x="0" y="26198"/>
                    <a:pt x="0" y="26298"/>
                  </a:cubicBezTo>
                  <a:cubicBezTo>
                    <a:pt x="0" y="26465"/>
                    <a:pt x="0" y="26631"/>
                    <a:pt x="0" y="26765"/>
                  </a:cubicBezTo>
                  <a:cubicBezTo>
                    <a:pt x="34" y="26898"/>
                    <a:pt x="100" y="26965"/>
                    <a:pt x="234" y="26965"/>
                  </a:cubicBezTo>
                  <a:cubicBezTo>
                    <a:pt x="334" y="26965"/>
                    <a:pt x="434" y="26865"/>
                    <a:pt x="434" y="26765"/>
                  </a:cubicBezTo>
                  <a:cubicBezTo>
                    <a:pt x="434" y="26598"/>
                    <a:pt x="434" y="26465"/>
                    <a:pt x="434" y="26298"/>
                  </a:cubicBezTo>
                  <a:cubicBezTo>
                    <a:pt x="434" y="26198"/>
                    <a:pt x="434" y="26064"/>
                    <a:pt x="434" y="25931"/>
                  </a:cubicBezTo>
                  <a:cubicBezTo>
                    <a:pt x="434" y="25831"/>
                    <a:pt x="334" y="25731"/>
                    <a:pt x="234" y="25731"/>
                  </a:cubicBezTo>
                  <a:close/>
                  <a:moveTo>
                    <a:pt x="309" y="27392"/>
                  </a:moveTo>
                  <a:cubicBezTo>
                    <a:pt x="295" y="27392"/>
                    <a:pt x="281" y="27394"/>
                    <a:pt x="267" y="27399"/>
                  </a:cubicBezTo>
                  <a:cubicBezTo>
                    <a:pt x="167" y="27399"/>
                    <a:pt x="67" y="27499"/>
                    <a:pt x="100" y="27632"/>
                  </a:cubicBezTo>
                  <a:cubicBezTo>
                    <a:pt x="134" y="27899"/>
                    <a:pt x="167" y="28199"/>
                    <a:pt x="234" y="28466"/>
                  </a:cubicBezTo>
                  <a:cubicBezTo>
                    <a:pt x="267" y="28566"/>
                    <a:pt x="334" y="28633"/>
                    <a:pt x="434" y="28633"/>
                  </a:cubicBezTo>
                  <a:lnTo>
                    <a:pt x="501" y="28633"/>
                  </a:lnTo>
                  <a:cubicBezTo>
                    <a:pt x="601" y="28600"/>
                    <a:pt x="667" y="28466"/>
                    <a:pt x="634" y="28366"/>
                  </a:cubicBezTo>
                  <a:cubicBezTo>
                    <a:pt x="601" y="28099"/>
                    <a:pt x="534" y="27832"/>
                    <a:pt x="501" y="27565"/>
                  </a:cubicBezTo>
                  <a:cubicBezTo>
                    <a:pt x="501" y="27479"/>
                    <a:pt x="401" y="27392"/>
                    <a:pt x="309" y="27392"/>
                  </a:cubicBezTo>
                  <a:close/>
                  <a:moveTo>
                    <a:pt x="704" y="29006"/>
                  </a:moveTo>
                  <a:cubicBezTo>
                    <a:pt x="673" y="29006"/>
                    <a:pt x="638" y="29015"/>
                    <a:pt x="601" y="29033"/>
                  </a:cubicBezTo>
                  <a:cubicBezTo>
                    <a:pt x="501" y="29067"/>
                    <a:pt x="434" y="29167"/>
                    <a:pt x="467" y="29300"/>
                  </a:cubicBezTo>
                  <a:cubicBezTo>
                    <a:pt x="567" y="29567"/>
                    <a:pt x="701" y="29834"/>
                    <a:pt x="834" y="30067"/>
                  </a:cubicBezTo>
                  <a:cubicBezTo>
                    <a:pt x="868" y="30134"/>
                    <a:pt x="934" y="30201"/>
                    <a:pt x="1001" y="30201"/>
                  </a:cubicBezTo>
                  <a:cubicBezTo>
                    <a:pt x="1034" y="30201"/>
                    <a:pt x="1068" y="30167"/>
                    <a:pt x="1101" y="30167"/>
                  </a:cubicBezTo>
                  <a:cubicBezTo>
                    <a:pt x="1201" y="30101"/>
                    <a:pt x="1234" y="30001"/>
                    <a:pt x="1201" y="29901"/>
                  </a:cubicBezTo>
                  <a:cubicBezTo>
                    <a:pt x="1068" y="29667"/>
                    <a:pt x="968" y="29400"/>
                    <a:pt x="868" y="29133"/>
                  </a:cubicBezTo>
                  <a:cubicBezTo>
                    <a:pt x="844" y="29061"/>
                    <a:pt x="785" y="29006"/>
                    <a:pt x="704" y="29006"/>
                  </a:cubicBezTo>
                  <a:close/>
                  <a:moveTo>
                    <a:pt x="1453" y="30488"/>
                  </a:moveTo>
                  <a:cubicBezTo>
                    <a:pt x="1408" y="30488"/>
                    <a:pt x="1365" y="30504"/>
                    <a:pt x="1335" y="30534"/>
                  </a:cubicBezTo>
                  <a:cubicBezTo>
                    <a:pt x="1234" y="30601"/>
                    <a:pt x="1201" y="30734"/>
                    <a:pt x="1268" y="30801"/>
                  </a:cubicBezTo>
                  <a:cubicBezTo>
                    <a:pt x="1435" y="31035"/>
                    <a:pt x="1635" y="31268"/>
                    <a:pt x="1802" y="31468"/>
                  </a:cubicBezTo>
                  <a:cubicBezTo>
                    <a:pt x="1868" y="31535"/>
                    <a:pt x="1902" y="31535"/>
                    <a:pt x="1968" y="31535"/>
                  </a:cubicBezTo>
                  <a:cubicBezTo>
                    <a:pt x="2035" y="31535"/>
                    <a:pt x="2068" y="31535"/>
                    <a:pt x="2102" y="31502"/>
                  </a:cubicBezTo>
                  <a:cubicBezTo>
                    <a:pt x="2202" y="31402"/>
                    <a:pt x="2202" y="31268"/>
                    <a:pt x="2135" y="31201"/>
                  </a:cubicBezTo>
                  <a:cubicBezTo>
                    <a:pt x="1935" y="31001"/>
                    <a:pt x="1768" y="30801"/>
                    <a:pt x="1601" y="30568"/>
                  </a:cubicBezTo>
                  <a:cubicBezTo>
                    <a:pt x="1565" y="30513"/>
                    <a:pt x="1508" y="30488"/>
                    <a:pt x="1453" y="30488"/>
                  </a:cubicBezTo>
                  <a:close/>
                  <a:moveTo>
                    <a:pt x="2584" y="31689"/>
                  </a:moveTo>
                  <a:cubicBezTo>
                    <a:pt x="2529" y="31689"/>
                    <a:pt x="2472" y="31713"/>
                    <a:pt x="2435" y="31769"/>
                  </a:cubicBezTo>
                  <a:cubicBezTo>
                    <a:pt x="2335" y="31869"/>
                    <a:pt x="2369" y="32002"/>
                    <a:pt x="2469" y="32069"/>
                  </a:cubicBezTo>
                  <a:cubicBezTo>
                    <a:pt x="2669" y="32236"/>
                    <a:pt x="2902" y="32402"/>
                    <a:pt x="3169" y="32536"/>
                  </a:cubicBezTo>
                  <a:cubicBezTo>
                    <a:pt x="3203" y="32569"/>
                    <a:pt x="3236" y="32569"/>
                    <a:pt x="3269" y="32569"/>
                  </a:cubicBezTo>
                  <a:cubicBezTo>
                    <a:pt x="3336" y="32569"/>
                    <a:pt x="3403" y="32536"/>
                    <a:pt x="3436" y="32469"/>
                  </a:cubicBezTo>
                  <a:cubicBezTo>
                    <a:pt x="3503" y="32369"/>
                    <a:pt x="3469" y="32236"/>
                    <a:pt x="3369" y="32202"/>
                  </a:cubicBezTo>
                  <a:cubicBezTo>
                    <a:pt x="3136" y="32069"/>
                    <a:pt x="2902" y="31902"/>
                    <a:pt x="2702" y="31735"/>
                  </a:cubicBezTo>
                  <a:cubicBezTo>
                    <a:pt x="2672" y="31705"/>
                    <a:pt x="2629" y="31689"/>
                    <a:pt x="2584" y="31689"/>
                  </a:cubicBezTo>
                  <a:close/>
                  <a:moveTo>
                    <a:pt x="4014" y="32542"/>
                  </a:moveTo>
                  <a:cubicBezTo>
                    <a:pt x="3934" y="32542"/>
                    <a:pt x="3851" y="32597"/>
                    <a:pt x="3803" y="32669"/>
                  </a:cubicBezTo>
                  <a:cubicBezTo>
                    <a:pt x="3770" y="32769"/>
                    <a:pt x="3803" y="32903"/>
                    <a:pt x="3936" y="32936"/>
                  </a:cubicBezTo>
                  <a:cubicBezTo>
                    <a:pt x="4170" y="33069"/>
                    <a:pt x="4437" y="33170"/>
                    <a:pt x="4737" y="33236"/>
                  </a:cubicBezTo>
                  <a:cubicBezTo>
                    <a:pt x="4737" y="33270"/>
                    <a:pt x="4770" y="33270"/>
                    <a:pt x="4770" y="33270"/>
                  </a:cubicBezTo>
                  <a:cubicBezTo>
                    <a:pt x="4870" y="33270"/>
                    <a:pt x="4970" y="33203"/>
                    <a:pt x="4970" y="33103"/>
                  </a:cubicBezTo>
                  <a:cubicBezTo>
                    <a:pt x="5004" y="33003"/>
                    <a:pt x="4970" y="32903"/>
                    <a:pt x="4837" y="32836"/>
                  </a:cubicBezTo>
                  <a:cubicBezTo>
                    <a:pt x="4604" y="32769"/>
                    <a:pt x="4337" y="32669"/>
                    <a:pt x="4103" y="32569"/>
                  </a:cubicBezTo>
                  <a:cubicBezTo>
                    <a:pt x="4075" y="32550"/>
                    <a:pt x="4045" y="32542"/>
                    <a:pt x="4014" y="32542"/>
                  </a:cubicBezTo>
                  <a:close/>
                  <a:moveTo>
                    <a:pt x="5584" y="33061"/>
                  </a:moveTo>
                  <a:cubicBezTo>
                    <a:pt x="5495" y="33061"/>
                    <a:pt x="5398" y="33126"/>
                    <a:pt x="5371" y="33236"/>
                  </a:cubicBezTo>
                  <a:cubicBezTo>
                    <a:pt x="5371" y="33336"/>
                    <a:pt x="5437" y="33436"/>
                    <a:pt x="5538" y="33470"/>
                  </a:cubicBezTo>
                  <a:cubicBezTo>
                    <a:pt x="5804" y="33536"/>
                    <a:pt x="6105" y="33603"/>
                    <a:pt x="6371" y="33637"/>
                  </a:cubicBezTo>
                  <a:lnTo>
                    <a:pt x="6405" y="33637"/>
                  </a:lnTo>
                  <a:cubicBezTo>
                    <a:pt x="6505" y="33637"/>
                    <a:pt x="6605" y="33570"/>
                    <a:pt x="6605" y="33470"/>
                  </a:cubicBezTo>
                  <a:cubicBezTo>
                    <a:pt x="6638" y="33336"/>
                    <a:pt x="6538" y="33236"/>
                    <a:pt x="6438" y="33203"/>
                  </a:cubicBezTo>
                  <a:cubicBezTo>
                    <a:pt x="6171" y="33170"/>
                    <a:pt x="5904" y="33136"/>
                    <a:pt x="5638" y="33069"/>
                  </a:cubicBezTo>
                  <a:cubicBezTo>
                    <a:pt x="5620" y="33064"/>
                    <a:pt x="5602" y="33061"/>
                    <a:pt x="5584" y="33061"/>
                  </a:cubicBezTo>
                  <a:close/>
                  <a:moveTo>
                    <a:pt x="7239" y="33303"/>
                  </a:moveTo>
                  <a:cubicBezTo>
                    <a:pt x="7139" y="33303"/>
                    <a:pt x="7039" y="33403"/>
                    <a:pt x="7039" y="33503"/>
                  </a:cubicBezTo>
                  <a:cubicBezTo>
                    <a:pt x="7005" y="33603"/>
                    <a:pt x="7105" y="33703"/>
                    <a:pt x="7205" y="33737"/>
                  </a:cubicBezTo>
                  <a:cubicBezTo>
                    <a:pt x="7506" y="33737"/>
                    <a:pt x="7772" y="33770"/>
                    <a:pt x="8073" y="33770"/>
                  </a:cubicBezTo>
                  <a:cubicBezTo>
                    <a:pt x="8173" y="33770"/>
                    <a:pt x="8273" y="33670"/>
                    <a:pt x="8273" y="33570"/>
                  </a:cubicBezTo>
                  <a:cubicBezTo>
                    <a:pt x="8273" y="33470"/>
                    <a:pt x="8173" y="33370"/>
                    <a:pt x="8073" y="33370"/>
                  </a:cubicBezTo>
                  <a:cubicBezTo>
                    <a:pt x="7806" y="33336"/>
                    <a:pt x="7506" y="33336"/>
                    <a:pt x="7239" y="33303"/>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879" name="Google Shape;879;p13"/>
          <p:cNvSpPr/>
          <p:nvPr/>
        </p:nvSpPr>
        <p:spPr>
          <a:xfrm>
            <a:off x="527900" y="388432"/>
            <a:ext cx="11114749" cy="6384375"/>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595959">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13"/>
          <p:cNvSpPr/>
          <p:nvPr/>
        </p:nvSpPr>
        <p:spPr>
          <a:xfrm>
            <a:off x="881581" y="292693"/>
            <a:ext cx="10758425" cy="6384375"/>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1" name="Google Shape;881;p13"/>
          <p:cNvSpPr/>
          <p:nvPr/>
        </p:nvSpPr>
        <p:spPr>
          <a:xfrm>
            <a:off x="11122057" y="5930292"/>
            <a:ext cx="759568" cy="41098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82" name="Google Shape;882;p13"/>
          <p:cNvGrpSpPr/>
          <p:nvPr/>
        </p:nvGrpSpPr>
        <p:grpSpPr>
          <a:xfrm>
            <a:off x="11122057" y="3042677"/>
            <a:ext cx="759568" cy="507483"/>
            <a:chOff x="8341543" y="2282008"/>
            <a:chExt cx="569676" cy="380612"/>
          </a:xfrm>
        </p:grpSpPr>
        <p:sp>
          <p:nvSpPr>
            <p:cNvPr id="883" name="Google Shape;883;p1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1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5" name="Google Shape;885;p13"/>
          <p:cNvGrpSpPr/>
          <p:nvPr/>
        </p:nvGrpSpPr>
        <p:grpSpPr>
          <a:xfrm>
            <a:off x="11122057" y="2294792"/>
            <a:ext cx="759568" cy="507483"/>
            <a:chOff x="8341543" y="1721094"/>
            <a:chExt cx="569676" cy="380612"/>
          </a:xfrm>
        </p:grpSpPr>
        <p:sp>
          <p:nvSpPr>
            <p:cNvPr id="886" name="Google Shape;886;p1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8" name="Google Shape;888;p13"/>
          <p:cNvGrpSpPr/>
          <p:nvPr/>
        </p:nvGrpSpPr>
        <p:grpSpPr>
          <a:xfrm>
            <a:off x="11128364" y="1578123"/>
            <a:ext cx="757981" cy="517352"/>
            <a:chOff x="8346273" y="1183592"/>
            <a:chExt cx="568486" cy="388014"/>
          </a:xfrm>
        </p:grpSpPr>
        <p:sp>
          <p:nvSpPr>
            <p:cNvPr id="889" name="Google Shape;889;p1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1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1" name="Google Shape;891;p13"/>
          <p:cNvGrpSpPr/>
          <p:nvPr/>
        </p:nvGrpSpPr>
        <p:grpSpPr>
          <a:xfrm>
            <a:off x="11122057" y="808847"/>
            <a:ext cx="759568" cy="517352"/>
            <a:chOff x="8341543" y="606635"/>
            <a:chExt cx="569676" cy="388014"/>
          </a:xfrm>
        </p:grpSpPr>
        <p:sp>
          <p:nvSpPr>
            <p:cNvPr id="892" name="Google Shape;892;p1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13"/>
          <p:cNvGrpSpPr/>
          <p:nvPr/>
        </p:nvGrpSpPr>
        <p:grpSpPr>
          <a:xfrm>
            <a:off x="11122057" y="3790577"/>
            <a:ext cx="759568" cy="507483"/>
            <a:chOff x="8341543" y="2282008"/>
            <a:chExt cx="569676" cy="380612"/>
          </a:xfrm>
        </p:grpSpPr>
        <p:sp>
          <p:nvSpPr>
            <p:cNvPr id="895" name="Google Shape;895;p1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7" name="Google Shape;897;p13"/>
          <p:cNvGrpSpPr/>
          <p:nvPr/>
        </p:nvGrpSpPr>
        <p:grpSpPr>
          <a:xfrm>
            <a:off x="11122057" y="4538477"/>
            <a:ext cx="759568" cy="507483"/>
            <a:chOff x="8341543" y="2282008"/>
            <a:chExt cx="569676" cy="380612"/>
          </a:xfrm>
        </p:grpSpPr>
        <p:sp>
          <p:nvSpPr>
            <p:cNvPr id="898" name="Google Shape;898;p1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0" name="Google Shape;900;p13"/>
          <p:cNvSpPr/>
          <p:nvPr/>
        </p:nvSpPr>
        <p:spPr>
          <a:xfrm>
            <a:off x="11122057" y="5823925"/>
            <a:ext cx="759568" cy="41098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1" name="Google Shape;901;p13"/>
          <p:cNvSpPr/>
          <p:nvPr/>
        </p:nvSpPr>
        <p:spPr>
          <a:xfrm>
            <a:off x="527859" y="292693"/>
            <a:ext cx="10737917" cy="638437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2" name="Google Shape;902;p13"/>
          <p:cNvSpPr/>
          <p:nvPr/>
        </p:nvSpPr>
        <p:spPr>
          <a:xfrm>
            <a:off x="728423" y="1255918"/>
            <a:ext cx="105837" cy="175951"/>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3" name="Google Shape;903;p13"/>
          <p:cNvSpPr/>
          <p:nvPr/>
        </p:nvSpPr>
        <p:spPr>
          <a:xfrm>
            <a:off x="374701" y="1288786"/>
            <a:ext cx="432703" cy="110213"/>
          </a:xfrm>
          <a:custGeom>
            <a:avLst/>
            <a:gdLst/>
            <a:ahLst/>
            <a:cxnLst/>
            <a:rect l="l" t="t"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4" name="Google Shape;904;p13"/>
          <p:cNvSpPr/>
          <p:nvPr/>
        </p:nvSpPr>
        <p:spPr>
          <a:xfrm>
            <a:off x="406276" y="1398957"/>
            <a:ext cx="42685" cy="44"/>
          </a:xfrm>
          <a:custGeom>
            <a:avLst/>
            <a:gdLst/>
            <a:ahLst/>
            <a:cxnLst/>
            <a:rect l="l" t="t" r="r" b="b"/>
            <a:pathLst>
              <a:path w="1022" h="1" extrusionOk="0">
                <a:moveTo>
                  <a:pt x="1021" y="0"/>
                </a:moveTo>
                <a:lnTo>
                  <a:pt x="38" y="0"/>
                </a:lnTo>
                <a:lnTo>
                  <a:pt x="38" y="0"/>
                </a:lnTo>
                <a:lnTo>
                  <a:pt x="38" y="0"/>
                </a:lnTo>
                <a:lnTo>
                  <a:pt x="1021" y="0"/>
                </a:lnTo>
                <a:lnTo>
                  <a:pt x="102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13"/>
          <p:cNvSpPr/>
          <p:nvPr/>
        </p:nvSpPr>
        <p:spPr>
          <a:xfrm>
            <a:off x="807362" y="1343045"/>
            <a:ext cx="41" cy="44"/>
          </a:xfrm>
          <a:custGeom>
            <a:avLst/>
            <a:gdLst/>
            <a:ahLst/>
            <a:cxnLst/>
            <a:rect l="l" t="t" r="r" b="b"/>
            <a:pathLst>
              <a:path w="1" h="1" extrusionOk="0">
                <a:moveTo>
                  <a:pt x="1" y="1"/>
                </a:moveTo>
                <a:lnTo>
                  <a:pt x="1" y="1"/>
                </a:lnTo>
                <a:lnTo>
                  <a:pt x="1" y="1"/>
                </a:lnTo>
                <a:close/>
                <a:moveTo>
                  <a:pt x="1" y="1"/>
                </a:moveTo>
                <a:lnTo>
                  <a:pt x="1" y="1"/>
                </a:lnTo>
                <a:lnTo>
                  <a:pt x="1" y="1"/>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13"/>
          <p:cNvSpPr/>
          <p:nvPr/>
        </p:nvSpPr>
        <p:spPr>
          <a:xfrm>
            <a:off x="728423" y="1730987"/>
            <a:ext cx="105837" cy="177559"/>
          </a:xfrm>
          <a:custGeom>
            <a:avLst/>
            <a:gdLst/>
            <a:ahLst/>
            <a:cxnLst/>
            <a:rect l="l" t="t"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7" name="Google Shape;907;p13"/>
          <p:cNvSpPr/>
          <p:nvPr/>
        </p:nvSpPr>
        <p:spPr>
          <a:xfrm>
            <a:off x="374701" y="1765507"/>
            <a:ext cx="432703" cy="108517"/>
          </a:xfrm>
          <a:custGeom>
            <a:avLst/>
            <a:gdLst/>
            <a:ahLst/>
            <a:cxnLst/>
            <a:rect l="l" t="t"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8" name="Google Shape;908;p13"/>
          <p:cNvSpPr/>
          <p:nvPr/>
        </p:nvSpPr>
        <p:spPr>
          <a:xfrm>
            <a:off x="406276" y="1873982"/>
            <a:ext cx="42685" cy="44"/>
          </a:xfrm>
          <a:custGeom>
            <a:avLst/>
            <a:gdLst/>
            <a:ahLst/>
            <a:cxnLst/>
            <a:rect l="l" t="t" r="r" b="b"/>
            <a:pathLst>
              <a:path w="1022" h="1" extrusionOk="0">
                <a:moveTo>
                  <a:pt x="1021" y="0"/>
                </a:moveTo>
                <a:lnTo>
                  <a:pt x="38" y="0"/>
                </a:lnTo>
                <a:lnTo>
                  <a:pt x="38" y="0"/>
                </a:lnTo>
                <a:lnTo>
                  <a:pt x="38" y="0"/>
                </a:lnTo>
                <a:lnTo>
                  <a:pt x="1021" y="0"/>
                </a:lnTo>
                <a:lnTo>
                  <a:pt x="102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13"/>
          <p:cNvSpPr/>
          <p:nvPr/>
        </p:nvSpPr>
        <p:spPr>
          <a:xfrm>
            <a:off x="807362" y="1819723"/>
            <a:ext cx="41" cy="44"/>
          </a:xfrm>
          <a:custGeom>
            <a:avLst/>
            <a:gdLst/>
            <a:ahLst/>
            <a:cxnLst/>
            <a:rect l="l" t="t" r="r" b="b"/>
            <a:pathLst>
              <a:path w="1" h="1" extrusionOk="0">
                <a:moveTo>
                  <a:pt x="1" y="1"/>
                </a:moveTo>
                <a:lnTo>
                  <a:pt x="1" y="1"/>
                </a:lnTo>
                <a:lnTo>
                  <a:pt x="1" y="1"/>
                </a:lnTo>
                <a:close/>
                <a:moveTo>
                  <a:pt x="1" y="1"/>
                </a:moveTo>
                <a:lnTo>
                  <a:pt x="1" y="1"/>
                </a:lnTo>
                <a:lnTo>
                  <a:pt x="1" y="1"/>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13"/>
          <p:cNvSpPr/>
          <p:nvPr/>
        </p:nvSpPr>
        <p:spPr>
          <a:xfrm>
            <a:off x="376289" y="1780289"/>
            <a:ext cx="431116" cy="93736"/>
          </a:xfrm>
          <a:custGeom>
            <a:avLst/>
            <a:gdLst/>
            <a:ahLst/>
            <a:cxnLst/>
            <a:rect l="l" t="t"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lnTo>
                  <a:pt x="0" y="1210"/>
                </a:ln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1" name="Google Shape;911;p13"/>
          <p:cNvSpPr/>
          <p:nvPr/>
        </p:nvSpPr>
        <p:spPr>
          <a:xfrm>
            <a:off x="728423" y="2207665"/>
            <a:ext cx="105837" cy="175907"/>
          </a:xfrm>
          <a:custGeom>
            <a:avLst/>
            <a:gdLst/>
            <a:ahLst/>
            <a:cxnLst/>
            <a:rect l="l" t="t"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2" name="Google Shape;912;p13"/>
          <p:cNvSpPr/>
          <p:nvPr/>
        </p:nvSpPr>
        <p:spPr>
          <a:xfrm>
            <a:off x="374701" y="2240534"/>
            <a:ext cx="432703" cy="110169"/>
          </a:xfrm>
          <a:custGeom>
            <a:avLst/>
            <a:gdLst/>
            <a:ahLst/>
            <a:cxnLst/>
            <a:rect l="l" t="t"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3" name="Google Shape;913;p13"/>
          <p:cNvSpPr/>
          <p:nvPr/>
        </p:nvSpPr>
        <p:spPr>
          <a:xfrm>
            <a:off x="406276" y="2349008"/>
            <a:ext cx="42685" cy="1696"/>
          </a:xfrm>
          <a:custGeom>
            <a:avLst/>
            <a:gdLst/>
            <a:ahLst/>
            <a:cxnLst/>
            <a:rect l="l" t="t" r="r" b="b"/>
            <a:pathLst>
              <a:path w="1022" h="39" extrusionOk="0">
                <a:moveTo>
                  <a:pt x="1021" y="39"/>
                </a:moveTo>
                <a:lnTo>
                  <a:pt x="38" y="39"/>
                </a:lnTo>
                <a:cubicBezTo>
                  <a:pt x="38" y="39"/>
                  <a:pt x="38" y="39"/>
                  <a:pt x="38" y="39"/>
                </a:cubicBezTo>
                <a:cubicBezTo>
                  <a:pt x="38" y="39"/>
                  <a:pt x="38" y="39"/>
                  <a:pt x="38" y="39"/>
                </a:cubicBezTo>
                <a:lnTo>
                  <a:pt x="1021" y="39"/>
                </a:lnTo>
                <a:lnTo>
                  <a:pt x="1021" y="39"/>
                </a:lnTo>
                <a:close/>
                <a:moveTo>
                  <a:pt x="1" y="39"/>
                </a:moveTo>
                <a:lnTo>
                  <a:pt x="1" y="39"/>
                </a:lnTo>
                <a:lnTo>
                  <a:pt x="1" y="39"/>
                </a:lnTo>
                <a:close/>
                <a:moveTo>
                  <a:pt x="1" y="39"/>
                </a:moveTo>
                <a:lnTo>
                  <a:pt x="1" y="39"/>
                </a:lnTo>
                <a:lnTo>
                  <a:pt x="1" y="39"/>
                </a:lnTo>
                <a:close/>
                <a:moveTo>
                  <a:pt x="1" y="39"/>
                </a:moveTo>
                <a:lnTo>
                  <a:pt x="1" y="39"/>
                </a:lnTo>
                <a:lnTo>
                  <a:pt x="1" y="39"/>
                </a:lnTo>
                <a:close/>
                <a:moveTo>
                  <a:pt x="1" y="39"/>
                </a:moveTo>
                <a:cubicBezTo>
                  <a:pt x="1" y="39"/>
                  <a:pt x="1" y="39"/>
                  <a:pt x="1" y="1"/>
                </a:cubicBezTo>
                <a:cubicBezTo>
                  <a:pt x="1" y="39"/>
                  <a:pt x="1" y="39"/>
                  <a:pt x="1" y="39"/>
                </a:cubicBezTo>
                <a:close/>
                <a:moveTo>
                  <a:pt x="1" y="1"/>
                </a:moveTo>
                <a:lnTo>
                  <a:pt x="1" y="1"/>
                </a:lnTo>
                <a:lnTo>
                  <a:pt x="1" y="1"/>
                </a:lnTo>
                <a:close/>
                <a:moveTo>
                  <a:pt x="1" y="1"/>
                </a:moveTo>
                <a:lnTo>
                  <a:pt x="1" y="1"/>
                </a:lnTo>
                <a:lnTo>
                  <a:pt x="1" y="1"/>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4" name="Google Shape;914;p13"/>
          <p:cNvSpPr/>
          <p:nvPr/>
        </p:nvSpPr>
        <p:spPr>
          <a:xfrm>
            <a:off x="807362" y="2294793"/>
            <a:ext cx="41" cy="44"/>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5" name="Google Shape;915;p13"/>
          <p:cNvSpPr/>
          <p:nvPr/>
        </p:nvSpPr>
        <p:spPr>
          <a:xfrm>
            <a:off x="376289" y="2255317"/>
            <a:ext cx="431116" cy="95388"/>
          </a:xfrm>
          <a:custGeom>
            <a:avLst/>
            <a:gdLst/>
            <a:ahLst/>
            <a:cxnLst/>
            <a:rect l="l" t="t"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lnTo>
                  <a:pt x="0" y="1249"/>
                </a:ln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6" name="Google Shape;916;p13"/>
          <p:cNvSpPr/>
          <p:nvPr/>
        </p:nvSpPr>
        <p:spPr>
          <a:xfrm>
            <a:off x="728423" y="2682691"/>
            <a:ext cx="105837" cy="177603"/>
          </a:xfrm>
          <a:custGeom>
            <a:avLst/>
            <a:gdLst/>
            <a:ahLst/>
            <a:cxnLst/>
            <a:rect l="l" t="t"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7" name="Google Shape;917;p13"/>
          <p:cNvSpPr/>
          <p:nvPr/>
        </p:nvSpPr>
        <p:spPr>
          <a:xfrm>
            <a:off x="374701" y="2717213"/>
            <a:ext cx="432703" cy="108561"/>
          </a:xfrm>
          <a:custGeom>
            <a:avLst/>
            <a:gdLst/>
            <a:ahLst/>
            <a:cxnLst/>
            <a:rect l="l" t="t"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8" name="Google Shape;918;p13"/>
          <p:cNvSpPr/>
          <p:nvPr/>
        </p:nvSpPr>
        <p:spPr>
          <a:xfrm>
            <a:off x="406276" y="2825730"/>
            <a:ext cx="42685" cy="44"/>
          </a:xfrm>
          <a:custGeom>
            <a:avLst/>
            <a:gdLst/>
            <a:ahLst/>
            <a:cxnLst/>
            <a:rect l="l" t="t" r="r" b="b"/>
            <a:pathLst>
              <a:path w="1022" h="1" extrusionOk="0">
                <a:moveTo>
                  <a:pt x="1021" y="0"/>
                </a:moveTo>
                <a:lnTo>
                  <a:pt x="38" y="0"/>
                </a:lnTo>
                <a:lnTo>
                  <a:pt x="38" y="0"/>
                </a:lnTo>
                <a:lnTo>
                  <a:pt x="38" y="0"/>
                </a:lnTo>
                <a:lnTo>
                  <a:pt x="1021" y="0"/>
                </a:lnTo>
                <a:lnTo>
                  <a:pt x="102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9" name="Google Shape;919;p13"/>
          <p:cNvSpPr/>
          <p:nvPr/>
        </p:nvSpPr>
        <p:spPr>
          <a:xfrm>
            <a:off x="807362" y="2769819"/>
            <a:ext cx="41" cy="1696"/>
          </a:xfrm>
          <a:custGeom>
            <a:avLst/>
            <a:gdLst/>
            <a:ahLst/>
            <a:cxnLst/>
            <a:rect l="l" t="t" r="r" b="b"/>
            <a:pathLst>
              <a:path w="1" h="39" extrusionOk="0">
                <a:moveTo>
                  <a:pt x="1" y="38"/>
                </a:moveTo>
                <a:lnTo>
                  <a:pt x="1" y="38"/>
                </a:lnTo>
                <a:lnTo>
                  <a:pt x="1" y="38"/>
                </a:lnTo>
                <a:close/>
                <a:moveTo>
                  <a:pt x="1" y="1"/>
                </a:moveTo>
                <a:lnTo>
                  <a:pt x="1" y="1"/>
                </a:lnTo>
                <a:lnTo>
                  <a:pt x="1" y="1"/>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0" name="Google Shape;920;p13"/>
          <p:cNvSpPr/>
          <p:nvPr/>
        </p:nvSpPr>
        <p:spPr>
          <a:xfrm>
            <a:off x="376289" y="2732037"/>
            <a:ext cx="431116" cy="93736"/>
          </a:xfrm>
          <a:custGeom>
            <a:avLst/>
            <a:gdLst/>
            <a:ahLst/>
            <a:cxnLst/>
            <a:rect l="l" t="t"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lnTo>
                  <a:pt x="0" y="1210"/>
                </a:ln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1" name="Google Shape;921;p13"/>
          <p:cNvSpPr/>
          <p:nvPr/>
        </p:nvSpPr>
        <p:spPr>
          <a:xfrm>
            <a:off x="728423" y="3159413"/>
            <a:ext cx="105837" cy="175907"/>
          </a:xfrm>
          <a:custGeom>
            <a:avLst/>
            <a:gdLst/>
            <a:ahLst/>
            <a:cxnLst/>
            <a:rect l="l" t="t"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2" name="Google Shape;922;p13"/>
          <p:cNvSpPr/>
          <p:nvPr/>
        </p:nvSpPr>
        <p:spPr>
          <a:xfrm>
            <a:off x="374701" y="3192282"/>
            <a:ext cx="432703" cy="108517"/>
          </a:xfrm>
          <a:custGeom>
            <a:avLst/>
            <a:gdLst/>
            <a:ahLst/>
            <a:cxnLst/>
            <a:rect l="l" t="t"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3" name="Google Shape;923;p13"/>
          <p:cNvSpPr/>
          <p:nvPr/>
        </p:nvSpPr>
        <p:spPr>
          <a:xfrm>
            <a:off x="406276" y="3300757"/>
            <a:ext cx="42685" cy="44"/>
          </a:xfrm>
          <a:custGeom>
            <a:avLst/>
            <a:gdLst/>
            <a:ahLst/>
            <a:cxnLst/>
            <a:rect l="l" t="t" r="r" b="b"/>
            <a:pathLst>
              <a:path w="1022" h="1" extrusionOk="0">
                <a:moveTo>
                  <a:pt x="1021" y="0"/>
                </a:moveTo>
                <a:lnTo>
                  <a:pt x="38" y="0"/>
                </a:lnTo>
                <a:lnTo>
                  <a:pt x="38" y="0"/>
                </a:lnTo>
                <a:lnTo>
                  <a:pt x="38" y="0"/>
                </a:lnTo>
                <a:lnTo>
                  <a:pt x="1021" y="0"/>
                </a:lnTo>
                <a:lnTo>
                  <a:pt x="1021" y="0"/>
                </a:lnTo>
                <a:close/>
                <a:moveTo>
                  <a:pt x="1" y="0"/>
                </a:moveTo>
                <a:lnTo>
                  <a:pt x="1" y="0"/>
                </a:lnTo>
                <a:lnTo>
                  <a:pt x="1" y="0"/>
                </a:lnTo>
                <a:close/>
                <a:moveTo>
                  <a:pt x="1" y="0"/>
                </a:moveTo>
                <a:cubicBezTo>
                  <a:pt x="1" y="0"/>
                  <a:pt x="1" y="0"/>
                  <a:pt x="1" y="0"/>
                </a:cubicBezTo>
                <a:cubicBezTo>
                  <a:pt x="1" y="0"/>
                  <a:pt x="1" y="0"/>
                  <a:pt x="1" y="0"/>
                </a:cubicBezTo>
                <a:close/>
                <a:moveTo>
                  <a:pt x="1" y="0"/>
                </a:moveTo>
                <a:lnTo>
                  <a:pt x="1" y="0"/>
                </a:lnTo>
                <a:lnTo>
                  <a:pt x="1" y="0"/>
                </a:lnTo>
                <a:close/>
                <a:moveTo>
                  <a:pt x="1" y="0"/>
                </a:moveTo>
                <a:lnTo>
                  <a:pt x="1" y="0"/>
                </a:lnTo>
                <a:lnTo>
                  <a:pt x="1" y="0"/>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4" name="Google Shape;924;p13"/>
          <p:cNvSpPr/>
          <p:nvPr/>
        </p:nvSpPr>
        <p:spPr>
          <a:xfrm>
            <a:off x="807362" y="3246497"/>
            <a:ext cx="41" cy="44"/>
          </a:xfrm>
          <a:custGeom>
            <a:avLst/>
            <a:gdLst/>
            <a:ahLst/>
            <a:cxnLst/>
            <a:rect l="l" t="t" r="r" b="b"/>
            <a:pathLst>
              <a:path w="1" h="1" extrusionOk="0">
                <a:moveTo>
                  <a:pt x="1" y="1"/>
                </a:moveTo>
                <a:lnTo>
                  <a:pt x="1" y="1"/>
                </a:lnTo>
                <a:lnTo>
                  <a:pt x="1" y="1"/>
                </a:lnTo>
                <a:close/>
                <a:moveTo>
                  <a:pt x="1" y="1"/>
                </a:moveTo>
                <a:lnTo>
                  <a:pt x="1" y="1"/>
                </a:lnTo>
                <a:lnTo>
                  <a:pt x="1" y="1"/>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5" name="Google Shape;925;p13"/>
          <p:cNvSpPr/>
          <p:nvPr/>
        </p:nvSpPr>
        <p:spPr>
          <a:xfrm>
            <a:off x="376289" y="3207063"/>
            <a:ext cx="431116" cy="93736"/>
          </a:xfrm>
          <a:custGeom>
            <a:avLst/>
            <a:gdLst/>
            <a:ahLst/>
            <a:cxnLst/>
            <a:rect l="l" t="t"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lnTo>
                  <a:pt x="0" y="1248"/>
                </a:ln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6" name="Google Shape;926;p13"/>
          <p:cNvSpPr/>
          <p:nvPr/>
        </p:nvSpPr>
        <p:spPr>
          <a:xfrm>
            <a:off x="728423" y="3634439"/>
            <a:ext cx="105837" cy="175907"/>
          </a:xfrm>
          <a:custGeom>
            <a:avLst/>
            <a:gdLst/>
            <a:ahLst/>
            <a:cxnLst/>
            <a:rect l="l" t="t"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13"/>
          <p:cNvSpPr/>
          <p:nvPr/>
        </p:nvSpPr>
        <p:spPr>
          <a:xfrm>
            <a:off x="374701" y="3668959"/>
            <a:ext cx="432703" cy="108517"/>
          </a:xfrm>
          <a:custGeom>
            <a:avLst/>
            <a:gdLst/>
            <a:ahLst/>
            <a:cxnLst/>
            <a:rect l="l" t="t"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13"/>
          <p:cNvSpPr/>
          <p:nvPr/>
        </p:nvSpPr>
        <p:spPr>
          <a:xfrm>
            <a:off x="406276" y="3777434"/>
            <a:ext cx="42685" cy="44"/>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moveTo>
                  <a:pt x="1" y="1"/>
                </a:moveTo>
                <a:lnTo>
                  <a:pt x="1" y="1"/>
                </a:lnTo>
                <a:lnTo>
                  <a:pt x="1" y="1"/>
                </a:lnTo>
                <a:close/>
                <a:moveTo>
                  <a:pt x="1" y="1"/>
                </a:moveTo>
                <a:lnTo>
                  <a:pt x="1" y="1"/>
                </a:lnTo>
                <a:lnTo>
                  <a:pt x="1" y="1"/>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13"/>
          <p:cNvSpPr/>
          <p:nvPr/>
        </p:nvSpPr>
        <p:spPr>
          <a:xfrm>
            <a:off x="807362" y="3721565"/>
            <a:ext cx="41" cy="1696"/>
          </a:xfrm>
          <a:custGeom>
            <a:avLst/>
            <a:gdLst/>
            <a:ahLst/>
            <a:cxnLst/>
            <a:rect l="l" t="t" r="r" b="b"/>
            <a:pathLst>
              <a:path w="1" h="39" extrusionOk="0">
                <a:moveTo>
                  <a:pt x="1" y="38"/>
                </a:moveTo>
                <a:lnTo>
                  <a:pt x="1" y="38"/>
                </a:lnTo>
                <a:lnTo>
                  <a:pt x="1" y="38"/>
                </a:lnTo>
                <a:close/>
                <a:moveTo>
                  <a:pt x="1" y="0"/>
                </a:moveTo>
                <a:lnTo>
                  <a:pt x="1" y="0"/>
                </a:lnTo>
                <a:lnTo>
                  <a:pt x="1" y="0"/>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0" name="Google Shape;930;p13"/>
          <p:cNvSpPr/>
          <p:nvPr/>
        </p:nvSpPr>
        <p:spPr>
          <a:xfrm>
            <a:off x="376289" y="3682090"/>
            <a:ext cx="431116" cy="95388"/>
          </a:xfrm>
          <a:custGeom>
            <a:avLst/>
            <a:gdLst/>
            <a:ahLst/>
            <a:cxnLst/>
            <a:rect l="l" t="t"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lnTo>
                  <a:pt x="0" y="1248"/>
                </a:ln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1" name="Google Shape;931;p13"/>
          <p:cNvSpPr/>
          <p:nvPr/>
        </p:nvSpPr>
        <p:spPr>
          <a:xfrm>
            <a:off x="728423" y="4111118"/>
            <a:ext cx="105837" cy="175951"/>
          </a:xfrm>
          <a:custGeom>
            <a:avLst/>
            <a:gdLst/>
            <a:ahLst/>
            <a:cxnLst/>
            <a:rect l="l" t="t"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 name="Google Shape;932;p13"/>
          <p:cNvSpPr/>
          <p:nvPr/>
        </p:nvSpPr>
        <p:spPr>
          <a:xfrm>
            <a:off x="374701" y="4143986"/>
            <a:ext cx="432703" cy="108561"/>
          </a:xfrm>
          <a:custGeom>
            <a:avLst/>
            <a:gdLst/>
            <a:ahLst/>
            <a:cxnLst/>
            <a:rect l="l" t="t"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3" name="Google Shape;933;p13"/>
          <p:cNvSpPr/>
          <p:nvPr/>
        </p:nvSpPr>
        <p:spPr>
          <a:xfrm>
            <a:off x="406276" y="4252503"/>
            <a:ext cx="42685" cy="44"/>
          </a:xfrm>
          <a:custGeom>
            <a:avLst/>
            <a:gdLst/>
            <a:ahLst/>
            <a:cxnLst/>
            <a:rect l="l" t="t" r="r" b="b"/>
            <a:pathLst>
              <a:path w="1022" h="1" extrusionOk="0">
                <a:moveTo>
                  <a:pt x="1021" y="0"/>
                </a:moveTo>
                <a:lnTo>
                  <a:pt x="38" y="0"/>
                </a:lnTo>
                <a:lnTo>
                  <a:pt x="38" y="0"/>
                </a:lnTo>
                <a:lnTo>
                  <a:pt x="38" y="0"/>
                </a:lnTo>
                <a:lnTo>
                  <a:pt x="1021" y="0"/>
                </a:lnTo>
                <a:lnTo>
                  <a:pt x="1021" y="0"/>
                </a:lnTo>
                <a:close/>
                <a:moveTo>
                  <a:pt x="1" y="0"/>
                </a:moveTo>
                <a:lnTo>
                  <a:pt x="1" y="0"/>
                </a:lnTo>
                <a:lnTo>
                  <a:pt x="1" y="0"/>
                </a:lnTo>
                <a:close/>
                <a:moveTo>
                  <a:pt x="1" y="0"/>
                </a:moveTo>
                <a:lnTo>
                  <a:pt x="1" y="0"/>
                </a:lnTo>
                <a:lnTo>
                  <a:pt x="1" y="0"/>
                </a:lnTo>
                <a:close/>
                <a:moveTo>
                  <a:pt x="1" y="0"/>
                </a:moveTo>
                <a:lnTo>
                  <a:pt x="1" y="0"/>
                </a:lnTo>
                <a:lnTo>
                  <a:pt x="1" y="0"/>
                </a:lnTo>
                <a:close/>
                <a:moveTo>
                  <a:pt x="1" y="0"/>
                </a:moveTo>
                <a:cubicBezTo>
                  <a:pt x="1" y="0"/>
                  <a:pt x="1" y="0"/>
                  <a:pt x="1" y="0"/>
                </a:cubicBezTo>
                <a:cubicBezTo>
                  <a:pt x="1" y="0"/>
                  <a:pt x="1" y="0"/>
                  <a:pt x="1" y="0"/>
                </a:cubicBezTo>
                <a:close/>
                <a:moveTo>
                  <a:pt x="1" y="0"/>
                </a:moveTo>
                <a:lnTo>
                  <a:pt x="1" y="0"/>
                </a:lnTo>
                <a:lnTo>
                  <a:pt x="1" y="0"/>
                </a:lnTo>
                <a:close/>
                <a:moveTo>
                  <a:pt x="1" y="0"/>
                </a:moveTo>
                <a:lnTo>
                  <a:pt x="1" y="0"/>
                </a:lnTo>
                <a:lnTo>
                  <a:pt x="1" y="0"/>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4" name="Google Shape;934;p13"/>
          <p:cNvSpPr/>
          <p:nvPr/>
        </p:nvSpPr>
        <p:spPr>
          <a:xfrm>
            <a:off x="807362" y="4198245"/>
            <a:ext cx="41" cy="44"/>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5" name="Google Shape;935;p13"/>
          <p:cNvSpPr/>
          <p:nvPr/>
        </p:nvSpPr>
        <p:spPr>
          <a:xfrm>
            <a:off x="376289" y="4158811"/>
            <a:ext cx="431116" cy="93736"/>
          </a:xfrm>
          <a:custGeom>
            <a:avLst/>
            <a:gdLst/>
            <a:ahLst/>
            <a:cxnLst/>
            <a:rect l="l" t="t"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lnTo>
                  <a:pt x="0" y="1248"/>
                </a:ln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6" name="Google Shape;936;p13"/>
          <p:cNvSpPr/>
          <p:nvPr/>
        </p:nvSpPr>
        <p:spPr>
          <a:xfrm>
            <a:off x="728423" y="4586187"/>
            <a:ext cx="105837" cy="175907"/>
          </a:xfrm>
          <a:custGeom>
            <a:avLst/>
            <a:gdLst/>
            <a:ahLst/>
            <a:cxnLst/>
            <a:rect l="l" t="t"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7" name="Google Shape;937;p13"/>
          <p:cNvSpPr/>
          <p:nvPr/>
        </p:nvSpPr>
        <p:spPr>
          <a:xfrm>
            <a:off x="374701" y="4620665"/>
            <a:ext cx="432703" cy="108561"/>
          </a:xfrm>
          <a:custGeom>
            <a:avLst/>
            <a:gdLst/>
            <a:ahLst/>
            <a:cxnLst/>
            <a:rect l="l" t="t"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8" name="Google Shape;938;p13"/>
          <p:cNvSpPr/>
          <p:nvPr/>
        </p:nvSpPr>
        <p:spPr>
          <a:xfrm>
            <a:off x="406276" y="4729182"/>
            <a:ext cx="42685" cy="44"/>
          </a:xfrm>
          <a:custGeom>
            <a:avLst/>
            <a:gdLst/>
            <a:ahLst/>
            <a:cxnLst/>
            <a:rect l="l" t="t" r="r" b="b"/>
            <a:pathLst>
              <a:path w="1022" h="1" extrusionOk="0">
                <a:moveTo>
                  <a:pt x="1021" y="0"/>
                </a:moveTo>
                <a:lnTo>
                  <a:pt x="38" y="0"/>
                </a:lnTo>
                <a:lnTo>
                  <a:pt x="38" y="0"/>
                </a:lnTo>
                <a:lnTo>
                  <a:pt x="38" y="0"/>
                </a:lnTo>
                <a:lnTo>
                  <a:pt x="1021" y="0"/>
                </a:lnTo>
                <a:lnTo>
                  <a:pt x="102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9" name="Google Shape;939;p13"/>
          <p:cNvSpPr/>
          <p:nvPr/>
        </p:nvSpPr>
        <p:spPr>
          <a:xfrm>
            <a:off x="807362" y="4673271"/>
            <a:ext cx="41" cy="44"/>
          </a:xfrm>
          <a:custGeom>
            <a:avLst/>
            <a:gdLst/>
            <a:ahLst/>
            <a:cxnLst/>
            <a:rect l="l" t="t" r="r" b="b"/>
            <a:pathLst>
              <a:path w="1" h="1" extrusionOk="0">
                <a:moveTo>
                  <a:pt x="1" y="1"/>
                </a:moveTo>
                <a:lnTo>
                  <a:pt x="1" y="1"/>
                </a:lnTo>
                <a:lnTo>
                  <a:pt x="1" y="1"/>
                </a:lnTo>
                <a:close/>
                <a:moveTo>
                  <a:pt x="1" y="1"/>
                </a:moveTo>
                <a:lnTo>
                  <a:pt x="1" y="1"/>
                </a:lnTo>
                <a:lnTo>
                  <a:pt x="1" y="1"/>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0" name="Google Shape;940;p13"/>
          <p:cNvSpPr/>
          <p:nvPr/>
        </p:nvSpPr>
        <p:spPr>
          <a:xfrm>
            <a:off x="376289" y="4633838"/>
            <a:ext cx="431116" cy="95388"/>
          </a:xfrm>
          <a:custGeom>
            <a:avLst/>
            <a:gdLst/>
            <a:ahLst/>
            <a:cxnLst/>
            <a:rect l="l" t="t"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lnTo>
                  <a:pt x="0" y="1248"/>
                </a:ln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1" name="Google Shape;941;p13"/>
          <p:cNvSpPr/>
          <p:nvPr/>
        </p:nvSpPr>
        <p:spPr>
          <a:xfrm>
            <a:off x="728423" y="5061213"/>
            <a:ext cx="105837" cy="177559"/>
          </a:xfrm>
          <a:custGeom>
            <a:avLst/>
            <a:gdLst/>
            <a:ahLst/>
            <a:cxnLst/>
            <a:rect l="l" t="t"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2" name="Google Shape;942;p13"/>
          <p:cNvSpPr/>
          <p:nvPr/>
        </p:nvSpPr>
        <p:spPr>
          <a:xfrm>
            <a:off x="374701" y="5095734"/>
            <a:ext cx="432703" cy="108517"/>
          </a:xfrm>
          <a:custGeom>
            <a:avLst/>
            <a:gdLst/>
            <a:ahLst/>
            <a:cxnLst/>
            <a:rect l="l" t="t"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3" name="Google Shape;943;p13"/>
          <p:cNvSpPr/>
          <p:nvPr/>
        </p:nvSpPr>
        <p:spPr>
          <a:xfrm>
            <a:off x="406276" y="5204207"/>
            <a:ext cx="42685" cy="44"/>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cubicBezTo>
                  <a:pt x="1" y="1"/>
                  <a:pt x="1" y="1"/>
                  <a:pt x="1" y="1"/>
                </a:cubicBezTo>
                <a:cubicBezTo>
                  <a:pt x="1" y="1"/>
                  <a:pt x="1" y="1"/>
                  <a:pt x="1" y="1"/>
                </a:cubicBezTo>
                <a:close/>
                <a:moveTo>
                  <a:pt x="1" y="1"/>
                </a:moveTo>
                <a:lnTo>
                  <a:pt x="1" y="1"/>
                </a:lnTo>
                <a:lnTo>
                  <a:pt x="1" y="1"/>
                </a:lnTo>
                <a:close/>
                <a:moveTo>
                  <a:pt x="1" y="1"/>
                </a:moveTo>
                <a:lnTo>
                  <a:pt x="1" y="1"/>
                </a:lnTo>
                <a:lnTo>
                  <a:pt x="1" y="1"/>
                </a:lnTo>
                <a:close/>
                <a:moveTo>
                  <a:pt x="1" y="1"/>
                </a:moveTo>
                <a:lnTo>
                  <a:pt x="1" y="1"/>
                </a:lnTo>
                <a:lnTo>
                  <a:pt x="1" y="1"/>
                </a:lnTo>
                <a:close/>
                <a:moveTo>
                  <a:pt x="1" y="1"/>
                </a:moveTo>
                <a:lnTo>
                  <a:pt x="1" y="1"/>
                </a:lnTo>
                <a:lnTo>
                  <a:pt x="1" y="1"/>
                </a:lnTo>
                <a:close/>
                <a:moveTo>
                  <a:pt x="1" y="1"/>
                </a:moveTo>
                <a:lnTo>
                  <a:pt x="1" y="1"/>
                </a:lnTo>
                <a:lnTo>
                  <a:pt x="1" y="1"/>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13"/>
          <p:cNvSpPr/>
          <p:nvPr/>
        </p:nvSpPr>
        <p:spPr>
          <a:xfrm>
            <a:off x="807362" y="5149993"/>
            <a:ext cx="41" cy="44"/>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13"/>
          <p:cNvSpPr/>
          <p:nvPr/>
        </p:nvSpPr>
        <p:spPr>
          <a:xfrm>
            <a:off x="376289" y="5110515"/>
            <a:ext cx="431116" cy="93736"/>
          </a:xfrm>
          <a:custGeom>
            <a:avLst/>
            <a:gdLst/>
            <a:ahLst/>
            <a:cxnLst/>
            <a:rect l="l" t="t"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lnTo>
                  <a:pt x="0" y="1210"/>
                </a:ln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6" name="Google Shape;946;p13"/>
          <p:cNvSpPr/>
          <p:nvPr/>
        </p:nvSpPr>
        <p:spPr>
          <a:xfrm>
            <a:off x="728423" y="5537891"/>
            <a:ext cx="105837" cy="175951"/>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7" name="Google Shape;947;p13"/>
          <p:cNvSpPr/>
          <p:nvPr/>
        </p:nvSpPr>
        <p:spPr>
          <a:xfrm>
            <a:off x="374701" y="5570760"/>
            <a:ext cx="432703" cy="110169"/>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8" name="Google Shape;948;p13"/>
          <p:cNvSpPr/>
          <p:nvPr/>
        </p:nvSpPr>
        <p:spPr>
          <a:xfrm>
            <a:off x="406276" y="5680886"/>
            <a:ext cx="42685" cy="44"/>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9" name="Google Shape;949;p13"/>
          <p:cNvSpPr/>
          <p:nvPr/>
        </p:nvSpPr>
        <p:spPr>
          <a:xfrm>
            <a:off x="807362" y="5625018"/>
            <a:ext cx="41" cy="44"/>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0" name="Google Shape;950;p13"/>
          <p:cNvSpPr/>
          <p:nvPr/>
        </p:nvSpPr>
        <p:spPr>
          <a:xfrm>
            <a:off x="376289" y="5585584"/>
            <a:ext cx="431116" cy="95344"/>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1" name="Google Shape;951;p13"/>
          <p:cNvSpPr/>
          <p:nvPr/>
        </p:nvSpPr>
        <p:spPr>
          <a:xfrm>
            <a:off x="305201" y="180913"/>
            <a:ext cx="1059620" cy="915619"/>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2" name="Google Shape;952;p13"/>
          <p:cNvSpPr/>
          <p:nvPr/>
        </p:nvSpPr>
        <p:spPr>
          <a:xfrm>
            <a:off x="376289" y="1303611"/>
            <a:ext cx="431116" cy="95388"/>
          </a:xfrm>
          <a:custGeom>
            <a:avLst/>
            <a:gdLst/>
            <a:ahLst/>
            <a:cxnLst/>
            <a:rect l="l" t="t"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lnTo>
                  <a:pt x="0" y="1248"/>
                </a:ln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3" name="Google Shape;953;p13"/>
          <p:cNvSpPr txBox="1">
            <a:spLocks noGrp="1"/>
          </p:cNvSpPr>
          <p:nvPr>
            <p:ph type="title"/>
          </p:nvPr>
        </p:nvSpPr>
        <p:spPr>
          <a:xfrm>
            <a:off x="958333" y="584416"/>
            <a:ext cx="1027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p:txBody>
      </p:sp>
      <p:sp>
        <p:nvSpPr>
          <p:cNvPr id="954" name="Google Shape;954;p13">
            <a:hlinkClick r:id="" action="ppaction://noaction"/>
          </p:cNvPr>
          <p:cNvSpPr txBox="1">
            <a:spLocks noGrp="1"/>
          </p:cNvSpPr>
          <p:nvPr>
            <p:ph type="subTitle" idx="1"/>
          </p:nvPr>
        </p:nvSpPr>
        <p:spPr>
          <a:xfrm>
            <a:off x="2395791" y="1639600"/>
            <a:ext cx="3638400" cy="529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
        <p:nvSpPr>
          <p:cNvPr id="956" name="Google Shape;956;p13">
            <a:hlinkClick r:id="" action="ppaction://noaction"/>
          </p:cNvPr>
          <p:cNvSpPr txBox="1">
            <a:spLocks noGrp="1"/>
          </p:cNvSpPr>
          <p:nvPr>
            <p:ph type="title" idx="3" hasCustomPrompt="1"/>
          </p:nvPr>
        </p:nvSpPr>
        <p:spPr>
          <a:xfrm>
            <a:off x="1577287" y="2059196"/>
            <a:ext cx="843600" cy="563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t>xx%</a:t>
            </a: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
        <p:nvSpPr>
          <p:cNvPr id="959" name="Google Shape;959;p13"/>
          <p:cNvSpPr txBox="1">
            <a:spLocks noGrp="1"/>
          </p:cNvSpPr>
          <p:nvPr>
            <p:ph type="title" idx="6" hasCustomPrompt="1"/>
          </p:nvPr>
        </p:nvSpPr>
        <p:spPr>
          <a:xfrm>
            <a:off x="1578504" y="3675477"/>
            <a:ext cx="841200" cy="560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t>xx%</a:t>
            </a: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
        <p:nvSpPr>
          <p:cNvPr id="962" name="Google Shape;962;p13"/>
          <p:cNvSpPr txBox="1">
            <a:spLocks noGrp="1"/>
          </p:cNvSpPr>
          <p:nvPr>
            <p:ph type="title" idx="9" hasCustomPrompt="1"/>
          </p:nvPr>
        </p:nvSpPr>
        <p:spPr>
          <a:xfrm>
            <a:off x="1578504" y="5234893"/>
            <a:ext cx="841200" cy="560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t>xx%</a:t>
            </a: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
        <p:nvSpPr>
          <p:cNvPr id="965" name="Google Shape;965;p13"/>
          <p:cNvSpPr txBox="1">
            <a:spLocks noGrp="1"/>
          </p:cNvSpPr>
          <p:nvPr>
            <p:ph type="title" idx="15" hasCustomPrompt="1"/>
          </p:nvPr>
        </p:nvSpPr>
        <p:spPr>
          <a:xfrm>
            <a:off x="6161423" y="2060396"/>
            <a:ext cx="841200" cy="560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t>xx%</a:t>
            </a: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
        <p:nvSpPr>
          <p:cNvPr id="968" name="Google Shape;968;p13"/>
          <p:cNvSpPr txBox="1">
            <a:spLocks noGrp="1"/>
          </p:cNvSpPr>
          <p:nvPr>
            <p:ph type="title" idx="18" hasCustomPrompt="1"/>
          </p:nvPr>
        </p:nvSpPr>
        <p:spPr>
          <a:xfrm>
            <a:off x="6161423" y="3675477"/>
            <a:ext cx="841200" cy="560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t>xx%</a:t>
            </a: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
        <p:nvSpPr>
          <p:cNvPr id="971" name="Google Shape;971;p13"/>
          <p:cNvSpPr txBox="1">
            <a:spLocks noGrp="1"/>
          </p:cNvSpPr>
          <p:nvPr>
            <p:ph type="title" idx="21" hasCustomPrompt="1"/>
          </p:nvPr>
        </p:nvSpPr>
        <p:spPr>
          <a:xfrm>
            <a:off x="6161423" y="5234893"/>
            <a:ext cx="841200" cy="560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t>xx%</a:t>
            </a:r>
          </a:p>
        </p:txBody>
      </p:sp>
      <p:grpSp>
        <p:nvGrpSpPr>
          <p:cNvPr id="972" name="Google Shape;972;p13"/>
          <p:cNvGrpSpPr/>
          <p:nvPr/>
        </p:nvGrpSpPr>
        <p:grpSpPr>
          <a:xfrm>
            <a:off x="1417667" y="1108234"/>
            <a:ext cx="592367" cy="531367"/>
            <a:chOff x="2495125" y="2142250"/>
            <a:chExt cx="444275" cy="398525"/>
          </a:xfrm>
        </p:grpSpPr>
        <p:sp>
          <p:nvSpPr>
            <p:cNvPr id="973" name="Google Shape;973;p1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5" name="Google Shape;975;p13"/>
          <p:cNvGrpSpPr/>
          <p:nvPr/>
        </p:nvGrpSpPr>
        <p:grpSpPr>
          <a:xfrm>
            <a:off x="10419001" y="5951667"/>
            <a:ext cx="388500" cy="375167"/>
            <a:chOff x="3243875" y="2372825"/>
            <a:chExt cx="291375" cy="281375"/>
          </a:xfrm>
        </p:grpSpPr>
        <p:sp>
          <p:nvSpPr>
            <p:cNvPr id="976" name="Google Shape;976;p1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6" name="Google Shape;986;p13"/>
          <p:cNvGrpSpPr/>
          <p:nvPr/>
        </p:nvGrpSpPr>
        <p:grpSpPr>
          <a:xfrm>
            <a:off x="10071401" y="934467"/>
            <a:ext cx="222233" cy="224767"/>
            <a:chOff x="4954425" y="2036375"/>
            <a:chExt cx="166675" cy="168575"/>
          </a:xfrm>
        </p:grpSpPr>
        <p:sp>
          <p:nvSpPr>
            <p:cNvPr id="987" name="Google Shape;987;p1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9" name="Google Shape;989;p13"/>
          <p:cNvSpPr/>
          <p:nvPr/>
        </p:nvSpPr>
        <p:spPr>
          <a:xfrm>
            <a:off x="2503401" y="718733"/>
            <a:ext cx="158833" cy="10826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0" name="Google Shape;990;p13"/>
          <p:cNvSpPr/>
          <p:nvPr/>
        </p:nvSpPr>
        <p:spPr>
          <a:xfrm>
            <a:off x="10958000" y="5420001"/>
            <a:ext cx="116000" cy="82567"/>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941"/>
        <p:cNvGrpSpPr/>
        <p:nvPr/>
      </p:nvGrpSpPr>
      <p:grpSpPr>
        <a:xfrm>
          <a:off x="0" y="0"/>
          <a:ext cx="0" cy="0"/>
          <a:chOff x="0" y="0"/>
          <a:chExt cx="0" cy="0"/>
        </a:xfrm>
      </p:grpSpPr>
      <p:sp>
        <p:nvSpPr>
          <p:cNvPr id="942" name="Google Shape;942;p21"/>
          <p:cNvSpPr/>
          <p:nvPr/>
        </p:nvSpPr>
        <p:spPr>
          <a:xfrm rot="10800000">
            <a:off x="-38620" y="-59990"/>
            <a:ext cx="12476499" cy="7025835"/>
          </a:xfrm>
          <a:custGeom>
            <a:avLst/>
            <a:gdLst/>
            <a:ahLst/>
            <a:cxnLst/>
            <a:rect l="l" t="t" r="r" b="b"/>
            <a:pathLst>
              <a:path w="284960" h="189973" extrusionOk="0">
                <a:moveTo>
                  <a:pt x="0" y="0"/>
                </a:moveTo>
                <a:lnTo>
                  <a:pt x="0" y="189972"/>
                </a:lnTo>
                <a:lnTo>
                  <a:pt x="284960" y="189972"/>
                </a:lnTo>
                <a:lnTo>
                  <a:pt x="284960" y="0"/>
                </a:lnTo>
                <a:close/>
              </a:path>
            </a:pathLst>
          </a:custGeom>
          <a:solidFill>
            <a:srgbClr val="ACA9F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43" name="Google Shape;943;p21"/>
          <p:cNvSpPr/>
          <p:nvPr/>
        </p:nvSpPr>
        <p:spPr>
          <a:xfrm rot="10800000">
            <a:off x="-86631" y="-108213"/>
            <a:ext cx="3459632" cy="2014112"/>
          </a:xfrm>
          <a:custGeom>
            <a:avLst/>
            <a:gdLst/>
            <a:ahLst/>
            <a:cxnLst/>
            <a:rect l="l" t="t" r="r" b="b"/>
            <a:pathLst>
              <a:path w="179690" h="154417" extrusionOk="0">
                <a:moveTo>
                  <a:pt x="176173" y="1"/>
                </a:moveTo>
                <a:cubicBezTo>
                  <a:pt x="172534" y="1"/>
                  <a:pt x="168757" y="2481"/>
                  <a:pt x="166589" y="5630"/>
                </a:cubicBezTo>
                <a:cubicBezTo>
                  <a:pt x="163671" y="9825"/>
                  <a:pt x="162577" y="14992"/>
                  <a:pt x="160176" y="19521"/>
                </a:cubicBezTo>
                <a:cubicBezTo>
                  <a:pt x="156589" y="26238"/>
                  <a:pt x="150388" y="31101"/>
                  <a:pt x="145282" y="36725"/>
                </a:cubicBezTo>
                <a:cubicBezTo>
                  <a:pt x="140175" y="42348"/>
                  <a:pt x="135859" y="49795"/>
                  <a:pt x="137440" y="57242"/>
                </a:cubicBezTo>
                <a:cubicBezTo>
                  <a:pt x="138807" y="63807"/>
                  <a:pt x="144340" y="68549"/>
                  <a:pt x="149081" y="73291"/>
                </a:cubicBezTo>
                <a:cubicBezTo>
                  <a:pt x="153823" y="78063"/>
                  <a:pt x="158352" y="84355"/>
                  <a:pt x="156954" y="90920"/>
                </a:cubicBezTo>
                <a:cubicBezTo>
                  <a:pt x="155312" y="98823"/>
                  <a:pt x="146011" y="102592"/>
                  <a:pt x="137926" y="102896"/>
                </a:cubicBezTo>
                <a:cubicBezTo>
                  <a:pt x="137125" y="102929"/>
                  <a:pt x="136320" y="102942"/>
                  <a:pt x="135514" y="102942"/>
                </a:cubicBezTo>
                <a:cubicBezTo>
                  <a:pt x="132062" y="102942"/>
                  <a:pt x="128574" y="102696"/>
                  <a:pt x="125134" y="102696"/>
                </a:cubicBezTo>
                <a:cubicBezTo>
                  <a:pt x="121273" y="102696"/>
                  <a:pt x="117473" y="103007"/>
                  <a:pt x="113853" y="104324"/>
                </a:cubicBezTo>
                <a:cubicBezTo>
                  <a:pt x="99263" y="109613"/>
                  <a:pt x="93366" y="129006"/>
                  <a:pt x="78594" y="133778"/>
                </a:cubicBezTo>
                <a:cubicBezTo>
                  <a:pt x="76225" y="134541"/>
                  <a:pt x="73860" y="134867"/>
                  <a:pt x="71496" y="134867"/>
                </a:cubicBezTo>
                <a:cubicBezTo>
                  <a:pt x="58143" y="134867"/>
                  <a:pt x="44794" y="124490"/>
                  <a:pt x="30720" y="124051"/>
                </a:cubicBezTo>
                <a:cubicBezTo>
                  <a:pt x="30465" y="124043"/>
                  <a:pt x="30210" y="124040"/>
                  <a:pt x="29956" y="124040"/>
                </a:cubicBezTo>
                <a:cubicBezTo>
                  <a:pt x="14266" y="124040"/>
                  <a:pt x="0" y="138683"/>
                  <a:pt x="598" y="154416"/>
                </a:cubicBezTo>
                <a:lnTo>
                  <a:pt x="179690" y="154416"/>
                </a:lnTo>
                <a:lnTo>
                  <a:pt x="179690" y="888"/>
                </a:lnTo>
                <a:cubicBezTo>
                  <a:pt x="178576" y="274"/>
                  <a:pt x="177382" y="1"/>
                  <a:pt x="176173" y="1"/>
                </a:cubicBezTo>
                <a:close/>
              </a:path>
            </a:pathLst>
          </a:custGeom>
          <a:solidFill>
            <a:srgbClr val="9393E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44" name="Google Shape;944;p21"/>
          <p:cNvSpPr/>
          <p:nvPr/>
        </p:nvSpPr>
        <p:spPr>
          <a:xfrm rot="5400000" flipH="1">
            <a:off x="10236783" y="4832415"/>
            <a:ext cx="2401799" cy="2000372"/>
          </a:xfrm>
          <a:custGeom>
            <a:avLst/>
            <a:gdLst/>
            <a:ahLst/>
            <a:cxnLst/>
            <a:rect l="l" t="t" r="r" b="b"/>
            <a:pathLst>
              <a:path w="141310" h="117692" extrusionOk="0">
                <a:moveTo>
                  <a:pt x="0" y="0"/>
                </a:moveTo>
                <a:lnTo>
                  <a:pt x="0" y="117692"/>
                </a:lnTo>
                <a:cubicBezTo>
                  <a:pt x="1216" y="113254"/>
                  <a:pt x="6353" y="111035"/>
                  <a:pt x="10973" y="110731"/>
                </a:cubicBezTo>
                <a:cubicBezTo>
                  <a:pt x="11645" y="110687"/>
                  <a:pt x="12319" y="110670"/>
                  <a:pt x="12993" y="110670"/>
                </a:cubicBezTo>
                <a:cubicBezTo>
                  <a:pt x="15351" y="110670"/>
                  <a:pt x="17717" y="110880"/>
                  <a:pt x="20063" y="110880"/>
                </a:cubicBezTo>
                <a:cubicBezTo>
                  <a:pt x="21655" y="110880"/>
                  <a:pt x="23238" y="110783"/>
                  <a:pt x="24803" y="110458"/>
                </a:cubicBezTo>
                <a:cubicBezTo>
                  <a:pt x="29332" y="109515"/>
                  <a:pt x="33861" y="105625"/>
                  <a:pt x="33162" y="101065"/>
                </a:cubicBezTo>
                <a:cubicBezTo>
                  <a:pt x="32645" y="97661"/>
                  <a:pt x="29545" y="95351"/>
                  <a:pt x="26718" y="93345"/>
                </a:cubicBezTo>
                <a:cubicBezTo>
                  <a:pt x="21672" y="89728"/>
                  <a:pt x="16535" y="85594"/>
                  <a:pt x="14408" y="79758"/>
                </a:cubicBezTo>
                <a:cubicBezTo>
                  <a:pt x="12310" y="73892"/>
                  <a:pt x="14620" y="66080"/>
                  <a:pt x="20578" y="64317"/>
                </a:cubicBezTo>
                <a:cubicBezTo>
                  <a:pt x="21506" y="64047"/>
                  <a:pt x="22443" y="63936"/>
                  <a:pt x="23386" y="63936"/>
                </a:cubicBezTo>
                <a:cubicBezTo>
                  <a:pt x="26363" y="63936"/>
                  <a:pt x="29393" y="65038"/>
                  <a:pt x="32371" y="65685"/>
                </a:cubicBezTo>
                <a:cubicBezTo>
                  <a:pt x="33431" y="65907"/>
                  <a:pt x="34565" y="66035"/>
                  <a:pt x="35694" y="66035"/>
                </a:cubicBezTo>
                <a:cubicBezTo>
                  <a:pt x="38743" y="66035"/>
                  <a:pt x="41748" y="65097"/>
                  <a:pt x="43101" y="62524"/>
                </a:cubicBezTo>
                <a:cubicBezTo>
                  <a:pt x="44590" y="59636"/>
                  <a:pt x="43314" y="56201"/>
                  <a:pt x="42767" y="53010"/>
                </a:cubicBezTo>
                <a:cubicBezTo>
                  <a:pt x="41125" y="43223"/>
                  <a:pt x="47326" y="33891"/>
                  <a:pt x="55411" y="28876"/>
                </a:cubicBezTo>
                <a:cubicBezTo>
                  <a:pt x="61313" y="25233"/>
                  <a:pt x="68023" y="24013"/>
                  <a:pt x="74827" y="24013"/>
                </a:cubicBezTo>
                <a:cubicBezTo>
                  <a:pt x="79377" y="24013"/>
                  <a:pt x="83969" y="24558"/>
                  <a:pt x="88391" y="25289"/>
                </a:cubicBezTo>
                <a:cubicBezTo>
                  <a:pt x="98117" y="26870"/>
                  <a:pt x="107692" y="29484"/>
                  <a:pt x="117510" y="30000"/>
                </a:cubicBezTo>
                <a:cubicBezTo>
                  <a:pt x="118315" y="30043"/>
                  <a:pt x="119130" y="30068"/>
                  <a:pt x="119946" y="30068"/>
                </a:cubicBezTo>
                <a:cubicBezTo>
                  <a:pt x="124397" y="30068"/>
                  <a:pt x="128911" y="29328"/>
                  <a:pt x="132404" y="26657"/>
                </a:cubicBezTo>
                <a:cubicBezTo>
                  <a:pt x="141310" y="19818"/>
                  <a:pt x="128665" y="4255"/>
                  <a:pt x="141127" y="0"/>
                </a:cubicBezTo>
                <a:close/>
              </a:path>
            </a:pathLst>
          </a:custGeom>
          <a:solidFill>
            <a:srgbClr val="9393E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45" name="Google Shape;945;p21"/>
          <p:cNvSpPr txBox="1">
            <a:spLocks noGrp="1"/>
          </p:cNvSpPr>
          <p:nvPr>
            <p:ph type="ctrTitle"/>
          </p:nvPr>
        </p:nvSpPr>
        <p:spPr>
          <a:xfrm>
            <a:off x="1916044" y="1977567"/>
            <a:ext cx="3212800" cy="4864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1800"/>
              <a:buNone/>
              <a:defRPr sz="2665"/>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p:txBody>
      </p:sp>
      <p:sp>
        <p:nvSpPr>
          <p:cNvPr id="946" name="Google Shape;946;p21"/>
          <p:cNvSpPr txBox="1">
            <a:spLocks noGrp="1"/>
          </p:cNvSpPr>
          <p:nvPr>
            <p:ph type="subTitle" idx="1"/>
          </p:nvPr>
        </p:nvSpPr>
        <p:spPr>
          <a:xfrm>
            <a:off x="1916044" y="2502267"/>
            <a:ext cx="4059600" cy="7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Font typeface="Roboto"/>
              <a:buNone/>
              <a:defRPr sz="1865">
                <a:latin typeface="Montserrat"/>
                <a:ea typeface="Montserrat"/>
                <a:cs typeface="Montserrat"/>
                <a:sym typeface="Montserrat"/>
              </a:defRPr>
            </a:lvl1pPr>
            <a:lvl2pPr lvl="1" rtl="0">
              <a:lnSpc>
                <a:spcPct val="100000"/>
              </a:lnSpc>
              <a:spcBef>
                <a:spcPts val="0"/>
              </a:spcBef>
              <a:spcAft>
                <a:spcPts val="0"/>
              </a:spcAft>
              <a:buSzPts val="2200"/>
              <a:buFont typeface="Roboto"/>
              <a:buNone/>
              <a:defRPr>
                <a:latin typeface="Roboto"/>
                <a:ea typeface="Roboto"/>
                <a:cs typeface="Roboto"/>
                <a:sym typeface="Roboto"/>
              </a:defRPr>
            </a:lvl2pPr>
            <a:lvl3pPr lvl="2" rtl="0">
              <a:lnSpc>
                <a:spcPct val="100000"/>
              </a:lnSpc>
              <a:spcBef>
                <a:spcPts val="0"/>
              </a:spcBef>
              <a:spcAft>
                <a:spcPts val="0"/>
              </a:spcAft>
              <a:buSzPts val="2200"/>
              <a:buFont typeface="Roboto"/>
              <a:buNone/>
              <a:defRPr>
                <a:latin typeface="Roboto"/>
                <a:ea typeface="Roboto"/>
                <a:cs typeface="Roboto"/>
                <a:sym typeface="Roboto"/>
              </a:defRPr>
            </a:lvl3pPr>
            <a:lvl4pPr lvl="3" rtl="0">
              <a:lnSpc>
                <a:spcPct val="100000"/>
              </a:lnSpc>
              <a:spcBef>
                <a:spcPts val="0"/>
              </a:spcBef>
              <a:spcAft>
                <a:spcPts val="0"/>
              </a:spcAft>
              <a:buSzPts val="2200"/>
              <a:buFont typeface="Roboto"/>
              <a:buNone/>
              <a:defRPr>
                <a:latin typeface="Roboto"/>
                <a:ea typeface="Roboto"/>
                <a:cs typeface="Roboto"/>
                <a:sym typeface="Roboto"/>
              </a:defRPr>
            </a:lvl4pPr>
            <a:lvl5pPr lvl="4" rtl="0">
              <a:lnSpc>
                <a:spcPct val="100000"/>
              </a:lnSpc>
              <a:spcBef>
                <a:spcPts val="0"/>
              </a:spcBef>
              <a:spcAft>
                <a:spcPts val="0"/>
              </a:spcAft>
              <a:buSzPts val="2200"/>
              <a:buFont typeface="Roboto"/>
              <a:buNone/>
              <a:defRPr>
                <a:latin typeface="Roboto"/>
                <a:ea typeface="Roboto"/>
                <a:cs typeface="Roboto"/>
                <a:sym typeface="Roboto"/>
              </a:defRPr>
            </a:lvl5pPr>
            <a:lvl6pPr lvl="5" rtl="0">
              <a:lnSpc>
                <a:spcPct val="100000"/>
              </a:lnSpc>
              <a:spcBef>
                <a:spcPts val="0"/>
              </a:spcBef>
              <a:spcAft>
                <a:spcPts val="0"/>
              </a:spcAft>
              <a:buSzPts val="2200"/>
              <a:buFont typeface="Roboto"/>
              <a:buNone/>
              <a:defRPr>
                <a:latin typeface="Roboto"/>
                <a:ea typeface="Roboto"/>
                <a:cs typeface="Roboto"/>
                <a:sym typeface="Roboto"/>
              </a:defRPr>
            </a:lvl6pPr>
            <a:lvl7pPr lvl="6" rtl="0">
              <a:lnSpc>
                <a:spcPct val="100000"/>
              </a:lnSpc>
              <a:spcBef>
                <a:spcPts val="0"/>
              </a:spcBef>
              <a:spcAft>
                <a:spcPts val="0"/>
              </a:spcAft>
              <a:buSzPts val="2200"/>
              <a:buFont typeface="Roboto"/>
              <a:buNone/>
              <a:defRPr>
                <a:latin typeface="Roboto"/>
                <a:ea typeface="Roboto"/>
                <a:cs typeface="Roboto"/>
                <a:sym typeface="Roboto"/>
              </a:defRPr>
            </a:lvl7pPr>
            <a:lvl8pPr lvl="7" rtl="0">
              <a:lnSpc>
                <a:spcPct val="100000"/>
              </a:lnSpc>
              <a:spcBef>
                <a:spcPts val="0"/>
              </a:spcBef>
              <a:spcAft>
                <a:spcPts val="0"/>
              </a:spcAft>
              <a:buSzPts val="2200"/>
              <a:buFont typeface="Roboto"/>
              <a:buNone/>
              <a:defRPr>
                <a:latin typeface="Roboto"/>
                <a:ea typeface="Roboto"/>
                <a:cs typeface="Roboto"/>
                <a:sym typeface="Roboto"/>
              </a:defRPr>
            </a:lvl8pPr>
            <a:lvl9pPr lvl="8" rtl="0">
              <a:lnSpc>
                <a:spcPct val="100000"/>
              </a:lnSpc>
              <a:spcBef>
                <a:spcPts val="0"/>
              </a:spcBef>
              <a:spcAft>
                <a:spcPts val="0"/>
              </a:spcAft>
              <a:buSzPts val="2200"/>
              <a:buFont typeface="Roboto"/>
              <a:buNone/>
              <a:defRPr>
                <a:latin typeface="Roboto"/>
                <a:ea typeface="Roboto"/>
                <a:cs typeface="Roboto"/>
                <a:sym typeface="Roboto"/>
              </a:defRPr>
            </a:lvl9pPr>
          </a:lstStyle>
          <a:p/>
        </p:txBody>
      </p:sp>
      <p:sp>
        <p:nvSpPr>
          <p:cNvPr id="947" name="Google Shape;947;p21"/>
          <p:cNvSpPr txBox="1">
            <a:spLocks noGrp="1"/>
          </p:cNvSpPr>
          <p:nvPr>
            <p:ph type="ctrTitle" idx="2"/>
          </p:nvPr>
        </p:nvSpPr>
        <p:spPr>
          <a:xfrm>
            <a:off x="1916044" y="3467245"/>
            <a:ext cx="3212800" cy="4864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1800"/>
              <a:buNone/>
              <a:defRPr sz="2665"/>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p:txBody>
      </p:sp>
      <p:sp>
        <p:nvSpPr>
          <p:cNvPr id="948" name="Google Shape;948;p21"/>
          <p:cNvSpPr txBox="1">
            <a:spLocks noGrp="1"/>
          </p:cNvSpPr>
          <p:nvPr>
            <p:ph type="subTitle" idx="3"/>
          </p:nvPr>
        </p:nvSpPr>
        <p:spPr>
          <a:xfrm>
            <a:off x="1916044" y="3983349"/>
            <a:ext cx="4059600" cy="7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Font typeface="Roboto"/>
              <a:buNone/>
              <a:defRPr sz="1865">
                <a:latin typeface="Montserrat"/>
                <a:ea typeface="Montserrat"/>
                <a:cs typeface="Montserrat"/>
                <a:sym typeface="Montserrat"/>
              </a:defRPr>
            </a:lvl1pPr>
            <a:lvl2pPr lvl="1" rtl="0">
              <a:lnSpc>
                <a:spcPct val="100000"/>
              </a:lnSpc>
              <a:spcBef>
                <a:spcPts val="0"/>
              </a:spcBef>
              <a:spcAft>
                <a:spcPts val="0"/>
              </a:spcAft>
              <a:buSzPts val="2200"/>
              <a:buFont typeface="Roboto"/>
              <a:buNone/>
              <a:defRPr>
                <a:latin typeface="Roboto"/>
                <a:ea typeface="Roboto"/>
                <a:cs typeface="Roboto"/>
                <a:sym typeface="Roboto"/>
              </a:defRPr>
            </a:lvl2pPr>
            <a:lvl3pPr lvl="2" rtl="0">
              <a:lnSpc>
                <a:spcPct val="100000"/>
              </a:lnSpc>
              <a:spcBef>
                <a:spcPts val="0"/>
              </a:spcBef>
              <a:spcAft>
                <a:spcPts val="0"/>
              </a:spcAft>
              <a:buSzPts val="2200"/>
              <a:buFont typeface="Roboto"/>
              <a:buNone/>
              <a:defRPr>
                <a:latin typeface="Roboto"/>
                <a:ea typeface="Roboto"/>
                <a:cs typeface="Roboto"/>
                <a:sym typeface="Roboto"/>
              </a:defRPr>
            </a:lvl3pPr>
            <a:lvl4pPr lvl="3" rtl="0">
              <a:lnSpc>
                <a:spcPct val="100000"/>
              </a:lnSpc>
              <a:spcBef>
                <a:spcPts val="0"/>
              </a:spcBef>
              <a:spcAft>
                <a:spcPts val="0"/>
              </a:spcAft>
              <a:buSzPts val="2200"/>
              <a:buFont typeface="Roboto"/>
              <a:buNone/>
              <a:defRPr>
                <a:latin typeface="Roboto"/>
                <a:ea typeface="Roboto"/>
                <a:cs typeface="Roboto"/>
                <a:sym typeface="Roboto"/>
              </a:defRPr>
            </a:lvl4pPr>
            <a:lvl5pPr lvl="4" rtl="0">
              <a:lnSpc>
                <a:spcPct val="100000"/>
              </a:lnSpc>
              <a:spcBef>
                <a:spcPts val="0"/>
              </a:spcBef>
              <a:spcAft>
                <a:spcPts val="0"/>
              </a:spcAft>
              <a:buSzPts val="2200"/>
              <a:buFont typeface="Roboto"/>
              <a:buNone/>
              <a:defRPr>
                <a:latin typeface="Roboto"/>
                <a:ea typeface="Roboto"/>
                <a:cs typeface="Roboto"/>
                <a:sym typeface="Roboto"/>
              </a:defRPr>
            </a:lvl5pPr>
            <a:lvl6pPr lvl="5" rtl="0">
              <a:lnSpc>
                <a:spcPct val="100000"/>
              </a:lnSpc>
              <a:spcBef>
                <a:spcPts val="0"/>
              </a:spcBef>
              <a:spcAft>
                <a:spcPts val="0"/>
              </a:spcAft>
              <a:buSzPts val="2200"/>
              <a:buFont typeface="Roboto"/>
              <a:buNone/>
              <a:defRPr>
                <a:latin typeface="Roboto"/>
                <a:ea typeface="Roboto"/>
                <a:cs typeface="Roboto"/>
                <a:sym typeface="Roboto"/>
              </a:defRPr>
            </a:lvl6pPr>
            <a:lvl7pPr lvl="6" rtl="0">
              <a:lnSpc>
                <a:spcPct val="100000"/>
              </a:lnSpc>
              <a:spcBef>
                <a:spcPts val="0"/>
              </a:spcBef>
              <a:spcAft>
                <a:spcPts val="0"/>
              </a:spcAft>
              <a:buSzPts val="2200"/>
              <a:buFont typeface="Roboto"/>
              <a:buNone/>
              <a:defRPr>
                <a:latin typeface="Roboto"/>
                <a:ea typeface="Roboto"/>
                <a:cs typeface="Roboto"/>
                <a:sym typeface="Roboto"/>
              </a:defRPr>
            </a:lvl7pPr>
            <a:lvl8pPr lvl="7" rtl="0">
              <a:lnSpc>
                <a:spcPct val="100000"/>
              </a:lnSpc>
              <a:spcBef>
                <a:spcPts val="0"/>
              </a:spcBef>
              <a:spcAft>
                <a:spcPts val="0"/>
              </a:spcAft>
              <a:buSzPts val="2200"/>
              <a:buFont typeface="Roboto"/>
              <a:buNone/>
              <a:defRPr>
                <a:latin typeface="Roboto"/>
                <a:ea typeface="Roboto"/>
                <a:cs typeface="Roboto"/>
                <a:sym typeface="Roboto"/>
              </a:defRPr>
            </a:lvl8pPr>
            <a:lvl9pPr lvl="8" rtl="0">
              <a:lnSpc>
                <a:spcPct val="100000"/>
              </a:lnSpc>
              <a:spcBef>
                <a:spcPts val="0"/>
              </a:spcBef>
              <a:spcAft>
                <a:spcPts val="0"/>
              </a:spcAft>
              <a:buSzPts val="2200"/>
              <a:buFont typeface="Roboto"/>
              <a:buNone/>
              <a:defRPr>
                <a:latin typeface="Roboto"/>
                <a:ea typeface="Roboto"/>
                <a:cs typeface="Roboto"/>
                <a:sym typeface="Roboto"/>
              </a:defRPr>
            </a:lvl9pPr>
          </a:lstStyle>
          <a:p/>
        </p:txBody>
      </p:sp>
      <p:sp>
        <p:nvSpPr>
          <p:cNvPr id="949" name="Google Shape;949;p21"/>
          <p:cNvSpPr txBox="1">
            <a:spLocks noGrp="1"/>
          </p:cNvSpPr>
          <p:nvPr>
            <p:ph type="ctrTitle" idx="4"/>
          </p:nvPr>
        </p:nvSpPr>
        <p:spPr>
          <a:xfrm>
            <a:off x="1916044" y="4974083"/>
            <a:ext cx="3212800" cy="4864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1800"/>
              <a:buNone/>
              <a:defRPr sz="2665"/>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p:txBody>
      </p:sp>
      <p:sp>
        <p:nvSpPr>
          <p:cNvPr id="950" name="Google Shape;950;p21"/>
          <p:cNvSpPr txBox="1">
            <a:spLocks noGrp="1"/>
          </p:cNvSpPr>
          <p:nvPr>
            <p:ph type="subTitle" idx="5"/>
          </p:nvPr>
        </p:nvSpPr>
        <p:spPr>
          <a:xfrm>
            <a:off x="1916044" y="5492200"/>
            <a:ext cx="4059600" cy="7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Font typeface="Roboto"/>
              <a:buNone/>
              <a:defRPr sz="1865">
                <a:latin typeface="Montserrat"/>
                <a:ea typeface="Montserrat"/>
                <a:cs typeface="Montserrat"/>
                <a:sym typeface="Montserrat"/>
              </a:defRPr>
            </a:lvl1pPr>
            <a:lvl2pPr lvl="1" rtl="0">
              <a:lnSpc>
                <a:spcPct val="100000"/>
              </a:lnSpc>
              <a:spcBef>
                <a:spcPts val="0"/>
              </a:spcBef>
              <a:spcAft>
                <a:spcPts val="0"/>
              </a:spcAft>
              <a:buSzPts val="2200"/>
              <a:buFont typeface="Roboto"/>
              <a:buNone/>
              <a:defRPr>
                <a:latin typeface="Roboto"/>
                <a:ea typeface="Roboto"/>
                <a:cs typeface="Roboto"/>
                <a:sym typeface="Roboto"/>
              </a:defRPr>
            </a:lvl2pPr>
            <a:lvl3pPr lvl="2" rtl="0">
              <a:lnSpc>
                <a:spcPct val="100000"/>
              </a:lnSpc>
              <a:spcBef>
                <a:spcPts val="0"/>
              </a:spcBef>
              <a:spcAft>
                <a:spcPts val="0"/>
              </a:spcAft>
              <a:buSzPts val="2200"/>
              <a:buFont typeface="Roboto"/>
              <a:buNone/>
              <a:defRPr>
                <a:latin typeface="Roboto"/>
                <a:ea typeface="Roboto"/>
                <a:cs typeface="Roboto"/>
                <a:sym typeface="Roboto"/>
              </a:defRPr>
            </a:lvl3pPr>
            <a:lvl4pPr lvl="3" rtl="0">
              <a:lnSpc>
                <a:spcPct val="100000"/>
              </a:lnSpc>
              <a:spcBef>
                <a:spcPts val="0"/>
              </a:spcBef>
              <a:spcAft>
                <a:spcPts val="0"/>
              </a:spcAft>
              <a:buSzPts val="2200"/>
              <a:buFont typeface="Roboto"/>
              <a:buNone/>
              <a:defRPr>
                <a:latin typeface="Roboto"/>
                <a:ea typeface="Roboto"/>
                <a:cs typeface="Roboto"/>
                <a:sym typeface="Roboto"/>
              </a:defRPr>
            </a:lvl4pPr>
            <a:lvl5pPr lvl="4" rtl="0">
              <a:lnSpc>
                <a:spcPct val="100000"/>
              </a:lnSpc>
              <a:spcBef>
                <a:spcPts val="0"/>
              </a:spcBef>
              <a:spcAft>
                <a:spcPts val="0"/>
              </a:spcAft>
              <a:buSzPts val="2200"/>
              <a:buFont typeface="Roboto"/>
              <a:buNone/>
              <a:defRPr>
                <a:latin typeface="Roboto"/>
                <a:ea typeface="Roboto"/>
                <a:cs typeface="Roboto"/>
                <a:sym typeface="Roboto"/>
              </a:defRPr>
            </a:lvl5pPr>
            <a:lvl6pPr lvl="5" rtl="0">
              <a:lnSpc>
                <a:spcPct val="100000"/>
              </a:lnSpc>
              <a:spcBef>
                <a:spcPts val="0"/>
              </a:spcBef>
              <a:spcAft>
                <a:spcPts val="0"/>
              </a:spcAft>
              <a:buSzPts val="2200"/>
              <a:buFont typeface="Roboto"/>
              <a:buNone/>
              <a:defRPr>
                <a:latin typeface="Roboto"/>
                <a:ea typeface="Roboto"/>
                <a:cs typeface="Roboto"/>
                <a:sym typeface="Roboto"/>
              </a:defRPr>
            </a:lvl6pPr>
            <a:lvl7pPr lvl="6" rtl="0">
              <a:lnSpc>
                <a:spcPct val="100000"/>
              </a:lnSpc>
              <a:spcBef>
                <a:spcPts val="0"/>
              </a:spcBef>
              <a:spcAft>
                <a:spcPts val="0"/>
              </a:spcAft>
              <a:buSzPts val="2200"/>
              <a:buFont typeface="Roboto"/>
              <a:buNone/>
              <a:defRPr>
                <a:latin typeface="Roboto"/>
                <a:ea typeface="Roboto"/>
                <a:cs typeface="Roboto"/>
                <a:sym typeface="Roboto"/>
              </a:defRPr>
            </a:lvl7pPr>
            <a:lvl8pPr lvl="7" rtl="0">
              <a:lnSpc>
                <a:spcPct val="100000"/>
              </a:lnSpc>
              <a:spcBef>
                <a:spcPts val="0"/>
              </a:spcBef>
              <a:spcAft>
                <a:spcPts val="0"/>
              </a:spcAft>
              <a:buSzPts val="2200"/>
              <a:buFont typeface="Roboto"/>
              <a:buNone/>
              <a:defRPr>
                <a:latin typeface="Roboto"/>
                <a:ea typeface="Roboto"/>
                <a:cs typeface="Roboto"/>
                <a:sym typeface="Roboto"/>
              </a:defRPr>
            </a:lvl8pPr>
            <a:lvl9pPr lvl="8" rtl="0">
              <a:lnSpc>
                <a:spcPct val="100000"/>
              </a:lnSpc>
              <a:spcBef>
                <a:spcPts val="0"/>
              </a:spcBef>
              <a:spcAft>
                <a:spcPts val="0"/>
              </a:spcAft>
              <a:buSzPts val="2200"/>
              <a:buFont typeface="Roboto"/>
              <a:buNone/>
              <a:defRPr>
                <a:latin typeface="Roboto"/>
                <a:ea typeface="Roboto"/>
                <a:cs typeface="Roboto"/>
                <a:sym typeface="Roboto"/>
              </a:defRPr>
            </a:lvl9pPr>
          </a:lstStyle>
          <a:p/>
        </p:txBody>
      </p:sp>
      <p:sp>
        <p:nvSpPr>
          <p:cNvPr id="951" name="Google Shape;951;p21"/>
          <p:cNvSpPr txBox="1">
            <a:spLocks noGrp="1"/>
          </p:cNvSpPr>
          <p:nvPr>
            <p:ph type="ctrTitle" idx="6"/>
          </p:nvPr>
        </p:nvSpPr>
        <p:spPr>
          <a:xfrm>
            <a:off x="7464011" y="1977567"/>
            <a:ext cx="3476400" cy="4864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1800"/>
              <a:buNone/>
              <a:defRPr sz="2665"/>
            </a:lvl1pPr>
            <a:lvl2pPr lvl="1" algn="l" rtl="0">
              <a:spcBef>
                <a:spcPts val="0"/>
              </a:spcBef>
              <a:spcAft>
                <a:spcPts val="0"/>
              </a:spcAft>
              <a:buSzPts val="1800"/>
              <a:buNone/>
              <a:defRPr sz="2400"/>
            </a:lvl2pPr>
            <a:lvl3pPr lvl="2" algn="l" rtl="0">
              <a:spcBef>
                <a:spcPts val="0"/>
              </a:spcBef>
              <a:spcAft>
                <a:spcPts val="0"/>
              </a:spcAft>
              <a:buSzPts val="1800"/>
              <a:buNone/>
              <a:defRPr sz="2400"/>
            </a:lvl3pPr>
            <a:lvl4pPr lvl="3" algn="l" rtl="0">
              <a:spcBef>
                <a:spcPts val="0"/>
              </a:spcBef>
              <a:spcAft>
                <a:spcPts val="0"/>
              </a:spcAft>
              <a:buSzPts val="1800"/>
              <a:buNone/>
              <a:defRPr sz="2400"/>
            </a:lvl4pPr>
            <a:lvl5pPr lvl="4" algn="l" rtl="0">
              <a:spcBef>
                <a:spcPts val="0"/>
              </a:spcBef>
              <a:spcAft>
                <a:spcPts val="0"/>
              </a:spcAft>
              <a:buSzPts val="1800"/>
              <a:buNone/>
              <a:defRPr sz="2400"/>
            </a:lvl5pPr>
            <a:lvl6pPr lvl="5" algn="l" rtl="0">
              <a:spcBef>
                <a:spcPts val="0"/>
              </a:spcBef>
              <a:spcAft>
                <a:spcPts val="0"/>
              </a:spcAft>
              <a:buSzPts val="1800"/>
              <a:buNone/>
              <a:defRPr sz="2400"/>
            </a:lvl6pPr>
            <a:lvl7pPr lvl="6" algn="l" rtl="0">
              <a:spcBef>
                <a:spcPts val="0"/>
              </a:spcBef>
              <a:spcAft>
                <a:spcPts val="0"/>
              </a:spcAft>
              <a:buSzPts val="1800"/>
              <a:buNone/>
              <a:defRPr sz="2400"/>
            </a:lvl7pPr>
            <a:lvl8pPr lvl="7" algn="l" rtl="0">
              <a:spcBef>
                <a:spcPts val="0"/>
              </a:spcBef>
              <a:spcAft>
                <a:spcPts val="0"/>
              </a:spcAft>
              <a:buSzPts val="1800"/>
              <a:buNone/>
              <a:defRPr sz="2400"/>
            </a:lvl8pPr>
            <a:lvl9pPr lvl="8" algn="l" rtl="0">
              <a:spcBef>
                <a:spcPts val="0"/>
              </a:spcBef>
              <a:spcAft>
                <a:spcPts val="0"/>
              </a:spcAft>
              <a:buSzPts val="1800"/>
              <a:buNone/>
              <a:defRPr sz="2400"/>
            </a:lvl9pPr>
          </a:lstStyle>
          <a:p/>
        </p:txBody>
      </p:sp>
      <p:sp>
        <p:nvSpPr>
          <p:cNvPr id="952" name="Google Shape;952;p21"/>
          <p:cNvSpPr txBox="1">
            <a:spLocks noGrp="1"/>
          </p:cNvSpPr>
          <p:nvPr>
            <p:ph type="subTitle" idx="7"/>
          </p:nvPr>
        </p:nvSpPr>
        <p:spPr>
          <a:xfrm>
            <a:off x="7464011" y="2502267"/>
            <a:ext cx="4059600" cy="7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Font typeface="Roboto"/>
              <a:buNone/>
              <a:defRPr sz="1865">
                <a:latin typeface="Montserrat"/>
                <a:ea typeface="Montserrat"/>
                <a:cs typeface="Montserrat"/>
                <a:sym typeface="Montserrat"/>
              </a:defRPr>
            </a:lvl1pPr>
            <a:lvl2pPr lvl="1" rtl="0">
              <a:lnSpc>
                <a:spcPct val="100000"/>
              </a:lnSpc>
              <a:spcBef>
                <a:spcPts val="0"/>
              </a:spcBef>
              <a:spcAft>
                <a:spcPts val="0"/>
              </a:spcAft>
              <a:buSzPts val="2200"/>
              <a:buFont typeface="Roboto"/>
              <a:buNone/>
              <a:defRPr>
                <a:latin typeface="Roboto"/>
                <a:ea typeface="Roboto"/>
                <a:cs typeface="Roboto"/>
                <a:sym typeface="Roboto"/>
              </a:defRPr>
            </a:lvl2pPr>
            <a:lvl3pPr lvl="2" rtl="0">
              <a:lnSpc>
                <a:spcPct val="100000"/>
              </a:lnSpc>
              <a:spcBef>
                <a:spcPts val="0"/>
              </a:spcBef>
              <a:spcAft>
                <a:spcPts val="0"/>
              </a:spcAft>
              <a:buSzPts val="2200"/>
              <a:buFont typeface="Roboto"/>
              <a:buNone/>
              <a:defRPr>
                <a:latin typeface="Roboto"/>
                <a:ea typeface="Roboto"/>
                <a:cs typeface="Roboto"/>
                <a:sym typeface="Roboto"/>
              </a:defRPr>
            </a:lvl3pPr>
            <a:lvl4pPr lvl="3" rtl="0">
              <a:lnSpc>
                <a:spcPct val="100000"/>
              </a:lnSpc>
              <a:spcBef>
                <a:spcPts val="0"/>
              </a:spcBef>
              <a:spcAft>
                <a:spcPts val="0"/>
              </a:spcAft>
              <a:buSzPts val="2200"/>
              <a:buFont typeface="Roboto"/>
              <a:buNone/>
              <a:defRPr>
                <a:latin typeface="Roboto"/>
                <a:ea typeface="Roboto"/>
                <a:cs typeface="Roboto"/>
                <a:sym typeface="Roboto"/>
              </a:defRPr>
            </a:lvl4pPr>
            <a:lvl5pPr lvl="4" rtl="0">
              <a:lnSpc>
                <a:spcPct val="100000"/>
              </a:lnSpc>
              <a:spcBef>
                <a:spcPts val="0"/>
              </a:spcBef>
              <a:spcAft>
                <a:spcPts val="0"/>
              </a:spcAft>
              <a:buSzPts val="2200"/>
              <a:buFont typeface="Roboto"/>
              <a:buNone/>
              <a:defRPr>
                <a:latin typeface="Roboto"/>
                <a:ea typeface="Roboto"/>
                <a:cs typeface="Roboto"/>
                <a:sym typeface="Roboto"/>
              </a:defRPr>
            </a:lvl5pPr>
            <a:lvl6pPr lvl="5" rtl="0">
              <a:lnSpc>
                <a:spcPct val="100000"/>
              </a:lnSpc>
              <a:spcBef>
                <a:spcPts val="0"/>
              </a:spcBef>
              <a:spcAft>
                <a:spcPts val="0"/>
              </a:spcAft>
              <a:buSzPts val="2200"/>
              <a:buFont typeface="Roboto"/>
              <a:buNone/>
              <a:defRPr>
                <a:latin typeface="Roboto"/>
                <a:ea typeface="Roboto"/>
                <a:cs typeface="Roboto"/>
                <a:sym typeface="Roboto"/>
              </a:defRPr>
            </a:lvl6pPr>
            <a:lvl7pPr lvl="6" rtl="0">
              <a:lnSpc>
                <a:spcPct val="100000"/>
              </a:lnSpc>
              <a:spcBef>
                <a:spcPts val="0"/>
              </a:spcBef>
              <a:spcAft>
                <a:spcPts val="0"/>
              </a:spcAft>
              <a:buSzPts val="2200"/>
              <a:buFont typeface="Roboto"/>
              <a:buNone/>
              <a:defRPr>
                <a:latin typeface="Roboto"/>
                <a:ea typeface="Roboto"/>
                <a:cs typeface="Roboto"/>
                <a:sym typeface="Roboto"/>
              </a:defRPr>
            </a:lvl7pPr>
            <a:lvl8pPr lvl="7" rtl="0">
              <a:lnSpc>
                <a:spcPct val="100000"/>
              </a:lnSpc>
              <a:spcBef>
                <a:spcPts val="0"/>
              </a:spcBef>
              <a:spcAft>
                <a:spcPts val="0"/>
              </a:spcAft>
              <a:buSzPts val="2200"/>
              <a:buFont typeface="Roboto"/>
              <a:buNone/>
              <a:defRPr>
                <a:latin typeface="Roboto"/>
                <a:ea typeface="Roboto"/>
                <a:cs typeface="Roboto"/>
                <a:sym typeface="Roboto"/>
              </a:defRPr>
            </a:lvl8pPr>
            <a:lvl9pPr lvl="8" rtl="0">
              <a:lnSpc>
                <a:spcPct val="100000"/>
              </a:lnSpc>
              <a:spcBef>
                <a:spcPts val="0"/>
              </a:spcBef>
              <a:spcAft>
                <a:spcPts val="0"/>
              </a:spcAft>
              <a:buSzPts val="2200"/>
              <a:buFont typeface="Roboto"/>
              <a:buNone/>
              <a:defRPr>
                <a:latin typeface="Roboto"/>
                <a:ea typeface="Roboto"/>
                <a:cs typeface="Roboto"/>
                <a:sym typeface="Roboto"/>
              </a:defRPr>
            </a:lvl9pPr>
          </a:lstStyle>
          <a:p/>
        </p:txBody>
      </p:sp>
      <p:sp>
        <p:nvSpPr>
          <p:cNvPr id="953" name="Google Shape;953;p21"/>
          <p:cNvSpPr txBox="1">
            <a:spLocks noGrp="1"/>
          </p:cNvSpPr>
          <p:nvPr>
            <p:ph type="ctrTitle" idx="8"/>
          </p:nvPr>
        </p:nvSpPr>
        <p:spPr>
          <a:xfrm>
            <a:off x="7464011" y="3467244"/>
            <a:ext cx="3205600" cy="4864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1800"/>
              <a:buNone/>
              <a:defRPr sz="2665"/>
            </a:lvl1pPr>
            <a:lvl2pPr lvl="1" algn="l" rtl="0">
              <a:spcBef>
                <a:spcPts val="0"/>
              </a:spcBef>
              <a:spcAft>
                <a:spcPts val="0"/>
              </a:spcAft>
              <a:buSzPts val="1800"/>
              <a:buNone/>
              <a:defRPr sz="2400"/>
            </a:lvl2pPr>
            <a:lvl3pPr lvl="2" algn="l" rtl="0">
              <a:spcBef>
                <a:spcPts val="0"/>
              </a:spcBef>
              <a:spcAft>
                <a:spcPts val="0"/>
              </a:spcAft>
              <a:buSzPts val="1800"/>
              <a:buNone/>
              <a:defRPr sz="2400"/>
            </a:lvl3pPr>
            <a:lvl4pPr lvl="3" algn="l" rtl="0">
              <a:spcBef>
                <a:spcPts val="0"/>
              </a:spcBef>
              <a:spcAft>
                <a:spcPts val="0"/>
              </a:spcAft>
              <a:buSzPts val="1800"/>
              <a:buNone/>
              <a:defRPr sz="2400"/>
            </a:lvl4pPr>
            <a:lvl5pPr lvl="4" algn="l" rtl="0">
              <a:spcBef>
                <a:spcPts val="0"/>
              </a:spcBef>
              <a:spcAft>
                <a:spcPts val="0"/>
              </a:spcAft>
              <a:buSzPts val="1800"/>
              <a:buNone/>
              <a:defRPr sz="2400"/>
            </a:lvl5pPr>
            <a:lvl6pPr lvl="5" algn="l" rtl="0">
              <a:spcBef>
                <a:spcPts val="0"/>
              </a:spcBef>
              <a:spcAft>
                <a:spcPts val="0"/>
              </a:spcAft>
              <a:buSzPts val="1800"/>
              <a:buNone/>
              <a:defRPr sz="2400"/>
            </a:lvl6pPr>
            <a:lvl7pPr lvl="6" algn="l" rtl="0">
              <a:spcBef>
                <a:spcPts val="0"/>
              </a:spcBef>
              <a:spcAft>
                <a:spcPts val="0"/>
              </a:spcAft>
              <a:buSzPts val="1800"/>
              <a:buNone/>
              <a:defRPr sz="2400"/>
            </a:lvl7pPr>
            <a:lvl8pPr lvl="7" algn="l" rtl="0">
              <a:spcBef>
                <a:spcPts val="0"/>
              </a:spcBef>
              <a:spcAft>
                <a:spcPts val="0"/>
              </a:spcAft>
              <a:buSzPts val="1800"/>
              <a:buNone/>
              <a:defRPr sz="2400"/>
            </a:lvl8pPr>
            <a:lvl9pPr lvl="8" algn="l" rtl="0">
              <a:spcBef>
                <a:spcPts val="0"/>
              </a:spcBef>
              <a:spcAft>
                <a:spcPts val="0"/>
              </a:spcAft>
              <a:buSzPts val="1800"/>
              <a:buNone/>
              <a:defRPr sz="2400"/>
            </a:lvl9pPr>
          </a:lstStyle>
          <a:p/>
        </p:txBody>
      </p:sp>
      <p:sp>
        <p:nvSpPr>
          <p:cNvPr id="954" name="Google Shape;954;p21"/>
          <p:cNvSpPr txBox="1">
            <a:spLocks noGrp="1"/>
          </p:cNvSpPr>
          <p:nvPr>
            <p:ph type="subTitle" idx="9"/>
          </p:nvPr>
        </p:nvSpPr>
        <p:spPr>
          <a:xfrm>
            <a:off x="7464011" y="3983349"/>
            <a:ext cx="4059600" cy="7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Font typeface="Roboto"/>
              <a:buNone/>
              <a:defRPr sz="1865">
                <a:latin typeface="Montserrat"/>
                <a:ea typeface="Montserrat"/>
                <a:cs typeface="Montserrat"/>
                <a:sym typeface="Montserrat"/>
              </a:defRPr>
            </a:lvl1pPr>
            <a:lvl2pPr lvl="1" rtl="0">
              <a:lnSpc>
                <a:spcPct val="100000"/>
              </a:lnSpc>
              <a:spcBef>
                <a:spcPts val="0"/>
              </a:spcBef>
              <a:spcAft>
                <a:spcPts val="0"/>
              </a:spcAft>
              <a:buSzPts val="2200"/>
              <a:buFont typeface="Roboto"/>
              <a:buNone/>
              <a:defRPr>
                <a:latin typeface="Roboto"/>
                <a:ea typeface="Roboto"/>
                <a:cs typeface="Roboto"/>
                <a:sym typeface="Roboto"/>
              </a:defRPr>
            </a:lvl2pPr>
            <a:lvl3pPr lvl="2" rtl="0">
              <a:lnSpc>
                <a:spcPct val="100000"/>
              </a:lnSpc>
              <a:spcBef>
                <a:spcPts val="0"/>
              </a:spcBef>
              <a:spcAft>
                <a:spcPts val="0"/>
              </a:spcAft>
              <a:buSzPts val="2200"/>
              <a:buFont typeface="Roboto"/>
              <a:buNone/>
              <a:defRPr>
                <a:latin typeface="Roboto"/>
                <a:ea typeface="Roboto"/>
                <a:cs typeface="Roboto"/>
                <a:sym typeface="Roboto"/>
              </a:defRPr>
            </a:lvl3pPr>
            <a:lvl4pPr lvl="3" rtl="0">
              <a:lnSpc>
                <a:spcPct val="100000"/>
              </a:lnSpc>
              <a:spcBef>
                <a:spcPts val="0"/>
              </a:spcBef>
              <a:spcAft>
                <a:spcPts val="0"/>
              </a:spcAft>
              <a:buSzPts val="2200"/>
              <a:buFont typeface="Roboto"/>
              <a:buNone/>
              <a:defRPr>
                <a:latin typeface="Roboto"/>
                <a:ea typeface="Roboto"/>
                <a:cs typeface="Roboto"/>
                <a:sym typeface="Roboto"/>
              </a:defRPr>
            </a:lvl4pPr>
            <a:lvl5pPr lvl="4" rtl="0">
              <a:lnSpc>
                <a:spcPct val="100000"/>
              </a:lnSpc>
              <a:spcBef>
                <a:spcPts val="0"/>
              </a:spcBef>
              <a:spcAft>
                <a:spcPts val="0"/>
              </a:spcAft>
              <a:buSzPts val="2200"/>
              <a:buFont typeface="Roboto"/>
              <a:buNone/>
              <a:defRPr>
                <a:latin typeface="Roboto"/>
                <a:ea typeface="Roboto"/>
                <a:cs typeface="Roboto"/>
                <a:sym typeface="Roboto"/>
              </a:defRPr>
            </a:lvl5pPr>
            <a:lvl6pPr lvl="5" rtl="0">
              <a:lnSpc>
                <a:spcPct val="100000"/>
              </a:lnSpc>
              <a:spcBef>
                <a:spcPts val="0"/>
              </a:spcBef>
              <a:spcAft>
                <a:spcPts val="0"/>
              </a:spcAft>
              <a:buSzPts val="2200"/>
              <a:buFont typeface="Roboto"/>
              <a:buNone/>
              <a:defRPr>
                <a:latin typeface="Roboto"/>
                <a:ea typeface="Roboto"/>
                <a:cs typeface="Roboto"/>
                <a:sym typeface="Roboto"/>
              </a:defRPr>
            </a:lvl6pPr>
            <a:lvl7pPr lvl="6" rtl="0">
              <a:lnSpc>
                <a:spcPct val="100000"/>
              </a:lnSpc>
              <a:spcBef>
                <a:spcPts val="0"/>
              </a:spcBef>
              <a:spcAft>
                <a:spcPts val="0"/>
              </a:spcAft>
              <a:buSzPts val="2200"/>
              <a:buFont typeface="Roboto"/>
              <a:buNone/>
              <a:defRPr>
                <a:latin typeface="Roboto"/>
                <a:ea typeface="Roboto"/>
                <a:cs typeface="Roboto"/>
                <a:sym typeface="Roboto"/>
              </a:defRPr>
            </a:lvl7pPr>
            <a:lvl8pPr lvl="7" rtl="0">
              <a:lnSpc>
                <a:spcPct val="100000"/>
              </a:lnSpc>
              <a:spcBef>
                <a:spcPts val="0"/>
              </a:spcBef>
              <a:spcAft>
                <a:spcPts val="0"/>
              </a:spcAft>
              <a:buSzPts val="2200"/>
              <a:buFont typeface="Roboto"/>
              <a:buNone/>
              <a:defRPr>
                <a:latin typeface="Roboto"/>
                <a:ea typeface="Roboto"/>
                <a:cs typeface="Roboto"/>
                <a:sym typeface="Roboto"/>
              </a:defRPr>
            </a:lvl8pPr>
            <a:lvl9pPr lvl="8" rtl="0">
              <a:lnSpc>
                <a:spcPct val="100000"/>
              </a:lnSpc>
              <a:spcBef>
                <a:spcPts val="0"/>
              </a:spcBef>
              <a:spcAft>
                <a:spcPts val="0"/>
              </a:spcAft>
              <a:buSzPts val="2200"/>
              <a:buFont typeface="Roboto"/>
              <a:buNone/>
              <a:defRPr>
                <a:latin typeface="Roboto"/>
                <a:ea typeface="Roboto"/>
                <a:cs typeface="Roboto"/>
                <a:sym typeface="Roboto"/>
              </a:defRPr>
            </a:lvl9pPr>
          </a:lstStyle>
          <a:p/>
        </p:txBody>
      </p:sp>
      <p:sp>
        <p:nvSpPr>
          <p:cNvPr id="955" name="Google Shape;955;p21"/>
          <p:cNvSpPr txBox="1">
            <a:spLocks noGrp="1"/>
          </p:cNvSpPr>
          <p:nvPr>
            <p:ph type="ctrTitle" idx="13"/>
          </p:nvPr>
        </p:nvSpPr>
        <p:spPr>
          <a:xfrm>
            <a:off x="7464011" y="4974080"/>
            <a:ext cx="3205600" cy="4864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1800"/>
              <a:buNone/>
              <a:defRPr sz="2665"/>
            </a:lvl1pPr>
            <a:lvl2pPr lvl="1" algn="l" rtl="0">
              <a:spcBef>
                <a:spcPts val="0"/>
              </a:spcBef>
              <a:spcAft>
                <a:spcPts val="0"/>
              </a:spcAft>
              <a:buSzPts val="1800"/>
              <a:buNone/>
              <a:defRPr sz="2400"/>
            </a:lvl2pPr>
            <a:lvl3pPr lvl="2" algn="l" rtl="0">
              <a:spcBef>
                <a:spcPts val="0"/>
              </a:spcBef>
              <a:spcAft>
                <a:spcPts val="0"/>
              </a:spcAft>
              <a:buSzPts val="1800"/>
              <a:buNone/>
              <a:defRPr sz="2400"/>
            </a:lvl3pPr>
            <a:lvl4pPr lvl="3" algn="l" rtl="0">
              <a:spcBef>
                <a:spcPts val="0"/>
              </a:spcBef>
              <a:spcAft>
                <a:spcPts val="0"/>
              </a:spcAft>
              <a:buSzPts val="1800"/>
              <a:buNone/>
              <a:defRPr sz="2400"/>
            </a:lvl4pPr>
            <a:lvl5pPr lvl="4" algn="l" rtl="0">
              <a:spcBef>
                <a:spcPts val="0"/>
              </a:spcBef>
              <a:spcAft>
                <a:spcPts val="0"/>
              </a:spcAft>
              <a:buSzPts val="1800"/>
              <a:buNone/>
              <a:defRPr sz="2400"/>
            </a:lvl5pPr>
            <a:lvl6pPr lvl="5" algn="l" rtl="0">
              <a:spcBef>
                <a:spcPts val="0"/>
              </a:spcBef>
              <a:spcAft>
                <a:spcPts val="0"/>
              </a:spcAft>
              <a:buSzPts val="1800"/>
              <a:buNone/>
              <a:defRPr sz="2400"/>
            </a:lvl6pPr>
            <a:lvl7pPr lvl="6" algn="l" rtl="0">
              <a:spcBef>
                <a:spcPts val="0"/>
              </a:spcBef>
              <a:spcAft>
                <a:spcPts val="0"/>
              </a:spcAft>
              <a:buSzPts val="1800"/>
              <a:buNone/>
              <a:defRPr sz="2400"/>
            </a:lvl7pPr>
            <a:lvl8pPr lvl="7" algn="l" rtl="0">
              <a:spcBef>
                <a:spcPts val="0"/>
              </a:spcBef>
              <a:spcAft>
                <a:spcPts val="0"/>
              </a:spcAft>
              <a:buSzPts val="1800"/>
              <a:buNone/>
              <a:defRPr sz="2400"/>
            </a:lvl8pPr>
            <a:lvl9pPr lvl="8" algn="l" rtl="0">
              <a:spcBef>
                <a:spcPts val="0"/>
              </a:spcBef>
              <a:spcAft>
                <a:spcPts val="0"/>
              </a:spcAft>
              <a:buSzPts val="1800"/>
              <a:buNone/>
              <a:defRPr sz="2400"/>
            </a:lvl9pPr>
          </a:lstStyle>
          <a:p/>
        </p:txBody>
      </p:sp>
      <p:sp>
        <p:nvSpPr>
          <p:cNvPr id="956" name="Google Shape;956;p21"/>
          <p:cNvSpPr txBox="1">
            <a:spLocks noGrp="1"/>
          </p:cNvSpPr>
          <p:nvPr>
            <p:ph type="subTitle" idx="14"/>
          </p:nvPr>
        </p:nvSpPr>
        <p:spPr>
          <a:xfrm>
            <a:off x="7464011" y="5492200"/>
            <a:ext cx="4059600" cy="7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200"/>
              <a:buFont typeface="Roboto"/>
              <a:buNone/>
              <a:defRPr sz="1865">
                <a:latin typeface="Montserrat"/>
                <a:ea typeface="Montserrat"/>
                <a:cs typeface="Montserrat"/>
                <a:sym typeface="Montserrat"/>
              </a:defRPr>
            </a:lvl1pPr>
            <a:lvl2pPr lvl="1" rtl="0">
              <a:lnSpc>
                <a:spcPct val="100000"/>
              </a:lnSpc>
              <a:spcBef>
                <a:spcPts val="0"/>
              </a:spcBef>
              <a:spcAft>
                <a:spcPts val="0"/>
              </a:spcAft>
              <a:buSzPts val="2200"/>
              <a:buFont typeface="Roboto"/>
              <a:buNone/>
              <a:defRPr>
                <a:latin typeface="Roboto"/>
                <a:ea typeface="Roboto"/>
                <a:cs typeface="Roboto"/>
                <a:sym typeface="Roboto"/>
              </a:defRPr>
            </a:lvl2pPr>
            <a:lvl3pPr lvl="2" rtl="0">
              <a:lnSpc>
                <a:spcPct val="100000"/>
              </a:lnSpc>
              <a:spcBef>
                <a:spcPts val="0"/>
              </a:spcBef>
              <a:spcAft>
                <a:spcPts val="0"/>
              </a:spcAft>
              <a:buSzPts val="2200"/>
              <a:buFont typeface="Roboto"/>
              <a:buNone/>
              <a:defRPr>
                <a:latin typeface="Roboto"/>
                <a:ea typeface="Roboto"/>
                <a:cs typeface="Roboto"/>
                <a:sym typeface="Roboto"/>
              </a:defRPr>
            </a:lvl3pPr>
            <a:lvl4pPr lvl="3" rtl="0">
              <a:lnSpc>
                <a:spcPct val="100000"/>
              </a:lnSpc>
              <a:spcBef>
                <a:spcPts val="0"/>
              </a:spcBef>
              <a:spcAft>
                <a:spcPts val="0"/>
              </a:spcAft>
              <a:buSzPts val="2200"/>
              <a:buFont typeface="Roboto"/>
              <a:buNone/>
              <a:defRPr>
                <a:latin typeface="Roboto"/>
                <a:ea typeface="Roboto"/>
                <a:cs typeface="Roboto"/>
                <a:sym typeface="Roboto"/>
              </a:defRPr>
            </a:lvl4pPr>
            <a:lvl5pPr lvl="4" rtl="0">
              <a:lnSpc>
                <a:spcPct val="100000"/>
              </a:lnSpc>
              <a:spcBef>
                <a:spcPts val="0"/>
              </a:spcBef>
              <a:spcAft>
                <a:spcPts val="0"/>
              </a:spcAft>
              <a:buSzPts val="2200"/>
              <a:buFont typeface="Roboto"/>
              <a:buNone/>
              <a:defRPr>
                <a:latin typeface="Roboto"/>
                <a:ea typeface="Roboto"/>
                <a:cs typeface="Roboto"/>
                <a:sym typeface="Roboto"/>
              </a:defRPr>
            </a:lvl5pPr>
            <a:lvl6pPr lvl="5" rtl="0">
              <a:lnSpc>
                <a:spcPct val="100000"/>
              </a:lnSpc>
              <a:spcBef>
                <a:spcPts val="0"/>
              </a:spcBef>
              <a:spcAft>
                <a:spcPts val="0"/>
              </a:spcAft>
              <a:buSzPts val="2200"/>
              <a:buFont typeface="Roboto"/>
              <a:buNone/>
              <a:defRPr>
                <a:latin typeface="Roboto"/>
                <a:ea typeface="Roboto"/>
                <a:cs typeface="Roboto"/>
                <a:sym typeface="Roboto"/>
              </a:defRPr>
            </a:lvl6pPr>
            <a:lvl7pPr lvl="6" rtl="0">
              <a:lnSpc>
                <a:spcPct val="100000"/>
              </a:lnSpc>
              <a:spcBef>
                <a:spcPts val="0"/>
              </a:spcBef>
              <a:spcAft>
                <a:spcPts val="0"/>
              </a:spcAft>
              <a:buSzPts val="2200"/>
              <a:buFont typeface="Roboto"/>
              <a:buNone/>
              <a:defRPr>
                <a:latin typeface="Roboto"/>
                <a:ea typeface="Roboto"/>
                <a:cs typeface="Roboto"/>
                <a:sym typeface="Roboto"/>
              </a:defRPr>
            </a:lvl7pPr>
            <a:lvl8pPr lvl="7" rtl="0">
              <a:lnSpc>
                <a:spcPct val="100000"/>
              </a:lnSpc>
              <a:spcBef>
                <a:spcPts val="0"/>
              </a:spcBef>
              <a:spcAft>
                <a:spcPts val="0"/>
              </a:spcAft>
              <a:buSzPts val="2200"/>
              <a:buFont typeface="Roboto"/>
              <a:buNone/>
              <a:defRPr>
                <a:latin typeface="Roboto"/>
                <a:ea typeface="Roboto"/>
                <a:cs typeface="Roboto"/>
                <a:sym typeface="Roboto"/>
              </a:defRPr>
            </a:lvl8pPr>
            <a:lvl9pPr lvl="8" rtl="0">
              <a:lnSpc>
                <a:spcPct val="100000"/>
              </a:lnSpc>
              <a:spcBef>
                <a:spcPts val="0"/>
              </a:spcBef>
              <a:spcAft>
                <a:spcPts val="0"/>
              </a:spcAft>
              <a:buSzPts val="2200"/>
              <a:buFont typeface="Roboto"/>
              <a:buNone/>
              <a:defRPr>
                <a:latin typeface="Roboto"/>
                <a:ea typeface="Roboto"/>
                <a:cs typeface="Roboto"/>
                <a:sym typeface="Roboto"/>
              </a:defRPr>
            </a:lvl9pPr>
          </a:lstStyle>
          <a:p/>
        </p:txBody>
      </p:sp>
      <p:sp>
        <p:nvSpPr>
          <p:cNvPr id="957" name="Google Shape;957;p21"/>
          <p:cNvSpPr/>
          <p:nvPr/>
        </p:nvSpPr>
        <p:spPr>
          <a:xfrm flipH="1">
            <a:off x="8888344" y="-110906"/>
            <a:ext cx="209141" cy="212507"/>
          </a:xfrm>
          <a:custGeom>
            <a:avLst/>
            <a:gdLst/>
            <a:ahLst/>
            <a:cxnLst/>
            <a:rect l="l" t="t" r="r" b="b"/>
            <a:pathLst>
              <a:path w="5655" h="5746" fill="none" extrusionOk="0">
                <a:moveTo>
                  <a:pt x="4134" y="578"/>
                </a:moveTo>
                <a:lnTo>
                  <a:pt x="4165" y="1702"/>
                </a:lnTo>
                <a:cubicBezTo>
                  <a:pt x="4165" y="1854"/>
                  <a:pt x="4256" y="2006"/>
                  <a:pt x="4378" y="2098"/>
                </a:cubicBezTo>
                <a:lnTo>
                  <a:pt x="5350" y="2675"/>
                </a:lnTo>
                <a:cubicBezTo>
                  <a:pt x="5654" y="2888"/>
                  <a:pt x="5624" y="3374"/>
                  <a:pt x="5259" y="3496"/>
                </a:cubicBezTo>
                <a:lnTo>
                  <a:pt x="4195" y="3861"/>
                </a:lnTo>
                <a:cubicBezTo>
                  <a:pt x="4074" y="3921"/>
                  <a:pt x="3952" y="4043"/>
                  <a:pt x="3922" y="4195"/>
                </a:cubicBezTo>
                <a:lnTo>
                  <a:pt x="3648" y="5289"/>
                </a:lnTo>
                <a:cubicBezTo>
                  <a:pt x="3557" y="5654"/>
                  <a:pt x="3101" y="5745"/>
                  <a:pt x="2858" y="5441"/>
                </a:cubicBezTo>
                <a:lnTo>
                  <a:pt x="2159" y="4590"/>
                </a:lnTo>
                <a:cubicBezTo>
                  <a:pt x="2067" y="4468"/>
                  <a:pt x="1916" y="4408"/>
                  <a:pt x="1764" y="4408"/>
                </a:cubicBezTo>
                <a:lnTo>
                  <a:pt x="639" y="4468"/>
                </a:lnTo>
                <a:cubicBezTo>
                  <a:pt x="244" y="4499"/>
                  <a:pt x="1" y="4104"/>
                  <a:pt x="213" y="3769"/>
                </a:cubicBezTo>
                <a:lnTo>
                  <a:pt x="852" y="2827"/>
                </a:lnTo>
                <a:cubicBezTo>
                  <a:pt x="943" y="2706"/>
                  <a:pt x="943" y="2554"/>
                  <a:pt x="882" y="2432"/>
                </a:cubicBezTo>
                <a:lnTo>
                  <a:pt x="457" y="1368"/>
                </a:lnTo>
                <a:cubicBezTo>
                  <a:pt x="335" y="1034"/>
                  <a:pt x="639" y="669"/>
                  <a:pt x="1004" y="760"/>
                </a:cubicBezTo>
                <a:lnTo>
                  <a:pt x="2098" y="1064"/>
                </a:lnTo>
                <a:cubicBezTo>
                  <a:pt x="2250" y="1095"/>
                  <a:pt x="2402" y="1064"/>
                  <a:pt x="2493" y="973"/>
                </a:cubicBezTo>
                <a:lnTo>
                  <a:pt x="3375" y="244"/>
                </a:lnTo>
                <a:cubicBezTo>
                  <a:pt x="3648" y="0"/>
                  <a:pt x="4104" y="183"/>
                  <a:pt x="4134" y="578"/>
                </a:cubicBezTo>
                <a:close/>
              </a:path>
            </a:pathLst>
          </a:custGeom>
          <a:noFill/>
          <a:ln w="288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58" name="Google Shape;958;p21"/>
          <p:cNvSpPr/>
          <p:nvPr/>
        </p:nvSpPr>
        <p:spPr>
          <a:xfrm flipH="1">
            <a:off x="11686094" y="3045902"/>
            <a:ext cx="368724" cy="350897"/>
          </a:xfrm>
          <a:custGeom>
            <a:avLst/>
            <a:gdLst/>
            <a:ahLst/>
            <a:cxnLst/>
            <a:rect l="l" t="t" r="r" b="b"/>
            <a:pathLst>
              <a:path w="9970" h="9488" extrusionOk="0">
                <a:moveTo>
                  <a:pt x="3190" y="0"/>
                </a:moveTo>
                <a:cubicBezTo>
                  <a:pt x="2758" y="0"/>
                  <a:pt x="2358" y="357"/>
                  <a:pt x="2401" y="840"/>
                </a:cubicBezTo>
                <a:lnTo>
                  <a:pt x="2462" y="2815"/>
                </a:lnTo>
                <a:cubicBezTo>
                  <a:pt x="2462" y="3059"/>
                  <a:pt x="2341" y="3302"/>
                  <a:pt x="2128" y="3484"/>
                </a:cubicBezTo>
                <a:lnTo>
                  <a:pt x="547" y="4609"/>
                </a:lnTo>
                <a:cubicBezTo>
                  <a:pt x="0" y="5004"/>
                  <a:pt x="152" y="5825"/>
                  <a:pt x="790" y="6007"/>
                </a:cubicBezTo>
                <a:lnTo>
                  <a:pt x="2705" y="6554"/>
                </a:lnTo>
                <a:cubicBezTo>
                  <a:pt x="2949" y="6645"/>
                  <a:pt x="3131" y="6828"/>
                  <a:pt x="3222" y="7071"/>
                </a:cubicBezTo>
                <a:lnTo>
                  <a:pt x="3830" y="8955"/>
                </a:lnTo>
                <a:cubicBezTo>
                  <a:pt x="3950" y="9299"/>
                  <a:pt x="4265" y="9487"/>
                  <a:pt x="4587" y="9487"/>
                </a:cubicBezTo>
                <a:cubicBezTo>
                  <a:pt x="4834" y="9487"/>
                  <a:pt x="5087" y="9376"/>
                  <a:pt x="5259" y="9138"/>
                </a:cubicBezTo>
                <a:lnTo>
                  <a:pt x="6353" y="7496"/>
                </a:lnTo>
                <a:cubicBezTo>
                  <a:pt x="6505" y="7284"/>
                  <a:pt x="6748" y="7162"/>
                  <a:pt x="6991" y="7162"/>
                </a:cubicBezTo>
                <a:lnTo>
                  <a:pt x="8967" y="7162"/>
                </a:lnTo>
                <a:cubicBezTo>
                  <a:pt x="9605" y="7162"/>
                  <a:pt x="9970" y="6402"/>
                  <a:pt x="9575" y="5885"/>
                </a:cubicBezTo>
                <a:lnTo>
                  <a:pt x="8389" y="4335"/>
                </a:lnTo>
                <a:cubicBezTo>
                  <a:pt x="8237" y="4122"/>
                  <a:pt x="8177" y="3849"/>
                  <a:pt x="8268" y="3606"/>
                </a:cubicBezTo>
                <a:lnTo>
                  <a:pt x="8876" y="1752"/>
                </a:lnTo>
                <a:cubicBezTo>
                  <a:pt x="9032" y="1205"/>
                  <a:pt x="8609" y="704"/>
                  <a:pt x="8103" y="704"/>
                </a:cubicBezTo>
                <a:cubicBezTo>
                  <a:pt x="8018" y="704"/>
                  <a:pt x="7930" y="718"/>
                  <a:pt x="7842" y="749"/>
                </a:cubicBezTo>
                <a:lnTo>
                  <a:pt x="5988" y="1417"/>
                </a:lnTo>
                <a:cubicBezTo>
                  <a:pt x="5910" y="1446"/>
                  <a:pt x="5829" y="1460"/>
                  <a:pt x="5748" y="1460"/>
                </a:cubicBezTo>
                <a:cubicBezTo>
                  <a:pt x="5576" y="1460"/>
                  <a:pt x="5403" y="1399"/>
                  <a:pt x="5259" y="1296"/>
                </a:cubicBezTo>
                <a:lnTo>
                  <a:pt x="3678" y="171"/>
                </a:lnTo>
                <a:cubicBezTo>
                  <a:pt x="3526" y="53"/>
                  <a:pt x="3356" y="0"/>
                  <a:pt x="319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59" name="Google Shape;959;p21"/>
          <p:cNvSpPr/>
          <p:nvPr/>
        </p:nvSpPr>
        <p:spPr>
          <a:xfrm flipH="1">
            <a:off x="8961020" y="6609711"/>
            <a:ext cx="212507" cy="211360"/>
          </a:xfrm>
          <a:custGeom>
            <a:avLst/>
            <a:gdLst/>
            <a:ahLst/>
            <a:cxnLst/>
            <a:rect l="l" t="t" r="r" b="b"/>
            <a:pathLst>
              <a:path w="5746" h="5715" fill="none" extrusionOk="0">
                <a:moveTo>
                  <a:pt x="2128" y="274"/>
                </a:moveTo>
                <a:lnTo>
                  <a:pt x="3040" y="912"/>
                </a:lnTo>
                <a:cubicBezTo>
                  <a:pt x="3131" y="1003"/>
                  <a:pt x="3314" y="1034"/>
                  <a:pt x="3435" y="973"/>
                </a:cubicBezTo>
                <a:lnTo>
                  <a:pt x="4499" y="608"/>
                </a:lnTo>
                <a:cubicBezTo>
                  <a:pt x="4864" y="486"/>
                  <a:pt x="5198" y="821"/>
                  <a:pt x="5077" y="1155"/>
                </a:cubicBezTo>
                <a:lnTo>
                  <a:pt x="4742" y="2219"/>
                </a:lnTo>
                <a:cubicBezTo>
                  <a:pt x="4712" y="2371"/>
                  <a:pt x="4712" y="2523"/>
                  <a:pt x="4834" y="2644"/>
                </a:cubicBezTo>
                <a:lnTo>
                  <a:pt x="5502" y="3556"/>
                </a:lnTo>
                <a:cubicBezTo>
                  <a:pt x="5745" y="3830"/>
                  <a:pt x="5533" y="4286"/>
                  <a:pt x="5138" y="4286"/>
                </a:cubicBezTo>
                <a:lnTo>
                  <a:pt x="4013" y="4286"/>
                </a:lnTo>
                <a:cubicBezTo>
                  <a:pt x="3861" y="4286"/>
                  <a:pt x="3709" y="4347"/>
                  <a:pt x="3618" y="4468"/>
                </a:cubicBezTo>
                <a:lnTo>
                  <a:pt x="2979" y="5410"/>
                </a:lnTo>
                <a:cubicBezTo>
                  <a:pt x="2767" y="5714"/>
                  <a:pt x="2311" y="5654"/>
                  <a:pt x="2189" y="5289"/>
                </a:cubicBezTo>
                <a:lnTo>
                  <a:pt x="1824" y="4225"/>
                </a:lnTo>
                <a:cubicBezTo>
                  <a:pt x="1794" y="4073"/>
                  <a:pt x="1672" y="3951"/>
                  <a:pt x="1520" y="3921"/>
                </a:cubicBezTo>
                <a:lnTo>
                  <a:pt x="457" y="3617"/>
                </a:lnTo>
                <a:cubicBezTo>
                  <a:pt x="92" y="3496"/>
                  <a:pt x="1" y="3040"/>
                  <a:pt x="305" y="2796"/>
                </a:cubicBezTo>
                <a:lnTo>
                  <a:pt x="1217" y="2128"/>
                </a:lnTo>
                <a:cubicBezTo>
                  <a:pt x="1338" y="2037"/>
                  <a:pt x="1399" y="1915"/>
                  <a:pt x="1399" y="1763"/>
                </a:cubicBezTo>
                <a:lnTo>
                  <a:pt x="1368" y="608"/>
                </a:lnTo>
                <a:cubicBezTo>
                  <a:pt x="1368" y="243"/>
                  <a:pt x="1824" y="0"/>
                  <a:pt x="2128" y="274"/>
                </a:cubicBezTo>
                <a:close/>
              </a:path>
            </a:pathLst>
          </a:custGeom>
          <a:noFill/>
          <a:ln w="288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0" name="Google Shape;960;p21"/>
          <p:cNvSpPr/>
          <p:nvPr/>
        </p:nvSpPr>
        <p:spPr>
          <a:xfrm flipH="1">
            <a:off x="1264947" y="6609702"/>
            <a:ext cx="299732" cy="285241"/>
          </a:xfrm>
          <a:custGeom>
            <a:avLst/>
            <a:gdLst/>
            <a:ahLst/>
            <a:cxnLst/>
            <a:rect l="l" t="t" r="r" b="b"/>
            <a:pathLst>
              <a:path w="9970" h="9488" extrusionOk="0">
                <a:moveTo>
                  <a:pt x="3190" y="0"/>
                </a:moveTo>
                <a:cubicBezTo>
                  <a:pt x="2758" y="0"/>
                  <a:pt x="2358" y="357"/>
                  <a:pt x="2401" y="840"/>
                </a:cubicBezTo>
                <a:lnTo>
                  <a:pt x="2462" y="2815"/>
                </a:lnTo>
                <a:cubicBezTo>
                  <a:pt x="2462" y="3059"/>
                  <a:pt x="2341" y="3302"/>
                  <a:pt x="2128" y="3484"/>
                </a:cubicBezTo>
                <a:lnTo>
                  <a:pt x="547" y="4609"/>
                </a:lnTo>
                <a:cubicBezTo>
                  <a:pt x="0" y="5004"/>
                  <a:pt x="152" y="5825"/>
                  <a:pt x="790" y="6007"/>
                </a:cubicBezTo>
                <a:lnTo>
                  <a:pt x="2705" y="6554"/>
                </a:lnTo>
                <a:cubicBezTo>
                  <a:pt x="2949" y="6645"/>
                  <a:pt x="3131" y="6828"/>
                  <a:pt x="3222" y="7071"/>
                </a:cubicBezTo>
                <a:lnTo>
                  <a:pt x="3830" y="8955"/>
                </a:lnTo>
                <a:cubicBezTo>
                  <a:pt x="3950" y="9299"/>
                  <a:pt x="4265" y="9487"/>
                  <a:pt x="4587" y="9487"/>
                </a:cubicBezTo>
                <a:cubicBezTo>
                  <a:pt x="4834" y="9487"/>
                  <a:pt x="5087" y="9376"/>
                  <a:pt x="5259" y="9138"/>
                </a:cubicBezTo>
                <a:lnTo>
                  <a:pt x="6353" y="7496"/>
                </a:lnTo>
                <a:cubicBezTo>
                  <a:pt x="6505" y="7284"/>
                  <a:pt x="6748" y="7162"/>
                  <a:pt x="6991" y="7162"/>
                </a:cubicBezTo>
                <a:lnTo>
                  <a:pt x="8967" y="7162"/>
                </a:lnTo>
                <a:cubicBezTo>
                  <a:pt x="9605" y="7162"/>
                  <a:pt x="9970" y="6402"/>
                  <a:pt x="9575" y="5885"/>
                </a:cubicBezTo>
                <a:lnTo>
                  <a:pt x="8389" y="4335"/>
                </a:lnTo>
                <a:cubicBezTo>
                  <a:pt x="8237" y="4122"/>
                  <a:pt x="8177" y="3849"/>
                  <a:pt x="8268" y="3606"/>
                </a:cubicBezTo>
                <a:lnTo>
                  <a:pt x="8876" y="1752"/>
                </a:lnTo>
                <a:cubicBezTo>
                  <a:pt x="9032" y="1205"/>
                  <a:pt x="8609" y="704"/>
                  <a:pt x="8103" y="704"/>
                </a:cubicBezTo>
                <a:cubicBezTo>
                  <a:pt x="8018" y="704"/>
                  <a:pt x="7930" y="718"/>
                  <a:pt x="7842" y="749"/>
                </a:cubicBezTo>
                <a:lnTo>
                  <a:pt x="5988" y="1417"/>
                </a:lnTo>
                <a:cubicBezTo>
                  <a:pt x="5910" y="1446"/>
                  <a:pt x="5829" y="1460"/>
                  <a:pt x="5748" y="1460"/>
                </a:cubicBezTo>
                <a:cubicBezTo>
                  <a:pt x="5576" y="1460"/>
                  <a:pt x="5403" y="1399"/>
                  <a:pt x="5259" y="1296"/>
                </a:cubicBezTo>
                <a:lnTo>
                  <a:pt x="3678" y="171"/>
                </a:lnTo>
                <a:cubicBezTo>
                  <a:pt x="3526" y="53"/>
                  <a:pt x="3356" y="0"/>
                  <a:pt x="319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1" name="Google Shape;961;p21"/>
          <p:cNvSpPr/>
          <p:nvPr/>
        </p:nvSpPr>
        <p:spPr>
          <a:xfrm flipH="1">
            <a:off x="156220" y="4762711"/>
            <a:ext cx="212507" cy="211360"/>
          </a:xfrm>
          <a:custGeom>
            <a:avLst/>
            <a:gdLst/>
            <a:ahLst/>
            <a:cxnLst/>
            <a:rect l="l" t="t" r="r" b="b"/>
            <a:pathLst>
              <a:path w="5746" h="5715" fill="none" extrusionOk="0">
                <a:moveTo>
                  <a:pt x="2128" y="274"/>
                </a:moveTo>
                <a:lnTo>
                  <a:pt x="3040" y="912"/>
                </a:lnTo>
                <a:cubicBezTo>
                  <a:pt x="3131" y="1003"/>
                  <a:pt x="3314" y="1034"/>
                  <a:pt x="3435" y="973"/>
                </a:cubicBezTo>
                <a:lnTo>
                  <a:pt x="4499" y="608"/>
                </a:lnTo>
                <a:cubicBezTo>
                  <a:pt x="4864" y="486"/>
                  <a:pt x="5198" y="821"/>
                  <a:pt x="5077" y="1155"/>
                </a:cubicBezTo>
                <a:lnTo>
                  <a:pt x="4742" y="2219"/>
                </a:lnTo>
                <a:cubicBezTo>
                  <a:pt x="4712" y="2371"/>
                  <a:pt x="4712" y="2523"/>
                  <a:pt x="4834" y="2644"/>
                </a:cubicBezTo>
                <a:lnTo>
                  <a:pt x="5502" y="3556"/>
                </a:lnTo>
                <a:cubicBezTo>
                  <a:pt x="5745" y="3830"/>
                  <a:pt x="5533" y="4286"/>
                  <a:pt x="5138" y="4286"/>
                </a:cubicBezTo>
                <a:lnTo>
                  <a:pt x="4013" y="4286"/>
                </a:lnTo>
                <a:cubicBezTo>
                  <a:pt x="3861" y="4286"/>
                  <a:pt x="3709" y="4347"/>
                  <a:pt x="3618" y="4468"/>
                </a:cubicBezTo>
                <a:lnTo>
                  <a:pt x="2979" y="5410"/>
                </a:lnTo>
                <a:cubicBezTo>
                  <a:pt x="2767" y="5714"/>
                  <a:pt x="2311" y="5654"/>
                  <a:pt x="2189" y="5289"/>
                </a:cubicBezTo>
                <a:lnTo>
                  <a:pt x="1824" y="4225"/>
                </a:lnTo>
                <a:cubicBezTo>
                  <a:pt x="1794" y="4073"/>
                  <a:pt x="1672" y="3951"/>
                  <a:pt x="1520" y="3921"/>
                </a:cubicBezTo>
                <a:lnTo>
                  <a:pt x="457" y="3617"/>
                </a:lnTo>
                <a:cubicBezTo>
                  <a:pt x="92" y="3496"/>
                  <a:pt x="1" y="3040"/>
                  <a:pt x="305" y="2796"/>
                </a:cubicBezTo>
                <a:lnTo>
                  <a:pt x="1217" y="2128"/>
                </a:lnTo>
                <a:cubicBezTo>
                  <a:pt x="1338" y="2037"/>
                  <a:pt x="1399" y="1915"/>
                  <a:pt x="1399" y="1763"/>
                </a:cubicBezTo>
                <a:lnTo>
                  <a:pt x="1368" y="608"/>
                </a:lnTo>
                <a:cubicBezTo>
                  <a:pt x="1368" y="243"/>
                  <a:pt x="1824" y="0"/>
                  <a:pt x="2128" y="274"/>
                </a:cubicBezTo>
                <a:close/>
              </a:path>
            </a:pathLst>
          </a:custGeom>
          <a:noFill/>
          <a:ln w="288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2" name="Google Shape;962;p21"/>
          <p:cNvSpPr/>
          <p:nvPr/>
        </p:nvSpPr>
        <p:spPr>
          <a:xfrm flipH="1">
            <a:off x="11686094" y="6716369"/>
            <a:ext cx="368724" cy="350897"/>
          </a:xfrm>
          <a:custGeom>
            <a:avLst/>
            <a:gdLst/>
            <a:ahLst/>
            <a:cxnLst/>
            <a:rect l="l" t="t" r="r" b="b"/>
            <a:pathLst>
              <a:path w="9970" h="9488" extrusionOk="0">
                <a:moveTo>
                  <a:pt x="3190" y="0"/>
                </a:moveTo>
                <a:cubicBezTo>
                  <a:pt x="2758" y="0"/>
                  <a:pt x="2358" y="357"/>
                  <a:pt x="2401" y="840"/>
                </a:cubicBezTo>
                <a:lnTo>
                  <a:pt x="2462" y="2815"/>
                </a:lnTo>
                <a:cubicBezTo>
                  <a:pt x="2462" y="3059"/>
                  <a:pt x="2341" y="3302"/>
                  <a:pt x="2128" y="3484"/>
                </a:cubicBezTo>
                <a:lnTo>
                  <a:pt x="547" y="4609"/>
                </a:lnTo>
                <a:cubicBezTo>
                  <a:pt x="0" y="5004"/>
                  <a:pt x="152" y="5825"/>
                  <a:pt x="790" y="6007"/>
                </a:cubicBezTo>
                <a:lnTo>
                  <a:pt x="2705" y="6554"/>
                </a:lnTo>
                <a:cubicBezTo>
                  <a:pt x="2949" y="6645"/>
                  <a:pt x="3131" y="6828"/>
                  <a:pt x="3222" y="7071"/>
                </a:cubicBezTo>
                <a:lnTo>
                  <a:pt x="3830" y="8955"/>
                </a:lnTo>
                <a:cubicBezTo>
                  <a:pt x="3950" y="9299"/>
                  <a:pt x="4265" y="9487"/>
                  <a:pt x="4587" y="9487"/>
                </a:cubicBezTo>
                <a:cubicBezTo>
                  <a:pt x="4834" y="9487"/>
                  <a:pt x="5087" y="9376"/>
                  <a:pt x="5259" y="9138"/>
                </a:cubicBezTo>
                <a:lnTo>
                  <a:pt x="6353" y="7496"/>
                </a:lnTo>
                <a:cubicBezTo>
                  <a:pt x="6505" y="7284"/>
                  <a:pt x="6748" y="7162"/>
                  <a:pt x="6991" y="7162"/>
                </a:cubicBezTo>
                <a:lnTo>
                  <a:pt x="8967" y="7162"/>
                </a:lnTo>
                <a:cubicBezTo>
                  <a:pt x="9605" y="7162"/>
                  <a:pt x="9970" y="6402"/>
                  <a:pt x="9575" y="5885"/>
                </a:cubicBezTo>
                <a:lnTo>
                  <a:pt x="8389" y="4335"/>
                </a:lnTo>
                <a:cubicBezTo>
                  <a:pt x="8237" y="4122"/>
                  <a:pt x="8177" y="3849"/>
                  <a:pt x="8268" y="3606"/>
                </a:cubicBezTo>
                <a:lnTo>
                  <a:pt x="8876" y="1752"/>
                </a:lnTo>
                <a:cubicBezTo>
                  <a:pt x="9032" y="1205"/>
                  <a:pt x="8609" y="704"/>
                  <a:pt x="8103" y="704"/>
                </a:cubicBezTo>
                <a:cubicBezTo>
                  <a:pt x="8018" y="704"/>
                  <a:pt x="7930" y="718"/>
                  <a:pt x="7842" y="749"/>
                </a:cubicBezTo>
                <a:lnTo>
                  <a:pt x="5988" y="1417"/>
                </a:lnTo>
                <a:cubicBezTo>
                  <a:pt x="5910" y="1446"/>
                  <a:pt x="5829" y="1460"/>
                  <a:pt x="5748" y="1460"/>
                </a:cubicBezTo>
                <a:cubicBezTo>
                  <a:pt x="5576" y="1460"/>
                  <a:pt x="5403" y="1399"/>
                  <a:pt x="5259" y="1296"/>
                </a:cubicBezTo>
                <a:lnTo>
                  <a:pt x="3678" y="171"/>
                </a:lnTo>
                <a:cubicBezTo>
                  <a:pt x="3526" y="53"/>
                  <a:pt x="3356" y="0"/>
                  <a:pt x="319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3" name="Google Shape;963;p21"/>
          <p:cNvSpPr/>
          <p:nvPr/>
        </p:nvSpPr>
        <p:spPr>
          <a:xfrm flipH="1">
            <a:off x="1264947" y="2"/>
            <a:ext cx="299732" cy="285241"/>
          </a:xfrm>
          <a:custGeom>
            <a:avLst/>
            <a:gdLst/>
            <a:ahLst/>
            <a:cxnLst/>
            <a:rect l="l" t="t" r="r" b="b"/>
            <a:pathLst>
              <a:path w="9970" h="9488" extrusionOk="0">
                <a:moveTo>
                  <a:pt x="3190" y="0"/>
                </a:moveTo>
                <a:cubicBezTo>
                  <a:pt x="2758" y="0"/>
                  <a:pt x="2358" y="357"/>
                  <a:pt x="2401" y="840"/>
                </a:cubicBezTo>
                <a:lnTo>
                  <a:pt x="2462" y="2815"/>
                </a:lnTo>
                <a:cubicBezTo>
                  <a:pt x="2462" y="3059"/>
                  <a:pt x="2341" y="3302"/>
                  <a:pt x="2128" y="3484"/>
                </a:cubicBezTo>
                <a:lnTo>
                  <a:pt x="547" y="4609"/>
                </a:lnTo>
                <a:cubicBezTo>
                  <a:pt x="0" y="5004"/>
                  <a:pt x="152" y="5825"/>
                  <a:pt x="790" y="6007"/>
                </a:cubicBezTo>
                <a:lnTo>
                  <a:pt x="2705" y="6554"/>
                </a:lnTo>
                <a:cubicBezTo>
                  <a:pt x="2949" y="6645"/>
                  <a:pt x="3131" y="6828"/>
                  <a:pt x="3222" y="7071"/>
                </a:cubicBezTo>
                <a:lnTo>
                  <a:pt x="3830" y="8955"/>
                </a:lnTo>
                <a:cubicBezTo>
                  <a:pt x="3950" y="9299"/>
                  <a:pt x="4265" y="9487"/>
                  <a:pt x="4587" y="9487"/>
                </a:cubicBezTo>
                <a:cubicBezTo>
                  <a:pt x="4834" y="9487"/>
                  <a:pt x="5087" y="9376"/>
                  <a:pt x="5259" y="9138"/>
                </a:cubicBezTo>
                <a:lnTo>
                  <a:pt x="6353" y="7496"/>
                </a:lnTo>
                <a:cubicBezTo>
                  <a:pt x="6505" y="7284"/>
                  <a:pt x="6748" y="7162"/>
                  <a:pt x="6991" y="7162"/>
                </a:cubicBezTo>
                <a:lnTo>
                  <a:pt x="8967" y="7162"/>
                </a:lnTo>
                <a:cubicBezTo>
                  <a:pt x="9605" y="7162"/>
                  <a:pt x="9970" y="6402"/>
                  <a:pt x="9575" y="5885"/>
                </a:cubicBezTo>
                <a:lnTo>
                  <a:pt x="8389" y="4335"/>
                </a:lnTo>
                <a:cubicBezTo>
                  <a:pt x="8237" y="4122"/>
                  <a:pt x="8177" y="3849"/>
                  <a:pt x="8268" y="3606"/>
                </a:cubicBezTo>
                <a:lnTo>
                  <a:pt x="8876" y="1752"/>
                </a:lnTo>
                <a:cubicBezTo>
                  <a:pt x="9032" y="1205"/>
                  <a:pt x="8609" y="704"/>
                  <a:pt x="8103" y="704"/>
                </a:cubicBezTo>
                <a:cubicBezTo>
                  <a:pt x="8018" y="704"/>
                  <a:pt x="7930" y="718"/>
                  <a:pt x="7842" y="749"/>
                </a:cubicBezTo>
                <a:lnTo>
                  <a:pt x="5988" y="1417"/>
                </a:lnTo>
                <a:cubicBezTo>
                  <a:pt x="5910" y="1446"/>
                  <a:pt x="5829" y="1460"/>
                  <a:pt x="5748" y="1460"/>
                </a:cubicBezTo>
                <a:cubicBezTo>
                  <a:pt x="5576" y="1460"/>
                  <a:pt x="5403" y="1399"/>
                  <a:pt x="5259" y="1296"/>
                </a:cubicBezTo>
                <a:lnTo>
                  <a:pt x="3678" y="171"/>
                </a:lnTo>
                <a:cubicBezTo>
                  <a:pt x="3526" y="53"/>
                  <a:pt x="3356" y="0"/>
                  <a:pt x="319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4" name="Google Shape;964;p21"/>
          <p:cNvSpPr/>
          <p:nvPr/>
        </p:nvSpPr>
        <p:spPr>
          <a:xfrm flipH="1">
            <a:off x="-2" y="1488680"/>
            <a:ext cx="368740" cy="366769"/>
          </a:xfrm>
          <a:custGeom>
            <a:avLst/>
            <a:gdLst/>
            <a:ahLst/>
            <a:cxnLst/>
            <a:rect l="l" t="t" r="r" b="b"/>
            <a:pathLst>
              <a:path w="5746" h="5715" fill="none" extrusionOk="0">
                <a:moveTo>
                  <a:pt x="2128" y="274"/>
                </a:moveTo>
                <a:lnTo>
                  <a:pt x="3040" y="912"/>
                </a:lnTo>
                <a:cubicBezTo>
                  <a:pt x="3131" y="1003"/>
                  <a:pt x="3314" y="1034"/>
                  <a:pt x="3435" y="973"/>
                </a:cubicBezTo>
                <a:lnTo>
                  <a:pt x="4499" y="608"/>
                </a:lnTo>
                <a:cubicBezTo>
                  <a:pt x="4864" y="486"/>
                  <a:pt x="5198" y="821"/>
                  <a:pt x="5077" y="1155"/>
                </a:cubicBezTo>
                <a:lnTo>
                  <a:pt x="4742" y="2219"/>
                </a:lnTo>
                <a:cubicBezTo>
                  <a:pt x="4712" y="2371"/>
                  <a:pt x="4712" y="2523"/>
                  <a:pt x="4834" y="2644"/>
                </a:cubicBezTo>
                <a:lnTo>
                  <a:pt x="5502" y="3556"/>
                </a:lnTo>
                <a:cubicBezTo>
                  <a:pt x="5745" y="3830"/>
                  <a:pt x="5533" y="4286"/>
                  <a:pt x="5138" y="4286"/>
                </a:cubicBezTo>
                <a:lnTo>
                  <a:pt x="4013" y="4286"/>
                </a:lnTo>
                <a:cubicBezTo>
                  <a:pt x="3861" y="4286"/>
                  <a:pt x="3709" y="4347"/>
                  <a:pt x="3618" y="4468"/>
                </a:cubicBezTo>
                <a:lnTo>
                  <a:pt x="2979" y="5410"/>
                </a:lnTo>
                <a:cubicBezTo>
                  <a:pt x="2767" y="5714"/>
                  <a:pt x="2311" y="5654"/>
                  <a:pt x="2189" y="5289"/>
                </a:cubicBezTo>
                <a:lnTo>
                  <a:pt x="1824" y="4225"/>
                </a:lnTo>
                <a:cubicBezTo>
                  <a:pt x="1794" y="4073"/>
                  <a:pt x="1672" y="3951"/>
                  <a:pt x="1520" y="3921"/>
                </a:cubicBezTo>
                <a:lnTo>
                  <a:pt x="457" y="3617"/>
                </a:lnTo>
                <a:cubicBezTo>
                  <a:pt x="92" y="3496"/>
                  <a:pt x="1" y="3040"/>
                  <a:pt x="305" y="2796"/>
                </a:cubicBezTo>
                <a:lnTo>
                  <a:pt x="1217" y="2128"/>
                </a:lnTo>
                <a:cubicBezTo>
                  <a:pt x="1338" y="2037"/>
                  <a:pt x="1399" y="1915"/>
                  <a:pt x="1399" y="1763"/>
                </a:cubicBezTo>
                <a:lnTo>
                  <a:pt x="1368" y="608"/>
                </a:lnTo>
                <a:cubicBezTo>
                  <a:pt x="1368" y="243"/>
                  <a:pt x="1824" y="0"/>
                  <a:pt x="2128" y="274"/>
                </a:cubicBezTo>
                <a:close/>
              </a:path>
            </a:pathLst>
          </a:custGeom>
          <a:noFill/>
          <a:ln w="288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5" name="Google Shape;965;p21"/>
          <p:cNvSpPr/>
          <p:nvPr/>
        </p:nvSpPr>
        <p:spPr>
          <a:xfrm flipH="1">
            <a:off x="9926285" y="762928"/>
            <a:ext cx="212507" cy="211360"/>
          </a:xfrm>
          <a:custGeom>
            <a:avLst/>
            <a:gdLst/>
            <a:ahLst/>
            <a:cxnLst/>
            <a:rect l="l" t="t" r="r" b="b"/>
            <a:pathLst>
              <a:path w="5746" h="5715" fill="none" extrusionOk="0">
                <a:moveTo>
                  <a:pt x="2128" y="274"/>
                </a:moveTo>
                <a:lnTo>
                  <a:pt x="3040" y="912"/>
                </a:lnTo>
                <a:cubicBezTo>
                  <a:pt x="3131" y="1003"/>
                  <a:pt x="3314" y="1034"/>
                  <a:pt x="3435" y="973"/>
                </a:cubicBezTo>
                <a:lnTo>
                  <a:pt x="4499" y="608"/>
                </a:lnTo>
                <a:cubicBezTo>
                  <a:pt x="4864" y="486"/>
                  <a:pt x="5198" y="821"/>
                  <a:pt x="5077" y="1155"/>
                </a:cubicBezTo>
                <a:lnTo>
                  <a:pt x="4742" y="2219"/>
                </a:lnTo>
                <a:cubicBezTo>
                  <a:pt x="4712" y="2371"/>
                  <a:pt x="4712" y="2523"/>
                  <a:pt x="4834" y="2644"/>
                </a:cubicBezTo>
                <a:lnTo>
                  <a:pt x="5502" y="3556"/>
                </a:lnTo>
                <a:cubicBezTo>
                  <a:pt x="5745" y="3830"/>
                  <a:pt x="5533" y="4286"/>
                  <a:pt x="5138" y="4286"/>
                </a:cubicBezTo>
                <a:lnTo>
                  <a:pt x="4013" y="4286"/>
                </a:lnTo>
                <a:cubicBezTo>
                  <a:pt x="3861" y="4286"/>
                  <a:pt x="3709" y="4347"/>
                  <a:pt x="3618" y="4468"/>
                </a:cubicBezTo>
                <a:lnTo>
                  <a:pt x="2979" y="5410"/>
                </a:lnTo>
                <a:cubicBezTo>
                  <a:pt x="2767" y="5714"/>
                  <a:pt x="2311" y="5654"/>
                  <a:pt x="2189" y="5289"/>
                </a:cubicBezTo>
                <a:lnTo>
                  <a:pt x="1824" y="4225"/>
                </a:lnTo>
                <a:cubicBezTo>
                  <a:pt x="1794" y="4073"/>
                  <a:pt x="1672" y="3951"/>
                  <a:pt x="1520" y="3921"/>
                </a:cubicBezTo>
                <a:lnTo>
                  <a:pt x="457" y="3617"/>
                </a:lnTo>
                <a:cubicBezTo>
                  <a:pt x="92" y="3496"/>
                  <a:pt x="1" y="3040"/>
                  <a:pt x="305" y="2796"/>
                </a:cubicBezTo>
                <a:lnTo>
                  <a:pt x="1217" y="2128"/>
                </a:lnTo>
                <a:cubicBezTo>
                  <a:pt x="1338" y="2037"/>
                  <a:pt x="1399" y="1915"/>
                  <a:pt x="1399" y="1763"/>
                </a:cubicBezTo>
                <a:lnTo>
                  <a:pt x="1368" y="608"/>
                </a:lnTo>
                <a:cubicBezTo>
                  <a:pt x="1368" y="243"/>
                  <a:pt x="1824" y="0"/>
                  <a:pt x="2128" y="274"/>
                </a:cubicBezTo>
                <a:close/>
              </a:path>
            </a:pathLst>
          </a:custGeom>
          <a:noFill/>
          <a:ln w="2887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966" name="Google Shape;966;p21"/>
          <p:cNvGrpSpPr/>
          <p:nvPr/>
        </p:nvGrpSpPr>
        <p:grpSpPr>
          <a:xfrm rot="-1409023">
            <a:off x="-513086" y="5955658"/>
            <a:ext cx="1009748" cy="1152767"/>
            <a:chOff x="5585712" y="137416"/>
            <a:chExt cx="757289" cy="864550"/>
          </a:xfrm>
        </p:grpSpPr>
        <p:sp>
          <p:nvSpPr>
            <p:cNvPr id="967" name="Google Shape;967;p21"/>
            <p:cNvSpPr/>
            <p:nvPr/>
          </p:nvSpPr>
          <p:spPr>
            <a:xfrm>
              <a:off x="5606764" y="738904"/>
              <a:ext cx="129867" cy="146066"/>
            </a:xfrm>
            <a:custGeom>
              <a:avLst/>
              <a:gdLst/>
              <a:ahLst/>
              <a:cxnLst/>
              <a:rect l="l" t="t" r="r" b="b"/>
              <a:pathLst>
                <a:path w="4682" h="5266" extrusionOk="0">
                  <a:moveTo>
                    <a:pt x="2706" y="1"/>
                  </a:moveTo>
                  <a:cubicBezTo>
                    <a:pt x="2706" y="1"/>
                    <a:pt x="1" y="4712"/>
                    <a:pt x="913" y="5198"/>
                  </a:cubicBezTo>
                  <a:cubicBezTo>
                    <a:pt x="992" y="5245"/>
                    <a:pt x="1088" y="5266"/>
                    <a:pt x="1196" y="5266"/>
                  </a:cubicBezTo>
                  <a:cubicBezTo>
                    <a:pt x="2290" y="5266"/>
                    <a:pt x="4682" y="3101"/>
                    <a:pt x="4682" y="3101"/>
                  </a:cubicBezTo>
                  <a:lnTo>
                    <a:pt x="2706" y="1"/>
                  </a:lnTo>
                  <a:close/>
                </a:path>
              </a:pathLst>
            </a:custGeom>
            <a:solidFill>
              <a:srgbClr val="F05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8" name="Google Shape;968;p21"/>
            <p:cNvSpPr/>
            <p:nvPr/>
          </p:nvSpPr>
          <p:spPr>
            <a:xfrm>
              <a:off x="6009790" y="851879"/>
              <a:ext cx="91062" cy="150088"/>
            </a:xfrm>
            <a:custGeom>
              <a:avLst/>
              <a:gdLst/>
              <a:ahLst/>
              <a:cxnLst/>
              <a:rect l="l" t="t" r="r" b="b"/>
              <a:pathLst>
                <a:path w="3283" h="5411" extrusionOk="0">
                  <a:moveTo>
                    <a:pt x="3283" y="1"/>
                  </a:moveTo>
                  <a:lnTo>
                    <a:pt x="0" y="1703"/>
                  </a:lnTo>
                  <a:cubicBezTo>
                    <a:pt x="0" y="1703"/>
                    <a:pt x="1185" y="5381"/>
                    <a:pt x="2219" y="5411"/>
                  </a:cubicBezTo>
                  <a:cubicBezTo>
                    <a:pt x="3252" y="5411"/>
                    <a:pt x="3283" y="1"/>
                    <a:pt x="3283" y="1"/>
                  </a:cubicBezTo>
                  <a:close/>
                </a:path>
              </a:pathLst>
            </a:custGeom>
            <a:solidFill>
              <a:srgbClr val="F05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69" name="Google Shape;969;p21"/>
            <p:cNvSpPr/>
            <p:nvPr/>
          </p:nvSpPr>
          <p:spPr>
            <a:xfrm>
              <a:off x="5722402" y="155612"/>
              <a:ext cx="264643" cy="144401"/>
            </a:xfrm>
            <a:custGeom>
              <a:avLst/>
              <a:gdLst/>
              <a:ahLst/>
              <a:cxnLst/>
              <a:rect l="l" t="t" r="r" b="b"/>
              <a:pathLst>
                <a:path w="9541" h="5206" extrusionOk="0">
                  <a:moveTo>
                    <a:pt x="5166" y="1"/>
                  </a:moveTo>
                  <a:cubicBezTo>
                    <a:pt x="2660" y="1"/>
                    <a:pt x="194" y="1809"/>
                    <a:pt x="27" y="4829"/>
                  </a:cubicBezTo>
                  <a:cubicBezTo>
                    <a:pt x="0" y="5040"/>
                    <a:pt x="180" y="5205"/>
                    <a:pt x="387" y="5205"/>
                  </a:cubicBezTo>
                  <a:cubicBezTo>
                    <a:pt x="419" y="5205"/>
                    <a:pt x="450" y="5201"/>
                    <a:pt x="482" y="5193"/>
                  </a:cubicBezTo>
                  <a:lnTo>
                    <a:pt x="9145" y="2914"/>
                  </a:lnTo>
                  <a:cubicBezTo>
                    <a:pt x="9419" y="2853"/>
                    <a:pt x="9540" y="2549"/>
                    <a:pt x="9388" y="2306"/>
                  </a:cubicBezTo>
                  <a:cubicBezTo>
                    <a:pt x="8342" y="719"/>
                    <a:pt x="6746" y="1"/>
                    <a:pt x="5166" y="1"/>
                  </a:cubicBezTo>
                  <a:close/>
                </a:path>
              </a:pathLst>
            </a:custGeom>
            <a:solidFill>
              <a:srgbClr val="F05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0" name="Google Shape;970;p21"/>
            <p:cNvSpPr/>
            <p:nvPr/>
          </p:nvSpPr>
          <p:spPr>
            <a:xfrm>
              <a:off x="5839482" y="242791"/>
              <a:ext cx="43853" cy="89287"/>
            </a:xfrm>
            <a:custGeom>
              <a:avLst/>
              <a:gdLst/>
              <a:ahLst/>
              <a:cxnLst/>
              <a:rect l="l" t="t" r="r" b="b"/>
              <a:pathLst>
                <a:path w="1581" h="3219" extrusionOk="0">
                  <a:moveTo>
                    <a:pt x="474" y="0"/>
                  </a:moveTo>
                  <a:cubicBezTo>
                    <a:pt x="438" y="0"/>
                    <a:pt x="402" y="5"/>
                    <a:pt x="365" y="14"/>
                  </a:cubicBezTo>
                  <a:cubicBezTo>
                    <a:pt x="122" y="75"/>
                    <a:pt x="0" y="318"/>
                    <a:pt x="61" y="561"/>
                  </a:cubicBezTo>
                  <a:lnTo>
                    <a:pt x="669" y="2871"/>
                  </a:lnTo>
                  <a:cubicBezTo>
                    <a:pt x="721" y="3078"/>
                    <a:pt x="904" y="3219"/>
                    <a:pt x="1108" y="3219"/>
                  </a:cubicBezTo>
                  <a:cubicBezTo>
                    <a:pt x="1143" y="3219"/>
                    <a:pt x="1180" y="3215"/>
                    <a:pt x="1216" y="3205"/>
                  </a:cubicBezTo>
                  <a:cubicBezTo>
                    <a:pt x="1429" y="3114"/>
                    <a:pt x="1581" y="2871"/>
                    <a:pt x="1520" y="2658"/>
                  </a:cubicBezTo>
                  <a:lnTo>
                    <a:pt x="912" y="318"/>
                  </a:lnTo>
                  <a:cubicBezTo>
                    <a:pt x="860" y="137"/>
                    <a:pt x="677" y="0"/>
                    <a:pt x="474" y="0"/>
                  </a:cubicBezTo>
                  <a:close/>
                </a:path>
              </a:pathLst>
            </a:custGeom>
            <a:solidFill>
              <a:srgbClr val="6B41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1" name="Google Shape;971;p21"/>
            <p:cNvSpPr/>
            <p:nvPr/>
          </p:nvSpPr>
          <p:spPr>
            <a:xfrm>
              <a:off x="5810801" y="137416"/>
              <a:ext cx="44713" cy="89287"/>
            </a:xfrm>
            <a:custGeom>
              <a:avLst/>
              <a:gdLst/>
              <a:ahLst/>
              <a:cxnLst/>
              <a:rect l="l" t="t" r="r" b="b"/>
              <a:pathLst>
                <a:path w="1612" h="3219" extrusionOk="0">
                  <a:moveTo>
                    <a:pt x="504" y="0"/>
                  </a:moveTo>
                  <a:cubicBezTo>
                    <a:pt x="469" y="0"/>
                    <a:pt x="433" y="4"/>
                    <a:pt x="396" y="14"/>
                  </a:cubicBezTo>
                  <a:cubicBezTo>
                    <a:pt x="153" y="74"/>
                    <a:pt x="1" y="317"/>
                    <a:pt x="61" y="561"/>
                  </a:cubicBezTo>
                  <a:lnTo>
                    <a:pt x="700" y="2871"/>
                  </a:lnTo>
                  <a:cubicBezTo>
                    <a:pt x="751" y="3078"/>
                    <a:pt x="935" y="3218"/>
                    <a:pt x="1139" y="3218"/>
                  </a:cubicBezTo>
                  <a:cubicBezTo>
                    <a:pt x="1174" y="3218"/>
                    <a:pt x="1211" y="3214"/>
                    <a:pt x="1247" y="3205"/>
                  </a:cubicBezTo>
                  <a:cubicBezTo>
                    <a:pt x="1460" y="3114"/>
                    <a:pt x="1612" y="2871"/>
                    <a:pt x="1551" y="2658"/>
                  </a:cubicBezTo>
                  <a:lnTo>
                    <a:pt x="943" y="317"/>
                  </a:lnTo>
                  <a:cubicBezTo>
                    <a:pt x="866" y="137"/>
                    <a:pt x="700" y="0"/>
                    <a:pt x="504" y="0"/>
                  </a:cubicBezTo>
                  <a:close/>
                </a:path>
              </a:pathLst>
            </a:custGeom>
            <a:solidFill>
              <a:srgbClr val="6B41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2" name="Google Shape;972;p21"/>
            <p:cNvSpPr/>
            <p:nvPr/>
          </p:nvSpPr>
          <p:spPr>
            <a:xfrm>
              <a:off x="5722458" y="155612"/>
              <a:ext cx="263728" cy="144901"/>
            </a:xfrm>
            <a:custGeom>
              <a:avLst/>
              <a:gdLst/>
              <a:ahLst/>
              <a:cxnLst/>
              <a:rect l="l" t="t" r="r" b="b"/>
              <a:pathLst>
                <a:path w="9508" h="5224" extrusionOk="0">
                  <a:moveTo>
                    <a:pt x="5164" y="1"/>
                  </a:moveTo>
                  <a:cubicBezTo>
                    <a:pt x="2658" y="1"/>
                    <a:pt x="192" y="1809"/>
                    <a:pt x="25" y="4829"/>
                  </a:cubicBezTo>
                  <a:cubicBezTo>
                    <a:pt x="1" y="4970"/>
                    <a:pt x="69" y="5112"/>
                    <a:pt x="200" y="5182"/>
                  </a:cubicBezTo>
                  <a:lnTo>
                    <a:pt x="200" y="5182"/>
                  </a:lnTo>
                  <a:cubicBezTo>
                    <a:pt x="191" y="5176"/>
                    <a:pt x="183" y="5170"/>
                    <a:pt x="177" y="5163"/>
                  </a:cubicBezTo>
                  <a:cubicBezTo>
                    <a:pt x="3125" y="3978"/>
                    <a:pt x="6256" y="3127"/>
                    <a:pt x="9417" y="2701"/>
                  </a:cubicBezTo>
                  <a:lnTo>
                    <a:pt x="9417" y="2701"/>
                  </a:lnTo>
                  <a:cubicBezTo>
                    <a:pt x="9386" y="2762"/>
                    <a:pt x="9356" y="2792"/>
                    <a:pt x="9326" y="2823"/>
                  </a:cubicBezTo>
                  <a:cubicBezTo>
                    <a:pt x="9478" y="2701"/>
                    <a:pt x="9508" y="2458"/>
                    <a:pt x="9386" y="2306"/>
                  </a:cubicBezTo>
                  <a:cubicBezTo>
                    <a:pt x="8340" y="719"/>
                    <a:pt x="6744" y="1"/>
                    <a:pt x="5164" y="1"/>
                  </a:cubicBezTo>
                  <a:close/>
                  <a:moveTo>
                    <a:pt x="200" y="5182"/>
                  </a:moveTo>
                  <a:cubicBezTo>
                    <a:pt x="233" y="5205"/>
                    <a:pt x="281" y="5224"/>
                    <a:pt x="328" y="5224"/>
                  </a:cubicBezTo>
                  <a:cubicBezTo>
                    <a:pt x="281" y="5217"/>
                    <a:pt x="238" y="5203"/>
                    <a:pt x="200" y="5182"/>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3" name="Google Shape;973;p21"/>
            <p:cNvSpPr/>
            <p:nvPr/>
          </p:nvSpPr>
          <p:spPr>
            <a:xfrm>
              <a:off x="6094085" y="236162"/>
              <a:ext cx="248916" cy="212969"/>
            </a:xfrm>
            <a:custGeom>
              <a:avLst/>
              <a:gdLst/>
              <a:ahLst/>
              <a:cxnLst/>
              <a:rect l="l" t="t" r="r" b="b"/>
              <a:pathLst>
                <a:path w="8974" h="7678" extrusionOk="0">
                  <a:moveTo>
                    <a:pt x="2606" y="1"/>
                  </a:moveTo>
                  <a:cubicBezTo>
                    <a:pt x="1857" y="1"/>
                    <a:pt x="1077" y="173"/>
                    <a:pt x="305" y="557"/>
                  </a:cubicBezTo>
                  <a:cubicBezTo>
                    <a:pt x="61" y="678"/>
                    <a:pt x="1" y="1013"/>
                    <a:pt x="213" y="1195"/>
                  </a:cubicBezTo>
                  <a:lnTo>
                    <a:pt x="6505" y="7548"/>
                  </a:lnTo>
                  <a:cubicBezTo>
                    <a:pt x="6582" y="7637"/>
                    <a:pt x="6690" y="7678"/>
                    <a:pt x="6796" y="7678"/>
                  </a:cubicBezTo>
                  <a:cubicBezTo>
                    <a:pt x="6945" y="7678"/>
                    <a:pt x="7091" y="7598"/>
                    <a:pt x="7144" y="7457"/>
                  </a:cubicBezTo>
                  <a:cubicBezTo>
                    <a:pt x="8974" y="3822"/>
                    <a:pt x="6131" y="1"/>
                    <a:pt x="2606" y="1"/>
                  </a:cubicBezTo>
                  <a:close/>
                </a:path>
              </a:pathLst>
            </a:custGeom>
            <a:solidFill>
              <a:srgbClr val="F05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4" name="Google Shape;974;p21"/>
            <p:cNvSpPr/>
            <p:nvPr/>
          </p:nvSpPr>
          <p:spPr>
            <a:xfrm>
              <a:off x="6136246" y="335490"/>
              <a:ext cx="74226" cy="71674"/>
            </a:xfrm>
            <a:custGeom>
              <a:avLst/>
              <a:gdLst/>
              <a:ahLst/>
              <a:cxnLst/>
              <a:rect l="l" t="t" r="r" b="b"/>
              <a:pathLst>
                <a:path w="2676" h="2584" extrusionOk="0">
                  <a:moveTo>
                    <a:pt x="2178" y="0"/>
                  </a:moveTo>
                  <a:cubicBezTo>
                    <a:pt x="2067" y="0"/>
                    <a:pt x="1961" y="46"/>
                    <a:pt x="1885" y="137"/>
                  </a:cubicBezTo>
                  <a:lnTo>
                    <a:pt x="183" y="1839"/>
                  </a:lnTo>
                  <a:cubicBezTo>
                    <a:pt x="0" y="2022"/>
                    <a:pt x="0" y="2295"/>
                    <a:pt x="183" y="2447"/>
                  </a:cubicBezTo>
                  <a:cubicBezTo>
                    <a:pt x="259" y="2538"/>
                    <a:pt x="365" y="2584"/>
                    <a:pt x="475" y="2584"/>
                  </a:cubicBezTo>
                  <a:cubicBezTo>
                    <a:pt x="586" y="2584"/>
                    <a:pt x="700" y="2538"/>
                    <a:pt x="791" y="2447"/>
                  </a:cubicBezTo>
                  <a:lnTo>
                    <a:pt x="2493" y="775"/>
                  </a:lnTo>
                  <a:cubicBezTo>
                    <a:pt x="2675" y="593"/>
                    <a:pt x="2675" y="319"/>
                    <a:pt x="2493" y="137"/>
                  </a:cubicBezTo>
                  <a:cubicBezTo>
                    <a:pt x="2402" y="46"/>
                    <a:pt x="2288" y="0"/>
                    <a:pt x="2178" y="0"/>
                  </a:cubicBezTo>
                  <a:close/>
                </a:path>
              </a:pathLst>
            </a:custGeom>
            <a:solidFill>
              <a:srgbClr val="6B41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5" name="Google Shape;975;p21"/>
            <p:cNvSpPr/>
            <p:nvPr/>
          </p:nvSpPr>
          <p:spPr>
            <a:xfrm>
              <a:off x="6212967" y="258768"/>
              <a:ext cx="74226" cy="71674"/>
            </a:xfrm>
            <a:custGeom>
              <a:avLst/>
              <a:gdLst/>
              <a:ahLst/>
              <a:cxnLst/>
              <a:rect l="l" t="t" r="r" b="b"/>
              <a:pathLst>
                <a:path w="2676" h="2584" extrusionOk="0">
                  <a:moveTo>
                    <a:pt x="2204" y="0"/>
                  </a:moveTo>
                  <a:cubicBezTo>
                    <a:pt x="2090" y="0"/>
                    <a:pt x="1976" y="46"/>
                    <a:pt x="1885" y="137"/>
                  </a:cubicBezTo>
                  <a:lnTo>
                    <a:pt x="183" y="1839"/>
                  </a:lnTo>
                  <a:cubicBezTo>
                    <a:pt x="0" y="1991"/>
                    <a:pt x="0" y="2295"/>
                    <a:pt x="183" y="2447"/>
                  </a:cubicBezTo>
                  <a:cubicBezTo>
                    <a:pt x="274" y="2538"/>
                    <a:pt x="388" y="2584"/>
                    <a:pt x="502" y="2584"/>
                  </a:cubicBezTo>
                  <a:cubicBezTo>
                    <a:pt x="616" y="2584"/>
                    <a:pt x="730" y="2538"/>
                    <a:pt x="821" y="2447"/>
                  </a:cubicBezTo>
                  <a:lnTo>
                    <a:pt x="2523" y="775"/>
                  </a:lnTo>
                  <a:cubicBezTo>
                    <a:pt x="2675" y="593"/>
                    <a:pt x="2675" y="319"/>
                    <a:pt x="2523" y="137"/>
                  </a:cubicBezTo>
                  <a:cubicBezTo>
                    <a:pt x="2432" y="46"/>
                    <a:pt x="2318" y="0"/>
                    <a:pt x="2204" y="0"/>
                  </a:cubicBezTo>
                  <a:close/>
                </a:path>
              </a:pathLst>
            </a:custGeom>
            <a:solidFill>
              <a:srgbClr val="6B41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6" name="Google Shape;976;p21"/>
            <p:cNvSpPr/>
            <p:nvPr/>
          </p:nvSpPr>
          <p:spPr>
            <a:xfrm>
              <a:off x="6095832" y="236162"/>
              <a:ext cx="247169" cy="212442"/>
            </a:xfrm>
            <a:custGeom>
              <a:avLst/>
              <a:gdLst/>
              <a:ahLst/>
              <a:cxnLst/>
              <a:rect l="l" t="t" r="r" b="b"/>
              <a:pathLst>
                <a:path w="8911" h="7659" extrusionOk="0">
                  <a:moveTo>
                    <a:pt x="10" y="914"/>
                  </a:moveTo>
                  <a:lnTo>
                    <a:pt x="10" y="914"/>
                  </a:lnTo>
                  <a:cubicBezTo>
                    <a:pt x="1" y="957"/>
                    <a:pt x="7" y="1000"/>
                    <a:pt x="29" y="1043"/>
                  </a:cubicBezTo>
                  <a:cubicBezTo>
                    <a:pt x="16" y="999"/>
                    <a:pt x="10" y="955"/>
                    <a:pt x="10" y="914"/>
                  </a:cubicBezTo>
                  <a:close/>
                  <a:moveTo>
                    <a:pt x="2543" y="1"/>
                  </a:moveTo>
                  <a:cubicBezTo>
                    <a:pt x="1794" y="1"/>
                    <a:pt x="1014" y="173"/>
                    <a:pt x="242" y="557"/>
                  </a:cubicBezTo>
                  <a:cubicBezTo>
                    <a:pt x="98" y="629"/>
                    <a:pt x="10" y="758"/>
                    <a:pt x="10" y="914"/>
                  </a:cubicBezTo>
                  <a:lnTo>
                    <a:pt x="10" y="914"/>
                  </a:lnTo>
                  <a:cubicBezTo>
                    <a:pt x="14" y="896"/>
                    <a:pt x="20" y="878"/>
                    <a:pt x="29" y="861"/>
                  </a:cubicBezTo>
                  <a:cubicBezTo>
                    <a:pt x="1275" y="1834"/>
                    <a:pt x="2491" y="2897"/>
                    <a:pt x="3616" y="4052"/>
                  </a:cubicBezTo>
                  <a:cubicBezTo>
                    <a:pt x="4740" y="5177"/>
                    <a:pt x="5804" y="6362"/>
                    <a:pt x="6777" y="7639"/>
                  </a:cubicBezTo>
                  <a:lnTo>
                    <a:pt x="6594" y="7639"/>
                  </a:lnTo>
                  <a:cubicBezTo>
                    <a:pt x="6640" y="7652"/>
                    <a:pt x="6684" y="7658"/>
                    <a:pt x="6726" y="7658"/>
                  </a:cubicBezTo>
                  <a:cubicBezTo>
                    <a:pt x="6881" y="7658"/>
                    <a:pt x="7009" y="7576"/>
                    <a:pt x="7081" y="7457"/>
                  </a:cubicBezTo>
                  <a:cubicBezTo>
                    <a:pt x="8911" y="3822"/>
                    <a:pt x="6068" y="1"/>
                    <a:pt x="254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7" name="Google Shape;977;p21"/>
            <p:cNvSpPr/>
            <p:nvPr/>
          </p:nvSpPr>
          <p:spPr>
            <a:xfrm>
              <a:off x="5585712" y="275438"/>
              <a:ext cx="719178" cy="639460"/>
            </a:xfrm>
            <a:custGeom>
              <a:avLst/>
              <a:gdLst/>
              <a:ahLst/>
              <a:cxnLst/>
              <a:rect l="l" t="t" r="r" b="b"/>
              <a:pathLst>
                <a:path w="25928" h="23054" extrusionOk="0">
                  <a:moveTo>
                    <a:pt x="12978" y="1"/>
                  </a:moveTo>
                  <a:cubicBezTo>
                    <a:pt x="9623" y="1"/>
                    <a:pt x="6293" y="1462"/>
                    <a:pt x="4012" y="4278"/>
                  </a:cubicBezTo>
                  <a:cubicBezTo>
                    <a:pt x="0" y="9202"/>
                    <a:pt x="760" y="16466"/>
                    <a:pt x="5714" y="20479"/>
                  </a:cubicBezTo>
                  <a:cubicBezTo>
                    <a:pt x="7853" y="22211"/>
                    <a:pt x="10422" y="23053"/>
                    <a:pt x="12972" y="23053"/>
                  </a:cubicBezTo>
                  <a:cubicBezTo>
                    <a:pt x="16329" y="23053"/>
                    <a:pt x="19652" y="21592"/>
                    <a:pt x="21915" y="18776"/>
                  </a:cubicBezTo>
                  <a:cubicBezTo>
                    <a:pt x="25928" y="13822"/>
                    <a:pt x="25168" y="6588"/>
                    <a:pt x="20213" y="2576"/>
                  </a:cubicBezTo>
                  <a:cubicBezTo>
                    <a:pt x="18088" y="844"/>
                    <a:pt x="15526" y="1"/>
                    <a:pt x="1297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8" name="Google Shape;978;p21"/>
            <p:cNvSpPr/>
            <p:nvPr/>
          </p:nvSpPr>
          <p:spPr>
            <a:xfrm>
              <a:off x="5658217" y="340455"/>
              <a:ext cx="574166" cy="510176"/>
            </a:xfrm>
            <a:custGeom>
              <a:avLst/>
              <a:gdLst/>
              <a:ahLst/>
              <a:cxnLst/>
              <a:rect l="l" t="t" r="r" b="b"/>
              <a:pathLst>
                <a:path w="20700" h="18393" extrusionOk="0">
                  <a:moveTo>
                    <a:pt x="10373" y="1"/>
                  </a:moveTo>
                  <a:cubicBezTo>
                    <a:pt x="9351" y="1"/>
                    <a:pt x="8312" y="173"/>
                    <a:pt x="7295" y="536"/>
                  </a:cubicBezTo>
                  <a:cubicBezTo>
                    <a:pt x="2493" y="2238"/>
                    <a:pt x="0" y="7496"/>
                    <a:pt x="1702" y="12268"/>
                  </a:cubicBezTo>
                  <a:cubicBezTo>
                    <a:pt x="3044" y="16029"/>
                    <a:pt x="6594" y="18393"/>
                    <a:pt x="10374" y="18393"/>
                  </a:cubicBezTo>
                  <a:cubicBezTo>
                    <a:pt x="11390" y="18393"/>
                    <a:pt x="12424" y="18222"/>
                    <a:pt x="13435" y="17861"/>
                  </a:cubicBezTo>
                  <a:cubicBezTo>
                    <a:pt x="18207" y="16159"/>
                    <a:pt x="20700" y="10900"/>
                    <a:pt x="19028" y="6128"/>
                  </a:cubicBezTo>
                  <a:cubicBezTo>
                    <a:pt x="17688" y="2349"/>
                    <a:pt x="14147" y="1"/>
                    <a:pt x="10373" y="1"/>
                  </a:cubicBezTo>
                  <a:close/>
                </a:path>
              </a:pathLst>
            </a:custGeom>
            <a:solidFill>
              <a:srgbClr val="FD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79" name="Google Shape;979;p21"/>
            <p:cNvSpPr/>
            <p:nvPr/>
          </p:nvSpPr>
          <p:spPr>
            <a:xfrm>
              <a:off x="5923000" y="578054"/>
              <a:ext cx="42133" cy="35282"/>
            </a:xfrm>
            <a:custGeom>
              <a:avLst/>
              <a:gdLst/>
              <a:ahLst/>
              <a:cxnLst/>
              <a:rect l="l" t="t" r="r" b="b"/>
              <a:pathLst>
                <a:path w="1519" h="1272" extrusionOk="0">
                  <a:moveTo>
                    <a:pt x="800" y="1"/>
                  </a:moveTo>
                  <a:cubicBezTo>
                    <a:pt x="335" y="1"/>
                    <a:pt x="0" y="532"/>
                    <a:pt x="272" y="967"/>
                  </a:cubicBezTo>
                  <a:cubicBezTo>
                    <a:pt x="389" y="1175"/>
                    <a:pt x="589" y="1271"/>
                    <a:pt x="792" y="1271"/>
                  </a:cubicBezTo>
                  <a:cubicBezTo>
                    <a:pt x="1064" y="1271"/>
                    <a:pt x="1340" y="1098"/>
                    <a:pt x="1427" y="784"/>
                  </a:cubicBezTo>
                  <a:cubicBezTo>
                    <a:pt x="1518" y="450"/>
                    <a:pt x="1305" y="116"/>
                    <a:pt x="971" y="24"/>
                  </a:cubicBezTo>
                  <a:cubicBezTo>
                    <a:pt x="913" y="8"/>
                    <a:pt x="855" y="1"/>
                    <a:pt x="800" y="1"/>
                  </a:cubicBezTo>
                  <a:close/>
                </a:path>
              </a:pathLst>
            </a:custGeom>
            <a:solidFill>
              <a:srgbClr val="F443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0" name="Google Shape;980;p21"/>
            <p:cNvSpPr/>
            <p:nvPr/>
          </p:nvSpPr>
          <p:spPr>
            <a:xfrm>
              <a:off x="5938117" y="414320"/>
              <a:ext cx="56501" cy="182984"/>
            </a:xfrm>
            <a:custGeom>
              <a:avLst/>
              <a:gdLst/>
              <a:ahLst/>
              <a:cxnLst/>
              <a:rect l="l" t="t" r="r" b="b"/>
              <a:pathLst>
                <a:path w="2037" h="6597" extrusionOk="0">
                  <a:moveTo>
                    <a:pt x="2037" y="0"/>
                  </a:moveTo>
                  <a:lnTo>
                    <a:pt x="0" y="6444"/>
                  </a:lnTo>
                  <a:lnTo>
                    <a:pt x="517" y="6596"/>
                  </a:lnTo>
                  <a:lnTo>
                    <a:pt x="2037" y="0"/>
                  </a:lnTo>
                  <a:close/>
                </a:path>
              </a:pathLst>
            </a:custGeom>
            <a:solidFill>
              <a:srgbClr val="F443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1" name="Google Shape;981;p21"/>
            <p:cNvSpPr/>
            <p:nvPr/>
          </p:nvSpPr>
          <p:spPr>
            <a:xfrm>
              <a:off x="5826834" y="588844"/>
              <a:ext cx="122267" cy="75058"/>
            </a:xfrm>
            <a:custGeom>
              <a:avLst/>
              <a:gdLst/>
              <a:ahLst/>
              <a:cxnLst/>
              <a:rect l="l" t="t" r="r" b="b"/>
              <a:pathLst>
                <a:path w="4408" h="2706" extrusionOk="0">
                  <a:moveTo>
                    <a:pt x="4134" y="0"/>
                  </a:moveTo>
                  <a:lnTo>
                    <a:pt x="0" y="2705"/>
                  </a:lnTo>
                  <a:lnTo>
                    <a:pt x="4408" y="456"/>
                  </a:lnTo>
                  <a:lnTo>
                    <a:pt x="4134" y="0"/>
                  </a:lnTo>
                  <a:close/>
                </a:path>
              </a:pathLst>
            </a:custGeom>
            <a:solidFill>
              <a:srgbClr val="F443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2" name="Google Shape;982;p21"/>
            <p:cNvSpPr/>
            <p:nvPr/>
          </p:nvSpPr>
          <p:spPr>
            <a:xfrm>
              <a:off x="5772024" y="744812"/>
              <a:ext cx="18584" cy="18584"/>
            </a:xfrm>
            <a:custGeom>
              <a:avLst/>
              <a:gdLst/>
              <a:ahLst/>
              <a:cxnLst/>
              <a:rect l="l" t="t" r="r" b="b"/>
              <a:pathLst>
                <a:path w="670" h="670" fill="none" extrusionOk="0">
                  <a:moveTo>
                    <a:pt x="0" y="669"/>
                  </a:moveTo>
                  <a:lnTo>
                    <a:pt x="669" y="0"/>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3" name="Google Shape;983;p21"/>
            <p:cNvSpPr/>
            <p:nvPr/>
          </p:nvSpPr>
          <p:spPr>
            <a:xfrm>
              <a:off x="6092393" y="425276"/>
              <a:ext cx="18584" cy="18584"/>
            </a:xfrm>
            <a:custGeom>
              <a:avLst/>
              <a:gdLst/>
              <a:ahLst/>
              <a:cxnLst/>
              <a:rect l="l" t="t" r="r" b="b"/>
              <a:pathLst>
                <a:path w="670" h="670" fill="none" extrusionOk="0">
                  <a:moveTo>
                    <a:pt x="1" y="669"/>
                  </a:moveTo>
                  <a:lnTo>
                    <a:pt x="670" y="0"/>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4" name="Google Shape;984;p21"/>
            <p:cNvSpPr/>
            <p:nvPr/>
          </p:nvSpPr>
          <p:spPr>
            <a:xfrm>
              <a:off x="5710475" y="648701"/>
              <a:ext cx="25324" cy="6768"/>
            </a:xfrm>
            <a:custGeom>
              <a:avLst/>
              <a:gdLst/>
              <a:ahLst/>
              <a:cxnLst/>
              <a:rect l="l" t="t" r="r" b="b"/>
              <a:pathLst>
                <a:path w="913" h="244" fill="none" extrusionOk="0">
                  <a:moveTo>
                    <a:pt x="1" y="243"/>
                  </a:moveTo>
                  <a:lnTo>
                    <a:pt x="912" y="0"/>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5" name="Google Shape;985;p21"/>
            <p:cNvSpPr/>
            <p:nvPr/>
          </p:nvSpPr>
          <p:spPr>
            <a:xfrm>
              <a:off x="6148034" y="532343"/>
              <a:ext cx="25324" cy="6768"/>
            </a:xfrm>
            <a:custGeom>
              <a:avLst/>
              <a:gdLst/>
              <a:ahLst/>
              <a:cxnLst/>
              <a:rect l="l" t="t" r="r" b="b"/>
              <a:pathLst>
                <a:path w="913" h="244" fill="none" extrusionOk="0">
                  <a:moveTo>
                    <a:pt x="1" y="244"/>
                  </a:moveTo>
                  <a:lnTo>
                    <a:pt x="913" y="1"/>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6" name="Google Shape;986;p21"/>
            <p:cNvSpPr/>
            <p:nvPr/>
          </p:nvSpPr>
          <p:spPr>
            <a:xfrm>
              <a:off x="5710475" y="531511"/>
              <a:ext cx="25324" cy="6768"/>
            </a:xfrm>
            <a:custGeom>
              <a:avLst/>
              <a:gdLst/>
              <a:ahLst/>
              <a:cxnLst/>
              <a:rect l="l" t="t" r="r" b="b"/>
              <a:pathLst>
                <a:path w="913" h="244" fill="none" extrusionOk="0">
                  <a:moveTo>
                    <a:pt x="1" y="0"/>
                  </a:moveTo>
                  <a:lnTo>
                    <a:pt x="912" y="243"/>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7" name="Google Shape;987;p21"/>
            <p:cNvSpPr/>
            <p:nvPr/>
          </p:nvSpPr>
          <p:spPr>
            <a:xfrm>
              <a:off x="6147202" y="649534"/>
              <a:ext cx="25324" cy="6768"/>
            </a:xfrm>
            <a:custGeom>
              <a:avLst/>
              <a:gdLst/>
              <a:ahLst/>
              <a:cxnLst/>
              <a:rect l="l" t="t" r="r" b="b"/>
              <a:pathLst>
                <a:path w="913" h="244" fill="none" extrusionOk="0">
                  <a:moveTo>
                    <a:pt x="1" y="1"/>
                  </a:moveTo>
                  <a:lnTo>
                    <a:pt x="912" y="244"/>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8" name="Google Shape;988;p21"/>
            <p:cNvSpPr/>
            <p:nvPr/>
          </p:nvSpPr>
          <p:spPr>
            <a:xfrm>
              <a:off x="5772857" y="424444"/>
              <a:ext cx="18584" cy="18556"/>
            </a:xfrm>
            <a:custGeom>
              <a:avLst/>
              <a:gdLst/>
              <a:ahLst/>
              <a:cxnLst/>
              <a:rect l="l" t="t" r="r" b="b"/>
              <a:pathLst>
                <a:path w="670" h="669" fill="none" extrusionOk="0">
                  <a:moveTo>
                    <a:pt x="1" y="0"/>
                  </a:moveTo>
                  <a:lnTo>
                    <a:pt x="670" y="669"/>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89" name="Google Shape;989;p21"/>
            <p:cNvSpPr/>
            <p:nvPr/>
          </p:nvSpPr>
          <p:spPr>
            <a:xfrm>
              <a:off x="6092393" y="744812"/>
              <a:ext cx="17752" cy="19416"/>
            </a:xfrm>
            <a:custGeom>
              <a:avLst/>
              <a:gdLst/>
              <a:ahLst/>
              <a:cxnLst/>
              <a:rect l="l" t="t" r="r" b="b"/>
              <a:pathLst>
                <a:path w="640" h="700" fill="none" extrusionOk="0">
                  <a:moveTo>
                    <a:pt x="1" y="0"/>
                  </a:moveTo>
                  <a:lnTo>
                    <a:pt x="639" y="699"/>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0" name="Google Shape;990;p21"/>
            <p:cNvSpPr/>
            <p:nvPr/>
          </p:nvSpPr>
          <p:spPr>
            <a:xfrm>
              <a:off x="5879951" y="362894"/>
              <a:ext cx="6768" cy="25297"/>
            </a:xfrm>
            <a:custGeom>
              <a:avLst/>
              <a:gdLst/>
              <a:ahLst/>
              <a:cxnLst/>
              <a:rect l="l" t="t" r="r" b="b"/>
              <a:pathLst>
                <a:path w="244" h="912" fill="none" extrusionOk="0">
                  <a:moveTo>
                    <a:pt x="0" y="0"/>
                  </a:moveTo>
                  <a:lnTo>
                    <a:pt x="243" y="912"/>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1" name="Google Shape;991;p21"/>
            <p:cNvSpPr/>
            <p:nvPr/>
          </p:nvSpPr>
          <p:spPr>
            <a:xfrm>
              <a:off x="5996282" y="800453"/>
              <a:ext cx="6768" cy="25324"/>
            </a:xfrm>
            <a:custGeom>
              <a:avLst/>
              <a:gdLst/>
              <a:ahLst/>
              <a:cxnLst/>
              <a:rect l="l" t="t" r="r" b="b"/>
              <a:pathLst>
                <a:path w="244" h="913" fill="none" extrusionOk="0">
                  <a:moveTo>
                    <a:pt x="1" y="0"/>
                  </a:moveTo>
                  <a:lnTo>
                    <a:pt x="244" y="912"/>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2" name="Google Shape;992;p21"/>
            <p:cNvSpPr/>
            <p:nvPr/>
          </p:nvSpPr>
          <p:spPr>
            <a:xfrm>
              <a:off x="5997142" y="362894"/>
              <a:ext cx="6768" cy="25297"/>
            </a:xfrm>
            <a:custGeom>
              <a:avLst/>
              <a:gdLst/>
              <a:ahLst/>
              <a:cxnLst/>
              <a:rect l="l" t="t" r="r" b="b"/>
              <a:pathLst>
                <a:path w="244" h="912" fill="none" extrusionOk="0">
                  <a:moveTo>
                    <a:pt x="243" y="0"/>
                  </a:moveTo>
                  <a:lnTo>
                    <a:pt x="0" y="912"/>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3" name="Google Shape;993;p21"/>
            <p:cNvSpPr/>
            <p:nvPr/>
          </p:nvSpPr>
          <p:spPr>
            <a:xfrm>
              <a:off x="5879091" y="800453"/>
              <a:ext cx="6768" cy="24464"/>
            </a:xfrm>
            <a:custGeom>
              <a:avLst/>
              <a:gdLst/>
              <a:ahLst/>
              <a:cxnLst/>
              <a:rect l="l" t="t" r="r" b="b"/>
              <a:pathLst>
                <a:path w="244" h="882" fill="none" extrusionOk="0">
                  <a:moveTo>
                    <a:pt x="244" y="0"/>
                  </a:moveTo>
                  <a:lnTo>
                    <a:pt x="1" y="882"/>
                  </a:lnTo>
                </a:path>
              </a:pathLst>
            </a:custGeom>
            <a:noFill/>
            <a:ln w="6075" cap="rnd" cmpd="sng">
              <a:solidFill>
                <a:srgbClr val="F44336"/>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994" name="Google Shape;994;p21"/>
          <p:cNvGrpSpPr/>
          <p:nvPr/>
        </p:nvGrpSpPr>
        <p:grpSpPr>
          <a:xfrm>
            <a:off x="11184300" y="200467"/>
            <a:ext cx="703200" cy="980100"/>
            <a:chOff x="3553100" y="1256250"/>
            <a:chExt cx="527400" cy="735075"/>
          </a:xfrm>
        </p:grpSpPr>
        <p:sp>
          <p:nvSpPr>
            <p:cNvPr id="995" name="Google Shape;995;p21"/>
            <p:cNvSpPr/>
            <p:nvPr/>
          </p:nvSpPr>
          <p:spPr>
            <a:xfrm>
              <a:off x="3885925" y="1874350"/>
              <a:ext cx="148225" cy="116975"/>
            </a:xfrm>
            <a:custGeom>
              <a:avLst/>
              <a:gdLst/>
              <a:ahLst/>
              <a:cxnLst/>
              <a:rect l="l" t="t" r="r" b="b"/>
              <a:pathLst>
                <a:path w="5929" h="4679" extrusionOk="0">
                  <a:moveTo>
                    <a:pt x="5107" y="0"/>
                  </a:moveTo>
                  <a:lnTo>
                    <a:pt x="1" y="1489"/>
                  </a:lnTo>
                  <a:lnTo>
                    <a:pt x="487" y="3192"/>
                  </a:lnTo>
                  <a:cubicBezTo>
                    <a:pt x="761" y="4088"/>
                    <a:pt x="1566" y="4679"/>
                    <a:pt x="2450" y="4679"/>
                  </a:cubicBezTo>
                  <a:cubicBezTo>
                    <a:pt x="2644" y="4679"/>
                    <a:pt x="2843" y="4650"/>
                    <a:pt x="3040" y="4590"/>
                  </a:cubicBezTo>
                  <a:lnTo>
                    <a:pt x="4226" y="4255"/>
                  </a:lnTo>
                  <a:cubicBezTo>
                    <a:pt x="5290" y="3921"/>
                    <a:pt x="5928" y="2796"/>
                    <a:pt x="5624" y="1702"/>
                  </a:cubicBezTo>
                  <a:lnTo>
                    <a:pt x="5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6" name="Google Shape;996;p21"/>
            <p:cNvSpPr/>
            <p:nvPr/>
          </p:nvSpPr>
          <p:spPr>
            <a:xfrm>
              <a:off x="3841850" y="1837100"/>
              <a:ext cx="210525" cy="132525"/>
            </a:xfrm>
            <a:custGeom>
              <a:avLst/>
              <a:gdLst/>
              <a:ahLst/>
              <a:cxnLst/>
              <a:rect l="l" t="t" r="r" b="b"/>
              <a:pathLst>
                <a:path w="8421" h="5301" extrusionOk="0">
                  <a:moveTo>
                    <a:pt x="7661" y="1"/>
                  </a:moveTo>
                  <a:lnTo>
                    <a:pt x="1" y="2189"/>
                  </a:lnTo>
                  <a:lnTo>
                    <a:pt x="366" y="3496"/>
                  </a:lnTo>
                  <a:cubicBezTo>
                    <a:pt x="692" y="4574"/>
                    <a:pt x="1679" y="5300"/>
                    <a:pt x="2765" y="5300"/>
                  </a:cubicBezTo>
                  <a:cubicBezTo>
                    <a:pt x="2996" y="5300"/>
                    <a:pt x="3232" y="5268"/>
                    <a:pt x="3466" y="5198"/>
                  </a:cubicBezTo>
                  <a:lnTo>
                    <a:pt x="6323" y="4378"/>
                  </a:lnTo>
                  <a:cubicBezTo>
                    <a:pt x="7661" y="4013"/>
                    <a:pt x="8421" y="2615"/>
                    <a:pt x="8025" y="1277"/>
                  </a:cubicBezTo>
                  <a:lnTo>
                    <a:pt x="766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7" name="Google Shape;997;p21"/>
            <p:cNvSpPr/>
            <p:nvPr/>
          </p:nvSpPr>
          <p:spPr>
            <a:xfrm>
              <a:off x="3553100" y="1256250"/>
              <a:ext cx="527400" cy="606725"/>
            </a:xfrm>
            <a:custGeom>
              <a:avLst/>
              <a:gdLst/>
              <a:ahLst/>
              <a:cxnLst/>
              <a:rect l="l" t="t" r="r" b="b"/>
              <a:pathLst>
                <a:path w="21096" h="24269" extrusionOk="0">
                  <a:moveTo>
                    <a:pt x="11165" y="0"/>
                  </a:moveTo>
                  <a:cubicBezTo>
                    <a:pt x="9187" y="0"/>
                    <a:pt x="7173" y="611"/>
                    <a:pt x="5411" y="1927"/>
                  </a:cubicBezTo>
                  <a:cubicBezTo>
                    <a:pt x="1" y="5970"/>
                    <a:pt x="305" y="14177"/>
                    <a:pt x="5989" y="17824"/>
                  </a:cubicBezTo>
                  <a:cubicBezTo>
                    <a:pt x="8207" y="19222"/>
                    <a:pt x="9849" y="21411"/>
                    <a:pt x="10578" y="23964"/>
                  </a:cubicBezTo>
                  <a:lnTo>
                    <a:pt x="10669" y="24268"/>
                  </a:lnTo>
                  <a:lnTo>
                    <a:pt x="19332" y="21776"/>
                  </a:lnTo>
                  <a:lnTo>
                    <a:pt x="19241" y="21472"/>
                  </a:lnTo>
                  <a:cubicBezTo>
                    <a:pt x="18542" y="18888"/>
                    <a:pt x="18785" y="16122"/>
                    <a:pt x="19940" y="13721"/>
                  </a:cubicBezTo>
                  <a:cubicBezTo>
                    <a:pt x="20913" y="11624"/>
                    <a:pt x="21095" y="9222"/>
                    <a:pt x="20457" y="7003"/>
                  </a:cubicBezTo>
                  <a:cubicBezTo>
                    <a:pt x="19207" y="2617"/>
                    <a:pt x="15261" y="0"/>
                    <a:pt x="11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8" name="Google Shape;998;p21"/>
            <p:cNvSpPr/>
            <p:nvPr/>
          </p:nvSpPr>
          <p:spPr>
            <a:xfrm>
              <a:off x="3819825" y="1800625"/>
              <a:ext cx="229500" cy="121125"/>
            </a:xfrm>
            <a:custGeom>
              <a:avLst/>
              <a:gdLst/>
              <a:ahLst/>
              <a:cxnLst/>
              <a:rect l="l" t="t" r="r" b="b"/>
              <a:pathLst>
                <a:path w="9180" h="4845" extrusionOk="0">
                  <a:moveTo>
                    <a:pt x="8633" y="1"/>
                  </a:moveTo>
                  <a:lnTo>
                    <a:pt x="0" y="2493"/>
                  </a:lnTo>
                  <a:lnTo>
                    <a:pt x="122" y="2979"/>
                  </a:lnTo>
                  <a:cubicBezTo>
                    <a:pt x="448" y="4109"/>
                    <a:pt x="1479" y="4844"/>
                    <a:pt x="2598" y="4844"/>
                  </a:cubicBezTo>
                  <a:cubicBezTo>
                    <a:pt x="2834" y="4844"/>
                    <a:pt x="3075" y="4811"/>
                    <a:pt x="3314" y="4742"/>
                  </a:cubicBezTo>
                  <a:lnTo>
                    <a:pt x="7022" y="3679"/>
                  </a:lnTo>
                  <a:cubicBezTo>
                    <a:pt x="8390" y="3283"/>
                    <a:pt x="9180" y="1855"/>
                    <a:pt x="8785" y="487"/>
                  </a:cubicBezTo>
                  <a:lnTo>
                    <a:pt x="86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99" name="Google Shape;999;p21"/>
            <p:cNvSpPr/>
            <p:nvPr/>
          </p:nvSpPr>
          <p:spPr>
            <a:xfrm>
              <a:off x="3866925" y="1617500"/>
              <a:ext cx="61600" cy="214300"/>
            </a:xfrm>
            <a:custGeom>
              <a:avLst/>
              <a:gdLst/>
              <a:ahLst/>
              <a:cxnLst/>
              <a:rect l="l" t="t" r="r" b="b"/>
              <a:pathLst>
                <a:path w="2464" h="8572" fill="none" extrusionOk="0">
                  <a:moveTo>
                    <a:pt x="2463" y="8572"/>
                  </a:moveTo>
                  <a:lnTo>
                    <a:pt x="1" y="0"/>
                  </a:lnTo>
                </a:path>
              </a:pathLst>
            </a:custGeom>
            <a:noFill/>
            <a:ln w="28875" cap="flat" cmpd="sng">
              <a:solidFill>
                <a:schemeClr val="accent4"/>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000" name="Google Shape;1000;p21"/>
            <p:cNvSpPr/>
            <p:nvPr/>
          </p:nvSpPr>
          <p:spPr>
            <a:xfrm>
              <a:off x="3745350" y="1500475"/>
              <a:ext cx="191525" cy="123125"/>
            </a:xfrm>
            <a:custGeom>
              <a:avLst/>
              <a:gdLst/>
              <a:ahLst/>
              <a:cxnLst/>
              <a:rect l="l" t="t" r="r" b="b"/>
              <a:pathLst>
                <a:path w="7661" h="4925" fill="none" extrusionOk="0">
                  <a:moveTo>
                    <a:pt x="7660" y="0"/>
                  </a:moveTo>
                  <a:lnTo>
                    <a:pt x="4925" y="4925"/>
                  </a:lnTo>
                  <a:lnTo>
                    <a:pt x="1" y="2189"/>
                  </a:lnTo>
                </a:path>
              </a:pathLst>
            </a:custGeom>
            <a:noFill/>
            <a:ln w="288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sp>
        <p:nvSpPr>
          <p:cNvPr id="1001" name="Google Shape;1001;p21"/>
          <p:cNvSpPr txBox="1">
            <a:spLocks noGrp="1"/>
          </p:cNvSpPr>
          <p:nvPr>
            <p:ph type="title" idx="15"/>
          </p:nvPr>
        </p:nvSpPr>
        <p:spPr>
          <a:xfrm>
            <a:off x="762000" y="832416"/>
            <a:ext cx="9597600" cy="681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p:txBody>
      </p:sp>
      <p:grpSp>
        <p:nvGrpSpPr>
          <p:cNvPr id="1002" name="Google Shape;1002;p21"/>
          <p:cNvGrpSpPr/>
          <p:nvPr/>
        </p:nvGrpSpPr>
        <p:grpSpPr>
          <a:xfrm rot="2062403">
            <a:off x="11473998" y="4608483"/>
            <a:ext cx="1375055" cy="1217703"/>
            <a:chOff x="1343200" y="1432100"/>
            <a:chExt cx="1031261" cy="913250"/>
          </a:xfrm>
        </p:grpSpPr>
        <p:sp>
          <p:nvSpPr>
            <p:cNvPr id="1003" name="Google Shape;1003;p21"/>
            <p:cNvSpPr/>
            <p:nvPr/>
          </p:nvSpPr>
          <p:spPr>
            <a:xfrm>
              <a:off x="1343200" y="1432100"/>
              <a:ext cx="350600" cy="505025"/>
            </a:xfrm>
            <a:custGeom>
              <a:avLst/>
              <a:gdLst/>
              <a:ahLst/>
              <a:cxnLst/>
              <a:rect l="l" t="t" r="r" b="b"/>
              <a:pathLst>
                <a:path w="14024" h="20201" extrusionOk="0">
                  <a:moveTo>
                    <a:pt x="0" y="20201"/>
                  </a:moveTo>
                  <a:lnTo>
                    <a:pt x="10164" y="1400"/>
                  </a:lnTo>
                  <a:lnTo>
                    <a:pt x="14024" y="0"/>
                  </a:lnTo>
                  <a:lnTo>
                    <a:pt x="3810" y="19289"/>
                  </a:lnTo>
                  <a:close/>
                </a:path>
              </a:pathLst>
            </a:custGeom>
            <a:solidFill>
              <a:schemeClr val="lt1"/>
            </a:solidFill>
            <a:ln>
              <a:noFill/>
            </a:ln>
          </p:spPr>
        </p:sp>
        <p:sp>
          <p:nvSpPr>
            <p:cNvPr id="1004" name="Google Shape;1004;p21"/>
            <p:cNvSpPr/>
            <p:nvPr/>
          </p:nvSpPr>
          <p:spPr>
            <a:xfrm>
              <a:off x="1343200" y="1890700"/>
              <a:ext cx="777200" cy="454650"/>
            </a:xfrm>
            <a:custGeom>
              <a:avLst/>
              <a:gdLst/>
              <a:ahLst/>
              <a:cxnLst/>
              <a:rect l="l" t="t" r="r" b="b"/>
              <a:pathLst>
                <a:path w="31088" h="18186" extrusionOk="0">
                  <a:moveTo>
                    <a:pt x="0" y="1873"/>
                  </a:moveTo>
                  <a:lnTo>
                    <a:pt x="5688" y="0"/>
                  </a:lnTo>
                  <a:lnTo>
                    <a:pt x="31088" y="17065"/>
                  </a:lnTo>
                  <a:lnTo>
                    <a:pt x="27278" y="18186"/>
                  </a:lnTo>
                  <a:close/>
                </a:path>
              </a:pathLst>
            </a:custGeom>
            <a:solidFill>
              <a:schemeClr val="accent5"/>
            </a:solidFill>
            <a:ln>
              <a:noFill/>
            </a:ln>
          </p:spPr>
        </p:sp>
        <p:sp>
          <p:nvSpPr>
            <p:cNvPr id="1005" name="Google Shape;1005;p21"/>
            <p:cNvSpPr/>
            <p:nvPr/>
          </p:nvSpPr>
          <p:spPr>
            <a:xfrm>
              <a:off x="1436723" y="1432178"/>
              <a:ext cx="937737" cy="885480"/>
            </a:xfrm>
            <a:custGeom>
              <a:avLst/>
              <a:gdLst/>
              <a:ahLst/>
              <a:cxnLst/>
              <a:rect l="l" t="t" r="r" b="b"/>
              <a:pathLst>
                <a:path w="39819" h="37600" extrusionOk="0">
                  <a:moveTo>
                    <a:pt x="10882" y="1"/>
                  </a:moveTo>
                  <a:lnTo>
                    <a:pt x="0" y="20153"/>
                  </a:lnTo>
                  <a:lnTo>
                    <a:pt x="28937" y="37600"/>
                  </a:lnTo>
                  <a:lnTo>
                    <a:pt x="39819" y="17448"/>
                  </a:lnTo>
                  <a:lnTo>
                    <a:pt x="10882" y="1"/>
                  </a:lnTo>
                  <a:close/>
                </a:path>
              </a:pathLst>
            </a:custGeom>
            <a:solidFill>
              <a:srgbClr val="FF640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006" name="Google Shape;1006;p21"/>
            <p:cNvSpPr/>
            <p:nvPr/>
          </p:nvSpPr>
          <p:spPr>
            <a:xfrm>
              <a:off x="1580614" y="1566036"/>
              <a:ext cx="334292" cy="410194"/>
            </a:xfrm>
            <a:custGeom>
              <a:avLst/>
              <a:gdLst/>
              <a:ahLst/>
              <a:cxnLst/>
              <a:rect l="l" t="t" r="r" b="b"/>
              <a:pathLst>
                <a:path w="14195" h="17418" extrusionOk="0">
                  <a:moveTo>
                    <a:pt x="7386" y="1"/>
                  </a:moveTo>
                  <a:lnTo>
                    <a:pt x="0" y="13587"/>
                  </a:lnTo>
                  <a:lnTo>
                    <a:pt x="6809" y="17417"/>
                  </a:lnTo>
                  <a:lnTo>
                    <a:pt x="14195" y="3861"/>
                  </a:lnTo>
                  <a:lnTo>
                    <a:pt x="73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35"/>
        <p:cNvGrpSpPr/>
        <p:nvPr/>
      </p:nvGrpSpPr>
      <p:grpSpPr>
        <a:xfrm>
          <a:off x="0" y="0"/>
          <a:ext cx="0" cy="0"/>
          <a:chOff x="0" y="0"/>
          <a:chExt cx="0" cy="0"/>
        </a:xfrm>
      </p:grpSpPr>
      <p:grpSp>
        <p:nvGrpSpPr>
          <p:cNvPr id="136" name="Google Shape;136;p11"/>
          <p:cNvGrpSpPr/>
          <p:nvPr/>
        </p:nvGrpSpPr>
        <p:grpSpPr>
          <a:xfrm>
            <a:off x="95093" y="54363"/>
            <a:ext cx="12026305" cy="6667496"/>
            <a:chOff x="71319" y="40772"/>
            <a:chExt cx="9019729" cy="5000622"/>
          </a:xfrm>
        </p:grpSpPr>
        <p:sp>
          <p:nvSpPr>
            <p:cNvPr id="137" name="Google Shape;137;p11"/>
            <p:cNvSpPr/>
            <p:nvPr/>
          </p:nvSpPr>
          <p:spPr>
            <a:xfrm>
              <a:off x="4290573" y="40772"/>
              <a:ext cx="404259" cy="404259"/>
            </a:xfrm>
            <a:custGeom>
              <a:avLst/>
              <a:gdLst/>
              <a:ahLst/>
              <a:cxnLst/>
              <a:rect l="l" t="t" r="r" b="b"/>
              <a:pathLst>
                <a:path w="2211" h="2211" extrusionOk="0">
                  <a:moveTo>
                    <a:pt x="1185" y="285"/>
                  </a:moveTo>
                  <a:cubicBezTo>
                    <a:pt x="1216" y="379"/>
                    <a:pt x="1248" y="506"/>
                    <a:pt x="1264" y="585"/>
                  </a:cubicBezTo>
                  <a:cubicBezTo>
                    <a:pt x="1327" y="806"/>
                    <a:pt x="1343" y="853"/>
                    <a:pt x="1358" y="884"/>
                  </a:cubicBezTo>
                  <a:cubicBezTo>
                    <a:pt x="1390" y="932"/>
                    <a:pt x="1421" y="948"/>
                    <a:pt x="1642" y="1026"/>
                  </a:cubicBezTo>
                  <a:cubicBezTo>
                    <a:pt x="1721" y="1058"/>
                    <a:pt x="1848" y="1090"/>
                    <a:pt x="1927" y="1137"/>
                  </a:cubicBezTo>
                  <a:cubicBezTo>
                    <a:pt x="1800" y="1184"/>
                    <a:pt x="1611" y="1263"/>
                    <a:pt x="1421" y="1326"/>
                  </a:cubicBezTo>
                  <a:cubicBezTo>
                    <a:pt x="1406" y="1326"/>
                    <a:pt x="1390" y="1358"/>
                    <a:pt x="1374" y="1374"/>
                  </a:cubicBezTo>
                  <a:cubicBezTo>
                    <a:pt x="1279" y="1579"/>
                    <a:pt x="1169" y="1816"/>
                    <a:pt x="1106" y="1942"/>
                  </a:cubicBezTo>
                  <a:cubicBezTo>
                    <a:pt x="1058" y="1800"/>
                    <a:pt x="980" y="1547"/>
                    <a:pt x="932" y="1342"/>
                  </a:cubicBezTo>
                  <a:cubicBezTo>
                    <a:pt x="916" y="1311"/>
                    <a:pt x="885" y="1279"/>
                    <a:pt x="853" y="1263"/>
                  </a:cubicBezTo>
                  <a:cubicBezTo>
                    <a:pt x="648" y="1232"/>
                    <a:pt x="411" y="1184"/>
                    <a:pt x="285" y="1137"/>
                  </a:cubicBezTo>
                  <a:cubicBezTo>
                    <a:pt x="411" y="1058"/>
                    <a:pt x="680" y="948"/>
                    <a:pt x="901" y="853"/>
                  </a:cubicBezTo>
                  <a:cubicBezTo>
                    <a:pt x="932" y="853"/>
                    <a:pt x="948" y="821"/>
                    <a:pt x="964" y="806"/>
                  </a:cubicBezTo>
                  <a:cubicBezTo>
                    <a:pt x="1027" y="616"/>
                    <a:pt x="1122" y="395"/>
                    <a:pt x="1185" y="285"/>
                  </a:cubicBezTo>
                  <a:close/>
                  <a:moveTo>
                    <a:pt x="1216" y="0"/>
                  </a:moveTo>
                  <a:cubicBezTo>
                    <a:pt x="1153" y="0"/>
                    <a:pt x="1058" y="0"/>
                    <a:pt x="790" y="695"/>
                  </a:cubicBezTo>
                  <a:cubicBezTo>
                    <a:pt x="48" y="995"/>
                    <a:pt x="32" y="1090"/>
                    <a:pt x="17" y="1121"/>
                  </a:cubicBezTo>
                  <a:cubicBezTo>
                    <a:pt x="1" y="1153"/>
                    <a:pt x="17" y="1200"/>
                    <a:pt x="32" y="1232"/>
                  </a:cubicBezTo>
                  <a:cubicBezTo>
                    <a:pt x="48" y="1247"/>
                    <a:pt x="111" y="1326"/>
                    <a:pt x="759" y="1453"/>
                  </a:cubicBezTo>
                  <a:cubicBezTo>
                    <a:pt x="948" y="2210"/>
                    <a:pt x="1011" y="2210"/>
                    <a:pt x="1090" y="2210"/>
                  </a:cubicBezTo>
                  <a:cubicBezTo>
                    <a:pt x="1153" y="2210"/>
                    <a:pt x="1216" y="2210"/>
                    <a:pt x="1532" y="1500"/>
                  </a:cubicBezTo>
                  <a:cubicBezTo>
                    <a:pt x="1721" y="1421"/>
                    <a:pt x="2100" y="1295"/>
                    <a:pt x="2179" y="1216"/>
                  </a:cubicBezTo>
                  <a:cubicBezTo>
                    <a:pt x="2195" y="1200"/>
                    <a:pt x="2211" y="1153"/>
                    <a:pt x="2211" y="1105"/>
                  </a:cubicBezTo>
                  <a:cubicBezTo>
                    <a:pt x="2195" y="1026"/>
                    <a:pt x="2100" y="979"/>
                    <a:pt x="1706" y="837"/>
                  </a:cubicBezTo>
                  <a:cubicBezTo>
                    <a:pt x="1642" y="806"/>
                    <a:pt x="1564" y="790"/>
                    <a:pt x="1516" y="758"/>
                  </a:cubicBezTo>
                  <a:cubicBezTo>
                    <a:pt x="1500" y="727"/>
                    <a:pt x="1485" y="616"/>
                    <a:pt x="1453" y="537"/>
                  </a:cubicBezTo>
                  <a:cubicBezTo>
                    <a:pt x="1390" y="269"/>
                    <a:pt x="1343" y="111"/>
                    <a:pt x="1295" y="48"/>
                  </a:cubicBezTo>
                  <a:cubicBezTo>
                    <a:pt x="1279" y="16"/>
                    <a:pt x="1248"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1"/>
            <p:cNvSpPr/>
            <p:nvPr/>
          </p:nvSpPr>
          <p:spPr>
            <a:xfrm>
              <a:off x="71319" y="2602246"/>
              <a:ext cx="268592" cy="249577"/>
            </a:xfrm>
            <a:custGeom>
              <a:avLst/>
              <a:gdLst/>
              <a:ahLst/>
              <a:cxnLst/>
              <a:rect l="l" t="t" r="r" b="b"/>
              <a:pathLst>
                <a:path w="1469" h="1365" extrusionOk="0">
                  <a:moveTo>
                    <a:pt x="770" y="198"/>
                  </a:moveTo>
                  <a:cubicBezTo>
                    <a:pt x="875" y="198"/>
                    <a:pt x="981" y="232"/>
                    <a:pt x="1074" y="304"/>
                  </a:cubicBezTo>
                  <a:lnTo>
                    <a:pt x="1058" y="304"/>
                  </a:lnTo>
                  <a:cubicBezTo>
                    <a:pt x="1169" y="383"/>
                    <a:pt x="1232" y="494"/>
                    <a:pt x="1247" y="620"/>
                  </a:cubicBezTo>
                  <a:cubicBezTo>
                    <a:pt x="1263" y="746"/>
                    <a:pt x="1232" y="873"/>
                    <a:pt x="1153" y="983"/>
                  </a:cubicBezTo>
                  <a:cubicBezTo>
                    <a:pt x="1052" y="1103"/>
                    <a:pt x="908" y="1169"/>
                    <a:pt x="765" y="1169"/>
                  </a:cubicBezTo>
                  <a:cubicBezTo>
                    <a:pt x="662" y="1169"/>
                    <a:pt x="560" y="1135"/>
                    <a:pt x="474" y="1062"/>
                  </a:cubicBezTo>
                  <a:cubicBezTo>
                    <a:pt x="253" y="904"/>
                    <a:pt x="221" y="588"/>
                    <a:pt x="379" y="383"/>
                  </a:cubicBezTo>
                  <a:cubicBezTo>
                    <a:pt x="480" y="264"/>
                    <a:pt x="624" y="198"/>
                    <a:pt x="770" y="198"/>
                  </a:cubicBezTo>
                  <a:close/>
                  <a:moveTo>
                    <a:pt x="767" y="1"/>
                  </a:moveTo>
                  <a:cubicBezTo>
                    <a:pt x="564" y="1"/>
                    <a:pt x="366" y="91"/>
                    <a:pt x="237" y="257"/>
                  </a:cubicBezTo>
                  <a:cubicBezTo>
                    <a:pt x="0" y="557"/>
                    <a:pt x="48" y="983"/>
                    <a:pt x="348" y="1220"/>
                  </a:cubicBezTo>
                  <a:cubicBezTo>
                    <a:pt x="471" y="1318"/>
                    <a:pt x="617" y="1364"/>
                    <a:pt x="761" y="1364"/>
                  </a:cubicBezTo>
                  <a:cubicBezTo>
                    <a:pt x="967" y="1364"/>
                    <a:pt x="1172" y="1270"/>
                    <a:pt x="1311" y="1094"/>
                  </a:cubicBezTo>
                  <a:cubicBezTo>
                    <a:pt x="1421" y="951"/>
                    <a:pt x="1468" y="778"/>
                    <a:pt x="1453" y="588"/>
                  </a:cubicBezTo>
                  <a:cubicBezTo>
                    <a:pt x="1421" y="415"/>
                    <a:pt x="1326" y="257"/>
                    <a:pt x="1184" y="146"/>
                  </a:cubicBezTo>
                  <a:cubicBezTo>
                    <a:pt x="1059" y="48"/>
                    <a:pt x="9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11"/>
            <p:cNvSpPr/>
            <p:nvPr/>
          </p:nvSpPr>
          <p:spPr>
            <a:xfrm>
              <a:off x="8640474" y="4608506"/>
              <a:ext cx="450573" cy="432889"/>
            </a:xfrm>
            <a:custGeom>
              <a:avLst/>
              <a:gdLst/>
              <a:ahLst/>
              <a:cxnLst/>
              <a:rect l="l" t="t" r="r" b="b"/>
              <a:pathLst>
                <a:path w="3079" h="2958" extrusionOk="0">
                  <a:moveTo>
                    <a:pt x="2052" y="226"/>
                  </a:moveTo>
                  <a:cubicBezTo>
                    <a:pt x="2021" y="479"/>
                    <a:pt x="1989" y="731"/>
                    <a:pt x="1957" y="984"/>
                  </a:cubicBezTo>
                  <a:cubicBezTo>
                    <a:pt x="1926" y="968"/>
                    <a:pt x="1879" y="937"/>
                    <a:pt x="1831" y="921"/>
                  </a:cubicBezTo>
                  <a:cubicBezTo>
                    <a:pt x="1721" y="873"/>
                    <a:pt x="1594" y="810"/>
                    <a:pt x="1468" y="747"/>
                  </a:cubicBezTo>
                  <a:cubicBezTo>
                    <a:pt x="1721" y="495"/>
                    <a:pt x="1942" y="289"/>
                    <a:pt x="2052" y="226"/>
                  </a:cubicBezTo>
                  <a:close/>
                  <a:moveTo>
                    <a:pt x="458" y="542"/>
                  </a:moveTo>
                  <a:cubicBezTo>
                    <a:pt x="584" y="589"/>
                    <a:pt x="837" y="684"/>
                    <a:pt x="1137" y="826"/>
                  </a:cubicBezTo>
                  <a:cubicBezTo>
                    <a:pt x="1010" y="968"/>
                    <a:pt x="884" y="1110"/>
                    <a:pt x="758" y="1252"/>
                  </a:cubicBezTo>
                  <a:cubicBezTo>
                    <a:pt x="600" y="952"/>
                    <a:pt x="474" y="684"/>
                    <a:pt x="458" y="542"/>
                  </a:cubicBezTo>
                  <a:close/>
                  <a:moveTo>
                    <a:pt x="2131" y="1284"/>
                  </a:moveTo>
                  <a:cubicBezTo>
                    <a:pt x="2415" y="1426"/>
                    <a:pt x="2652" y="1552"/>
                    <a:pt x="2794" y="1631"/>
                  </a:cubicBezTo>
                  <a:cubicBezTo>
                    <a:pt x="2620" y="1679"/>
                    <a:pt x="2352" y="1742"/>
                    <a:pt x="2052" y="1805"/>
                  </a:cubicBezTo>
                  <a:cubicBezTo>
                    <a:pt x="2084" y="1631"/>
                    <a:pt x="2100" y="1458"/>
                    <a:pt x="2131" y="1284"/>
                  </a:cubicBezTo>
                  <a:close/>
                  <a:moveTo>
                    <a:pt x="1326" y="905"/>
                  </a:moveTo>
                  <a:cubicBezTo>
                    <a:pt x="1531" y="1000"/>
                    <a:pt x="1736" y="1094"/>
                    <a:pt x="1942" y="1189"/>
                  </a:cubicBezTo>
                  <a:cubicBezTo>
                    <a:pt x="1910" y="1426"/>
                    <a:pt x="1879" y="1647"/>
                    <a:pt x="1847" y="1852"/>
                  </a:cubicBezTo>
                  <a:cubicBezTo>
                    <a:pt x="1610" y="1900"/>
                    <a:pt x="1373" y="1947"/>
                    <a:pt x="1152" y="1978"/>
                  </a:cubicBezTo>
                  <a:cubicBezTo>
                    <a:pt x="1058" y="1805"/>
                    <a:pt x="947" y="1615"/>
                    <a:pt x="852" y="1442"/>
                  </a:cubicBezTo>
                  <a:cubicBezTo>
                    <a:pt x="1026" y="1252"/>
                    <a:pt x="1184" y="1063"/>
                    <a:pt x="1326" y="905"/>
                  </a:cubicBezTo>
                  <a:close/>
                  <a:moveTo>
                    <a:pt x="710" y="1600"/>
                  </a:moveTo>
                  <a:cubicBezTo>
                    <a:pt x="789" y="1742"/>
                    <a:pt x="868" y="1884"/>
                    <a:pt x="947" y="2026"/>
                  </a:cubicBezTo>
                  <a:cubicBezTo>
                    <a:pt x="679" y="2073"/>
                    <a:pt x="442" y="2105"/>
                    <a:pt x="300" y="2105"/>
                  </a:cubicBezTo>
                  <a:cubicBezTo>
                    <a:pt x="442" y="1947"/>
                    <a:pt x="584" y="1773"/>
                    <a:pt x="710" y="1600"/>
                  </a:cubicBezTo>
                  <a:close/>
                  <a:moveTo>
                    <a:pt x="1800" y="2057"/>
                  </a:moveTo>
                  <a:lnTo>
                    <a:pt x="1800" y="2057"/>
                  </a:lnTo>
                  <a:cubicBezTo>
                    <a:pt x="1752" y="2373"/>
                    <a:pt x="1689" y="2626"/>
                    <a:pt x="1642" y="2720"/>
                  </a:cubicBezTo>
                  <a:cubicBezTo>
                    <a:pt x="1563" y="2641"/>
                    <a:pt x="1421" y="2420"/>
                    <a:pt x="1263" y="2168"/>
                  </a:cubicBezTo>
                  <a:cubicBezTo>
                    <a:pt x="1437" y="2121"/>
                    <a:pt x="1626" y="2089"/>
                    <a:pt x="1800" y="2057"/>
                  </a:cubicBezTo>
                  <a:close/>
                  <a:moveTo>
                    <a:pt x="2142" y="1"/>
                  </a:moveTo>
                  <a:cubicBezTo>
                    <a:pt x="2133" y="1"/>
                    <a:pt x="2124" y="2"/>
                    <a:pt x="2115" y="5"/>
                  </a:cubicBezTo>
                  <a:cubicBezTo>
                    <a:pt x="1942" y="5"/>
                    <a:pt x="1626" y="305"/>
                    <a:pt x="1279" y="668"/>
                  </a:cubicBezTo>
                  <a:cubicBezTo>
                    <a:pt x="916" y="510"/>
                    <a:pt x="537" y="353"/>
                    <a:pt x="411" y="337"/>
                  </a:cubicBezTo>
                  <a:cubicBezTo>
                    <a:pt x="400" y="335"/>
                    <a:pt x="390" y="334"/>
                    <a:pt x="381" y="334"/>
                  </a:cubicBezTo>
                  <a:cubicBezTo>
                    <a:pt x="319" y="334"/>
                    <a:pt x="280" y="377"/>
                    <a:pt x="253" y="431"/>
                  </a:cubicBezTo>
                  <a:cubicBezTo>
                    <a:pt x="221" y="558"/>
                    <a:pt x="379" y="968"/>
                    <a:pt x="616" y="1410"/>
                  </a:cubicBezTo>
                  <a:cubicBezTo>
                    <a:pt x="363" y="1726"/>
                    <a:pt x="142" y="1994"/>
                    <a:pt x="47" y="2105"/>
                  </a:cubicBezTo>
                  <a:cubicBezTo>
                    <a:pt x="0" y="2168"/>
                    <a:pt x="16" y="2215"/>
                    <a:pt x="47" y="2263"/>
                  </a:cubicBezTo>
                  <a:cubicBezTo>
                    <a:pt x="70" y="2290"/>
                    <a:pt x="136" y="2302"/>
                    <a:pt x="237" y="2302"/>
                  </a:cubicBezTo>
                  <a:cubicBezTo>
                    <a:pt x="421" y="2302"/>
                    <a:pt x="720" y="2261"/>
                    <a:pt x="1058" y="2199"/>
                  </a:cubicBezTo>
                  <a:cubicBezTo>
                    <a:pt x="1294" y="2578"/>
                    <a:pt x="1515" y="2894"/>
                    <a:pt x="1579" y="2941"/>
                  </a:cubicBezTo>
                  <a:cubicBezTo>
                    <a:pt x="1607" y="2941"/>
                    <a:pt x="1623" y="2955"/>
                    <a:pt x="1650" y="2957"/>
                  </a:cubicBezTo>
                  <a:lnTo>
                    <a:pt x="1650" y="2957"/>
                  </a:lnTo>
                  <a:cubicBezTo>
                    <a:pt x="1676" y="2955"/>
                    <a:pt x="1690" y="2941"/>
                    <a:pt x="1705" y="2941"/>
                  </a:cubicBezTo>
                  <a:cubicBezTo>
                    <a:pt x="1815" y="2878"/>
                    <a:pt x="1926" y="2499"/>
                    <a:pt x="2021" y="2010"/>
                  </a:cubicBezTo>
                  <a:cubicBezTo>
                    <a:pt x="2557" y="1884"/>
                    <a:pt x="2999" y="1773"/>
                    <a:pt x="3015" y="1773"/>
                  </a:cubicBezTo>
                  <a:cubicBezTo>
                    <a:pt x="3047" y="1742"/>
                    <a:pt x="3078" y="1694"/>
                    <a:pt x="3078" y="1647"/>
                  </a:cubicBezTo>
                  <a:cubicBezTo>
                    <a:pt x="3062" y="1600"/>
                    <a:pt x="3047" y="1505"/>
                    <a:pt x="2147" y="1079"/>
                  </a:cubicBezTo>
                  <a:cubicBezTo>
                    <a:pt x="2194" y="731"/>
                    <a:pt x="2242" y="400"/>
                    <a:pt x="2257" y="116"/>
                  </a:cubicBezTo>
                  <a:cubicBezTo>
                    <a:pt x="2273" y="84"/>
                    <a:pt x="2257" y="53"/>
                    <a:pt x="2226" y="37"/>
                  </a:cubicBezTo>
                  <a:cubicBezTo>
                    <a:pt x="2213" y="24"/>
                    <a:pt x="2180" y="1"/>
                    <a:pt x="2142" y="1"/>
                  </a:cubicBezTo>
                  <a:close/>
                  <a:moveTo>
                    <a:pt x="1650" y="2957"/>
                  </a:moveTo>
                  <a:lnTo>
                    <a:pt x="1650" y="2957"/>
                  </a:lnTo>
                  <a:cubicBezTo>
                    <a:pt x="1647" y="2957"/>
                    <a:pt x="1644" y="2957"/>
                    <a:pt x="1642" y="2957"/>
                  </a:cubicBezTo>
                  <a:lnTo>
                    <a:pt x="1658" y="2957"/>
                  </a:lnTo>
                  <a:cubicBezTo>
                    <a:pt x="1655" y="2957"/>
                    <a:pt x="1652" y="2957"/>
                    <a:pt x="1650" y="29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 name="Google Shape;140;p11"/>
          <p:cNvSpPr/>
          <p:nvPr/>
        </p:nvSpPr>
        <p:spPr>
          <a:xfrm>
            <a:off x="346367" y="398600"/>
            <a:ext cx="11453200" cy="606080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1"/>
              </a:solidFill>
            </a:endParaRPr>
          </a:p>
        </p:txBody>
      </p:sp>
      <p:sp>
        <p:nvSpPr>
          <p:cNvPr id="141" name="Google Shape;141;p11"/>
          <p:cNvSpPr txBox="1">
            <a:spLocks noGrp="1"/>
          </p:cNvSpPr>
          <p:nvPr>
            <p:ph type="title" hasCustomPrompt="1"/>
          </p:nvPr>
        </p:nvSpPr>
        <p:spPr>
          <a:xfrm>
            <a:off x="1712000" y="2077967"/>
            <a:ext cx="8768000" cy="20148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42" name="Google Shape;142;p11"/>
          <p:cNvSpPr txBox="1">
            <a:spLocks noGrp="1"/>
          </p:cNvSpPr>
          <p:nvPr>
            <p:ph type="subTitle" idx="1"/>
          </p:nvPr>
        </p:nvSpPr>
        <p:spPr>
          <a:xfrm>
            <a:off x="1712000" y="4092833"/>
            <a:ext cx="87680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a:xfrm>
            <a:off x="609600" y="6356352"/>
            <a:ext cx="2844800" cy="365125"/>
          </a:xfrm>
          <a:prstGeom prst="rect">
            <a:avLst/>
          </a:prstGeom>
        </p:spPr>
        <p:txBody>
          <a:bodyPr/>
          <a:lstStyle/>
          <a:p>
            <a:fld id="{B1CF2E77-4E87-4338-A6B2-93E833A84A3C}" type="datetimeFigureOut">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a:lstStyle/>
          <a:p>
            <a:fld id="{796E19DA-92E0-4635-8627-DEB5FDE3EBA8}" type="slidenum">
              <a:rPr lang="en-US" smtClean="0">
                <a:solidFill>
                  <a:prstClr val="black">
                    <a:tint val="75000"/>
                  </a:prstClr>
                </a:solidFill>
              </a:rPr>
            </a:fld>
            <a:endParaRPr lang="en-US">
              <a:solidFill>
                <a:prstClr val="black">
                  <a:tint val="75000"/>
                </a:prstClr>
              </a:solidFill>
            </a:endParaRPr>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matchingName="Section header">
  <p:cSld name="1_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720400" y="4494067"/>
            <a:ext cx="47512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112"/>
        <p:cNvGrpSpPr/>
        <p:nvPr/>
      </p:nvGrpSpPr>
      <p:grpSpPr>
        <a:xfrm>
          <a:off x="0" y="0"/>
          <a:ext cx="0" cy="0"/>
          <a:chOff x="0" y="0"/>
          <a:chExt cx="0" cy="0"/>
        </a:xfrm>
      </p:grpSpPr>
      <p:sp>
        <p:nvSpPr>
          <p:cNvPr id="113" name="Google Shape;113;p5"/>
          <p:cNvSpPr txBox="1">
            <a:spLocks noGrp="1"/>
          </p:cNvSpPr>
          <p:nvPr>
            <p:ph type="title"/>
          </p:nvPr>
        </p:nvSpPr>
        <p:spPr>
          <a:xfrm>
            <a:off x="960000" y="2816267"/>
            <a:ext cx="3340800" cy="745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3065"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4" name="Google Shape;114;p5"/>
          <p:cNvSpPr txBox="1">
            <a:spLocks noGrp="1"/>
          </p:cNvSpPr>
          <p:nvPr>
            <p:ph type="title" idx="2"/>
          </p:nvPr>
        </p:nvSpPr>
        <p:spPr>
          <a:xfrm>
            <a:off x="7935267" y="2816267"/>
            <a:ext cx="3340800" cy="745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65"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5" name="Google Shape;115;p5"/>
          <p:cNvSpPr txBox="1">
            <a:spLocks noGrp="1"/>
          </p:cNvSpPr>
          <p:nvPr>
            <p:ph type="subTitle" idx="1"/>
          </p:nvPr>
        </p:nvSpPr>
        <p:spPr>
          <a:xfrm>
            <a:off x="7935263" y="3466429"/>
            <a:ext cx="3340800" cy="134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116" name="Google Shape;116;p5"/>
          <p:cNvSpPr txBox="1">
            <a:spLocks noGrp="1"/>
          </p:cNvSpPr>
          <p:nvPr>
            <p:ph type="subTitle" idx="3"/>
          </p:nvPr>
        </p:nvSpPr>
        <p:spPr>
          <a:xfrm>
            <a:off x="960233" y="3466429"/>
            <a:ext cx="3340800" cy="134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117" name="Google Shape;117;p5"/>
          <p:cNvSpPr/>
          <p:nvPr/>
        </p:nvSpPr>
        <p:spPr>
          <a:xfrm>
            <a:off x="11180268" y="1464624"/>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 name="Google Shape;118;p5"/>
          <p:cNvSpPr/>
          <p:nvPr/>
        </p:nvSpPr>
        <p:spPr>
          <a:xfrm>
            <a:off x="-396433" y="441684"/>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5"/>
          <p:cNvSpPr/>
          <p:nvPr/>
        </p:nvSpPr>
        <p:spPr>
          <a:xfrm>
            <a:off x="8789891" y="-403037"/>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5"/>
          <p:cNvGrpSpPr/>
          <p:nvPr/>
        </p:nvGrpSpPr>
        <p:grpSpPr>
          <a:xfrm>
            <a:off x="0" y="5516099"/>
            <a:ext cx="12192000" cy="1347572"/>
            <a:chOff x="0" y="4260525"/>
            <a:chExt cx="9144000" cy="887338"/>
          </a:xfrm>
        </p:grpSpPr>
        <p:sp>
          <p:nvSpPr>
            <p:cNvPr id="121" name="Google Shape;121;p5"/>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5"/>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5"/>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5"/>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5"/>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5"/>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5"/>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5"/>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5"/>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5"/>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 name="Google Shape;131;p5"/>
          <p:cNvGrpSpPr/>
          <p:nvPr/>
        </p:nvGrpSpPr>
        <p:grpSpPr>
          <a:xfrm flipH="1">
            <a:off x="10876197" y="3666033"/>
            <a:ext cx="1341947" cy="3210584"/>
            <a:chOff x="-34400" y="2920300"/>
            <a:chExt cx="1006460" cy="2407938"/>
          </a:xfrm>
        </p:grpSpPr>
        <p:sp>
          <p:nvSpPr>
            <p:cNvPr id="132" name="Google Shape;132;p5"/>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5"/>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5"/>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5"/>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5"/>
          <p:cNvGrpSpPr/>
          <p:nvPr/>
        </p:nvGrpSpPr>
        <p:grpSpPr>
          <a:xfrm>
            <a:off x="786130" y="5612705"/>
            <a:ext cx="10236961" cy="1284999"/>
            <a:chOff x="1046797" y="6114528"/>
            <a:chExt cx="7677721" cy="963749"/>
          </a:xfrm>
        </p:grpSpPr>
        <p:sp>
          <p:nvSpPr>
            <p:cNvPr id="137" name="Google Shape;137;p5"/>
            <p:cNvSpPr/>
            <p:nvPr/>
          </p:nvSpPr>
          <p:spPr>
            <a:xfrm>
              <a:off x="4884137" y="6136293"/>
              <a:ext cx="3840382" cy="941984"/>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5"/>
            <p:cNvSpPr/>
            <p:nvPr/>
          </p:nvSpPr>
          <p:spPr>
            <a:xfrm>
              <a:off x="4881404" y="6114528"/>
              <a:ext cx="3840382" cy="928066"/>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5"/>
            <p:cNvSpPr/>
            <p:nvPr/>
          </p:nvSpPr>
          <p:spPr>
            <a:xfrm flipH="1">
              <a:off x="1046797" y="6133012"/>
              <a:ext cx="3840382" cy="941984"/>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5"/>
            <p:cNvSpPr/>
            <p:nvPr/>
          </p:nvSpPr>
          <p:spPr>
            <a:xfrm flipH="1">
              <a:off x="1046797" y="6114663"/>
              <a:ext cx="3840382" cy="928066"/>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 name="Google Shape;141;p5"/>
          <p:cNvGrpSpPr/>
          <p:nvPr/>
        </p:nvGrpSpPr>
        <p:grpSpPr>
          <a:xfrm>
            <a:off x="-45867" y="3669633"/>
            <a:ext cx="1341947" cy="3210584"/>
            <a:chOff x="-34400" y="2920300"/>
            <a:chExt cx="1006460" cy="2407938"/>
          </a:xfrm>
        </p:grpSpPr>
        <p:sp>
          <p:nvSpPr>
            <p:cNvPr id="142" name="Google Shape;142;p5"/>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5"/>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5"/>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5"/>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6" name="Google Shape;146;p5"/>
          <p:cNvSpPr txBox="1">
            <a:spLocks noGrp="1"/>
          </p:cNvSpPr>
          <p:nvPr>
            <p:ph type="title" idx="4"/>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7" name="Google Shape;147;p5"/>
          <p:cNvSpPr/>
          <p:nvPr/>
        </p:nvSpPr>
        <p:spPr>
          <a:xfrm rot="10800000">
            <a:off x="5419586" y="5612702"/>
            <a:ext cx="1079013" cy="341500"/>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grpSp>
        <p:nvGrpSpPr>
          <p:cNvPr id="9" name="Google Shape;9;p2"/>
          <p:cNvGrpSpPr/>
          <p:nvPr/>
        </p:nvGrpSpPr>
        <p:grpSpPr>
          <a:xfrm>
            <a:off x="-189467" y="-64267"/>
            <a:ext cx="12566000" cy="7012400"/>
            <a:chOff x="-142100" y="-48200"/>
            <a:chExt cx="9424500" cy="5259300"/>
          </a:xfrm>
        </p:grpSpPr>
        <p:cxnSp>
          <p:nvCxnSpPr>
            <p:cNvPr id="10" name="Google Shape;10;p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 name="Google Shape;11;p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 name="Google Shape;12;p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 name="Google Shape;13;p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 name="Google Shape;14;p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 name="Google Shape;15;p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 name="Google Shape;16;p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 name="Google Shape;17;p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 name="Google Shape;18;p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 name="Google Shape;19;p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 name="Google Shape;20;p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1" name="Google Shape;21;p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2" name="Google Shape;22;p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3" name="Google Shape;23;p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4" name="Google Shape;24;p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5" name="Google Shape;25;p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6" name="Google Shape;26;p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7" name="Google Shape;27;p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8" name="Google Shape;28;p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9" name="Google Shape;29;p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0" name="Google Shape;30;p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1" name="Google Shape;31;p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 name="Google Shape;32;p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 name="Google Shape;33;p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 name="Google Shape;34;p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 name="Google Shape;35;p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6" name="Google Shape;36;p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7" name="Google Shape;37;p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 name="Google Shape;38;p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 name="Google Shape;39;p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0" name="Google Shape;40;p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 name="Google Shape;41;p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 name="Google Shape;42;p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3" name="Google Shape;43;p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4" name="Google Shape;44;p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5" name="Google Shape;45;p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6" name="Google Shape;46;p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7" name="Google Shape;47;p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8" name="Google Shape;48;p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9" name="Google Shape;49;p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0" name="Google Shape;50;p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1" name="Google Shape;51;p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2" name="Google Shape;52;p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3" name="Google Shape;53;p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54" name="Google Shape;54;p2"/>
          <p:cNvSpPr/>
          <p:nvPr/>
        </p:nvSpPr>
        <p:spPr>
          <a:xfrm rot="-30003" flipH="1">
            <a:off x="1329465" y="868633"/>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55" name="Google Shape;55;p2"/>
          <p:cNvSpPr txBox="1">
            <a:spLocks noGrp="1"/>
          </p:cNvSpPr>
          <p:nvPr>
            <p:ph type="ctrTitle"/>
          </p:nvPr>
        </p:nvSpPr>
        <p:spPr>
          <a:xfrm rot="268">
            <a:off x="959999" y="2209867"/>
            <a:ext cx="10272000" cy="2682400"/>
          </a:xfrm>
          <a:prstGeom prst="rect">
            <a:avLst/>
          </a:prstGeom>
          <a:solidFill>
            <a:schemeClr val="lt2"/>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7735">
                <a:solidFill>
                  <a:srgbClr val="191919"/>
                </a:solidFill>
              </a:defRPr>
            </a:lvl1pPr>
            <a:lvl2pPr lvl="1" algn="ctr">
              <a:spcBef>
                <a:spcPts val="0"/>
              </a:spcBef>
              <a:spcAft>
                <a:spcPts val="0"/>
              </a:spcAft>
              <a:buClr>
                <a:srgbClr val="191919"/>
              </a:buClr>
              <a:buSzPts val="5200"/>
              <a:buNone/>
              <a:defRPr sz="6935">
                <a:solidFill>
                  <a:srgbClr val="191919"/>
                </a:solidFill>
              </a:defRPr>
            </a:lvl2pPr>
            <a:lvl3pPr lvl="2" algn="ctr">
              <a:spcBef>
                <a:spcPts val="0"/>
              </a:spcBef>
              <a:spcAft>
                <a:spcPts val="0"/>
              </a:spcAft>
              <a:buClr>
                <a:srgbClr val="191919"/>
              </a:buClr>
              <a:buSzPts val="5200"/>
              <a:buNone/>
              <a:defRPr sz="6935">
                <a:solidFill>
                  <a:srgbClr val="191919"/>
                </a:solidFill>
              </a:defRPr>
            </a:lvl3pPr>
            <a:lvl4pPr lvl="3" algn="ctr">
              <a:spcBef>
                <a:spcPts val="0"/>
              </a:spcBef>
              <a:spcAft>
                <a:spcPts val="0"/>
              </a:spcAft>
              <a:buClr>
                <a:srgbClr val="191919"/>
              </a:buClr>
              <a:buSzPts val="5200"/>
              <a:buNone/>
              <a:defRPr sz="6935">
                <a:solidFill>
                  <a:srgbClr val="191919"/>
                </a:solidFill>
              </a:defRPr>
            </a:lvl4pPr>
            <a:lvl5pPr lvl="4" algn="ctr">
              <a:spcBef>
                <a:spcPts val="0"/>
              </a:spcBef>
              <a:spcAft>
                <a:spcPts val="0"/>
              </a:spcAft>
              <a:buClr>
                <a:srgbClr val="191919"/>
              </a:buClr>
              <a:buSzPts val="5200"/>
              <a:buNone/>
              <a:defRPr sz="6935">
                <a:solidFill>
                  <a:srgbClr val="191919"/>
                </a:solidFill>
              </a:defRPr>
            </a:lvl5pPr>
            <a:lvl6pPr lvl="5" algn="ctr">
              <a:spcBef>
                <a:spcPts val="0"/>
              </a:spcBef>
              <a:spcAft>
                <a:spcPts val="0"/>
              </a:spcAft>
              <a:buClr>
                <a:srgbClr val="191919"/>
              </a:buClr>
              <a:buSzPts val="5200"/>
              <a:buNone/>
              <a:defRPr sz="6935">
                <a:solidFill>
                  <a:srgbClr val="191919"/>
                </a:solidFill>
              </a:defRPr>
            </a:lvl6pPr>
            <a:lvl7pPr lvl="6" algn="ctr">
              <a:spcBef>
                <a:spcPts val="0"/>
              </a:spcBef>
              <a:spcAft>
                <a:spcPts val="0"/>
              </a:spcAft>
              <a:buClr>
                <a:srgbClr val="191919"/>
              </a:buClr>
              <a:buSzPts val="5200"/>
              <a:buNone/>
              <a:defRPr sz="6935">
                <a:solidFill>
                  <a:srgbClr val="191919"/>
                </a:solidFill>
              </a:defRPr>
            </a:lvl7pPr>
            <a:lvl8pPr lvl="7" algn="ctr">
              <a:spcBef>
                <a:spcPts val="0"/>
              </a:spcBef>
              <a:spcAft>
                <a:spcPts val="0"/>
              </a:spcAft>
              <a:buClr>
                <a:srgbClr val="191919"/>
              </a:buClr>
              <a:buSzPts val="5200"/>
              <a:buNone/>
              <a:defRPr sz="6935">
                <a:solidFill>
                  <a:srgbClr val="191919"/>
                </a:solidFill>
              </a:defRPr>
            </a:lvl8pPr>
            <a:lvl9pPr lvl="8" algn="ctr">
              <a:spcBef>
                <a:spcPts val="0"/>
              </a:spcBef>
              <a:spcAft>
                <a:spcPts val="0"/>
              </a:spcAft>
              <a:buClr>
                <a:srgbClr val="191919"/>
              </a:buClr>
              <a:buSzPts val="5200"/>
              <a:buNone/>
              <a:defRPr sz="6935">
                <a:solidFill>
                  <a:srgbClr val="191919"/>
                </a:solidFill>
              </a:defRPr>
            </a:lvl9pPr>
          </a:lstStyle>
          <a:p/>
        </p:txBody>
      </p:sp>
      <p:sp>
        <p:nvSpPr>
          <p:cNvPr id="56" name="Google Shape;56;p2"/>
          <p:cNvSpPr txBox="1">
            <a:spLocks noGrp="1"/>
          </p:cNvSpPr>
          <p:nvPr>
            <p:ph type="subTitle" idx="1"/>
          </p:nvPr>
        </p:nvSpPr>
        <p:spPr>
          <a:xfrm rot="-59909">
            <a:off x="3551470" y="4670432"/>
            <a:ext cx="5486033" cy="609289"/>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1400"/>
              <a:buNone/>
              <a:defRPr sz="2135">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p:txBody>
      </p:sp>
      <p:grpSp>
        <p:nvGrpSpPr>
          <p:cNvPr id="57" name="Google Shape;57;p2"/>
          <p:cNvGrpSpPr/>
          <p:nvPr/>
        </p:nvGrpSpPr>
        <p:grpSpPr>
          <a:xfrm>
            <a:off x="652370" y="5386378"/>
            <a:ext cx="1782303" cy="841249"/>
            <a:chOff x="157977" y="4219508"/>
            <a:chExt cx="1336727" cy="630937"/>
          </a:xfrm>
        </p:grpSpPr>
        <p:sp>
          <p:nvSpPr>
            <p:cNvPr id="58" name="Google Shape;58;p2"/>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59" name="Google Shape;59;p2"/>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0" name="Google Shape;60;p2"/>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1" name="Google Shape;61;p2"/>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2" name="Google Shape;62;p2"/>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3" name="Google Shape;63;p2"/>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4" name="Google Shape;64;p2"/>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grpSp>
        <p:nvGrpSpPr>
          <p:cNvPr id="65" name="Google Shape;65;p2"/>
          <p:cNvGrpSpPr/>
          <p:nvPr/>
        </p:nvGrpSpPr>
        <p:grpSpPr>
          <a:xfrm rot="500999">
            <a:off x="9674367" y="5350753"/>
            <a:ext cx="1824965" cy="912497"/>
            <a:chOff x="6697867" y="-312822"/>
            <a:chExt cx="786877" cy="390023"/>
          </a:xfrm>
        </p:grpSpPr>
        <p:sp>
          <p:nvSpPr>
            <p:cNvPr id="66" name="Google Shape;66;p2"/>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7" name="Google Shape;67;p2"/>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8" name="Google Shape;68;p2"/>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9" name="Google Shape;69;p2"/>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70" name="Google Shape;70;p2"/>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71" name="Google Shape;71;p2"/>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72" name="Google Shape;72;p2"/>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73"/>
        <p:cNvGrpSpPr/>
        <p:nvPr/>
      </p:nvGrpSpPr>
      <p:grpSpPr>
        <a:xfrm>
          <a:off x="0" y="0"/>
          <a:ext cx="0" cy="0"/>
          <a:chOff x="0" y="0"/>
          <a:chExt cx="0" cy="0"/>
        </a:xfrm>
      </p:grpSpPr>
      <p:grpSp>
        <p:nvGrpSpPr>
          <p:cNvPr id="74" name="Google Shape;74;p3"/>
          <p:cNvGrpSpPr/>
          <p:nvPr/>
        </p:nvGrpSpPr>
        <p:grpSpPr>
          <a:xfrm>
            <a:off x="-189467" y="-64267"/>
            <a:ext cx="12566000" cy="7012400"/>
            <a:chOff x="-142100" y="-48200"/>
            <a:chExt cx="9424500" cy="5259300"/>
          </a:xfrm>
        </p:grpSpPr>
        <p:cxnSp>
          <p:nvCxnSpPr>
            <p:cNvPr id="75" name="Google Shape;75;p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 name="Google Shape;76;p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 name="Google Shape;77;p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8" name="Google Shape;78;p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9" name="Google Shape;79;p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0" name="Google Shape;80;p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 name="Google Shape;81;p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 name="Google Shape;82;p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 name="Google Shape;83;p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4" name="Google Shape;84;p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5" name="Google Shape;85;p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6" name="Google Shape;86;p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7" name="Google Shape;87;p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 name="Google Shape;88;p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 name="Google Shape;89;p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 name="Google Shape;90;p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 name="Google Shape;91;p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2" name="Google Shape;92;p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3" name="Google Shape;93;p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4" name="Google Shape;94;p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5" name="Google Shape;95;p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6" name="Google Shape;96;p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7" name="Google Shape;97;p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 name="Google Shape;98;p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 name="Google Shape;99;p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 name="Google Shape;100;p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1" name="Google Shape;101;p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2" name="Google Shape;102;p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 name="Google Shape;103;p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 name="Google Shape;104;p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5" name="Google Shape;105;p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 name="Google Shape;106;p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 name="Google Shape;107;p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8" name="Google Shape;108;p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9" name="Google Shape;109;p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 name="Google Shape;110;p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 name="Google Shape;111;p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 name="Google Shape;112;p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3" name="Google Shape;113;p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4" name="Google Shape;114;p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 name="Google Shape;115;p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 name="Google Shape;116;p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7" name="Google Shape;117;p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8" name="Google Shape;118;p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9" name="Google Shape;119;p3"/>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120" name="Google Shape;120;p3"/>
          <p:cNvSpPr txBox="1">
            <a:spLocks noGrp="1"/>
          </p:cNvSpPr>
          <p:nvPr>
            <p:ph type="title"/>
          </p:nvPr>
        </p:nvSpPr>
        <p:spPr>
          <a:xfrm rot="-1339">
            <a:off x="960001" y="2332361"/>
            <a:ext cx="10272001" cy="18288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Clr>
                <a:schemeClr val="lt1"/>
              </a:buClr>
              <a:buSzPts val="3600"/>
              <a:buNone/>
              <a:defRPr sz="6665">
                <a:solidFill>
                  <a:schemeClr val="lt1"/>
                </a:solidFill>
              </a:defRPr>
            </a:lvl1pPr>
            <a:lvl2pPr lvl="1" algn="ctr">
              <a:spcBef>
                <a:spcPts val="0"/>
              </a:spcBef>
              <a:spcAft>
                <a:spcPts val="0"/>
              </a:spcAft>
              <a:buClr>
                <a:schemeClr val="lt1"/>
              </a:buClr>
              <a:buSzPts val="3600"/>
              <a:buNone/>
              <a:defRPr sz="4800">
                <a:solidFill>
                  <a:schemeClr val="lt1"/>
                </a:solidFill>
              </a:defRPr>
            </a:lvl2pPr>
            <a:lvl3pPr lvl="2" algn="ctr">
              <a:spcBef>
                <a:spcPts val="0"/>
              </a:spcBef>
              <a:spcAft>
                <a:spcPts val="0"/>
              </a:spcAft>
              <a:buClr>
                <a:schemeClr val="lt1"/>
              </a:buClr>
              <a:buSzPts val="3600"/>
              <a:buNone/>
              <a:defRPr sz="4800">
                <a:solidFill>
                  <a:schemeClr val="lt1"/>
                </a:solidFill>
              </a:defRPr>
            </a:lvl3pPr>
            <a:lvl4pPr lvl="3" algn="ctr">
              <a:spcBef>
                <a:spcPts val="0"/>
              </a:spcBef>
              <a:spcAft>
                <a:spcPts val="0"/>
              </a:spcAft>
              <a:buClr>
                <a:schemeClr val="lt1"/>
              </a:buClr>
              <a:buSzPts val="3600"/>
              <a:buNone/>
              <a:defRPr sz="4800">
                <a:solidFill>
                  <a:schemeClr val="lt1"/>
                </a:solidFill>
              </a:defRPr>
            </a:lvl4pPr>
            <a:lvl5pPr lvl="4" algn="ctr">
              <a:spcBef>
                <a:spcPts val="0"/>
              </a:spcBef>
              <a:spcAft>
                <a:spcPts val="0"/>
              </a:spcAft>
              <a:buClr>
                <a:schemeClr val="lt1"/>
              </a:buClr>
              <a:buSzPts val="3600"/>
              <a:buNone/>
              <a:defRPr sz="4800">
                <a:solidFill>
                  <a:schemeClr val="lt1"/>
                </a:solidFill>
              </a:defRPr>
            </a:lvl5pPr>
            <a:lvl6pPr lvl="5" algn="ctr">
              <a:spcBef>
                <a:spcPts val="0"/>
              </a:spcBef>
              <a:spcAft>
                <a:spcPts val="0"/>
              </a:spcAft>
              <a:buClr>
                <a:schemeClr val="lt1"/>
              </a:buClr>
              <a:buSzPts val="3600"/>
              <a:buNone/>
              <a:defRPr sz="4800">
                <a:solidFill>
                  <a:schemeClr val="lt1"/>
                </a:solidFill>
              </a:defRPr>
            </a:lvl6pPr>
            <a:lvl7pPr lvl="6" algn="ctr">
              <a:spcBef>
                <a:spcPts val="0"/>
              </a:spcBef>
              <a:spcAft>
                <a:spcPts val="0"/>
              </a:spcAft>
              <a:buClr>
                <a:schemeClr val="lt1"/>
              </a:buClr>
              <a:buSzPts val="3600"/>
              <a:buNone/>
              <a:defRPr sz="4800">
                <a:solidFill>
                  <a:schemeClr val="lt1"/>
                </a:solidFill>
              </a:defRPr>
            </a:lvl7pPr>
            <a:lvl8pPr lvl="7" algn="ctr">
              <a:spcBef>
                <a:spcPts val="0"/>
              </a:spcBef>
              <a:spcAft>
                <a:spcPts val="0"/>
              </a:spcAft>
              <a:buClr>
                <a:schemeClr val="lt1"/>
              </a:buClr>
              <a:buSzPts val="3600"/>
              <a:buNone/>
              <a:defRPr sz="4800">
                <a:solidFill>
                  <a:schemeClr val="lt1"/>
                </a:solidFill>
              </a:defRPr>
            </a:lvl8pPr>
            <a:lvl9pPr lvl="8" algn="ctr">
              <a:spcBef>
                <a:spcPts val="0"/>
              </a:spcBef>
              <a:spcAft>
                <a:spcPts val="0"/>
              </a:spcAft>
              <a:buClr>
                <a:schemeClr val="lt1"/>
              </a:buClr>
              <a:buSzPts val="3600"/>
              <a:buNone/>
              <a:defRPr sz="4800">
                <a:solidFill>
                  <a:schemeClr val="lt1"/>
                </a:solidFill>
              </a:defRPr>
            </a:lvl9pPr>
          </a:lstStyle>
          <a:p/>
        </p:txBody>
      </p:sp>
      <p:sp>
        <p:nvSpPr>
          <p:cNvPr id="121" name="Google Shape;121;p3"/>
          <p:cNvSpPr txBox="1">
            <a:spLocks noGrp="1"/>
          </p:cNvSpPr>
          <p:nvPr>
            <p:ph type="title" idx="2" hasCustomPrompt="1"/>
          </p:nvPr>
        </p:nvSpPr>
        <p:spPr>
          <a:xfrm rot="-27490">
            <a:off x="5120571" y="727829"/>
            <a:ext cx="1950863" cy="195087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22" name="Google Shape;122;p3"/>
          <p:cNvSpPr txBox="1">
            <a:spLocks noGrp="1"/>
          </p:cNvSpPr>
          <p:nvPr>
            <p:ph type="subTitle" idx="1"/>
          </p:nvPr>
        </p:nvSpPr>
        <p:spPr>
          <a:xfrm rot="-29827">
            <a:off x="3352899" y="3894236"/>
            <a:ext cx="5486207" cy="609625"/>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172"/>
        <p:cNvGrpSpPr/>
        <p:nvPr/>
      </p:nvGrpSpPr>
      <p:grpSpPr>
        <a:xfrm>
          <a:off x="0" y="0"/>
          <a:ext cx="0" cy="0"/>
          <a:chOff x="0" y="0"/>
          <a:chExt cx="0" cy="0"/>
        </a:xfrm>
      </p:grpSpPr>
      <p:grpSp>
        <p:nvGrpSpPr>
          <p:cNvPr id="173" name="Google Shape;173;p5"/>
          <p:cNvGrpSpPr/>
          <p:nvPr/>
        </p:nvGrpSpPr>
        <p:grpSpPr>
          <a:xfrm>
            <a:off x="-189467" y="-64267"/>
            <a:ext cx="12566000" cy="7012400"/>
            <a:chOff x="-142100" y="-48200"/>
            <a:chExt cx="9424500" cy="5259300"/>
          </a:xfrm>
        </p:grpSpPr>
        <p:cxnSp>
          <p:nvCxnSpPr>
            <p:cNvPr id="174" name="Google Shape;174;p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5" name="Google Shape;175;p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6" name="Google Shape;176;p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7" name="Google Shape;177;p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8" name="Google Shape;178;p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9" name="Google Shape;179;p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0" name="Google Shape;180;p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1" name="Google Shape;181;p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2" name="Google Shape;182;p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3" name="Google Shape;183;p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4" name="Google Shape;184;p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5" name="Google Shape;185;p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6" name="Google Shape;186;p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7" name="Google Shape;187;p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8" name="Google Shape;188;p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9" name="Google Shape;189;p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0" name="Google Shape;190;p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1" name="Google Shape;191;p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2" name="Google Shape;192;p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3" name="Google Shape;193;p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4" name="Google Shape;194;p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5" name="Google Shape;195;p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6" name="Google Shape;196;p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7" name="Google Shape;197;p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8" name="Google Shape;198;p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9" name="Google Shape;199;p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0" name="Google Shape;200;p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1" name="Google Shape;201;p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2" name="Google Shape;202;p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3" name="Google Shape;203;p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4" name="Google Shape;204;p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5" name="Google Shape;205;p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6" name="Google Shape;206;p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7" name="Google Shape;207;p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8" name="Google Shape;208;p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9" name="Google Shape;209;p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0" name="Google Shape;210;p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1" name="Google Shape;211;p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2" name="Google Shape;212;p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3" name="Google Shape;213;p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4" name="Google Shape;214;p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5" name="Google Shape;215;p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6" name="Google Shape;216;p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7" name="Google Shape;217;p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218" name="Google Shape;218;p5"/>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219" name="Google Shape;219;p5"/>
          <p:cNvSpPr txBox="1">
            <a:spLocks noGrp="1"/>
          </p:cNvSpPr>
          <p:nvPr>
            <p:ph type="subTitle" idx="1"/>
          </p:nvPr>
        </p:nvSpPr>
        <p:spPr>
          <a:xfrm rot="-59916">
            <a:off x="1708509" y="3429061"/>
            <a:ext cx="3901792" cy="609289"/>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5" b="1">
                <a:latin typeface="Nunito"/>
                <a:ea typeface="Nunito"/>
                <a:cs typeface="Nunito"/>
                <a:sym typeface="Nunito"/>
              </a:defRPr>
            </a:lvl1pPr>
            <a:lvl2pPr lvl="1" algn="ctr">
              <a:lnSpc>
                <a:spcPct val="100000"/>
              </a:lnSpc>
              <a:spcBef>
                <a:spcPts val="0"/>
              </a:spcBef>
              <a:spcAft>
                <a:spcPts val="0"/>
              </a:spcAft>
              <a:buSzPts val="2500"/>
              <a:buFont typeface="Bebas Neue"/>
              <a:buNone/>
              <a:defRPr sz="3335">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5">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5">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5">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5">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5">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5">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5">
                <a:latin typeface="Bebas Neue"/>
                <a:ea typeface="Bebas Neue"/>
                <a:cs typeface="Bebas Neue"/>
                <a:sym typeface="Bebas Neue"/>
              </a:defRPr>
            </a:lvl9pPr>
          </a:lstStyle>
          <a:p/>
        </p:txBody>
      </p:sp>
      <p:sp>
        <p:nvSpPr>
          <p:cNvPr id="220" name="Google Shape;220;p5"/>
          <p:cNvSpPr txBox="1">
            <a:spLocks noGrp="1"/>
          </p:cNvSpPr>
          <p:nvPr>
            <p:ph type="subTitle" idx="2"/>
          </p:nvPr>
        </p:nvSpPr>
        <p:spPr>
          <a:xfrm rot="-59916">
            <a:off x="6581643" y="3395161"/>
            <a:ext cx="3901792" cy="609289"/>
          </a:xfrm>
          <a:prstGeom prst="rect">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5"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5">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5">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5">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5">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5">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5">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5">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5">
                <a:latin typeface="Bebas Neue"/>
                <a:ea typeface="Bebas Neue"/>
                <a:cs typeface="Bebas Neue"/>
                <a:sym typeface="Bebas Neue"/>
              </a:defRPr>
            </a:lvl9pPr>
          </a:lstStyle>
          <a:p/>
        </p:txBody>
      </p:sp>
      <p:sp>
        <p:nvSpPr>
          <p:cNvPr id="221" name="Google Shape;221;p5"/>
          <p:cNvSpPr txBox="1">
            <a:spLocks noGrp="1"/>
          </p:cNvSpPr>
          <p:nvPr>
            <p:ph type="subTitle" idx="3"/>
          </p:nvPr>
        </p:nvSpPr>
        <p:spPr>
          <a:xfrm>
            <a:off x="1708600" y="4038616"/>
            <a:ext cx="3901600" cy="13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22" name="Google Shape;222;p5"/>
          <p:cNvSpPr txBox="1">
            <a:spLocks noGrp="1"/>
          </p:cNvSpPr>
          <p:nvPr>
            <p:ph type="subTitle" idx="4"/>
          </p:nvPr>
        </p:nvSpPr>
        <p:spPr>
          <a:xfrm>
            <a:off x="6581767" y="4038616"/>
            <a:ext cx="3901600" cy="13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23" name="Google Shape;223;p5"/>
          <p:cNvSpPr txBox="1">
            <a:spLocks noGrp="1"/>
          </p:cNvSpPr>
          <p:nvPr>
            <p:ph type="title"/>
          </p:nvPr>
        </p:nvSpPr>
        <p:spPr>
          <a:xfrm rot="-30146">
            <a:off x="2743272" y="595571"/>
            <a:ext cx="6705457"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1"/>
        <p:cNvGrpSpPr/>
        <p:nvPr/>
      </p:nvGrpSpPr>
      <p:grpSpPr>
        <a:xfrm>
          <a:off x="0" y="0"/>
          <a:ext cx="0" cy="0"/>
          <a:chOff x="0" y="0"/>
          <a:chExt cx="0" cy="0"/>
        </a:xfrm>
      </p:grpSpPr>
      <p:grpSp>
        <p:nvGrpSpPr>
          <p:cNvPr id="322" name="Google Shape;322;p8"/>
          <p:cNvGrpSpPr/>
          <p:nvPr/>
        </p:nvGrpSpPr>
        <p:grpSpPr>
          <a:xfrm>
            <a:off x="-189467" y="-64267"/>
            <a:ext cx="12566000" cy="7012400"/>
            <a:chOff x="-142100" y="-48200"/>
            <a:chExt cx="9424500" cy="5259300"/>
          </a:xfrm>
        </p:grpSpPr>
        <p:cxnSp>
          <p:nvCxnSpPr>
            <p:cNvPr id="323" name="Google Shape;323;p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4" name="Google Shape;324;p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5" name="Google Shape;325;p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6" name="Google Shape;326;p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7" name="Google Shape;327;p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8" name="Google Shape;328;p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9" name="Google Shape;329;p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0" name="Google Shape;330;p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1" name="Google Shape;331;p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2" name="Google Shape;332;p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3" name="Google Shape;333;p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4" name="Google Shape;334;p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5" name="Google Shape;335;p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6" name="Google Shape;336;p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7" name="Google Shape;337;p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8" name="Google Shape;338;p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9" name="Google Shape;339;p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0" name="Google Shape;340;p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1" name="Google Shape;341;p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2" name="Google Shape;342;p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3" name="Google Shape;343;p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4" name="Google Shape;344;p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5" name="Google Shape;345;p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6" name="Google Shape;346;p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7" name="Google Shape;347;p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8" name="Google Shape;348;p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9" name="Google Shape;349;p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0" name="Google Shape;350;p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1" name="Google Shape;351;p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2" name="Google Shape;352;p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3" name="Google Shape;353;p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4" name="Google Shape;354;p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5" name="Google Shape;355;p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6" name="Google Shape;356;p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7" name="Google Shape;357;p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8" name="Google Shape;358;p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9" name="Google Shape;359;p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0" name="Google Shape;360;p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1" name="Google Shape;361;p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2" name="Google Shape;362;p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3" name="Google Shape;363;p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4" name="Google Shape;364;p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5" name="Google Shape;365;p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6" name="Google Shape;366;p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367" name="Google Shape;367;p8"/>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68" name="Google Shape;368;p8"/>
          <p:cNvSpPr txBox="1">
            <a:spLocks noGrp="1"/>
          </p:cNvSpPr>
          <p:nvPr>
            <p:ph type="title"/>
          </p:nvPr>
        </p:nvSpPr>
        <p:spPr>
          <a:xfrm rot="-60073">
            <a:off x="487489" y="2209673"/>
            <a:ext cx="11216912" cy="2438768"/>
          </a:xfrm>
          <a:prstGeom prst="rect">
            <a:avLst/>
          </a:prstGeom>
          <a:solidFill>
            <a:schemeClr val="l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6000"/>
              <a:buNone/>
              <a:defRPr sz="106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p:txBody>
      </p:sp>
      <p:grpSp>
        <p:nvGrpSpPr>
          <p:cNvPr id="369" name="Google Shape;369;p8"/>
          <p:cNvGrpSpPr/>
          <p:nvPr/>
        </p:nvGrpSpPr>
        <p:grpSpPr>
          <a:xfrm flipH="1">
            <a:off x="5204782" y="5217852"/>
            <a:ext cx="1782303" cy="920160"/>
            <a:chOff x="157977" y="4282239"/>
            <a:chExt cx="1336727" cy="690120"/>
          </a:xfrm>
        </p:grpSpPr>
        <p:sp>
          <p:nvSpPr>
            <p:cNvPr id="370" name="Google Shape;370;p8"/>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71" name="Google Shape;371;p8"/>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72" name="Google Shape;372;p8"/>
            <p:cNvSpPr/>
            <p:nvPr/>
          </p:nvSpPr>
          <p:spPr>
            <a:xfrm>
              <a:off x="640408" y="47575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73" name="Google Shape;373;p8"/>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74" name="Google Shape;374;p8"/>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75" name="Google Shape;375;p8"/>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376" name="Google Shape;376;p8"/>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7"/>
        <p:cNvGrpSpPr/>
        <p:nvPr/>
      </p:nvGrpSpPr>
      <p:grpSpPr>
        <a:xfrm>
          <a:off x="0" y="0"/>
          <a:ext cx="0" cy="0"/>
          <a:chOff x="0" y="0"/>
          <a:chExt cx="0" cy="0"/>
        </a:xfrm>
      </p:grpSpPr>
      <p:grpSp>
        <p:nvGrpSpPr>
          <p:cNvPr id="378" name="Google Shape;378;p9"/>
          <p:cNvGrpSpPr/>
          <p:nvPr/>
        </p:nvGrpSpPr>
        <p:grpSpPr>
          <a:xfrm>
            <a:off x="-189467" y="-64267"/>
            <a:ext cx="12566000" cy="7012400"/>
            <a:chOff x="-142100" y="-48200"/>
            <a:chExt cx="9424500" cy="5259300"/>
          </a:xfrm>
        </p:grpSpPr>
        <p:cxnSp>
          <p:nvCxnSpPr>
            <p:cNvPr id="379" name="Google Shape;379;p9"/>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0" name="Google Shape;380;p9"/>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1" name="Google Shape;381;p9"/>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2" name="Google Shape;382;p9"/>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3" name="Google Shape;383;p9"/>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4" name="Google Shape;384;p9"/>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5" name="Google Shape;385;p9"/>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6" name="Google Shape;386;p9"/>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7" name="Google Shape;387;p9"/>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8" name="Google Shape;388;p9"/>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9" name="Google Shape;389;p9"/>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0" name="Google Shape;390;p9"/>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1" name="Google Shape;391;p9"/>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2" name="Google Shape;392;p9"/>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3" name="Google Shape;393;p9"/>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4" name="Google Shape;394;p9"/>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5" name="Google Shape;395;p9"/>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6" name="Google Shape;396;p9"/>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7" name="Google Shape;397;p9"/>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8" name="Google Shape;398;p9"/>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9" name="Google Shape;399;p9"/>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0" name="Google Shape;400;p9"/>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1" name="Google Shape;401;p9"/>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2" name="Google Shape;402;p9"/>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3" name="Google Shape;403;p9"/>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4" name="Google Shape;404;p9"/>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5" name="Google Shape;405;p9"/>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6" name="Google Shape;406;p9"/>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7" name="Google Shape;407;p9"/>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8" name="Google Shape;408;p9"/>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09" name="Google Shape;409;p9"/>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0" name="Google Shape;410;p9"/>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1" name="Google Shape;411;p9"/>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2" name="Google Shape;412;p9"/>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3" name="Google Shape;413;p9"/>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4" name="Google Shape;414;p9"/>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5" name="Google Shape;415;p9"/>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6" name="Google Shape;416;p9"/>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7" name="Google Shape;417;p9"/>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8" name="Google Shape;418;p9"/>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9" name="Google Shape;419;p9"/>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0" name="Google Shape;420;p9"/>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1" name="Google Shape;421;p9"/>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2" name="Google Shape;422;p9"/>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423" name="Google Shape;423;p9"/>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24" name="Google Shape;424;p9"/>
          <p:cNvSpPr txBox="1">
            <a:spLocks noGrp="1"/>
          </p:cNvSpPr>
          <p:nvPr>
            <p:ph type="title"/>
          </p:nvPr>
        </p:nvSpPr>
        <p:spPr>
          <a:xfrm rot="-60216">
            <a:off x="957545" y="2018055"/>
            <a:ext cx="10276776" cy="2529983"/>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3600"/>
              <a:buNone/>
              <a:defRPr sz="13335">
                <a:solidFill>
                  <a:schemeClr val="lt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p:txBody>
      </p:sp>
      <p:sp>
        <p:nvSpPr>
          <p:cNvPr id="425" name="Google Shape;425;p9"/>
          <p:cNvSpPr txBox="1">
            <a:spLocks noGrp="1"/>
          </p:cNvSpPr>
          <p:nvPr>
            <p:ph type="subTitle" idx="1"/>
          </p:nvPr>
        </p:nvSpPr>
        <p:spPr>
          <a:xfrm rot="-60089">
            <a:off x="2743277" y="4233279"/>
            <a:ext cx="6705424" cy="975352"/>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426" name="Google Shape;426;p9"/>
          <p:cNvGrpSpPr/>
          <p:nvPr/>
        </p:nvGrpSpPr>
        <p:grpSpPr>
          <a:xfrm flipH="1">
            <a:off x="9753031" y="5296745"/>
            <a:ext cx="1782303" cy="841249"/>
            <a:chOff x="157977" y="4219508"/>
            <a:chExt cx="1336727" cy="630937"/>
          </a:xfrm>
        </p:grpSpPr>
        <p:sp>
          <p:nvSpPr>
            <p:cNvPr id="427" name="Google Shape;427;p9"/>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28" name="Google Shape;428;p9"/>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29" name="Google Shape;429;p9"/>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0" name="Google Shape;430;p9"/>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1" name="Google Shape;431;p9"/>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2" name="Google Shape;432;p9"/>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3" name="Google Shape;433;p9"/>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grpSp>
        <p:nvGrpSpPr>
          <p:cNvPr id="434" name="Google Shape;434;p9"/>
          <p:cNvGrpSpPr/>
          <p:nvPr/>
        </p:nvGrpSpPr>
        <p:grpSpPr>
          <a:xfrm rot="-500985" flipH="1">
            <a:off x="852337" y="747754"/>
            <a:ext cx="1463047" cy="731535"/>
            <a:chOff x="6697867" y="-312822"/>
            <a:chExt cx="786877" cy="390023"/>
          </a:xfrm>
        </p:grpSpPr>
        <p:sp>
          <p:nvSpPr>
            <p:cNvPr id="435" name="Google Shape;435;p9"/>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6" name="Google Shape;436;p9"/>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7" name="Google Shape;437;p9"/>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8" name="Google Shape;438;p9"/>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39" name="Google Shape;439;p9"/>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40" name="Google Shape;440;p9"/>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441" name="Google Shape;441;p9"/>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1"/>
        <p:cNvGrpSpPr/>
        <p:nvPr/>
      </p:nvGrpSpPr>
      <p:grpSpPr>
        <a:xfrm>
          <a:off x="0" y="0"/>
          <a:ext cx="0" cy="0"/>
          <a:chOff x="0" y="0"/>
          <a:chExt cx="0" cy="0"/>
        </a:xfrm>
      </p:grpSpPr>
      <p:grpSp>
        <p:nvGrpSpPr>
          <p:cNvPr id="542" name="Google Shape;542;p11"/>
          <p:cNvGrpSpPr/>
          <p:nvPr/>
        </p:nvGrpSpPr>
        <p:grpSpPr>
          <a:xfrm>
            <a:off x="-189467" y="-64267"/>
            <a:ext cx="12566000" cy="7012400"/>
            <a:chOff x="-142100" y="-48200"/>
            <a:chExt cx="9424500" cy="5259300"/>
          </a:xfrm>
        </p:grpSpPr>
        <p:cxnSp>
          <p:nvCxnSpPr>
            <p:cNvPr id="543" name="Google Shape;543;p1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4" name="Google Shape;544;p1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5" name="Google Shape;545;p1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6" name="Google Shape;546;p1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7" name="Google Shape;547;p1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8" name="Google Shape;548;p1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9" name="Google Shape;549;p1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0" name="Google Shape;550;p1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1" name="Google Shape;551;p1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2" name="Google Shape;552;p1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3" name="Google Shape;553;p1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4" name="Google Shape;554;p1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5" name="Google Shape;555;p1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6" name="Google Shape;556;p1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7" name="Google Shape;557;p1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8" name="Google Shape;558;p1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9" name="Google Shape;559;p1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0" name="Google Shape;560;p1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1" name="Google Shape;561;p1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2" name="Google Shape;562;p1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3" name="Google Shape;563;p1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4" name="Google Shape;564;p1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5" name="Google Shape;565;p1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6" name="Google Shape;566;p1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7" name="Google Shape;567;p1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8" name="Google Shape;568;p1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9" name="Google Shape;569;p1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0" name="Google Shape;570;p1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1" name="Google Shape;571;p1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2" name="Google Shape;572;p1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3" name="Google Shape;573;p1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4" name="Google Shape;574;p1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5" name="Google Shape;575;p1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6" name="Google Shape;576;p1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7" name="Google Shape;577;p1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8" name="Google Shape;578;p1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9" name="Google Shape;579;p1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0" name="Google Shape;580;p1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1" name="Google Shape;581;p1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2" name="Google Shape;582;p1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3" name="Google Shape;583;p1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4" name="Google Shape;584;p1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5" name="Google Shape;585;p1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6" name="Google Shape;586;p1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587" name="Google Shape;587;p11"/>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588" name="Google Shape;588;p11"/>
          <p:cNvSpPr txBox="1">
            <a:spLocks noGrp="1"/>
          </p:cNvSpPr>
          <p:nvPr>
            <p:ph type="title" hasCustomPrompt="1"/>
          </p:nvPr>
        </p:nvSpPr>
        <p:spPr>
          <a:xfrm>
            <a:off x="609600" y="2139284"/>
            <a:ext cx="10972800" cy="22556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SzPts val="9600"/>
              <a:buNone/>
              <a:defRPr sz="1200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89" name="Google Shape;589;p11"/>
          <p:cNvSpPr txBox="1">
            <a:spLocks noGrp="1"/>
          </p:cNvSpPr>
          <p:nvPr>
            <p:ph type="subTitle" idx="1"/>
          </p:nvPr>
        </p:nvSpPr>
        <p:spPr>
          <a:xfrm rot="-60089">
            <a:off x="2743299" y="3912030"/>
            <a:ext cx="6705424" cy="95134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91"/>
        <p:cNvGrpSpPr/>
        <p:nvPr/>
      </p:nvGrpSpPr>
      <p:grpSpPr>
        <a:xfrm>
          <a:off x="0" y="0"/>
          <a:ext cx="0" cy="0"/>
          <a:chOff x="0" y="0"/>
          <a:chExt cx="0" cy="0"/>
        </a:xfrm>
      </p:grpSpPr>
      <p:grpSp>
        <p:nvGrpSpPr>
          <p:cNvPr id="592" name="Google Shape;592;p13"/>
          <p:cNvGrpSpPr/>
          <p:nvPr/>
        </p:nvGrpSpPr>
        <p:grpSpPr>
          <a:xfrm>
            <a:off x="-189467" y="-64267"/>
            <a:ext cx="12566000" cy="7012400"/>
            <a:chOff x="-142100" y="-48200"/>
            <a:chExt cx="9424500" cy="5259300"/>
          </a:xfrm>
        </p:grpSpPr>
        <p:cxnSp>
          <p:nvCxnSpPr>
            <p:cNvPr id="593" name="Google Shape;593;p1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4" name="Google Shape;594;p1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5" name="Google Shape;595;p1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6" name="Google Shape;596;p1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7" name="Google Shape;597;p1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8" name="Google Shape;598;p1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9" name="Google Shape;599;p1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0" name="Google Shape;600;p1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1" name="Google Shape;601;p1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2" name="Google Shape;602;p1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3" name="Google Shape;603;p1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4" name="Google Shape;604;p1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5" name="Google Shape;605;p1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6" name="Google Shape;606;p1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7" name="Google Shape;607;p1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8" name="Google Shape;608;p1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9" name="Google Shape;609;p1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0" name="Google Shape;610;p1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1" name="Google Shape;611;p1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2" name="Google Shape;612;p1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3" name="Google Shape;613;p1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4" name="Google Shape;614;p1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5" name="Google Shape;615;p1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6" name="Google Shape;616;p1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7" name="Google Shape;617;p1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8" name="Google Shape;618;p1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9" name="Google Shape;619;p1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0" name="Google Shape;620;p1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1" name="Google Shape;621;p1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2" name="Google Shape;622;p1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3" name="Google Shape;623;p1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4" name="Google Shape;624;p1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5" name="Google Shape;625;p1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6" name="Google Shape;626;p1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7" name="Google Shape;627;p1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8" name="Google Shape;628;p1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9" name="Google Shape;629;p1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0" name="Google Shape;630;p1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1" name="Google Shape;631;p1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2" name="Google Shape;632;p1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3" name="Google Shape;633;p1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4" name="Google Shape;634;p1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5" name="Google Shape;635;p1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6" name="Google Shape;636;p1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637" name="Google Shape;637;p13"/>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panose="020B0604020202020204"/>
              <a:buNone/>
            </a:pPr>
            <a:endParaRPr sz="1865" kern="0">
              <a:solidFill>
                <a:srgbClr val="000000"/>
              </a:solidFill>
              <a:cs typeface="Arial" panose="020B0604020202020204"/>
              <a:sym typeface="Arial" panose="020B0604020202020204"/>
            </a:endParaRPr>
          </a:p>
        </p:txBody>
      </p:sp>
      <p:sp>
        <p:nvSpPr>
          <p:cNvPr id="638" name="Google Shape;638;p13"/>
          <p:cNvSpPr txBox="1">
            <a:spLocks noGrp="1"/>
          </p:cNvSpPr>
          <p:nvPr>
            <p:ph type="subTitle" idx="1"/>
          </p:nvPr>
        </p:nvSpPr>
        <p:spPr>
          <a:xfrm rot="-66132">
            <a:off x="2803936" y="1974958"/>
            <a:ext cx="2682496" cy="1843477"/>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5"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5">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5">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5">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5">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5">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5">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5">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5">
                <a:latin typeface="Bebas Neue"/>
                <a:ea typeface="Bebas Neue"/>
                <a:cs typeface="Bebas Neue"/>
                <a:sym typeface="Bebas Neue"/>
              </a:defRPr>
            </a:lvl9pPr>
          </a:lstStyle>
          <a:p/>
        </p:txBody>
      </p:sp>
      <p:sp>
        <p:nvSpPr>
          <p:cNvPr id="639" name="Google Shape;639;p13"/>
          <p:cNvSpPr txBox="1">
            <a:spLocks noGrp="1"/>
          </p:cNvSpPr>
          <p:nvPr>
            <p:ph type="subTitle" idx="2"/>
          </p:nvPr>
        </p:nvSpPr>
        <p:spPr>
          <a:xfrm rot="-66132">
            <a:off x="6705553" y="4047759"/>
            <a:ext cx="2682496" cy="1843477"/>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5"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5">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5">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5">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5">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5">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5">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5">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5">
                <a:latin typeface="Bebas Neue"/>
                <a:ea typeface="Bebas Neue"/>
                <a:cs typeface="Bebas Neue"/>
                <a:sym typeface="Bebas Neue"/>
              </a:defRPr>
            </a:lvl9pPr>
          </a:lstStyle>
          <a:p/>
        </p:txBody>
      </p:sp>
      <p:sp>
        <p:nvSpPr>
          <p:cNvPr id="640" name="Google Shape;640;p13"/>
          <p:cNvSpPr txBox="1">
            <a:spLocks noGrp="1"/>
          </p:cNvSpPr>
          <p:nvPr>
            <p:ph type="subTitle" idx="3"/>
          </p:nvPr>
        </p:nvSpPr>
        <p:spPr>
          <a:xfrm>
            <a:off x="5502184" y="2222496"/>
            <a:ext cx="3901600" cy="13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641" name="Google Shape;641;p13"/>
          <p:cNvSpPr txBox="1">
            <a:spLocks noGrp="1"/>
          </p:cNvSpPr>
          <p:nvPr>
            <p:ph type="subTitle" idx="4"/>
          </p:nvPr>
        </p:nvSpPr>
        <p:spPr>
          <a:xfrm>
            <a:off x="2788200" y="4295297"/>
            <a:ext cx="3901600" cy="134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642" name="Google Shape;642;p13"/>
          <p:cNvSpPr txBox="1">
            <a:spLocks noGrp="1"/>
          </p:cNvSpPr>
          <p:nvPr>
            <p:ph type="title"/>
          </p:nvPr>
        </p:nvSpPr>
        <p:spPr>
          <a:xfrm rot="-30146">
            <a:off x="2743272" y="595571"/>
            <a:ext cx="6705457"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2000">
        <p:sndAc>
          <p:stSnd>
            <p:snd r:embed="rId2" name="chimes.wav"/>
          </p:stSnd>
        </p:sndAc>
      </p:transition>
    </mc:Choice>
    <mc:Fallback>
      <p:transition spd="slow">
        <p:sndAc>
          <p:stSnd>
            <p:snd r:embed="rId2" name="chimes.wav"/>
          </p:stSnd>
        </p:sndAc>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9" Type="http://schemas.openxmlformats.org/officeDocument/2006/relationships/theme" Target="../theme/theme1.xml"/><Relationship Id="rId18" Type="http://schemas.openxmlformats.org/officeDocument/2006/relationships/audio" Target="../media/audio1.wav"/><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6.xml"/><Relationship Id="rId8" Type="http://schemas.openxmlformats.org/officeDocument/2006/relationships/slideLayout" Target="../slideLayouts/slideLayout25.xml"/><Relationship Id="rId7" Type="http://schemas.openxmlformats.org/officeDocument/2006/relationships/slideLayout" Target="../slideLayouts/slideLayout24.xml"/><Relationship Id="rId6" Type="http://schemas.openxmlformats.org/officeDocument/2006/relationships/slideLayout" Target="../slideLayouts/slideLayout23.xml"/><Relationship Id="rId5" Type="http://schemas.openxmlformats.org/officeDocument/2006/relationships/slideLayout" Target="../slideLayouts/slideLayout22.xml"/><Relationship Id="rId4" Type="http://schemas.openxmlformats.org/officeDocument/2006/relationships/slideLayout" Target="../slideLayouts/slideLayout21.xml"/><Relationship Id="rId3" Type="http://schemas.openxmlformats.org/officeDocument/2006/relationships/slideLayout" Target="../slideLayouts/slideLayout20.xml"/><Relationship Id="rId25" Type="http://schemas.openxmlformats.org/officeDocument/2006/relationships/theme" Target="../theme/theme2.xml"/><Relationship Id="rId24" Type="http://schemas.openxmlformats.org/officeDocument/2006/relationships/audio" Target="../media/audio1.wav"/><Relationship Id="rId23" Type="http://schemas.openxmlformats.org/officeDocument/2006/relationships/slideLayout" Target="../slideLayouts/slideLayout40.xml"/><Relationship Id="rId22" Type="http://schemas.openxmlformats.org/officeDocument/2006/relationships/slideLayout" Target="../slideLayouts/slideLayout39.xml"/><Relationship Id="rId21" Type="http://schemas.openxmlformats.org/officeDocument/2006/relationships/slideLayout" Target="../slideLayouts/slideLayout38.xml"/><Relationship Id="rId20" Type="http://schemas.openxmlformats.org/officeDocument/2006/relationships/slideLayout" Target="../slideLayouts/slideLayout37.xml"/><Relationship Id="rId2" Type="http://schemas.openxmlformats.org/officeDocument/2006/relationships/slideLayout" Target="../slideLayouts/slideLayout19.xml"/><Relationship Id="rId19" Type="http://schemas.openxmlformats.org/officeDocument/2006/relationships/slideLayout" Target="../slideLayouts/slideLayout36.xml"/><Relationship Id="rId18" Type="http://schemas.openxmlformats.org/officeDocument/2006/relationships/slideLayout" Target="../slideLayouts/slideLayout35.xml"/><Relationship Id="rId17" Type="http://schemas.openxmlformats.org/officeDocument/2006/relationships/slideLayout" Target="../slideLayouts/slideLayout34.xml"/><Relationship Id="rId16" Type="http://schemas.openxmlformats.org/officeDocument/2006/relationships/slideLayout" Target="../slideLayouts/slideLayout33.xml"/><Relationship Id="rId15" Type="http://schemas.openxmlformats.org/officeDocument/2006/relationships/slideLayout" Target="../slideLayouts/slideLayout32.xml"/><Relationship Id="rId14" Type="http://schemas.openxmlformats.org/officeDocument/2006/relationships/slideLayout" Target="../slideLayouts/slideLayout31.xml"/><Relationship Id="rId13" Type="http://schemas.openxmlformats.org/officeDocument/2006/relationships/slideLayout" Target="../slideLayouts/slideLayout30.xml"/><Relationship Id="rId12" Type="http://schemas.openxmlformats.org/officeDocument/2006/relationships/slideLayout" Target="../slideLayouts/slideLayout29.xml"/><Relationship Id="rId11" Type="http://schemas.openxmlformats.org/officeDocument/2006/relationships/slideLayout" Target="../slideLayouts/slideLayout28.xml"/><Relationship Id="rId10" Type="http://schemas.openxmlformats.org/officeDocument/2006/relationships/slideLayout" Target="../slideLayouts/slideLayout27.xml"/><Relationship Id="rId1"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49.xml"/><Relationship Id="rId8" Type="http://schemas.openxmlformats.org/officeDocument/2006/relationships/slideLayout" Target="../slideLayouts/slideLayout48.xml"/><Relationship Id="rId7" Type="http://schemas.openxmlformats.org/officeDocument/2006/relationships/slideLayout" Target="../slideLayouts/slideLayout47.xml"/><Relationship Id="rId6" Type="http://schemas.openxmlformats.org/officeDocument/2006/relationships/slideLayout" Target="../slideLayouts/slideLayout46.xml"/><Relationship Id="rId5" Type="http://schemas.openxmlformats.org/officeDocument/2006/relationships/slideLayout" Target="../slideLayouts/slideLayout45.xml"/><Relationship Id="rId4" Type="http://schemas.openxmlformats.org/officeDocument/2006/relationships/slideLayout" Target="../slideLayouts/slideLayout44.xml"/><Relationship Id="rId3" Type="http://schemas.openxmlformats.org/officeDocument/2006/relationships/slideLayout" Target="../slideLayouts/slideLayout43.xml"/><Relationship Id="rId23" Type="http://schemas.openxmlformats.org/officeDocument/2006/relationships/theme" Target="../theme/theme3.xml"/><Relationship Id="rId22" Type="http://schemas.openxmlformats.org/officeDocument/2006/relationships/audio" Target="../media/audio1.wav"/><Relationship Id="rId21" Type="http://schemas.openxmlformats.org/officeDocument/2006/relationships/slideLayout" Target="../slideLayouts/slideLayout61.xml"/><Relationship Id="rId20" Type="http://schemas.openxmlformats.org/officeDocument/2006/relationships/slideLayout" Target="../slideLayouts/slideLayout60.xml"/><Relationship Id="rId2" Type="http://schemas.openxmlformats.org/officeDocument/2006/relationships/slideLayout" Target="../slideLayouts/slideLayout42.xml"/><Relationship Id="rId19" Type="http://schemas.openxmlformats.org/officeDocument/2006/relationships/slideLayout" Target="../slideLayouts/slideLayout59.xml"/><Relationship Id="rId18" Type="http://schemas.openxmlformats.org/officeDocument/2006/relationships/slideLayout" Target="../slideLayouts/slideLayout58.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1" Type="http://schemas.openxmlformats.org/officeDocument/2006/relationships/slideLayout" Target="../slideLayouts/slideLayout51.xml"/><Relationship Id="rId10" Type="http://schemas.openxmlformats.org/officeDocument/2006/relationships/slideLayout" Target="../slideLayouts/slideLayout50.xml"/><Relationship Id="rId1"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70.xml"/><Relationship Id="rId8" Type="http://schemas.openxmlformats.org/officeDocument/2006/relationships/slideLayout" Target="../slideLayouts/slideLayout69.xml"/><Relationship Id="rId7" Type="http://schemas.openxmlformats.org/officeDocument/2006/relationships/slideLayout" Target="../slideLayouts/slideLayout68.xml"/><Relationship Id="rId6" Type="http://schemas.openxmlformats.org/officeDocument/2006/relationships/slideLayout" Target="../slideLayouts/slideLayout67.xml"/><Relationship Id="rId5" Type="http://schemas.openxmlformats.org/officeDocument/2006/relationships/slideLayout" Target="../slideLayouts/slideLayout66.xml"/><Relationship Id="rId4" Type="http://schemas.openxmlformats.org/officeDocument/2006/relationships/slideLayout" Target="../slideLayouts/slideLayout65.xml"/><Relationship Id="rId3" Type="http://schemas.openxmlformats.org/officeDocument/2006/relationships/slideLayout" Target="../slideLayouts/slideLayout64.xml"/><Relationship Id="rId22" Type="http://schemas.openxmlformats.org/officeDocument/2006/relationships/theme" Target="../theme/theme4.xml"/><Relationship Id="rId21" Type="http://schemas.openxmlformats.org/officeDocument/2006/relationships/audio" Target="../media/audio1.wav"/><Relationship Id="rId20" Type="http://schemas.openxmlformats.org/officeDocument/2006/relationships/slideLayout" Target="../slideLayouts/slideLayout81.xml"/><Relationship Id="rId2" Type="http://schemas.openxmlformats.org/officeDocument/2006/relationships/slideLayout" Target="../slideLayouts/slideLayout63.xml"/><Relationship Id="rId19" Type="http://schemas.openxmlformats.org/officeDocument/2006/relationships/slideLayout" Target="../slideLayouts/slideLayout80.xml"/><Relationship Id="rId18" Type="http://schemas.openxmlformats.org/officeDocument/2006/relationships/slideLayout" Target="../slideLayouts/slideLayout79.xml"/><Relationship Id="rId17" Type="http://schemas.openxmlformats.org/officeDocument/2006/relationships/slideLayout" Target="../slideLayouts/slideLayout78.xml"/><Relationship Id="rId16" Type="http://schemas.openxmlformats.org/officeDocument/2006/relationships/slideLayout" Target="../slideLayouts/slideLayout77.xml"/><Relationship Id="rId15" Type="http://schemas.openxmlformats.org/officeDocument/2006/relationships/slideLayout" Target="../slideLayouts/slideLayout76.xml"/><Relationship Id="rId14" Type="http://schemas.openxmlformats.org/officeDocument/2006/relationships/slideLayout" Target="../slideLayouts/slideLayout75.xml"/><Relationship Id="rId13" Type="http://schemas.openxmlformats.org/officeDocument/2006/relationships/slideLayout" Target="../slideLayouts/slideLayout74.xml"/><Relationship Id="rId12" Type="http://schemas.openxmlformats.org/officeDocument/2006/relationships/slideLayout" Target="../slideLayouts/slideLayout73.xml"/><Relationship Id="rId11" Type="http://schemas.openxmlformats.org/officeDocument/2006/relationships/slideLayout" Target="../slideLayouts/slideLayout72.xml"/><Relationship Id="rId10" Type="http://schemas.openxmlformats.org/officeDocument/2006/relationships/slideLayout" Target="../slideLayouts/slideLayout71.xml"/><Relationship Id="rId1" Type="http://schemas.openxmlformats.org/officeDocument/2006/relationships/slideLayout" Target="../slideLayouts/slideLayout62.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90.xml"/><Relationship Id="rId8" Type="http://schemas.openxmlformats.org/officeDocument/2006/relationships/slideLayout" Target="../slideLayouts/slideLayout89.xml"/><Relationship Id="rId7" Type="http://schemas.openxmlformats.org/officeDocument/2006/relationships/slideLayout" Target="../slideLayouts/slideLayout88.xml"/><Relationship Id="rId6" Type="http://schemas.openxmlformats.org/officeDocument/2006/relationships/slideLayout" Target="../slideLayouts/slideLayout87.xml"/><Relationship Id="rId5" Type="http://schemas.openxmlformats.org/officeDocument/2006/relationships/slideLayout" Target="../slideLayouts/slideLayout86.xml"/><Relationship Id="rId4" Type="http://schemas.openxmlformats.org/officeDocument/2006/relationships/slideLayout" Target="../slideLayouts/slideLayout85.xml"/><Relationship Id="rId3" Type="http://schemas.openxmlformats.org/officeDocument/2006/relationships/slideLayout" Target="../slideLayouts/slideLayout84.xml"/><Relationship Id="rId2" Type="http://schemas.openxmlformats.org/officeDocument/2006/relationships/slideLayout" Target="../slideLayouts/slideLayout83.xml"/><Relationship Id="rId13" Type="http://schemas.openxmlformats.org/officeDocument/2006/relationships/theme" Target="../theme/theme5.xml"/><Relationship Id="rId12" Type="http://schemas.openxmlformats.org/officeDocument/2006/relationships/audio" Target="../media/audio1.wav"/><Relationship Id="rId11" Type="http://schemas.openxmlformats.org/officeDocument/2006/relationships/slideLayout" Target="../slideLayouts/slideLayout92.xml"/><Relationship Id="rId10" Type="http://schemas.openxmlformats.org/officeDocument/2006/relationships/slideLayout" Target="../slideLayouts/slideLayout91.xml"/><Relationship Id="rId1" Type="http://schemas.openxmlformats.org/officeDocument/2006/relationships/slideLayout" Target="../slideLayouts/slideLayout82.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101.xml"/><Relationship Id="rId8" Type="http://schemas.openxmlformats.org/officeDocument/2006/relationships/slideLayout" Target="../slideLayouts/slideLayout100.xml"/><Relationship Id="rId7" Type="http://schemas.openxmlformats.org/officeDocument/2006/relationships/slideLayout" Target="../slideLayouts/slideLayout99.xml"/><Relationship Id="rId6" Type="http://schemas.openxmlformats.org/officeDocument/2006/relationships/slideLayout" Target="../slideLayouts/slideLayout98.xml"/><Relationship Id="rId5" Type="http://schemas.openxmlformats.org/officeDocument/2006/relationships/slideLayout" Target="../slideLayouts/slideLayout97.xml"/><Relationship Id="rId4" Type="http://schemas.openxmlformats.org/officeDocument/2006/relationships/slideLayout" Target="../slideLayouts/slideLayout96.xml"/><Relationship Id="rId3" Type="http://schemas.openxmlformats.org/officeDocument/2006/relationships/slideLayout" Target="../slideLayouts/slideLayout95.xml"/><Relationship Id="rId26" Type="http://schemas.openxmlformats.org/officeDocument/2006/relationships/theme" Target="../theme/theme6.xml"/><Relationship Id="rId25" Type="http://schemas.openxmlformats.org/officeDocument/2006/relationships/audio" Target="../media/audio1.wav"/><Relationship Id="rId24" Type="http://schemas.openxmlformats.org/officeDocument/2006/relationships/slideLayout" Target="../slideLayouts/slideLayout116.xml"/><Relationship Id="rId23" Type="http://schemas.openxmlformats.org/officeDocument/2006/relationships/slideLayout" Target="../slideLayouts/slideLayout115.xml"/><Relationship Id="rId22" Type="http://schemas.openxmlformats.org/officeDocument/2006/relationships/slideLayout" Target="../slideLayouts/slideLayout114.xml"/><Relationship Id="rId21" Type="http://schemas.openxmlformats.org/officeDocument/2006/relationships/slideLayout" Target="../slideLayouts/slideLayout113.xml"/><Relationship Id="rId20" Type="http://schemas.openxmlformats.org/officeDocument/2006/relationships/slideLayout" Target="../slideLayouts/slideLayout112.xml"/><Relationship Id="rId2" Type="http://schemas.openxmlformats.org/officeDocument/2006/relationships/slideLayout" Target="../slideLayouts/slideLayout94.xml"/><Relationship Id="rId19" Type="http://schemas.openxmlformats.org/officeDocument/2006/relationships/slideLayout" Target="../slideLayouts/slideLayout111.xml"/><Relationship Id="rId18" Type="http://schemas.openxmlformats.org/officeDocument/2006/relationships/slideLayout" Target="../slideLayouts/slideLayout110.xml"/><Relationship Id="rId17" Type="http://schemas.openxmlformats.org/officeDocument/2006/relationships/slideLayout" Target="../slideLayouts/slideLayout109.xml"/><Relationship Id="rId16" Type="http://schemas.openxmlformats.org/officeDocument/2006/relationships/slideLayout" Target="../slideLayouts/slideLayout108.xml"/><Relationship Id="rId15" Type="http://schemas.openxmlformats.org/officeDocument/2006/relationships/slideLayout" Target="../slideLayouts/slideLayout107.xml"/><Relationship Id="rId14" Type="http://schemas.openxmlformats.org/officeDocument/2006/relationships/slideLayout" Target="../slideLayouts/slideLayout106.xml"/><Relationship Id="rId13" Type="http://schemas.openxmlformats.org/officeDocument/2006/relationships/slideLayout" Target="../slideLayouts/slideLayout105.xml"/><Relationship Id="rId12" Type="http://schemas.openxmlformats.org/officeDocument/2006/relationships/slideLayout" Target="../slideLayouts/slideLayout104.xml"/><Relationship Id="rId11" Type="http://schemas.openxmlformats.org/officeDocument/2006/relationships/slideLayout" Target="../slideLayouts/slideLayout103.xml"/><Relationship Id="rId10" Type="http://schemas.openxmlformats.org/officeDocument/2006/relationships/slideLayout" Target="../slideLayouts/slideLayout102.xml"/><Relationship Id="rId1" Type="http://schemas.openxmlformats.org/officeDocument/2006/relationships/slideLayout" Target="../slideLayouts/slideLayout9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3467" y="593367"/>
            <a:ext cx="102852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1pPr>
            <a:lvl2pPr lvl="1"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2pPr>
            <a:lvl3pPr lvl="2"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3pPr>
            <a:lvl4pPr lvl="3"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4pPr>
            <a:lvl5pPr lvl="4"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5pPr>
            <a:lvl6pPr lvl="5"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6pPr>
            <a:lvl7pPr lvl="6"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7pPr>
            <a:lvl8pPr lvl="7"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8pPr>
            <a:lvl9pPr lvl="8" algn="ctr" rtl="0">
              <a:spcBef>
                <a:spcPts val="0"/>
              </a:spcBef>
              <a:spcAft>
                <a:spcPts val="0"/>
              </a:spcAft>
              <a:buClr>
                <a:schemeClr val="dk1"/>
              </a:buClr>
              <a:buSzPts val="3500"/>
              <a:buFont typeface="Delius"/>
              <a:buNone/>
              <a:defRPr sz="3500" b="1">
                <a:solidFill>
                  <a:schemeClr val="dk1"/>
                </a:solidFill>
                <a:latin typeface="Delius"/>
                <a:ea typeface="Delius"/>
                <a:cs typeface="Delius"/>
                <a:sym typeface="Delius"/>
              </a:defRPr>
            </a:lvl9pPr>
          </a:lstStyle>
          <a:p/>
        </p:txBody>
      </p:sp>
      <p:sp>
        <p:nvSpPr>
          <p:cNvPr id="7" name="Google Shape;7;p1"/>
          <p:cNvSpPr txBox="1">
            <a:spLocks noGrp="1"/>
          </p:cNvSpPr>
          <p:nvPr>
            <p:ph type="body" idx="1"/>
          </p:nvPr>
        </p:nvSpPr>
        <p:spPr>
          <a:xfrm>
            <a:off x="953467" y="1536633"/>
            <a:ext cx="10285200" cy="4608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1pPr>
            <a:lvl2pPr marL="914400" lvl="1"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2pPr>
            <a:lvl3pPr marL="1371600" lvl="2"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3pPr>
            <a:lvl4pPr marL="1828800" lvl="3"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4pPr>
            <a:lvl5pPr marL="2286000" lvl="4"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5pPr>
            <a:lvl6pPr marL="2743200" lvl="5"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6pPr>
            <a:lvl7pPr marL="3200400" lvl="6"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7pPr>
            <a:lvl8pPr marL="3657600" lvl="7" indent="-317500">
              <a:lnSpc>
                <a:spcPct val="100000"/>
              </a:lnSpc>
              <a:spcBef>
                <a:spcPts val="1600"/>
              </a:spcBef>
              <a:spcAft>
                <a:spcPts val="0"/>
              </a:spcAft>
              <a:buClr>
                <a:schemeClr val="dk1"/>
              </a:buClr>
              <a:buSzPts val="1400"/>
              <a:buFont typeface="Source Sans 3"/>
              <a:buChar char="○"/>
              <a:defRPr>
                <a:solidFill>
                  <a:schemeClr val="dk1"/>
                </a:solidFill>
                <a:latin typeface="Source Sans 3"/>
                <a:ea typeface="Source Sans 3"/>
                <a:cs typeface="Source Sans 3"/>
                <a:sym typeface="Source Sans 3"/>
              </a:defRPr>
            </a:lvl8pPr>
            <a:lvl9pPr marL="4114800" lvl="8" indent="-317500">
              <a:lnSpc>
                <a:spcPct val="100000"/>
              </a:lnSpc>
              <a:spcBef>
                <a:spcPts val="1600"/>
              </a:spcBef>
              <a:spcAft>
                <a:spcPts val="1600"/>
              </a:spcAft>
              <a:buClr>
                <a:schemeClr val="dk1"/>
              </a:buClr>
              <a:buSzPts val="1400"/>
              <a:buFont typeface="Source Sans 3"/>
              <a:buChar char="■"/>
              <a:defRPr>
                <a:solidFill>
                  <a:schemeClr val="dk1"/>
                </a:solidFill>
                <a:latin typeface="Source Sans 3"/>
                <a:ea typeface="Source Sans 3"/>
                <a:cs typeface="Source Sans 3"/>
                <a:sym typeface="Source Sans 3"/>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mc:AlternateContent xmlns:mc="http://schemas.openxmlformats.org/markup-compatibility/2006">
    <mc:Choice xmlns:p14="http://schemas.microsoft.com/office/powerpoint/2010/main" Requires="p14">
      <p:transition spd="slow" p14:dur="2000">
        <p:sndAc>
          <p:stSnd>
            <p:snd r:embed="rId18" name="chimes.wav"/>
          </p:stSnd>
        </p:sndAc>
      </p:transition>
    </mc:Choice>
    <mc:Fallback>
      <p:transition spd="slow">
        <p:sndAc>
          <p:stSnd>
            <p:snd r:embed="rId18" name="chimes.wav"/>
          </p:stSnd>
        </p:sndAc>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487680"/>
            <a:ext cx="10272000" cy="85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1pPr>
            <a:lvl2pPr lvl="1"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2pPr>
            <a:lvl3pPr lvl="2"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3pPr>
            <a:lvl4pPr lvl="3"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4pPr>
            <a:lvl5pPr lvl="4"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5pPr>
            <a:lvl6pPr lvl="5"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6pPr>
            <a:lvl7pPr lvl="6"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7pPr>
            <a:lvl8pPr lvl="7"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8pPr>
            <a:lvl9pPr lvl="8" rtl="0">
              <a:lnSpc>
                <a:spcPct val="100000"/>
              </a:lnSpc>
              <a:spcBef>
                <a:spcPts val="0"/>
              </a:spcBef>
              <a:spcAft>
                <a:spcPts val="0"/>
              </a:spcAft>
              <a:buClr>
                <a:schemeClr val="dk1"/>
              </a:buClr>
              <a:buSzPts val="3500"/>
              <a:buFont typeface="Chewy"/>
              <a:buNone/>
              <a:defRPr sz="3500">
                <a:solidFill>
                  <a:schemeClr val="dk1"/>
                </a:solidFill>
                <a:latin typeface="Chewy"/>
                <a:ea typeface="Chewy"/>
                <a:cs typeface="Chewy"/>
                <a:sym typeface="Chewy"/>
              </a:defRPr>
            </a:lvl9pPr>
          </a:lstStyle>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1pPr>
            <a:lvl2pPr marL="914400" lvl="1"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marL="1371600" lvl="2"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marL="1828800" lvl="3"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marL="2286000" lvl="4"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marL="2743200" lvl="5"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marL="3200400" lvl="6"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marL="3657600" lvl="7"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marL="4114800" lvl="8" indent="-317500">
              <a:lnSpc>
                <a:spcPct val="100000"/>
              </a:lnSpc>
              <a:spcBef>
                <a:spcPts val="1600"/>
              </a:spcBef>
              <a:spcAft>
                <a:spcPts val="1600"/>
              </a:spcAft>
              <a:buClr>
                <a:schemeClr val="dk1"/>
              </a:buClr>
              <a:buSzPts val="1400"/>
              <a:buFont typeface="Baloo 2"/>
              <a:buChar char="■"/>
              <a:defRPr>
                <a:solidFill>
                  <a:schemeClr val="dk1"/>
                </a:solidFill>
                <a:latin typeface="Baloo 2"/>
                <a:ea typeface="Baloo 2"/>
                <a:cs typeface="Baloo 2"/>
                <a:sym typeface="Baloo 2"/>
              </a:defRPr>
            </a:lvl9pPr>
          </a:lstStyle>
          <a:p/>
        </p:txBody>
      </p:sp>
    </p:spTree>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687" r:id="rId21"/>
    <p:sldLayoutId id="2147483688" r:id="rId22"/>
    <p:sldLayoutId id="2147483689" r:id="rId23"/>
  </p:sldLayoutIdLst>
  <mc:AlternateContent xmlns:mc="http://schemas.openxmlformats.org/markup-compatibility/2006">
    <mc:Choice xmlns:p14="http://schemas.microsoft.com/office/powerpoint/2010/main" Requires="p14">
      <p:transition spd="slow" p14:dur="2000">
        <p:sndAc>
          <p:stSnd>
            <p:snd r:embed="rId24" name="chimes.wav"/>
          </p:stSnd>
        </p:sndAc>
      </p:transition>
    </mc:Choice>
    <mc:Fallback>
      <p:transition spd="slow">
        <p:sndAc>
          <p:stSnd>
            <p:snd r:embed="rId24" name="chimes.wav"/>
          </p:stSnd>
        </p:sndAc>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1pPr>
            <a:lvl2pPr lvl="1"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2pPr>
            <a:lvl3pPr lvl="2"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3pPr>
            <a:lvl4pPr lvl="3"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4pPr>
            <a:lvl5pPr lvl="4"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5pPr>
            <a:lvl6pPr lvl="5"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6pPr>
            <a:lvl7pPr lvl="6"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7pPr>
            <a:lvl8pPr lvl="7"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8pPr>
            <a:lvl9pPr lvl="8" rtl="0">
              <a:spcBef>
                <a:spcPts val="0"/>
              </a:spcBef>
              <a:spcAft>
                <a:spcPts val="0"/>
              </a:spcAft>
              <a:buClr>
                <a:schemeClr val="accent2"/>
              </a:buClr>
              <a:buSzPts val="3000"/>
              <a:buFont typeface="Chewy"/>
              <a:buNone/>
              <a:defRPr sz="3000">
                <a:solidFill>
                  <a:schemeClr val="accent2"/>
                </a:solidFill>
                <a:latin typeface="Chewy"/>
                <a:ea typeface="Chewy"/>
                <a:cs typeface="Chewy"/>
                <a:sym typeface="Chewy"/>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Gaegu"/>
              <a:buChar char="●"/>
              <a:defRPr>
                <a:solidFill>
                  <a:schemeClr val="dk1"/>
                </a:solidFill>
                <a:latin typeface="Gaegu"/>
                <a:ea typeface="Gaegu"/>
                <a:cs typeface="Gaegu"/>
                <a:sym typeface="Gaegu"/>
              </a:defRPr>
            </a:lvl1pPr>
            <a:lvl2pPr marL="914400" lvl="1"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2pPr>
            <a:lvl3pPr marL="1371600" lvl="2"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3pPr>
            <a:lvl4pPr marL="1828800" lvl="3"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4pPr>
            <a:lvl5pPr marL="2286000" lvl="4"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5pPr>
            <a:lvl6pPr marL="2743200" lvl="5"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6pPr>
            <a:lvl7pPr marL="3200400" lvl="6"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7pPr>
            <a:lvl8pPr marL="3657600" lvl="7" indent="-317500">
              <a:lnSpc>
                <a:spcPct val="115000"/>
              </a:lnSpc>
              <a:spcBef>
                <a:spcPts val="1600"/>
              </a:spcBef>
              <a:spcAft>
                <a:spcPts val="0"/>
              </a:spcAft>
              <a:buClr>
                <a:schemeClr val="dk1"/>
              </a:buClr>
              <a:buSzPts val="1400"/>
              <a:buFont typeface="Gaegu"/>
              <a:buChar char="○"/>
              <a:defRPr>
                <a:solidFill>
                  <a:schemeClr val="dk1"/>
                </a:solidFill>
                <a:latin typeface="Gaegu"/>
                <a:ea typeface="Gaegu"/>
                <a:cs typeface="Gaegu"/>
                <a:sym typeface="Gaegu"/>
              </a:defRPr>
            </a:lvl8pPr>
            <a:lvl9pPr marL="4114800" lvl="8" indent="-317500">
              <a:lnSpc>
                <a:spcPct val="115000"/>
              </a:lnSpc>
              <a:spcBef>
                <a:spcPts val="1600"/>
              </a:spcBef>
              <a:spcAft>
                <a:spcPts val="1600"/>
              </a:spcAft>
              <a:buClr>
                <a:schemeClr val="dk1"/>
              </a:buClr>
              <a:buSzPts val="1400"/>
              <a:buFont typeface="Gaegu"/>
              <a:buChar char="■"/>
              <a:defRPr>
                <a:solidFill>
                  <a:schemeClr val="dk1"/>
                </a:solidFill>
                <a:latin typeface="Gaegu"/>
                <a:ea typeface="Gaegu"/>
                <a:cs typeface="Gaegu"/>
                <a:sym typeface="Gaegu"/>
              </a:defRPr>
            </a:lvl9pPr>
          </a:lstStyle>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mc:AlternateContent xmlns:mc="http://schemas.openxmlformats.org/markup-compatibility/2006">
    <mc:Choice xmlns:p14="http://schemas.microsoft.com/office/powerpoint/2010/main" Requires="p14">
      <p:transition spd="slow" p14:dur="2000">
        <p:sndAc>
          <p:stSnd>
            <p:snd r:embed="rId22" name="chimes.wav"/>
          </p:stSnd>
        </p:sndAc>
      </p:transition>
    </mc:Choice>
    <mc:Fallback>
      <p:transition spd="slow">
        <p:sndAc>
          <p:stSnd>
            <p:snd r:embed="rId22" name="chimes.wav"/>
          </p:stSnd>
        </p:sndAc>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7000" y="816864"/>
            <a:ext cx="10278000" cy="609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800"/>
              <a:buFont typeface="Didact Gothic"/>
              <a:buNone/>
              <a:defRPr sz="3800" b="1">
                <a:solidFill>
                  <a:schemeClr val="dk1"/>
                </a:solidFill>
                <a:latin typeface="Didact Gothic"/>
                <a:ea typeface="Didact Gothic"/>
                <a:cs typeface="Didact Gothic"/>
                <a:sym typeface="Didact Gothic"/>
              </a:defRPr>
            </a:lvl1pPr>
            <a:lvl2pPr lvl="1"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2pPr>
            <a:lvl3pPr lvl="2"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3pPr>
            <a:lvl4pPr lvl="3"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4pPr>
            <a:lvl5pPr lvl="4"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5pPr>
            <a:lvl6pPr lvl="5"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6pPr>
            <a:lvl7pPr lvl="6"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7pPr>
            <a:lvl8pPr lvl="7"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8pPr>
            <a:lvl9pPr lvl="8" rtl="0">
              <a:spcBef>
                <a:spcPts val="0"/>
              </a:spcBef>
              <a:spcAft>
                <a:spcPts val="0"/>
              </a:spcAft>
              <a:buClr>
                <a:schemeClr val="dk1"/>
              </a:buClr>
              <a:buSzPts val="500"/>
              <a:buFont typeface="Bebas Neue"/>
              <a:buNone/>
              <a:defRPr sz="500">
                <a:solidFill>
                  <a:schemeClr val="dk1"/>
                </a:solidFill>
                <a:latin typeface="Bebas Neue"/>
                <a:ea typeface="Bebas Neue"/>
                <a:cs typeface="Bebas Neue"/>
                <a:sym typeface="Bebas Neue"/>
              </a:defRPr>
            </a:lvl9pPr>
          </a:lstStyle>
          <a:p/>
        </p:txBody>
      </p:sp>
      <p:sp>
        <p:nvSpPr>
          <p:cNvPr id="7" name="Google Shape;7;p1"/>
          <p:cNvSpPr txBox="1">
            <a:spLocks noGrp="1"/>
          </p:cNvSpPr>
          <p:nvPr>
            <p:ph type="body" idx="1"/>
          </p:nvPr>
        </p:nvSpPr>
        <p:spPr>
          <a:xfrm>
            <a:off x="923600" y="1802500"/>
            <a:ext cx="10282400" cy="43300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1pPr>
            <a:lvl2pPr marL="914400" lvl="1"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2pPr>
            <a:lvl3pPr marL="1371600" lvl="2"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3pPr>
            <a:lvl4pPr marL="1828800" lvl="3"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4pPr>
            <a:lvl5pPr marL="2286000" lvl="4"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5pPr>
            <a:lvl6pPr marL="2743200" lvl="5"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6pPr>
            <a:lvl7pPr marL="3200400" lvl="6"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7pPr>
            <a:lvl8pPr marL="3657600" lvl="7"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8pPr>
            <a:lvl9pPr marL="4114800" lvl="8" indent="-323850">
              <a:lnSpc>
                <a:spcPct val="100000"/>
              </a:lnSpc>
              <a:spcBef>
                <a:spcPts val="0"/>
              </a:spcBef>
              <a:spcAft>
                <a:spcPts val="0"/>
              </a:spcAft>
              <a:buClr>
                <a:schemeClr val="dk1"/>
              </a:buClr>
              <a:buSzPts val="1500"/>
              <a:buFont typeface="Barlow Medium"/>
              <a:buChar char="■"/>
              <a:defRPr sz="1500">
                <a:solidFill>
                  <a:schemeClr val="dk1"/>
                </a:solidFill>
                <a:latin typeface="Barlow Medium"/>
                <a:ea typeface="Barlow Medium"/>
                <a:cs typeface="Barlow Medium"/>
                <a:sym typeface="Barlow Medium"/>
              </a:defRPr>
            </a:lvl9pPr>
          </a:lstStyle>
          <a:p/>
        </p:txBody>
      </p:sp>
    </p:spTree>
  </p:cSld>
  <p:clrMap bg1="lt1" tx1="dk1" bg2="dk2" tx2="lt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Lst>
  <mc:AlternateContent xmlns:mc="http://schemas.openxmlformats.org/markup-compatibility/2006">
    <mc:Choice xmlns:p14="http://schemas.microsoft.com/office/powerpoint/2010/main" Requires="p14">
      <p:transition spd="slow" p14:dur="2000">
        <p:sndAc>
          <p:stSnd>
            <p:snd r:embed="rId21" name="chimes.wav"/>
          </p:stSnd>
        </p:sndAc>
      </p:transition>
    </mc:Choice>
    <mc:Fallback>
      <p:transition spd="slow">
        <p:sndAc>
          <p:stSnd>
            <p:snd r:embed="rId21" name="chimes.wav"/>
          </p:stSnd>
        </p:sndAc>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80C2EE">
            <a:alpha val="3170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7636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accent2"/>
              </a:buClr>
              <a:buSzPts val="3000"/>
              <a:buFont typeface="Changa One"/>
              <a:buNone/>
              <a:defRPr sz="3000">
                <a:solidFill>
                  <a:schemeClr val="accent2"/>
                </a:solidFill>
                <a:latin typeface="Changa One"/>
                <a:ea typeface="Changa One"/>
                <a:cs typeface="Changa One"/>
                <a:sym typeface="Changa One"/>
              </a:defRPr>
            </a:lvl1pPr>
            <a:lvl2pPr lvl="1">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2pPr>
            <a:lvl3pPr lvl="2">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3pPr>
            <a:lvl4pPr lvl="3">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4pPr>
            <a:lvl5pPr lvl="4">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5pPr>
            <a:lvl6pPr lvl="5">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6pPr>
            <a:lvl7pPr lvl="6">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7pPr>
            <a:lvl8pPr lvl="7">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8pPr>
            <a:lvl9pPr lvl="8">
              <a:spcBef>
                <a:spcPts val="0"/>
              </a:spcBef>
              <a:spcAft>
                <a:spcPts val="0"/>
              </a:spcAft>
              <a:buClr>
                <a:schemeClr val="dk1"/>
              </a:buClr>
              <a:buSzPts val="2800"/>
              <a:buFont typeface="Russo One"/>
              <a:buNone/>
              <a:defRPr sz="2800">
                <a:solidFill>
                  <a:schemeClr val="dk1"/>
                </a:solidFill>
                <a:latin typeface="Russo One"/>
                <a:ea typeface="Russo One"/>
                <a:cs typeface="Russo One"/>
                <a:sym typeface="Russo One"/>
              </a:defRPr>
            </a:lvl9pPr>
          </a:lstStyle>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1pPr>
            <a:lvl2pPr marL="914400" lvl="1"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2pPr>
            <a:lvl3pPr marL="1371600" lvl="2"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3pPr>
            <a:lvl4pPr marL="1828800" lvl="3"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4pPr>
            <a:lvl5pPr marL="2286000" lvl="4"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5pPr>
            <a:lvl6pPr marL="2743200" lvl="5"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6pPr>
            <a:lvl7pPr marL="3200400" lvl="6"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7pPr>
            <a:lvl8pPr marL="3657600" lvl="7"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8pPr>
            <a:lvl9pPr marL="4114800" lvl="8" indent="-317500">
              <a:lnSpc>
                <a:spcPct val="100000"/>
              </a:lnSpc>
              <a:spcBef>
                <a:spcPts val="0"/>
              </a:spcBef>
              <a:spcAft>
                <a:spcPts val="0"/>
              </a:spcAft>
              <a:buClr>
                <a:schemeClr val="lt1"/>
              </a:buClr>
              <a:buSzPts val="1400"/>
              <a:buFont typeface="Catamaran"/>
              <a:buChar char="■"/>
              <a:defRPr>
                <a:solidFill>
                  <a:schemeClr val="lt1"/>
                </a:solidFill>
                <a:latin typeface="Catamaran"/>
                <a:ea typeface="Catamaran"/>
                <a:cs typeface="Catamaran"/>
                <a:sym typeface="Catamaran"/>
              </a:defRPr>
            </a:lvl9pPr>
          </a:lstStyle>
          <a:p/>
        </p:txBody>
      </p:sp>
    </p:spTree>
  </p:cSld>
  <p:clrMap bg1="lt1" tx1="dk1" bg2="dk2" tx2="lt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Lst>
  <mc:AlternateContent xmlns:mc="http://schemas.openxmlformats.org/markup-compatibility/2006">
    <mc:Choice xmlns:p14="http://schemas.microsoft.com/office/powerpoint/2010/main" Requires="p14">
      <p:transition spd="slow" p14:dur="2000">
        <p:sndAc>
          <p:stSnd>
            <p:snd r:embed="rId12" name="chimes.wav"/>
          </p:stSnd>
        </p:sndAc>
      </p:transition>
    </mc:Choice>
    <mc:Fallback>
      <p:transition spd="slow">
        <p:sndAc>
          <p:stSnd>
            <p:snd r:embed="rId12" name="chimes.wav"/>
          </p:stSnd>
        </p:sndAc>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1pPr>
            <a:lvl2pPr lvl="1"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2pPr>
            <a:lvl3pPr lvl="2"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3pPr>
            <a:lvl4pPr lvl="3"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4pPr>
            <a:lvl5pPr lvl="4"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5pPr>
            <a:lvl6pPr lvl="5"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6pPr>
            <a:lvl7pPr lvl="6"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7pPr>
            <a:lvl8pPr lvl="7"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8pPr>
            <a:lvl9pPr lvl="8"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9pPr>
          </a:lstStyle>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p:txBody>
      </p:sp>
    </p:spTree>
  </p:cSld>
  <p:clrMap bg1="lt1" tx1="dk1" bg2="dk2" tx2="lt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 id="2147483759" r:id="rId14"/>
    <p:sldLayoutId id="2147483760" r:id="rId15"/>
    <p:sldLayoutId id="2147483761" r:id="rId16"/>
    <p:sldLayoutId id="2147483762" r:id="rId17"/>
    <p:sldLayoutId id="2147483763" r:id="rId18"/>
    <p:sldLayoutId id="2147483764" r:id="rId19"/>
    <p:sldLayoutId id="2147483765" r:id="rId20"/>
    <p:sldLayoutId id="2147483766" r:id="rId21"/>
    <p:sldLayoutId id="2147483767" r:id="rId22"/>
    <p:sldLayoutId id="2147483768" r:id="rId23"/>
    <p:sldLayoutId id="2147483769" r:id="rId24"/>
  </p:sldLayoutIdLst>
  <mc:AlternateContent xmlns:mc="http://schemas.openxmlformats.org/markup-compatibility/2006">
    <mc:Choice xmlns:p14="http://schemas.microsoft.com/office/powerpoint/2010/main" Requires="p14">
      <p:transition spd="slow" p14:dur="2000">
        <p:sndAc>
          <p:stSnd>
            <p:snd r:embed="rId25" name="chimes.wav"/>
          </p:stSnd>
        </p:sndAc>
      </p:transition>
    </mc:Choice>
    <mc:Fallback>
      <p:transition spd="slow">
        <p:sndAc>
          <p:stSnd>
            <p:snd r:embed="rId25" name="chimes.wav"/>
          </p:stSnd>
        </p:sndAc>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24.xml"/><Relationship Id="rId4" Type="http://schemas.openxmlformats.org/officeDocument/2006/relationships/audio" Target="../media/audio1.wav"/><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5" Type="http://schemas.openxmlformats.org/officeDocument/2006/relationships/notesSlide" Target="../notesSlides/notesSlide5.xml"/><Relationship Id="rId4" Type="http://schemas.openxmlformats.org/officeDocument/2006/relationships/slideLayout" Target="../slideLayouts/slideLayout83.xml"/><Relationship Id="rId3" Type="http://schemas.openxmlformats.org/officeDocument/2006/relationships/audio" Target="../media/audio1.wav"/><Relationship Id="rId2" Type="http://schemas.openxmlformats.org/officeDocument/2006/relationships/image" Target="../media/image3.png"/><Relationship Id="rId1" Type="http://schemas.openxmlformats.org/officeDocument/2006/relationships/image" Target="../media/image28.jpeg"/></Relationships>
</file>

<file path=ppt/slides/_rels/slide11.xml.rels><?xml version="1.0" encoding="UTF-8" standalone="yes"?>
<Relationships xmlns="http://schemas.openxmlformats.org/package/2006/relationships"><Relationship Id="rId9" Type="http://schemas.openxmlformats.org/officeDocument/2006/relationships/audio" Target="../media/audio1.wav"/><Relationship Id="rId8" Type="http://schemas.openxmlformats.org/officeDocument/2006/relationships/tags" Target="../tags/tag1.xml"/><Relationship Id="rId7" Type="http://schemas.openxmlformats.org/officeDocument/2006/relationships/image" Target="../media/image8.png"/><Relationship Id="rId6" Type="http://schemas.microsoft.com/office/2007/relationships/media" Target="../media/media2.mp3"/><Relationship Id="rId5" Type="http://schemas.openxmlformats.org/officeDocument/2006/relationships/audio" Target="../media/media2.mp3"/><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image" Target="../media/image30.png"/><Relationship Id="rId11" Type="http://schemas.openxmlformats.org/officeDocument/2006/relationships/notesSlide" Target="../notesSlides/notesSlide6.xml"/><Relationship Id="rId10" Type="http://schemas.openxmlformats.org/officeDocument/2006/relationships/slideLayout" Target="../slideLayouts/slideLayout115.xml"/><Relationship Id="rId1" Type="http://schemas.openxmlformats.org/officeDocument/2006/relationships/image" Target="../media/image29.jpeg"/></Relationships>
</file>

<file path=ppt/slides/_rels/slide2.xml.rels><?xml version="1.0" encoding="UTF-8" standalone="yes"?>
<Relationships xmlns="http://schemas.openxmlformats.org/package/2006/relationships"><Relationship Id="rId9" Type="http://schemas.openxmlformats.org/officeDocument/2006/relationships/notesSlide" Target="../notesSlides/notesSlide2.xml"/><Relationship Id="rId8" Type="http://schemas.openxmlformats.org/officeDocument/2006/relationships/slideLayout" Target="../slideLayouts/slideLayout23.xml"/><Relationship Id="rId7" Type="http://schemas.openxmlformats.org/officeDocument/2006/relationships/audio" Target="../media/audio4.wav"/><Relationship Id="rId6" Type="http://schemas.openxmlformats.org/officeDocument/2006/relationships/audio" Target="../media/audio1.wav"/><Relationship Id="rId5" Type="http://schemas.openxmlformats.org/officeDocument/2006/relationships/audio" Target="../media/audio3.wav"/><Relationship Id="rId4" Type="http://schemas.openxmlformats.org/officeDocument/2006/relationships/audio" Target="../media/audio2.wav"/><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image" Target="../media/image4.jpeg"/></Relationships>
</file>

<file path=ppt/slides/_rels/slide3.xml.rels><?xml version="1.0" encoding="UTF-8" standalone="yes"?>
<Relationships xmlns="http://schemas.openxmlformats.org/package/2006/relationships"><Relationship Id="rId9" Type="http://schemas.openxmlformats.org/officeDocument/2006/relationships/image" Target="../media/image3.png"/><Relationship Id="rId8" Type="http://schemas.microsoft.com/office/2007/relationships/media" Target="../media/media1.mp3"/><Relationship Id="rId7" Type="http://schemas.openxmlformats.org/officeDocument/2006/relationships/image" Target="../media/image10.png"/><Relationship Id="rId6" Type="http://schemas.openxmlformats.org/officeDocument/2006/relationships/image" Target="../media/image9.png"/><Relationship Id="rId5" Type="http://schemas.openxmlformats.org/officeDocument/2006/relationships/image" Target="../media/image8.png"/><Relationship Id="rId4" Type="http://schemas.microsoft.com/office/2007/relationships/media" Target="../media/audio5.wav"/><Relationship Id="rId3" Type="http://schemas.openxmlformats.org/officeDocument/2006/relationships/audio" Target="NULL" TargetMode="External"/><Relationship Id="rId2" Type="http://schemas.openxmlformats.org/officeDocument/2006/relationships/image" Target="../media/image7.png"/><Relationship Id="rId11" Type="http://schemas.openxmlformats.org/officeDocument/2006/relationships/slideLayout" Target="../slideLayouts/slideLayout11.xml"/><Relationship Id="rId10" Type="http://schemas.openxmlformats.org/officeDocument/2006/relationships/audio" Target="../media/audio1.wav"/><Relationship Id="rId1" Type="http://schemas.openxmlformats.org/officeDocument/2006/relationships/image" Target="../media/image6.jpeg"/></Relationships>
</file>

<file path=ppt/slides/_rels/slide4.xml.rels><?xml version="1.0" encoding="UTF-8" standalone="yes"?>
<Relationships xmlns="http://schemas.openxmlformats.org/package/2006/relationships"><Relationship Id="rId9" Type="http://schemas.openxmlformats.org/officeDocument/2006/relationships/audio" Target="../media/audio1.wav"/><Relationship Id="rId8" Type="http://schemas.microsoft.com/office/2007/relationships/media" Target="../media/media1.mp3"/><Relationship Id="rId7" Type="http://schemas.openxmlformats.org/officeDocument/2006/relationships/image" Target="../media/image3.png"/><Relationship Id="rId6" Type="http://schemas.openxmlformats.org/officeDocument/2006/relationships/image" Target="../media/image8.png"/><Relationship Id="rId5" Type="http://schemas.microsoft.com/office/2007/relationships/media" Target="../media/audio5.wav"/><Relationship Id="rId4" Type="http://schemas.openxmlformats.org/officeDocument/2006/relationships/audio" Target="NULL" TargetMode="External"/><Relationship Id="rId3" Type="http://schemas.microsoft.com/office/2007/relationships/hdphoto" Target="../media/image12.wdp"/><Relationship Id="rId2" Type="http://schemas.openxmlformats.org/officeDocument/2006/relationships/image" Target="../media/image11.png"/><Relationship Id="rId12" Type="http://schemas.openxmlformats.org/officeDocument/2006/relationships/notesSlide" Target="../notesSlides/notesSlide3.xml"/><Relationship Id="rId11" Type="http://schemas.openxmlformats.org/officeDocument/2006/relationships/slideLayout" Target="../slideLayouts/slideLayout11.xml"/><Relationship Id="rId10" Type="http://schemas.openxmlformats.org/officeDocument/2006/relationships/audio" Target="../media/audio6.wav"/><Relationship Id="rId1" Type="http://schemas.openxmlformats.org/officeDocument/2006/relationships/image" Target="../media/image6.jpeg"/></Relationships>
</file>

<file path=ppt/slides/_rels/slide5.xml.rels><?xml version="1.0" encoding="UTF-8" standalone="yes"?>
<Relationships xmlns="http://schemas.openxmlformats.org/package/2006/relationships"><Relationship Id="rId9" Type="http://schemas.openxmlformats.org/officeDocument/2006/relationships/image" Target="../media/image17.jpeg"/><Relationship Id="rId8" Type="http://schemas.openxmlformats.org/officeDocument/2006/relationships/image" Target="../media/image16.jpeg"/><Relationship Id="rId7" Type="http://schemas.openxmlformats.org/officeDocument/2006/relationships/image" Target="../media/image8.png"/><Relationship Id="rId6" Type="http://schemas.microsoft.com/office/2007/relationships/media" Target="../media/audio7.wav"/><Relationship Id="rId5" Type="http://schemas.openxmlformats.org/officeDocument/2006/relationships/audio" Target="NULL" TargetMode="External"/><Relationship Id="rId4" Type="http://schemas.openxmlformats.org/officeDocument/2006/relationships/image" Target="../media/image3.png"/><Relationship Id="rId3" Type="http://schemas.openxmlformats.org/officeDocument/2006/relationships/image" Target="../media/image15.jpeg"/><Relationship Id="rId2" Type="http://schemas.openxmlformats.org/officeDocument/2006/relationships/image" Target="../media/image14.jpeg"/><Relationship Id="rId12" Type="http://schemas.openxmlformats.org/officeDocument/2006/relationships/slideLayout" Target="../slideLayouts/slideLayout46.xml"/><Relationship Id="rId11" Type="http://schemas.openxmlformats.org/officeDocument/2006/relationships/audio" Target="../media/audio1.wav"/><Relationship Id="rId10" Type="http://schemas.openxmlformats.org/officeDocument/2006/relationships/image" Target="../media/image18.jpeg"/><Relationship Id="rId1" Type="http://schemas.openxmlformats.org/officeDocument/2006/relationships/image" Target="../media/image13.jpeg"/></Relationships>
</file>

<file path=ppt/slides/_rels/slide6.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audio" Target="../media/audio8.wav"/><Relationship Id="rId7" Type="http://schemas.openxmlformats.org/officeDocument/2006/relationships/audio" Target="../media/audio1.wav"/><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image" Target="../media/image15.jpeg"/></Relationships>
</file>

<file path=ppt/slides/_rels/slide7.xml.rels><?xml version="1.0" encoding="UTF-8" standalone="yes"?>
<Relationships xmlns="http://schemas.openxmlformats.org/package/2006/relationships"><Relationship Id="rId7" Type="http://schemas.openxmlformats.org/officeDocument/2006/relationships/slideLayout" Target="../slideLayouts/slideLayout13.xml"/><Relationship Id="rId6" Type="http://schemas.openxmlformats.org/officeDocument/2006/relationships/audio" Target="../media/audio1.wav"/><Relationship Id="rId5" Type="http://schemas.openxmlformats.org/officeDocument/2006/relationships/image" Target="../media/image23.jpeg"/><Relationship Id="rId4" Type="http://schemas.openxmlformats.org/officeDocument/2006/relationships/image" Target="../media/image20.jpeg"/><Relationship Id="rId3" Type="http://schemas.openxmlformats.org/officeDocument/2006/relationships/image" Target="../media/image21.jpeg"/><Relationship Id="rId2" Type="http://schemas.openxmlformats.org/officeDocument/2006/relationships/image" Target="../media/image3.png"/><Relationship Id="rId1" Type="http://schemas.openxmlformats.org/officeDocument/2006/relationships/image" Target="../media/image15.jpeg"/></Relationships>
</file>

<file path=ppt/slides/_rels/slide8.xml.rels><?xml version="1.0" encoding="UTF-8" standalone="yes"?>
<Relationships xmlns="http://schemas.openxmlformats.org/package/2006/relationships"><Relationship Id="rId7" Type="http://schemas.openxmlformats.org/officeDocument/2006/relationships/notesSlide" Target="../notesSlides/notesSlide4.xml"/><Relationship Id="rId6" Type="http://schemas.openxmlformats.org/officeDocument/2006/relationships/slideLayout" Target="../slideLayouts/slideLayout2.xml"/><Relationship Id="rId5" Type="http://schemas.openxmlformats.org/officeDocument/2006/relationships/audio" Target="../media/audio1.wav"/><Relationship Id="rId4" Type="http://schemas.openxmlformats.org/officeDocument/2006/relationships/image" Target="../media/image3.png"/><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image" Target="../media/image24.png"/></Relationships>
</file>

<file path=ppt/slides/_rels/slide9.xml.rels><?xml version="1.0" encoding="UTF-8" standalone="yes"?>
<Relationships xmlns="http://schemas.openxmlformats.org/package/2006/relationships"><Relationship Id="rId8" Type="http://schemas.openxmlformats.org/officeDocument/2006/relationships/slideLayout" Target="../slideLayouts/slideLayout64.xml"/><Relationship Id="rId7" Type="http://schemas.openxmlformats.org/officeDocument/2006/relationships/audio" Target="../media/audio9.wav"/><Relationship Id="rId6" Type="http://schemas.openxmlformats.org/officeDocument/2006/relationships/audio" Target="../media/audio1.wav"/><Relationship Id="rId5" Type="http://schemas.openxmlformats.org/officeDocument/2006/relationships/image" Target="../media/image20.jpeg"/><Relationship Id="rId4" Type="http://schemas.openxmlformats.org/officeDocument/2006/relationships/image" Target="../media/image3.png"/><Relationship Id="rId3" Type="http://schemas.openxmlformats.org/officeDocument/2006/relationships/image" Target="../media/image27.jpeg"/><Relationship Id="rId2" Type="http://schemas.openxmlformats.org/officeDocument/2006/relationships/image" Target="../media/image15.jpeg"/><Relationship Id="rId1" Type="http://schemas.openxmlformats.org/officeDocument/2006/relationships/image" Target="../media/image1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884"/>
        <p:cNvGrpSpPr/>
        <p:nvPr/>
      </p:nvGrpSpPr>
      <p:grpSpPr>
        <a:xfrm>
          <a:off x="0" y="0"/>
          <a:ext cx="0" cy="0"/>
          <a:chOff x="0" y="0"/>
          <a:chExt cx="0" cy="0"/>
        </a:xfrm>
      </p:grpSpPr>
      <p:sp>
        <p:nvSpPr>
          <p:cNvPr id="6887" name="Google Shape;6887;p51"/>
          <p:cNvSpPr/>
          <p:nvPr/>
        </p:nvSpPr>
        <p:spPr>
          <a:xfrm>
            <a:off x="3579356" y="1504427"/>
            <a:ext cx="93904" cy="94059"/>
          </a:xfrm>
          <a:custGeom>
            <a:avLst/>
            <a:gdLst/>
            <a:ahLst/>
            <a:cxnLst/>
            <a:rect l="l" t="t" r="r" b="b"/>
            <a:pathLst>
              <a:path w="839" h="836" extrusionOk="0">
                <a:moveTo>
                  <a:pt x="408" y="0"/>
                </a:moveTo>
                <a:cubicBezTo>
                  <a:pt x="354" y="0"/>
                  <a:pt x="305" y="11"/>
                  <a:pt x="258" y="37"/>
                </a:cubicBezTo>
                <a:cubicBezTo>
                  <a:pt x="207" y="53"/>
                  <a:pt x="162" y="82"/>
                  <a:pt x="124" y="123"/>
                </a:cubicBezTo>
                <a:cubicBezTo>
                  <a:pt x="83" y="161"/>
                  <a:pt x="54" y="205"/>
                  <a:pt x="38" y="257"/>
                </a:cubicBezTo>
                <a:cubicBezTo>
                  <a:pt x="12" y="307"/>
                  <a:pt x="0" y="362"/>
                  <a:pt x="2" y="417"/>
                </a:cubicBezTo>
                <a:cubicBezTo>
                  <a:pt x="8" y="454"/>
                  <a:pt x="11" y="493"/>
                  <a:pt x="16" y="530"/>
                </a:cubicBezTo>
                <a:cubicBezTo>
                  <a:pt x="37" y="599"/>
                  <a:pt x="73" y="661"/>
                  <a:pt x="124" y="713"/>
                </a:cubicBezTo>
                <a:cubicBezTo>
                  <a:pt x="150" y="735"/>
                  <a:pt x="180" y="757"/>
                  <a:pt x="207" y="779"/>
                </a:cubicBezTo>
                <a:cubicBezTo>
                  <a:pt x="274" y="815"/>
                  <a:pt x="344" y="836"/>
                  <a:pt x="419" y="836"/>
                </a:cubicBezTo>
                <a:cubicBezTo>
                  <a:pt x="422" y="836"/>
                  <a:pt x="425" y="836"/>
                  <a:pt x="428" y="836"/>
                </a:cubicBezTo>
                <a:cubicBezTo>
                  <a:pt x="483" y="836"/>
                  <a:pt x="532" y="824"/>
                  <a:pt x="579" y="799"/>
                </a:cubicBezTo>
                <a:cubicBezTo>
                  <a:pt x="630" y="782"/>
                  <a:pt x="675" y="752"/>
                  <a:pt x="715" y="713"/>
                </a:cubicBezTo>
                <a:cubicBezTo>
                  <a:pt x="754" y="675"/>
                  <a:pt x="783" y="632"/>
                  <a:pt x="799" y="578"/>
                </a:cubicBezTo>
                <a:cubicBezTo>
                  <a:pt x="825" y="528"/>
                  <a:pt x="838" y="474"/>
                  <a:pt x="835" y="417"/>
                </a:cubicBezTo>
                <a:cubicBezTo>
                  <a:pt x="831" y="381"/>
                  <a:pt x="827" y="343"/>
                  <a:pt x="821" y="307"/>
                </a:cubicBezTo>
                <a:cubicBezTo>
                  <a:pt x="802" y="235"/>
                  <a:pt x="766" y="175"/>
                  <a:pt x="715" y="123"/>
                </a:cubicBezTo>
                <a:cubicBezTo>
                  <a:pt x="687" y="101"/>
                  <a:pt x="658" y="79"/>
                  <a:pt x="630" y="57"/>
                </a:cubicBezTo>
                <a:cubicBezTo>
                  <a:pt x="564" y="19"/>
                  <a:pt x="496" y="0"/>
                  <a:pt x="419" y="0"/>
                </a:cubicBezTo>
                <a:cubicBezTo>
                  <a:pt x="415" y="0"/>
                  <a:pt x="412" y="0"/>
                  <a:pt x="4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dirty="0">
              <a:solidFill>
                <a:srgbClr val="000000"/>
              </a:solidFill>
              <a:latin typeface="Arial" panose="020B0604020202020204"/>
              <a:cs typeface="Arial" panose="020B0604020202020204"/>
              <a:sym typeface="Arial" panose="020B0604020202020204"/>
            </a:endParaRPr>
          </a:p>
        </p:txBody>
      </p:sp>
      <p:sp>
        <p:nvSpPr>
          <p:cNvPr id="7078" name="Google Shape;7078;p51"/>
          <p:cNvSpPr/>
          <p:nvPr/>
        </p:nvSpPr>
        <p:spPr>
          <a:xfrm>
            <a:off x="4892163" y="4281538"/>
            <a:ext cx="1051072" cy="805572"/>
          </a:xfrm>
          <a:custGeom>
            <a:avLst/>
            <a:gdLst/>
            <a:ahLst/>
            <a:cxnLst/>
            <a:rect l="l" t="t" r="r" b="b"/>
            <a:pathLst>
              <a:path w="9391" h="7160" extrusionOk="0">
                <a:moveTo>
                  <a:pt x="2614" y="1"/>
                </a:moveTo>
                <a:cubicBezTo>
                  <a:pt x="2400" y="1"/>
                  <a:pt x="2183" y="47"/>
                  <a:pt x="1975" y="140"/>
                </a:cubicBezTo>
                <a:cubicBezTo>
                  <a:pt x="1069" y="553"/>
                  <a:pt x="393" y="1542"/>
                  <a:pt x="178" y="2710"/>
                </a:cubicBezTo>
                <a:cubicBezTo>
                  <a:pt x="1" y="3877"/>
                  <a:pt x="355" y="4854"/>
                  <a:pt x="1065" y="5617"/>
                </a:cubicBezTo>
                <a:cubicBezTo>
                  <a:pt x="1815" y="6422"/>
                  <a:pt x="2776" y="6758"/>
                  <a:pt x="3736" y="6939"/>
                </a:cubicBezTo>
                <a:cubicBezTo>
                  <a:pt x="4465" y="7077"/>
                  <a:pt x="5203" y="7160"/>
                  <a:pt x="5941" y="7160"/>
                </a:cubicBezTo>
                <a:cubicBezTo>
                  <a:pt x="6337" y="7160"/>
                  <a:pt x="6733" y="7136"/>
                  <a:pt x="7127" y="7083"/>
                </a:cubicBezTo>
                <a:cubicBezTo>
                  <a:pt x="7965" y="6970"/>
                  <a:pt x="9022" y="6777"/>
                  <a:pt x="9299" y="5584"/>
                </a:cubicBezTo>
                <a:cubicBezTo>
                  <a:pt x="9391" y="5192"/>
                  <a:pt x="9347" y="4747"/>
                  <a:pt x="9114" y="4447"/>
                </a:cubicBezTo>
                <a:cubicBezTo>
                  <a:pt x="8907" y="4183"/>
                  <a:pt x="8623" y="4088"/>
                  <a:pt x="8337" y="4039"/>
                </a:cubicBezTo>
                <a:cubicBezTo>
                  <a:pt x="8779" y="3573"/>
                  <a:pt x="9131" y="2918"/>
                  <a:pt x="9082" y="2173"/>
                </a:cubicBezTo>
                <a:cubicBezTo>
                  <a:pt x="9032" y="1405"/>
                  <a:pt x="8553" y="857"/>
                  <a:pt x="8015" y="566"/>
                </a:cubicBezTo>
                <a:cubicBezTo>
                  <a:pt x="7588" y="333"/>
                  <a:pt x="7118" y="223"/>
                  <a:pt x="6644" y="223"/>
                </a:cubicBezTo>
                <a:cubicBezTo>
                  <a:pt x="5742" y="223"/>
                  <a:pt x="4827" y="624"/>
                  <a:pt x="4164" y="1349"/>
                </a:cubicBezTo>
                <a:cubicBezTo>
                  <a:pt x="3962" y="476"/>
                  <a:pt x="3304" y="1"/>
                  <a:pt x="261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dirty="0">
              <a:solidFill>
                <a:srgbClr val="000000"/>
              </a:solidFill>
              <a:latin typeface="Arial" panose="020B0604020202020204"/>
              <a:cs typeface="Arial" panose="020B0604020202020204"/>
              <a:sym typeface="Arial" panose="020B0604020202020204"/>
            </a:endParaRPr>
          </a:p>
        </p:txBody>
      </p:sp>
      <p:sp>
        <p:nvSpPr>
          <p:cNvPr id="7079" name="Google Shape;7079;p51"/>
          <p:cNvSpPr/>
          <p:nvPr/>
        </p:nvSpPr>
        <p:spPr>
          <a:xfrm>
            <a:off x="1698335" y="4263597"/>
            <a:ext cx="495373" cy="303889"/>
          </a:xfrm>
          <a:custGeom>
            <a:avLst/>
            <a:gdLst/>
            <a:ahLst/>
            <a:cxnLst/>
            <a:rect l="l" t="t" r="r" b="b"/>
            <a:pathLst>
              <a:path w="4426" h="2701" extrusionOk="0">
                <a:moveTo>
                  <a:pt x="1232" y="0"/>
                </a:moveTo>
                <a:cubicBezTo>
                  <a:pt x="1131" y="0"/>
                  <a:pt x="1029" y="17"/>
                  <a:pt x="931" y="53"/>
                </a:cubicBezTo>
                <a:cubicBezTo>
                  <a:pt x="504" y="207"/>
                  <a:pt x="183" y="582"/>
                  <a:pt x="84" y="1022"/>
                </a:cubicBezTo>
                <a:cubicBezTo>
                  <a:pt x="1" y="1463"/>
                  <a:pt x="167" y="1831"/>
                  <a:pt x="502" y="2119"/>
                </a:cubicBezTo>
                <a:cubicBezTo>
                  <a:pt x="856" y="2424"/>
                  <a:pt x="1310" y="2551"/>
                  <a:pt x="1761" y="2618"/>
                </a:cubicBezTo>
                <a:cubicBezTo>
                  <a:pt x="2103" y="2669"/>
                  <a:pt x="2448" y="2701"/>
                  <a:pt x="2791" y="2701"/>
                </a:cubicBezTo>
                <a:cubicBezTo>
                  <a:pt x="2981" y="2701"/>
                  <a:pt x="3170" y="2691"/>
                  <a:pt x="3359" y="2670"/>
                </a:cubicBezTo>
                <a:cubicBezTo>
                  <a:pt x="3754" y="2629"/>
                  <a:pt x="4251" y="2556"/>
                  <a:pt x="4382" y="2106"/>
                </a:cubicBezTo>
                <a:cubicBezTo>
                  <a:pt x="4425" y="1959"/>
                  <a:pt x="4404" y="1791"/>
                  <a:pt x="4294" y="1678"/>
                </a:cubicBezTo>
                <a:cubicBezTo>
                  <a:pt x="4198" y="1577"/>
                  <a:pt x="4064" y="1541"/>
                  <a:pt x="3928" y="1523"/>
                </a:cubicBezTo>
                <a:cubicBezTo>
                  <a:pt x="4137" y="1348"/>
                  <a:pt x="4305" y="1100"/>
                  <a:pt x="4280" y="819"/>
                </a:cubicBezTo>
                <a:cubicBezTo>
                  <a:pt x="4256" y="531"/>
                  <a:pt x="4031" y="322"/>
                  <a:pt x="3777" y="213"/>
                </a:cubicBezTo>
                <a:cubicBezTo>
                  <a:pt x="3576" y="125"/>
                  <a:pt x="3354" y="83"/>
                  <a:pt x="3131" y="83"/>
                </a:cubicBezTo>
                <a:cubicBezTo>
                  <a:pt x="2706" y="83"/>
                  <a:pt x="2274" y="235"/>
                  <a:pt x="1961" y="509"/>
                </a:cubicBezTo>
                <a:cubicBezTo>
                  <a:pt x="1866" y="179"/>
                  <a:pt x="1557" y="0"/>
                  <a:pt x="123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dirty="0">
              <a:solidFill>
                <a:srgbClr val="000000"/>
              </a:solidFill>
              <a:latin typeface="Arial" panose="020B0604020202020204"/>
              <a:cs typeface="Arial" panose="020B0604020202020204"/>
              <a:sym typeface="Arial" panose="020B0604020202020204"/>
            </a:endParaRPr>
          </a:p>
        </p:txBody>
      </p:sp>
      <p:sp>
        <p:nvSpPr>
          <p:cNvPr id="7" name="TextBox 6"/>
          <p:cNvSpPr txBox="1"/>
          <p:nvPr/>
        </p:nvSpPr>
        <p:spPr>
          <a:xfrm>
            <a:off x="2283470" y="973464"/>
            <a:ext cx="7603479" cy="1846659"/>
          </a:xfrm>
          <a:prstGeom prst="rect">
            <a:avLst/>
          </a:prstGeom>
          <a:noFill/>
        </p:spPr>
        <p:txBody>
          <a:bodyPr wrap="square" rtlCol="0">
            <a:spAutoFit/>
          </a:bodyPr>
          <a:lstStyle/>
          <a:p>
            <a:pPr algn="ctr"/>
            <a:r>
              <a:rPr lang="vi-VN" sz="5400" b="1" dirty="0">
                <a:ln w="12700">
                  <a:solidFill>
                    <a:schemeClr val="accent5"/>
                  </a:solidFill>
                  <a:prstDash val="solid"/>
                </a:ln>
                <a:pattFill prst="ltDnDiag">
                  <a:fgClr>
                    <a:schemeClr val="accent5">
                      <a:lumMod val="60000"/>
                      <a:lumOff val="40000"/>
                    </a:schemeClr>
                  </a:fgClr>
                  <a:bgClr>
                    <a:schemeClr val="bg1"/>
                  </a:bgClr>
                </a:pattFill>
                <a:latin typeface="Comic Sans MS" panose="030F0702030302020204" pitchFamily="66" charset="0"/>
              </a:rPr>
              <a:t>Unit 5:</a:t>
            </a:r>
            <a:endParaRPr lang="vi-VN" sz="5400" b="1" dirty="0">
              <a:ln w="12700">
                <a:solidFill>
                  <a:schemeClr val="accent5"/>
                </a:solidFill>
                <a:prstDash val="solid"/>
              </a:ln>
              <a:pattFill prst="ltDnDiag">
                <a:fgClr>
                  <a:schemeClr val="accent5">
                    <a:lumMod val="60000"/>
                    <a:lumOff val="40000"/>
                  </a:schemeClr>
                </a:fgClr>
                <a:bgClr>
                  <a:schemeClr val="bg1"/>
                </a:bgClr>
              </a:pattFill>
              <a:latin typeface="Comic Sans MS" panose="030F0702030302020204" pitchFamily="66" charset="0"/>
            </a:endParaRPr>
          </a:p>
          <a:p>
            <a:pPr algn="ctr"/>
            <a:r>
              <a:rPr lang="vi-VN" sz="60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Comic Sans MS" panose="030F0702030302020204" pitchFamily="66" charset="0"/>
              </a:rPr>
              <a:t> CELEBRATIONS</a:t>
            </a:r>
            <a:endParaRPr lang="en-US" sz="60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Comic Sans MS" panose="030F0702030302020204" pitchFamily="66" charset="0"/>
            </a:endParaRPr>
          </a:p>
        </p:txBody>
      </p:sp>
      <p:sp>
        <p:nvSpPr>
          <p:cNvPr id="8" name="Google Shape;8552;p56"/>
          <p:cNvSpPr/>
          <p:nvPr/>
        </p:nvSpPr>
        <p:spPr>
          <a:xfrm rot="10800000" flipH="1">
            <a:off x="3010673" y="2905693"/>
            <a:ext cx="5380162" cy="805571"/>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bg2">
              <a:lumMod val="40000"/>
              <a:lumOff val="6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panose="020B0604020202020204"/>
              <a:buNone/>
              <a:defRPr/>
            </a:pPr>
            <a:endParaRPr kumimoji="0" sz="1400" b="0" i="0" u="none" strike="noStrike" kern="0" cap="none" spc="0" normalizeH="0" baseline="0" noProof="0" dirty="0">
              <a:ln>
                <a:noFill/>
              </a:ln>
              <a:solidFill>
                <a:srgbClr val="000000"/>
              </a:solidFill>
              <a:effectLst/>
              <a:uLnTx/>
              <a:uFillTx/>
              <a:cs typeface="Arial" panose="020B0604020202020204"/>
              <a:sym typeface="Arial" panose="020B0604020202020204"/>
            </a:endParaRPr>
          </a:p>
        </p:txBody>
      </p:sp>
      <p:sp>
        <p:nvSpPr>
          <p:cNvPr id="9" name="TextBox 8"/>
          <p:cNvSpPr txBox="1"/>
          <p:nvPr/>
        </p:nvSpPr>
        <p:spPr>
          <a:xfrm>
            <a:off x="3241587" y="3026905"/>
            <a:ext cx="4918334" cy="646331"/>
          </a:xfrm>
          <a:prstGeom prst="rect">
            <a:avLst/>
          </a:prstGeom>
          <a:noFill/>
        </p:spPr>
        <p:txBody>
          <a:bodyPr wrap="none" rtlCol="0">
            <a:spAutoFit/>
          </a:bodyPr>
          <a:lstStyle/>
          <a:p>
            <a:r>
              <a:rPr lang="vi-VN" sz="3600" dirty="0">
                <a:latin typeface="Comic Sans MS" panose="030F0702030302020204" pitchFamily="66" charset="0"/>
              </a:rPr>
              <a:t>Lesson </a:t>
            </a:r>
            <a:r>
              <a:rPr lang="en-US" sz="3600" dirty="0">
                <a:latin typeface="Comic Sans MS" panose="030F0702030302020204" pitchFamily="66" charset="0"/>
              </a:rPr>
              <a:t>1</a:t>
            </a:r>
            <a:r>
              <a:rPr lang="vi-VN" sz="3600" dirty="0">
                <a:latin typeface="Comic Sans MS" panose="030F0702030302020204" pitchFamily="66" charset="0"/>
              </a:rPr>
              <a:t> – Task 1, 2, 3</a:t>
            </a:r>
            <a:endParaRPr lang="en-US" sz="3600" dirty="0">
              <a:latin typeface="Comic Sans MS" panose="030F0702030302020204" pitchFamily="66" charset="0"/>
            </a:endParaRPr>
          </a:p>
        </p:txBody>
      </p:sp>
      <p:pic>
        <p:nvPicPr>
          <p:cNvPr id="1034" name="Picture 10" descr="Linux, Tux, Dịp Kỉ Niệm, Chim"/>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8794542" y="1315471"/>
            <a:ext cx="3108960" cy="487680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Bóng Bay, Bầu Trời, Lễ Kỷ Niệ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0814" y="2372510"/>
            <a:ext cx="4753749" cy="438995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3" cstate="print"/>
          <a:stretch>
            <a:fillRect/>
          </a:stretch>
        </p:blipFill>
        <p:spPr>
          <a:xfrm>
            <a:off x="10322019" y="225742"/>
            <a:ext cx="1564144" cy="749977"/>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4" name="chimes.wav"/>
          </p:stSnd>
        </p:sndAc>
      </p:transition>
    </mc:Choice>
    <mc:Fallback>
      <p:transition spd="slow">
        <p:sndAc>
          <p:stSnd>
            <p:snd r:embed="rId4"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1">
            <a:extLst>
              <a:ext uri="{28A0092B-C50C-407E-A947-70E740481C1C}">
                <a14:useLocalDpi xmlns:a14="http://schemas.microsoft.com/office/drawing/2010/main" val="0"/>
              </a:ext>
            </a:extLst>
          </a:blip>
          <a:srcRect t="4714" b="28945"/>
          <a:stretch>
            <a:fillRect/>
          </a:stretch>
        </p:blipFill>
        <p:spPr>
          <a:xfrm>
            <a:off x="0" y="13600"/>
            <a:ext cx="12194853" cy="6844400"/>
          </a:xfrm>
          <a:prstGeom prst="rect">
            <a:avLst/>
          </a:prstGeom>
        </p:spPr>
      </p:pic>
      <p:grpSp>
        <p:nvGrpSpPr>
          <p:cNvPr id="15" name="Group 14"/>
          <p:cNvGrpSpPr/>
          <p:nvPr/>
        </p:nvGrpSpPr>
        <p:grpSpPr>
          <a:xfrm>
            <a:off x="101731" y="5046714"/>
            <a:ext cx="11988535" cy="1592088"/>
            <a:chOff x="305707" y="2740067"/>
            <a:chExt cx="8635241" cy="523220"/>
          </a:xfrm>
        </p:grpSpPr>
        <p:sp>
          <p:nvSpPr>
            <p:cNvPr id="16" name="Rounded Rectangle 15"/>
            <p:cNvSpPr/>
            <p:nvPr/>
          </p:nvSpPr>
          <p:spPr>
            <a:xfrm>
              <a:off x="305707" y="2740067"/>
              <a:ext cx="8635241" cy="523220"/>
            </a:xfrm>
            <a:prstGeom prst="roundRect">
              <a:avLst/>
            </a:prstGeom>
            <a:ln>
              <a:solidFill>
                <a:schemeClr val="bg2">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endParaRPr kumimoji="0" lang="en-US" sz="1865" b="0" i="0" u="none" strike="noStrike" kern="0" cap="none" spc="0" normalizeH="0" baseline="0" noProof="0">
                <a:ln>
                  <a:noFill/>
                </a:ln>
                <a:solidFill>
                  <a:srgbClr val="261D2A"/>
                </a:solidFill>
                <a:effectLst/>
                <a:uLnTx/>
                <a:uFillTx/>
                <a:latin typeface="Comic Sans MS" panose="030F0702030302020204" pitchFamily="66" charset="0"/>
                <a:ea typeface="+mn-ea"/>
                <a:cs typeface="+mn-cs"/>
                <a:sym typeface="Arial" panose="020B0604020202020204"/>
              </a:endParaRPr>
            </a:p>
          </p:txBody>
        </p:sp>
        <p:sp>
          <p:nvSpPr>
            <p:cNvPr id="18" name="TextBox 17"/>
            <p:cNvSpPr txBox="1"/>
            <p:nvPr/>
          </p:nvSpPr>
          <p:spPr>
            <a:xfrm>
              <a:off x="386560" y="2789587"/>
              <a:ext cx="2219290" cy="219131"/>
            </a:xfrm>
            <a:prstGeom prst="rect">
              <a:avLst/>
            </a:prstGeom>
            <a:noFill/>
          </p:spPr>
          <p:txBody>
            <a:bodyPr wrap="square" rtlCol="0">
              <a:spAutoFit/>
            </a:bodyPr>
            <a:lstStyle/>
            <a:p>
              <a:pPr marL="0" marR="0" lvl="0" indent="0" algn="l" defTabSz="1219200" rtl="0" eaLnBrk="1" fontAlgn="auto" latinLnBrk="0" hangingPunct="1">
                <a:lnSpc>
                  <a:spcPct val="100000"/>
                </a:lnSpc>
                <a:spcBef>
                  <a:spcPts val="0"/>
                </a:spcBef>
                <a:spcAft>
                  <a:spcPts val="0"/>
                </a:spcAft>
                <a:buClr>
                  <a:srgbClr val="F7AE54"/>
                </a:buClr>
                <a:buSzPts val="3000"/>
                <a:buFontTx/>
                <a:buNone/>
                <a:defRPr/>
              </a:pPr>
              <a:r>
                <a:rPr kumimoji="0" lang="en-US" sz="3735" b="0" i="0" u="none" strike="noStrike" kern="0" cap="none" spc="400" normalizeH="0" baseline="0" noProof="0">
                  <a:ln>
                    <a:noFill/>
                  </a:ln>
                  <a:solidFill>
                    <a:srgbClr val="E20000"/>
                  </a:solidFill>
                  <a:effectLst/>
                  <a:uLnTx/>
                  <a:uFillTx/>
                  <a:latin typeface="Comic Sans MS" panose="030F0702030302020204" pitchFamily="66" charset="0"/>
                  <a:ea typeface="+mn-ea"/>
                  <a:cs typeface="Arial" panose="020B0604020202020204"/>
                  <a:sym typeface="Changa One"/>
                </a:rPr>
                <a:t>Structure: </a:t>
              </a:r>
              <a:endParaRPr kumimoji="0" lang="en-US"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Changa One"/>
              </a:endParaRPr>
            </a:p>
          </p:txBody>
        </p:sp>
      </p:grpSp>
      <p:sp>
        <p:nvSpPr>
          <p:cNvPr id="2" name="TextBox 1"/>
          <p:cNvSpPr txBox="1"/>
          <p:nvPr/>
        </p:nvSpPr>
        <p:spPr>
          <a:xfrm>
            <a:off x="1365463" y="346306"/>
            <a:ext cx="9885634" cy="1120015"/>
          </a:xfrm>
          <a:prstGeom prst="rect">
            <a:avLst/>
          </a:prstGeom>
          <a:solidFill>
            <a:schemeClr val="tx2">
              <a:lumMod val="20000"/>
              <a:lumOff val="8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a:buClr>
                <a:schemeClr val="accent2"/>
              </a:buClr>
              <a:buSzPts val="3000"/>
              <a:buFont typeface="Changa One"/>
              <a:buNone/>
              <a:defRPr sz="3000">
                <a:solidFill>
                  <a:schemeClr val="accent2"/>
                </a:solidFill>
                <a:latin typeface="Changa One"/>
                <a:ea typeface="Changa One"/>
                <a:cs typeface="Changa One"/>
                <a:sym typeface="Changa One"/>
              </a:defRPr>
            </a:lvl1pPr>
            <a:lvl2pPr>
              <a:buClr>
                <a:schemeClr val="dk1"/>
              </a:buClr>
              <a:buSzPts val="2800"/>
              <a:buFont typeface="Russo One"/>
              <a:buNone/>
              <a:defRPr sz="2800">
                <a:solidFill>
                  <a:schemeClr val="dk1"/>
                </a:solidFill>
                <a:latin typeface="Russo One"/>
                <a:ea typeface="Russo One"/>
                <a:cs typeface="Russo One"/>
                <a:sym typeface="Russo One"/>
              </a:defRPr>
            </a:lvl2pPr>
            <a:lvl3pPr>
              <a:buClr>
                <a:schemeClr val="dk1"/>
              </a:buClr>
              <a:buSzPts val="2800"/>
              <a:buFont typeface="Russo One"/>
              <a:buNone/>
              <a:defRPr sz="2800">
                <a:solidFill>
                  <a:schemeClr val="dk1"/>
                </a:solidFill>
                <a:latin typeface="Russo One"/>
                <a:ea typeface="Russo One"/>
                <a:cs typeface="Russo One"/>
                <a:sym typeface="Russo One"/>
              </a:defRPr>
            </a:lvl3pPr>
            <a:lvl4pPr>
              <a:buClr>
                <a:schemeClr val="dk1"/>
              </a:buClr>
              <a:buSzPts val="2800"/>
              <a:buFont typeface="Russo One"/>
              <a:buNone/>
              <a:defRPr sz="2800">
                <a:solidFill>
                  <a:schemeClr val="dk1"/>
                </a:solidFill>
                <a:latin typeface="Russo One"/>
                <a:ea typeface="Russo One"/>
                <a:cs typeface="Russo One"/>
                <a:sym typeface="Russo One"/>
              </a:defRPr>
            </a:lvl4pPr>
            <a:lvl5pPr>
              <a:buClr>
                <a:schemeClr val="dk1"/>
              </a:buClr>
              <a:buSzPts val="2800"/>
              <a:buFont typeface="Russo One"/>
              <a:buNone/>
              <a:defRPr sz="2800">
                <a:solidFill>
                  <a:schemeClr val="dk1"/>
                </a:solidFill>
                <a:latin typeface="Russo One"/>
                <a:ea typeface="Russo One"/>
                <a:cs typeface="Russo One"/>
                <a:sym typeface="Russo One"/>
              </a:defRPr>
            </a:lvl5pPr>
            <a:lvl6pPr>
              <a:buClr>
                <a:schemeClr val="dk1"/>
              </a:buClr>
              <a:buSzPts val="2800"/>
              <a:buFont typeface="Russo One"/>
              <a:buNone/>
              <a:defRPr sz="2800">
                <a:solidFill>
                  <a:schemeClr val="dk1"/>
                </a:solidFill>
                <a:latin typeface="Russo One"/>
                <a:ea typeface="Russo One"/>
                <a:cs typeface="Russo One"/>
                <a:sym typeface="Russo One"/>
              </a:defRPr>
            </a:lvl6pPr>
            <a:lvl7pPr>
              <a:buClr>
                <a:schemeClr val="dk1"/>
              </a:buClr>
              <a:buSzPts val="2800"/>
              <a:buFont typeface="Russo One"/>
              <a:buNone/>
              <a:defRPr sz="2800">
                <a:solidFill>
                  <a:schemeClr val="dk1"/>
                </a:solidFill>
                <a:latin typeface="Russo One"/>
                <a:ea typeface="Russo One"/>
                <a:cs typeface="Russo One"/>
                <a:sym typeface="Russo One"/>
              </a:defRPr>
            </a:lvl7pPr>
            <a:lvl8pPr>
              <a:buClr>
                <a:schemeClr val="dk1"/>
              </a:buClr>
              <a:buSzPts val="2800"/>
              <a:buFont typeface="Russo One"/>
              <a:buNone/>
              <a:defRPr sz="2800">
                <a:solidFill>
                  <a:schemeClr val="dk1"/>
                </a:solidFill>
                <a:latin typeface="Russo One"/>
                <a:ea typeface="Russo One"/>
                <a:cs typeface="Russo One"/>
                <a:sym typeface="Russo One"/>
              </a:defRPr>
            </a:lvl8pPr>
            <a:lvl9pPr>
              <a:buClr>
                <a:schemeClr val="dk1"/>
              </a:buClr>
              <a:buSzPts val="2800"/>
              <a:buFont typeface="Russo One"/>
              <a:buNone/>
              <a:defRPr sz="2800">
                <a:solidFill>
                  <a:schemeClr val="dk1"/>
                </a:solidFill>
                <a:latin typeface="Russo One"/>
                <a:ea typeface="Russo One"/>
                <a:cs typeface="Russo One"/>
                <a:sym typeface="Russo One"/>
              </a:defRPr>
            </a:lvl9pPr>
          </a:lstStyle>
          <a:p>
            <a:pPr marL="0" marR="0" lvl="0" indent="0" algn="l" defTabSz="1219200" rtl="0" eaLnBrk="1" fontAlgn="auto" latinLnBrk="0" hangingPunct="1">
              <a:lnSpc>
                <a:spcPct val="100000"/>
              </a:lnSpc>
              <a:spcBef>
                <a:spcPts val="0"/>
              </a:spcBef>
              <a:spcAft>
                <a:spcPts val="0"/>
              </a:spcAft>
              <a:buClr>
                <a:srgbClr val="F7AE54"/>
              </a:buClr>
              <a:buSzPts val="3000"/>
              <a:buFont typeface="Changa One"/>
              <a:buNone/>
              <a:defRPr/>
            </a:pPr>
            <a:r>
              <a:rPr kumimoji="0" lang="vi-VN" sz="3600" b="1" i="0" u="sng" strike="noStrike" kern="0" cap="none" spc="400" normalizeH="0" baseline="0" noProof="0">
                <a:ln>
                  <a:noFill/>
                </a:ln>
                <a:solidFill>
                  <a:srgbClr val="261D2A"/>
                </a:solidFill>
                <a:effectLst/>
                <a:uLnTx/>
                <a:uFillTx/>
                <a:latin typeface="Comic Sans MS" panose="030F0702030302020204" pitchFamily="66" charset="0"/>
                <a:sym typeface="Changa One"/>
              </a:rPr>
              <a:t>Unit 5:</a:t>
            </a:r>
            <a:r>
              <a:rPr kumimoji="0" lang="vi-VN" sz="3600" b="1" i="0" strike="noStrike" kern="0" cap="none" spc="400" normalizeH="0" baseline="0" noProof="0">
                <a:ln>
                  <a:noFill/>
                </a:ln>
                <a:solidFill>
                  <a:srgbClr val="261D2A"/>
                </a:solidFill>
                <a:effectLst/>
                <a:uLnTx/>
                <a:uFillTx/>
                <a:latin typeface="Comic Sans MS" panose="030F0702030302020204" pitchFamily="66" charset="0"/>
                <a:sym typeface="Changa One"/>
              </a:rPr>
              <a:t>  </a:t>
            </a:r>
            <a:r>
              <a:rPr kumimoji="0" lang="vi-VN" sz="6000" b="1" i="0" strike="noStrike" kern="0" cap="none" spc="400" normalizeH="0" baseline="0" noProof="0" dirty="0">
                <a:ln>
                  <a:noFill/>
                </a:ln>
                <a:solidFill>
                  <a:srgbClr val="261D2A"/>
                </a:solidFill>
                <a:effectLst/>
                <a:uLnTx/>
                <a:uFillTx/>
                <a:latin typeface="Comic Sans MS" panose="030F0702030302020204" pitchFamily="66" charset="0"/>
                <a:sym typeface="Changa One"/>
              </a:rPr>
              <a:t>CELEBRATIONS</a:t>
            </a:r>
            <a:endParaRPr kumimoji="0" lang="en-US" sz="5400" b="1" i="0" u="none" strike="noStrike" kern="0" cap="none" spc="400" normalizeH="0" baseline="0" noProof="0" dirty="0">
              <a:ln>
                <a:noFill/>
              </a:ln>
              <a:solidFill>
                <a:srgbClr val="261D2A"/>
              </a:solidFill>
              <a:effectLst/>
              <a:uLnTx/>
              <a:uFillTx/>
              <a:latin typeface="Comic Sans MS" panose="030F0702030302020204" pitchFamily="66" charset="0"/>
              <a:sym typeface="Changa One"/>
            </a:endParaRPr>
          </a:p>
        </p:txBody>
      </p:sp>
      <p:sp>
        <p:nvSpPr>
          <p:cNvPr id="17" name="TextBox 16"/>
          <p:cNvSpPr txBox="1"/>
          <p:nvPr/>
        </p:nvSpPr>
        <p:spPr>
          <a:xfrm>
            <a:off x="5117062" y="1766205"/>
            <a:ext cx="3424335" cy="461665"/>
          </a:xfrm>
          <a:prstGeom prst="rect">
            <a:avLst/>
          </a:prstGeom>
          <a:noFill/>
        </p:spPr>
        <p:txBody>
          <a:bodyPr wrap="none" rtlCol="0">
            <a:sp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r>
              <a:rPr kumimoji="0" lang="en-US" sz="2400" b="0" i="0" u="none" strike="noStrike" kern="0" cap="none" spc="0" normalizeH="0" baseline="0" noProof="0" dirty="0">
                <a:ln>
                  <a:noFill/>
                </a:ln>
                <a:solidFill>
                  <a:srgbClr val="F7AE54">
                    <a:lumMod val="50000"/>
                  </a:srgbClr>
                </a:solidFill>
                <a:effectLst/>
                <a:uLnTx/>
                <a:uFillTx/>
                <a:latin typeface="Comic Sans MS" panose="030F0702030302020204" pitchFamily="66" charset="0"/>
                <a:ea typeface="+mn-ea"/>
                <a:cs typeface="Arial" panose="020B0604020202020204"/>
                <a:sym typeface="Arial" panose="020B0604020202020204"/>
              </a:rPr>
              <a:t>LESSON </a:t>
            </a:r>
            <a:r>
              <a:rPr kumimoji="0" lang="vi-VN" sz="2400" b="0" i="0" u="none" strike="noStrike" kern="0" cap="none" spc="0" normalizeH="0" baseline="0" noProof="0" dirty="0">
                <a:ln>
                  <a:noFill/>
                </a:ln>
                <a:solidFill>
                  <a:srgbClr val="F7AE54">
                    <a:lumMod val="50000"/>
                  </a:srgbClr>
                </a:solidFill>
                <a:effectLst/>
                <a:uLnTx/>
                <a:uFillTx/>
                <a:latin typeface="Comic Sans MS" panose="030F0702030302020204" pitchFamily="66" charset="0"/>
                <a:ea typeface="+mn-ea"/>
                <a:cs typeface="Arial" panose="020B0604020202020204"/>
                <a:sym typeface="Arial" panose="020B0604020202020204"/>
              </a:rPr>
              <a:t>1</a:t>
            </a:r>
            <a:r>
              <a:rPr kumimoji="0" lang="en-US" sz="2400" b="0" i="0" u="none" strike="noStrike" kern="0" cap="none" spc="0" normalizeH="0" baseline="0" noProof="0" dirty="0">
                <a:ln>
                  <a:noFill/>
                </a:ln>
                <a:solidFill>
                  <a:srgbClr val="F7AE54">
                    <a:lumMod val="50000"/>
                  </a:srgbClr>
                </a:solidFill>
                <a:effectLst/>
                <a:uLnTx/>
                <a:uFillTx/>
                <a:latin typeface="Comic Sans MS" panose="030F0702030302020204" pitchFamily="66" charset="0"/>
                <a:ea typeface="+mn-ea"/>
                <a:cs typeface="Arial" panose="020B0604020202020204"/>
                <a:sym typeface="Arial" panose="020B0604020202020204"/>
              </a:rPr>
              <a:t> – PERIOD 1</a:t>
            </a:r>
            <a:endParaRPr kumimoji="0" lang="en-US" sz="2400" b="0" i="0" u="none" strike="noStrike" kern="0" cap="none" spc="0" normalizeH="0" baseline="0" noProof="0" dirty="0">
              <a:ln>
                <a:noFill/>
              </a:ln>
              <a:solidFill>
                <a:srgbClr val="F7AE54">
                  <a:lumMod val="50000"/>
                </a:srgbClr>
              </a:solidFill>
              <a:effectLst/>
              <a:uLnTx/>
              <a:uFillTx/>
              <a:latin typeface="Comic Sans MS" panose="030F0702030302020204" pitchFamily="66" charset="0"/>
              <a:ea typeface="+mn-ea"/>
              <a:cs typeface="Arial" panose="020B0604020202020204"/>
              <a:sym typeface="Arial" panose="020B0604020202020204"/>
            </a:endParaRPr>
          </a:p>
        </p:txBody>
      </p:sp>
      <p:sp>
        <p:nvSpPr>
          <p:cNvPr id="28" name="TextBox 27"/>
          <p:cNvSpPr txBox="1"/>
          <p:nvPr/>
        </p:nvSpPr>
        <p:spPr>
          <a:xfrm>
            <a:off x="3166563" y="2569767"/>
            <a:ext cx="7789312" cy="737720"/>
          </a:xfrm>
          <a:prstGeom prst="roundRect">
            <a:avLst/>
          </a:prstGeom>
          <a:solidFill>
            <a:schemeClr val="tx1"/>
          </a:solidFill>
        </p:spPr>
        <p:txBody>
          <a:bodyPr wrap="none" rtlCol="0">
            <a:sp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r>
              <a:rPr kumimoji="0" lang="en-US"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Arial" panose="020B0604020202020204"/>
              </a:rPr>
              <a:t>What </a:t>
            </a:r>
            <a:r>
              <a:rPr kumimoji="0" lang="vi-VN"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Arial" panose="020B0604020202020204"/>
              </a:rPr>
              <a:t>have </a:t>
            </a:r>
            <a:r>
              <a:rPr kumimoji="0" lang="en-US"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Arial" panose="020B0604020202020204"/>
              </a:rPr>
              <a:t>we learnt today</a:t>
            </a:r>
            <a:r>
              <a:rPr kumimoji="0" lang="vi-VN"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Arial" panose="020B0604020202020204"/>
              </a:rPr>
              <a:t>?</a:t>
            </a:r>
            <a:endParaRPr kumimoji="0" lang="en-US"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Arial" panose="020B0604020202020204"/>
            </a:endParaRPr>
          </a:p>
        </p:txBody>
      </p:sp>
      <p:grpSp>
        <p:nvGrpSpPr>
          <p:cNvPr id="8" name="Group 7"/>
          <p:cNvGrpSpPr/>
          <p:nvPr/>
        </p:nvGrpSpPr>
        <p:grpSpPr>
          <a:xfrm>
            <a:off x="101732" y="3451085"/>
            <a:ext cx="12139188" cy="2885406"/>
            <a:chOff x="305707" y="2683848"/>
            <a:chExt cx="8743755" cy="2164055"/>
          </a:xfrm>
        </p:grpSpPr>
        <p:sp>
          <p:nvSpPr>
            <p:cNvPr id="7" name="Rounded Rectangle 6"/>
            <p:cNvSpPr/>
            <p:nvPr/>
          </p:nvSpPr>
          <p:spPr>
            <a:xfrm>
              <a:off x="305707" y="2692254"/>
              <a:ext cx="8635241" cy="1023917"/>
            </a:xfrm>
            <a:prstGeom prst="roundRect">
              <a:avLst/>
            </a:prstGeom>
            <a:ln>
              <a:solidFill>
                <a:schemeClr val="bg2">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endParaRPr kumimoji="0" lang="en-US" sz="1865" b="0" i="0" u="none" strike="noStrike" kern="0" cap="none" spc="0" normalizeH="0" baseline="0" noProof="0">
                <a:ln>
                  <a:noFill/>
                </a:ln>
                <a:solidFill>
                  <a:srgbClr val="261D2A"/>
                </a:solidFill>
                <a:effectLst/>
                <a:uLnTx/>
                <a:uFillTx/>
                <a:latin typeface="Comic Sans MS" panose="030F0702030302020204" pitchFamily="66" charset="0"/>
                <a:ea typeface="+mn-ea"/>
                <a:cs typeface="+mn-cs"/>
                <a:sym typeface="Arial" panose="020B0604020202020204"/>
              </a:endParaRPr>
            </a:p>
          </p:txBody>
        </p:sp>
        <p:sp>
          <p:nvSpPr>
            <p:cNvPr id="23" name="TextBox 22"/>
            <p:cNvSpPr txBox="1"/>
            <p:nvPr/>
          </p:nvSpPr>
          <p:spPr>
            <a:xfrm>
              <a:off x="340944" y="2683848"/>
              <a:ext cx="2461978" cy="500090"/>
            </a:xfrm>
            <a:prstGeom prst="rect">
              <a:avLst/>
            </a:prstGeom>
            <a:noFill/>
          </p:spPr>
          <p:txBody>
            <a:bodyPr wrap="square" rtlCol="0">
              <a:spAutoFit/>
            </a:bodyPr>
            <a:lstStyle/>
            <a:p>
              <a:pPr marL="0" marR="0" lvl="0" indent="0" algn="l" defTabSz="1219200" rtl="0" eaLnBrk="1" fontAlgn="auto" latinLnBrk="0" hangingPunct="1">
                <a:lnSpc>
                  <a:spcPct val="100000"/>
                </a:lnSpc>
                <a:spcBef>
                  <a:spcPts val="0"/>
                </a:spcBef>
                <a:spcAft>
                  <a:spcPts val="0"/>
                </a:spcAft>
                <a:buClr>
                  <a:srgbClr val="F7AE54"/>
                </a:buClr>
                <a:buSzPts val="3000"/>
                <a:buFontTx/>
                <a:buNone/>
                <a:defRPr/>
              </a:pPr>
              <a:r>
                <a:rPr kumimoji="0" lang="en-US" sz="3735" b="0" i="0" u="none" strike="noStrike" kern="0" cap="none" spc="400" normalizeH="0" baseline="0" noProof="0">
                  <a:ln>
                    <a:noFill/>
                  </a:ln>
                  <a:solidFill>
                    <a:srgbClr val="E20000"/>
                  </a:solidFill>
                  <a:effectLst/>
                  <a:uLnTx/>
                  <a:uFillTx/>
                  <a:latin typeface="Comic Sans MS" panose="030F0702030302020204" pitchFamily="66" charset="0"/>
                  <a:ea typeface="+mn-ea"/>
                  <a:cs typeface="Arial" panose="020B0604020202020204"/>
                  <a:sym typeface="Changa One"/>
                </a:rPr>
                <a:t>Vocabulary</a:t>
              </a:r>
              <a:r>
                <a:rPr kumimoji="0" lang="en-US" sz="3735" b="0" i="0" u="none" strike="noStrike" kern="0" cap="none" spc="400" normalizeH="0" baseline="0" noProof="0">
                  <a:ln>
                    <a:noFill/>
                  </a:ln>
                  <a:solidFill>
                    <a:srgbClr val="E20000"/>
                  </a:solidFill>
                  <a:effectLst/>
                  <a:uLnTx/>
                  <a:uFillTx/>
                  <a:latin typeface="Comic Sans MS" panose="030F0702030302020204" pitchFamily="66" charset="0"/>
                  <a:ea typeface="+mn-ea"/>
                  <a:cs typeface="Arial" panose="020B0604020202020204"/>
                  <a:sym typeface="Changa One"/>
                </a:rPr>
                <a:t>:</a:t>
              </a:r>
              <a:endParaRPr kumimoji="0" lang="en-US" sz="3735" b="0" i="0" u="none" strike="noStrike" kern="0" cap="none" spc="400" normalizeH="0" baseline="0" noProof="0" dirty="0">
                <a:ln>
                  <a:noFill/>
                </a:ln>
                <a:solidFill>
                  <a:srgbClr val="E20000"/>
                </a:solidFill>
                <a:effectLst/>
                <a:uLnTx/>
                <a:uFillTx/>
                <a:latin typeface="Comic Sans MS" panose="030F0702030302020204" pitchFamily="66" charset="0"/>
                <a:ea typeface="+mn-ea"/>
                <a:cs typeface="Arial" panose="020B0604020202020204"/>
                <a:sym typeface="Changa One"/>
              </a:endParaRPr>
            </a:p>
          </p:txBody>
        </p:sp>
        <p:sp>
          <p:nvSpPr>
            <p:cNvPr id="29" name="TextBox 28"/>
            <p:cNvSpPr txBox="1"/>
            <p:nvPr/>
          </p:nvSpPr>
          <p:spPr>
            <a:xfrm>
              <a:off x="494929" y="3082880"/>
              <a:ext cx="8554533" cy="438581"/>
            </a:xfrm>
            <a:prstGeom prst="rect">
              <a:avLst/>
            </a:prstGeom>
            <a:noFill/>
          </p:spPr>
          <p:txBody>
            <a:bodyPr wrap="square" rtlCol="0">
              <a:sp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r>
                <a:rPr lang="vi-VN" sz="3200" b="1" kern="0" dirty="0">
                  <a:solidFill>
                    <a:schemeClr val="bg1"/>
                  </a:solidFill>
                  <a:latin typeface="Comic Sans MS" panose="030F0702030302020204" pitchFamily="66" charset="0"/>
                  <a:cs typeface="Arial" panose="020B0604020202020204"/>
                  <a:sym typeface="Arial" panose="020B0604020202020204"/>
                </a:rPr>
                <a:t>c</a:t>
              </a:r>
              <a:r>
                <a:rPr kumimoji="0" lang="vi-VN" sz="3200" b="1" i="0" u="none" strike="noStrike" kern="0" cap="none" spc="0" normalizeH="0" baseline="0" noProof="0" dirty="0">
                  <a:ln>
                    <a:noFill/>
                  </a:ln>
                  <a:solidFill>
                    <a:schemeClr val="bg1"/>
                  </a:solidFill>
                  <a:effectLst/>
                  <a:uLnTx/>
                  <a:uFillTx/>
                  <a:latin typeface="Comic Sans MS" panose="030F0702030302020204" pitchFamily="66" charset="0"/>
                  <a:cs typeface="Arial" panose="020B0604020202020204"/>
                  <a:sym typeface="Arial" panose="020B0604020202020204"/>
                </a:rPr>
                <a:t>elebration, bonfire, colourful, powder, throw, festival </a:t>
              </a:r>
              <a:endParaRPr kumimoji="0" lang="en-US" sz="3200" b="1" i="0" u="none" strike="noStrike" kern="0" cap="none" spc="0" normalizeH="0" baseline="0" noProof="0" dirty="0">
                <a:ln>
                  <a:noFill/>
                </a:ln>
                <a:solidFill>
                  <a:schemeClr val="bg1"/>
                </a:solidFill>
                <a:effectLst/>
                <a:uLnTx/>
                <a:uFillTx/>
                <a:latin typeface="Comic Sans MS" panose="030F0702030302020204" pitchFamily="66" charset="0"/>
                <a:cs typeface="Arial" panose="020B0604020202020204"/>
                <a:sym typeface="Arial" panose="020B0604020202020204"/>
              </a:endParaRPr>
            </a:p>
          </p:txBody>
        </p:sp>
        <p:sp>
          <p:nvSpPr>
            <p:cNvPr id="26" name="TextBox 25"/>
            <p:cNvSpPr txBox="1"/>
            <p:nvPr/>
          </p:nvSpPr>
          <p:spPr>
            <a:xfrm>
              <a:off x="506521" y="4409322"/>
              <a:ext cx="7578070" cy="438581"/>
            </a:xfrm>
            <a:prstGeom prst="rect">
              <a:avLst/>
            </a:prstGeom>
            <a:noFill/>
          </p:spPr>
          <p:txBody>
            <a:bodyPr wrap="square" rtlCol="0">
              <a:sp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r>
                <a:rPr kumimoji="0" lang="en-US" sz="3200" b="1" i="0" u="none" strike="noStrike" kern="0" cap="none" spc="0" normalizeH="0" baseline="0" noProof="0" dirty="0">
                  <a:ln>
                    <a:noFill/>
                  </a:ln>
                  <a:solidFill>
                    <a:schemeClr val="bg1"/>
                  </a:solidFill>
                  <a:effectLst/>
                  <a:uLnTx/>
                  <a:uFillTx/>
                  <a:latin typeface="Comic Sans MS" panose="030F0702030302020204" pitchFamily="66" charset="0"/>
                  <a:cs typeface="Arial" panose="020B0604020202020204"/>
                  <a:sym typeface="Arial" panose="020B0604020202020204"/>
                </a:rPr>
                <a:t>What do you </a:t>
              </a:r>
              <a:r>
                <a:rPr lang="en-US" sz="3200" b="1" kern="0" dirty="0">
                  <a:solidFill>
                    <a:schemeClr val="bg1"/>
                  </a:solidFill>
                  <a:latin typeface="Comic Sans MS" panose="030F0702030302020204" pitchFamily="66" charset="0"/>
                  <a:cs typeface="Arial" panose="020B0604020202020204"/>
                  <a:sym typeface="Arial" panose="020B0604020202020204"/>
                </a:rPr>
                <a:t>do during the festival?</a:t>
              </a:r>
              <a:endParaRPr kumimoji="0" lang="en-US" sz="3200" b="1" i="0" u="none" strike="noStrike" kern="0" cap="none" spc="0" normalizeH="0" baseline="0" noProof="0" dirty="0">
                <a:ln>
                  <a:noFill/>
                </a:ln>
                <a:solidFill>
                  <a:schemeClr val="bg1"/>
                </a:solidFill>
                <a:effectLst/>
                <a:uLnTx/>
                <a:uFillTx/>
                <a:latin typeface="Comic Sans MS" panose="030F0702030302020204" pitchFamily="66" charset="0"/>
                <a:cs typeface="Arial" panose="020B0604020202020204"/>
                <a:sym typeface="Arial" panose="020B0604020202020204"/>
              </a:endParaRPr>
            </a:p>
          </p:txBody>
        </p:sp>
      </p:grpSp>
      <p:pic>
        <p:nvPicPr>
          <p:cNvPr id="3" name="Picture 2"/>
          <p:cNvPicPr>
            <a:picLocks noChangeAspect="1"/>
          </p:cNvPicPr>
          <p:nvPr/>
        </p:nvPicPr>
        <p:blipFill>
          <a:blip r:embed="rId2" cstate="print"/>
          <a:stretch>
            <a:fillRect/>
          </a:stretch>
        </p:blipFill>
        <p:spPr>
          <a:xfrm>
            <a:off x="10686716" y="0"/>
            <a:ext cx="1564144" cy="749977"/>
          </a:xfrm>
          <a:prstGeom prst="rect">
            <a:avLst/>
          </a:prstGeom>
        </p:spPr>
      </p:pic>
    </p:spTree>
  </p:cSld>
  <p:clrMapOvr>
    <a:masterClrMapping/>
  </p:clrMapOvr>
  <p:transition spd="slow">
    <p:push dir="u"/>
    <p:sndAc>
      <p:stSnd>
        <p:snd r:embed="rId3" name="chimes.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42" name="图片 64541" descr="封面"/>
          <p:cNvPicPr>
            <a:picLocks noChangeAspect="1"/>
          </p:cNvPicPr>
          <p:nvPr/>
        </p:nvPicPr>
        <p:blipFill>
          <a:blip r:embed="rId1"/>
          <a:stretch>
            <a:fillRect/>
          </a:stretch>
        </p:blipFill>
        <p:spPr>
          <a:xfrm>
            <a:off x="0" y="0"/>
            <a:ext cx="12192000" cy="6858000"/>
          </a:xfrm>
          <a:prstGeom prst="rect">
            <a:avLst/>
          </a:prstGeom>
          <a:noFill/>
          <a:ln w="9525">
            <a:noFill/>
          </a:ln>
        </p:spPr>
      </p:pic>
      <p:pic>
        <p:nvPicPr>
          <p:cNvPr id="64545" name="图片 64544" descr="2"/>
          <p:cNvPicPr>
            <a:picLocks noChangeAspect="1"/>
          </p:cNvPicPr>
          <p:nvPr/>
        </p:nvPicPr>
        <p:blipFill>
          <a:blip r:embed="rId2"/>
          <a:stretch>
            <a:fillRect/>
          </a:stretch>
        </p:blipFill>
        <p:spPr>
          <a:xfrm>
            <a:off x="9118279" y="1605064"/>
            <a:ext cx="2233532" cy="746808"/>
          </a:xfrm>
          <a:prstGeom prst="rect">
            <a:avLst/>
          </a:prstGeom>
          <a:noFill/>
          <a:ln w="9525">
            <a:noFill/>
          </a:ln>
        </p:spPr>
      </p:pic>
      <p:pic>
        <p:nvPicPr>
          <p:cNvPr id="64546" name="图片 64545" descr="3"/>
          <p:cNvPicPr>
            <a:picLocks noChangeAspect="1"/>
          </p:cNvPicPr>
          <p:nvPr/>
        </p:nvPicPr>
        <p:blipFill>
          <a:blip r:embed="rId3"/>
          <a:stretch>
            <a:fillRect/>
          </a:stretch>
        </p:blipFill>
        <p:spPr>
          <a:xfrm>
            <a:off x="207129" y="1094936"/>
            <a:ext cx="11569787" cy="11526128"/>
          </a:xfrm>
          <a:prstGeom prst="rect">
            <a:avLst/>
          </a:prstGeom>
          <a:noFill/>
          <a:ln w="9525">
            <a:noFill/>
          </a:ln>
        </p:spPr>
      </p:pic>
      <p:pic>
        <p:nvPicPr>
          <p:cNvPr id="64548" name="图片 64547" descr="1-16"/>
          <p:cNvPicPr>
            <a:picLocks noChangeAspect="1"/>
          </p:cNvPicPr>
          <p:nvPr/>
        </p:nvPicPr>
        <p:blipFill>
          <a:blip r:embed="rId4"/>
          <a:stretch>
            <a:fillRect/>
          </a:stretch>
        </p:blipFill>
        <p:spPr>
          <a:xfrm>
            <a:off x="58738" y="700852"/>
            <a:ext cx="1693532" cy="788171"/>
          </a:xfrm>
          <a:prstGeom prst="rect">
            <a:avLst/>
          </a:prstGeom>
          <a:noFill/>
          <a:ln w="9525">
            <a:noFill/>
          </a:ln>
        </p:spPr>
      </p:pic>
      <p:sp>
        <p:nvSpPr>
          <p:cNvPr id="64534" name="文本框 64533"/>
          <p:cNvSpPr txBox="1"/>
          <p:nvPr/>
        </p:nvSpPr>
        <p:spPr>
          <a:xfrm>
            <a:off x="2598524" y="3429000"/>
            <a:ext cx="6786995" cy="2308324"/>
          </a:xfrm>
          <a:prstGeom prst="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marL="0" marR="0" lvl="0" indent="0" algn="ctr" defTabSz="1085850" rtl="0" eaLnBrk="1" fontAlgn="auto" latinLnBrk="0" hangingPunct="1">
              <a:lnSpc>
                <a:spcPct val="100000"/>
              </a:lnSpc>
              <a:spcBef>
                <a:spcPct val="50000"/>
              </a:spcBef>
              <a:spcAft>
                <a:spcPts val="0"/>
              </a:spcAft>
              <a:buClrTx/>
              <a:buSzTx/>
              <a:buFontTx/>
              <a:buNone/>
              <a:defRPr/>
            </a:pPr>
            <a:r>
              <a:rPr kumimoji="0" lang="en-US" altLang="zh-CN" sz="7200" b="1" i="0" u="none" strike="noStrike" kern="1200" cap="none" spc="0" normalizeH="0" baseline="0" noProof="0" dirty="0">
                <a:ln>
                  <a:noFill/>
                </a:ln>
                <a:solidFill>
                  <a:srgbClr val="E15C7A"/>
                </a:solidFill>
                <a:effectLst>
                  <a:outerShdw blurRad="38100" dist="38100" dir="2700000" algn="tl">
                    <a:srgbClr val="000000">
                      <a:alpha val="43137"/>
                    </a:srgbClr>
                  </a:outerShdw>
                </a:effectLst>
                <a:uLnTx/>
                <a:uFillTx/>
                <a:latin typeface="Comic Sans MS" panose="030F0702030302020204" pitchFamily="66" charset="0"/>
                <a:ea typeface="黑体" panose="02010609060101010101" pitchFamily="2" charset="-122"/>
                <a:cs typeface="+mn-cs"/>
              </a:rPr>
              <a:t>Thank you &amp; goodbye!</a:t>
            </a:r>
            <a:endParaRPr kumimoji="0" lang="zh-CN" altLang="en-US" sz="7200" b="1" i="0" u="none" strike="noStrike" kern="1200" cap="none" spc="0" normalizeH="0" baseline="0" noProof="0" dirty="0">
              <a:ln>
                <a:noFill/>
              </a:ln>
              <a:solidFill>
                <a:srgbClr val="E15C7A"/>
              </a:solidFill>
              <a:effectLst>
                <a:outerShdw blurRad="38100" dist="38100" dir="2700000" algn="tl">
                  <a:srgbClr val="000000">
                    <a:alpha val="43137"/>
                  </a:srgbClr>
                </a:outerShdw>
              </a:effectLst>
              <a:uLnTx/>
              <a:uFillTx/>
              <a:latin typeface="Comic Sans MS" panose="030F0702030302020204" pitchFamily="66" charset="0"/>
              <a:ea typeface="黑体" panose="02010609060101010101" pitchFamily="2" charset="-122"/>
              <a:cs typeface="+mn-cs"/>
            </a:endParaRPr>
          </a:p>
        </p:txBody>
      </p:sp>
      <p:pic>
        <p:nvPicPr>
          <p:cNvPr id="2" name="🎵 Mr. Sunny Face - Wayne Jones 🎧 No Copyright Music 🎶 YouTube Audio Library">
            <a:hlinkClick r:id="" action="ppaction://media"/>
          </p:cNvPr>
          <p:cNvPicPr>
            <a:picLocks noChangeAspect="1"/>
          </p:cNvPicPr>
          <p:nvPr>
            <a:audioFile r:link="rId5"/>
            <p:extLst>
              <p:ext uri="{DAA4B4D4-6D71-4841-9C94-3DE7FCFB9230}">
                <p14:media xmlns:p14="http://schemas.microsoft.com/office/powerpoint/2010/main" r:embed="rId6"/>
              </p:ext>
            </p:extLst>
          </p:nvPr>
        </p:nvPicPr>
        <p:blipFill>
          <a:blip r:embed="rId7"/>
          <a:stretch>
            <a:fillRect/>
          </a:stretch>
        </p:blipFill>
        <p:spPr>
          <a:xfrm>
            <a:off x="-665145" y="874340"/>
            <a:ext cx="441192" cy="441192"/>
          </a:xfrm>
          <a:prstGeom prst="rect">
            <a:avLst/>
          </a:prstGeom>
        </p:spPr>
      </p:pic>
    </p:spTree>
    <p:custDataLst>
      <p:tags r:id="rId8"/>
    </p:custDataLst>
  </p:cSld>
  <p:clrMapOvr>
    <a:masterClrMapping/>
  </p:clrMapOvr>
  <mc:AlternateContent xmlns:mc="http://schemas.openxmlformats.org/markup-compatibility/2006">
    <mc:Choice xmlns:p14="http://schemas.microsoft.com/office/powerpoint/2010/main" Requires="p14">
      <p:transition spd="slow" p14:dur="2000">
        <p:sndAc>
          <p:stSnd>
            <p:snd r:embed="rId9" name="chimes.wav"/>
          </p:stSnd>
        </p:sndAc>
      </p:transition>
    </mc:Choice>
    <mc:Fallback>
      <p:transition spd="slow">
        <p:sndAc>
          <p:stSnd>
            <p:snd r:embed="rId9"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64534"/>
                                        </p:tgtEl>
                                        <p:attrNameLst>
                                          <p:attrName>style.visibility</p:attrName>
                                        </p:attrNameLst>
                                      </p:cBhvr>
                                      <p:to>
                                        <p:strVal val="visible"/>
                                      </p:to>
                                    </p:set>
                                    <p:anim calcmode="discrete" valueType="clr">
                                      <p:cBhvr override="childStyle">
                                        <p:cTn id="7" dur="500"/>
                                        <p:tgtEl>
                                          <p:spTgt spid="64534"/>
                                        </p:tgtEl>
                                        <p:attrNameLst>
                                          <p:attrName>style.color</p:attrName>
                                        </p:attrNameLst>
                                      </p:cBhvr>
                                      <p:tavLst>
                                        <p:tav tm="0">
                                          <p:val>
                                            <p:clrVal>
                                              <a:schemeClr val="accent2"/>
                                            </p:clrVal>
                                          </p:val>
                                        </p:tav>
                                        <p:tav tm="50000">
                                          <p:val>
                                            <p:clrVal>
                                              <a:schemeClr val="hlink"/>
                                            </p:clrVal>
                                          </p:val>
                                        </p:tav>
                                      </p:tavLst>
                                    </p:anim>
                                    <p:anim calcmode="discrete" valueType="clr">
                                      <p:cBhvr>
                                        <p:cTn id="8" dur="500"/>
                                        <p:tgtEl>
                                          <p:spTgt spid="64534"/>
                                        </p:tgtEl>
                                        <p:attrNameLst>
                                          <p:attrName>fillcolor</p:attrName>
                                        </p:attrNameLst>
                                      </p:cBhvr>
                                      <p:tavLst>
                                        <p:tav tm="0">
                                          <p:val>
                                            <p:clrVal>
                                              <a:schemeClr val="accent2"/>
                                            </p:clrVal>
                                          </p:val>
                                        </p:tav>
                                        <p:tav tm="50000">
                                          <p:val>
                                            <p:clrVal>
                                              <a:schemeClr val="hlink"/>
                                            </p:clrVal>
                                          </p:val>
                                        </p:tav>
                                      </p:tavLst>
                                    </p:anim>
                                    <p:set>
                                      <p:cBhvr>
                                        <p:cTn id="9" dur="500"/>
                                        <p:tgtEl>
                                          <p:spTgt spid="64534"/>
                                        </p:tgtEl>
                                        <p:attrNameLst>
                                          <p:attrName>fill.type</p:attrName>
                                        </p:attrNameLst>
                                      </p:cBhvr>
                                      <p:to>
                                        <p:strVal val="solid"/>
                                      </p:to>
                                    </p:set>
                                  </p:childTnLst>
                                </p:cTn>
                              </p:par>
                              <p:par>
                                <p:cTn id="10" presetID="8" presetClass="emph" presetSubtype="0" fill="hold" nodeType="withEffect">
                                  <p:stCondLst>
                                    <p:cond delay="0"/>
                                  </p:stCondLst>
                                  <p:childTnLst>
                                    <p:animRot by="-21600000">
                                      <p:cBhvr>
                                        <p:cTn id="11" dur="10000" fill="hold"/>
                                        <p:tgtEl>
                                          <p:spTgt spid="64546"/>
                                        </p:tgtEl>
                                        <p:attrNameLst>
                                          <p:attrName>r</p:attrName>
                                        </p:attrNameLst>
                                      </p:cBhvr>
                                    </p:animRot>
                                  </p:childTnLst>
                                </p:cTn>
                              </p:par>
                              <p:par>
                                <p:cTn id="12" presetID="2" presetClass="entr" presetSubtype="2" fill="hold" nodeType="withEffect">
                                  <p:stCondLst>
                                    <p:cond delay="0"/>
                                  </p:stCondLst>
                                  <p:childTnLst>
                                    <p:set>
                                      <p:cBhvr>
                                        <p:cTn id="13" dur="1" fill="hold">
                                          <p:stCondLst>
                                            <p:cond delay="0"/>
                                          </p:stCondLst>
                                        </p:cTn>
                                        <p:tgtEl>
                                          <p:spTgt spid="64545"/>
                                        </p:tgtEl>
                                        <p:attrNameLst>
                                          <p:attrName>style.visibility</p:attrName>
                                        </p:attrNameLst>
                                      </p:cBhvr>
                                      <p:to>
                                        <p:strVal val="visible"/>
                                      </p:to>
                                    </p:set>
                                    <p:anim calcmode="lin" valueType="num">
                                      <p:cBhvr additive="base">
                                        <p:cTn id="14" dur="500" fill="hold"/>
                                        <p:tgtEl>
                                          <p:spTgt spid="64545"/>
                                        </p:tgtEl>
                                        <p:attrNameLst>
                                          <p:attrName>ppt_x</p:attrName>
                                        </p:attrNameLst>
                                      </p:cBhvr>
                                      <p:tavLst>
                                        <p:tav tm="0">
                                          <p:val>
                                            <p:strVal val="1+#ppt_w/2"/>
                                          </p:val>
                                        </p:tav>
                                        <p:tav tm="100000">
                                          <p:val>
                                            <p:strVal val="#ppt_x"/>
                                          </p:val>
                                        </p:tav>
                                      </p:tavLst>
                                    </p:anim>
                                    <p:anim calcmode="lin" valueType="num">
                                      <p:cBhvr additive="base">
                                        <p:cTn id="15" dur="500" fill="hold"/>
                                        <p:tgtEl>
                                          <p:spTgt spid="64545"/>
                                        </p:tgtEl>
                                        <p:attrNameLst>
                                          <p:attrName>ppt_y</p:attrName>
                                        </p:attrNameLst>
                                      </p:cBhvr>
                                      <p:tavLst>
                                        <p:tav tm="0">
                                          <p:val>
                                            <p:strVal val="#ppt_y"/>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64548"/>
                                        </p:tgtEl>
                                        <p:attrNameLst>
                                          <p:attrName>style.visibility</p:attrName>
                                        </p:attrNameLst>
                                      </p:cBhvr>
                                      <p:to>
                                        <p:strVal val="visible"/>
                                      </p:to>
                                    </p:set>
                                    <p:animEffect transition="in" filter="fade">
                                      <p:cBhvr>
                                        <p:cTn id="18" dur="1000"/>
                                        <p:tgtEl>
                                          <p:spTgt spid="64548"/>
                                        </p:tgtEl>
                                      </p:cBhvr>
                                    </p:animEffect>
                                    <p:anim calcmode="lin" valueType="num">
                                      <p:cBhvr>
                                        <p:cTn id="19" dur="1000" fill="hold"/>
                                        <p:tgtEl>
                                          <p:spTgt spid="64548"/>
                                        </p:tgtEl>
                                        <p:attrNameLst>
                                          <p:attrName>ppt_x</p:attrName>
                                        </p:attrNameLst>
                                      </p:cBhvr>
                                      <p:tavLst>
                                        <p:tav tm="0">
                                          <p:val>
                                            <p:strVal val="#ppt_x"/>
                                          </p:val>
                                        </p:tav>
                                        <p:tav tm="100000">
                                          <p:val>
                                            <p:strVal val="#ppt_x"/>
                                          </p:val>
                                        </p:tav>
                                      </p:tavLst>
                                    </p:anim>
                                    <p:anim calcmode="lin" valueType="num">
                                      <p:cBhvr>
                                        <p:cTn id="20" dur="1000" fill="hold"/>
                                        <p:tgtEl>
                                          <p:spTgt spid="64548"/>
                                        </p:tgtEl>
                                        <p:attrNameLst>
                                          <p:attrName>ppt_y</p:attrName>
                                        </p:attrNameLst>
                                      </p:cBhvr>
                                      <p:tavLst>
                                        <p:tav tm="0">
                                          <p:val>
                                            <p:strVal val="#ppt_y-.1"/>
                                          </p:val>
                                        </p:tav>
                                        <p:tav tm="100000">
                                          <p:val>
                                            <p:strVal val="#ppt_y"/>
                                          </p:val>
                                        </p:tav>
                                      </p:tavLst>
                                    </p:anim>
                                  </p:childTnLst>
                                </p:cTn>
                              </p:par>
                              <p:par>
                                <p:cTn id="21" presetID="1" presetClass="mediacall" presetSubtype="0" fill="hold" nodeType="withEffect">
                                  <p:stCondLst>
                                    <p:cond delay="0"/>
                                  </p:stCondLst>
                                  <p:childTnLst>
                                    <p:cmd type="call" cmd="playFrom(0.0)">
                                      <p:cBhvr>
                                        <p:cTn id="22" dur="11175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repeatCount="indefinite" fill="hold" display="0">
                  <p:stCondLst>
                    <p:cond delay="indefinite"/>
                  </p:stCondLst>
                  <p:endCondLst>
                    <p:cond evt="onStopAudio" delay="0">
                      <p:tgtEl>
                        <p:sldTgt/>
                      </p:tgtEl>
                    </p:cond>
                  </p:endCondLst>
                </p:cTn>
                <p:tgtEl>
                  <p:spTgt spid="2"/>
                </p:tgtEl>
              </p:cMediaNode>
            </p:audio>
          </p:childTnLst>
        </p:cTn>
      </p:par>
    </p:tnLst>
    <p:bldLst>
      <p:bldP spid="6453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046"/>
        <p:cNvGrpSpPr/>
        <p:nvPr/>
      </p:nvGrpSpPr>
      <p:grpSpPr>
        <a:xfrm>
          <a:off x="0" y="0"/>
          <a:ext cx="0" cy="0"/>
          <a:chOff x="0" y="0"/>
          <a:chExt cx="0" cy="0"/>
        </a:xfrm>
      </p:grpSpPr>
      <p:pic>
        <p:nvPicPr>
          <p:cNvPr id="11047" name="Google Shape;11047;p129" descr="A group of people holding a baby&#10;&#10;Description automatically generated"/>
          <p:cNvPicPr preferRelativeResize="0"/>
          <p:nvPr/>
        </p:nvPicPr>
        <p:blipFill rotWithShape="1">
          <a:blip r:embed="rId1"/>
          <a:srcRect/>
          <a:stretch>
            <a:fillRect/>
          </a:stretch>
        </p:blipFill>
        <p:spPr>
          <a:xfrm>
            <a:off x="6266358" y="255188"/>
            <a:ext cx="5918862" cy="4324096"/>
          </a:xfrm>
          <a:prstGeom prst="rect">
            <a:avLst/>
          </a:prstGeom>
          <a:noFill/>
          <a:ln>
            <a:noFill/>
          </a:ln>
        </p:spPr>
      </p:pic>
      <p:pic>
        <p:nvPicPr>
          <p:cNvPr id="11048" name="Google Shape;11048;p129" descr="A group of people around a table&#10;&#10;Description automatically generated"/>
          <p:cNvPicPr preferRelativeResize="0"/>
          <p:nvPr/>
        </p:nvPicPr>
        <p:blipFill rotWithShape="1">
          <a:blip r:embed="rId2"/>
          <a:srcRect/>
          <a:stretch>
            <a:fillRect/>
          </a:stretch>
        </p:blipFill>
        <p:spPr>
          <a:xfrm>
            <a:off x="96299" y="268931"/>
            <a:ext cx="6158185" cy="4296303"/>
          </a:xfrm>
          <a:prstGeom prst="rect">
            <a:avLst/>
          </a:prstGeom>
          <a:noFill/>
          <a:ln>
            <a:noFill/>
          </a:ln>
        </p:spPr>
      </p:pic>
      <p:sp>
        <p:nvSpPr>
          <p:cNvPr id="11049" name="Google Shape;11049;p129"/>
          <p:cNvSpPr txBox="1">
            <a:spLocks noGrp="1"/>
          </p:cNvSpPr>
          <p:nvPr>
            <p:ph type="title"/>
          </p:nvPr>
        </p:nvSpPr>
        <p:spPr>
          <a:xfrm>
            <a:off x="5664200" y="2560300"/>
            <a:ext cx="4560400" cy="1737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000"/>
              <a:buNone/>
            </a:pPr>
            <a:r>
              <a:rPr lang="en-US"/>
              <a:t>`</a:t>
            </a:r>
            <a:endParaRPr lang="en-US"/>
          </a:p>
        </p:txBody>
      </p:sp>
      <p:sp>
        <p:nvSpPr>
          <p:cNvPr id="11050" name="Google Shape;11050;p129"/>
          <p:cNvSpPr/>
          <p:nvPr/>
        </p:nvSpPr>
        <p:spPr>
          <a:xfrm rot="10800000" flipH="1">
            <a:off x="6366681" y="5340785"/>
            <a:ext cx="6101335" cy="805571"/>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rgbClr val="FC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11051" name="Google Shape;11051;p129"/>
          <p:cNvSpPr txBox="1"/>
          <p:nvPr/>
        </p:nvSpPr>
        <p:spPr>
          <a:xfrm>
            <a:off x="6491949" y="5343449"/>
            <a:ext cx="5693271" cy="83095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dirty="0">
                <a:solidFill>
                  <a:schemeClr val="dk1"/>
                </a:solidFill>
                <a:latin typeface="Comic Sans MS" panose="030F0702030302020204"/>
                <a:sym typeface="Comic Sans MS" panose="030F0702030302020204"/>
              </a:rPr>
              <a:t>Tet celebration and the Mid-Autumn Festival in Vietnam. </a:t>
            </a:r>
            <a:endParaRPr dirty="0"/>
          </a:p>
        </p:txBody>
      </p:sp>
      <p:grpSp>
        <p:nvGrpSpPr>
          <p:cNvPr id="11052" name="Google Shape;11052;p129"/>
          <p:cNvGrpSpPr/>
          <p:nvPr/>
        </p:nvGrpSpPr>
        <p:grpSpPr>
          <a:xfrm>
            <a:off x="355233" y="3588846"/>
            <a:ext cx="6482292" cy="3260509"/>
            <a:chOff x="402861" y="3500508"/>
            <a:chExt cx="5215204" cy="3260509"/>
          </a:xfrm>
        </p:grpSpPr>
        <p:sp>
          <p:nvSpPr>
            <p:cNvPr id="11053" name="Google Shape;11053;p129"/>
            <p:cNvSpPr/>
            <p:nvPr/>
          </p:nvSpPr>
          <p:spPr>
            <a:xfrm>
              <a:off x="402861" y="3500508"/>
              <a:ext cx="4908712" cy="3260509"/>
            </a:xfrm>
            <a:prstGeom prst="roundRect">
              <a:avLst>
                <a:gd name="adj" fmla="val 16667"/>
              </a:avLst>
            </a:prstGeom>
            <a:solidFill>
              <a:srgbClr val="92D05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panose="020B0604020202020204"/>
                <a:ea typeface="Arial" panose="020B0604020202020204"/>
                <a:cs typeface="Arial" panose="020B0604020202020204"/>
                <a:sym typeface="Arial" panose="020B0604020202020204"/>
              </a:endParaRPr>
            </a:p>
          </p:txBody>
        </p:sp>
        <p:sp>
          <p:nvSpPr>
            <p:cNvPr id="11054" name="Google Shape;11054;p129"/>
            <p:cNvSpPr txBox="1"/>
            <p:nvPr/>
          </p:nvSpPr>
          <p:spPr>
            <a:xfrm>
              <a:off x="613029" y="3511989"/>
              <a:ext cx="5005036" cy="83099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rPr>
                <a:t>1 Look at the two pictures. What festivals are they? Tick and say.</a:t>
              </a:r>
              <a:endPar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endParaRPr>
            </a:p>
          </p:txBody>
        </p:sp>
        <p:sp>
          <p:nvSpPr>
            <p:cNvPr id="11055" name="Google Shape;11055;p129"/>
            <p:cNvSpPr/>
            <p:nvPr/>
          </p:nvSpPr>
          <p:spPr>
            <a:xfrm>
              <a:off x="737122" y="4490946"/>
              <a:ext cx="365760" cy="365760"/>
            </a:xfrm>
            <a:prstGeom prst="rect">
              <a:avLst/>
            </a:prstGeom>
            <a:solidFill>
              <a:schemeClr val="bg1"/>
            </a:solidFill>
            <a:ln w="9525" cap="flat" cmpd="sng">
              <a:solidFill>
                <a:schemeClr val="bg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panose="020B0604020202020204"/>
                <a:ea typeface="Arial" panose="020B0604020202020204"/>
                <a:cs typeface="Arial" panose="020B0604020202020204"/>
                <a:sym typeface="Arial" panose="020B0604020202020204"/>
              </a:endParaRPr>
            </a:p>
          </p:txBody>
        </p:sp>
        <p:sp>
          <p:nvSpPr>
            <p:cNvPr id="11056" name="Google Shape;11056;p129"/>
            <p:cNvSpPr/>
            <p:nvPr/>
          </p:nvSpPr>
          <p:spPr>
            <a:xfrm>
              <a:off x="737122" y="5063340"/>
              <a:ext cx="365760" cy="365760"/>
            </a:xfrm>
            <a:prstGeom prst="rect">
              <a:avLst/>
            </a:prstGeom>
            <a:solidFill>
              <a:schemeClr val="bg1"/>
            </a:solidFill>
            <a:ln w="9525" cap="flat" cmpd="sng">
              <a:solidFill>
                <a:schemeClr val="bg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panose="020B0604020202020204"/>
                <a:ea typeface="Arial" panose="020B0604020202020204"/>
                <a:cs typeface="Arial" panose="020B0604020202020204"/>
                <a:sym typeface="Arial" panose="020B0604020202020204"/>
              </a:endParaRPr>
            </a:p>
          </p:txBody>
        </p:sp>
        <p:sp>
          <p:nvSpPr>
            <p:cNvPr id="11057" name="Google Shape;11057;p129"/>
            <p:cNvSpPr/>
            <p:nvPr/>
          </p:nvSpPr>
          <p:spPr>
            <a:xfrm>
              <a:off x="737123" y="5656506"/>
              <a:ext cx="365760" cy="365760"/>
            </a:xfrm>
            <a:prstGeom prst="rect">
              <a:avLst/>
            </a:prstGeom>
            <a:solidFill>
              <a:schemeClr val="bg1"/>
            </a:solidFill>
            <a:ln w="9525" cap="flat" cmpd="sng">
              <a:solidFill>
                <a:schemeClr val="bg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panose="020B0604020202020204"/>
                <a:ea typeface="Arial" panose="020B0604020202020204"/>
                <a:cs typeface="Arial" panose="020B0604020202020204"/>
                <a:sym typeface="Arial" panose="020B0604020202020204"/>
              </a:endParaRPr>
            </a:p>
          </p:txBody>
        </p:sp>
        <p:sp>
          <p:nvSpPr>
            <p:cNvPr id="11058" name="Google Shape;11058;p129"/>
            <p:cNvSpPr/>
            <p:nvPr/>
          </p:nvSpPr>
          <p:spPr>
            <a:xfrm>
              <a:off x="737123" y="6207318"/>
              <a:ext cx="365760" cy="365760"/>
            </a:xfrm>
            <a:prstGeom prst="rect">
              <a:avLst/>
            </a:prstGeom>
            <a:solidFill>
              <a:schemeClr val="bg1"/>
            </a:solidFill>
            <a:ln w="9525" cap="flat" cmpd="sng">
              <a:solidFill>
                <a:schemeClr val="bg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panose="020B0604020202020204"/>
                <a:ea typeface="Arial" panose="020B0604020202020204"/>
                <a:cs typeface="Arial" panose="020B0604020202020204"/>
                <a:sym typeface="Arial" panose="020B0604020202020204"/>
              </a:endParaRPr>
            </a:p>
          </p:txBody>
        </p:sp>
      </p:grpSp>
      <p:sp>
        <p:nvSpPr>
          <p:cNvPr id="11059" name="Google Shape;11059;p129"/>
          <p:cNvSpPr txBox="1"/>
          <p:nvPr/>
        </p:nvSpPr>
        <p:spPr>
          <a:xfrm>
            <a:off x="536141" y="4225689"/>
            <a:ext cx="695155"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5400" dirty="0">
                <a:solidFill>
                  <a:srgbClr val="FF0000"/>
                </a:solidFill>
                <a:latin typeface="Comic Sans MS" panose="030F0702030302020204"/>
                <a:ea typeface="Comic Sans MS" panose="030F0702030302020204"/>
                <a:cs typeface="Comic Sans MS" panose="030F0702030302020204"/>
                <a:sym typeface="Comic Sans MS" panose="030F0702030302020204"/>
              </a:rPr>
              <a:t>✔</a:t>
            </a:r>
            <a:endParaRPr sz="5400" dirty="0">
              <a:solidFill>
                <a:srgbClr val="FF0000"/>
              </a:solidFill>
              <a:latin typeface="Comic Sans MS" panose="030F0702030302020204"/>
              <a:ea typeface="Comic Sans MS" panose="030F0702030302020204"/>
              <a:cs typeface="Comic Sans MS" panose="030F0702030302020204"/>
              <a:sym typeface="Comic Sans MS" panose="030F0702030302020204"/>
            </a:endParaRPr>
          </a:p>
        </p:txBody>
      </p:sp>
      <p:sp>
        <p:nvSpPr>
          <p:cNvPr id="11060" name="Google Shape;11060;p129"/>
          <p:cNvSpPr txBox="1"/>
          <p:nvPr/>
        </p:nvSpPr>
        <p:spPr>
          <a:xfrm>
            <a:off x="536140" y="4822713"/>
            <a:ext cx="695155"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5400" dirty="0">
                <a:solidFill>
                  <a:srgbClr val="FF0000"/>
                </a:solidFill>
                <a:latin typeface="Comic Sans MS" panose="030F0702030302020204"/>
                <a:ea typeface="Comic Sans MS" panose="030F0702030302020204"/>
                <a:cs typeface="Comic Sans MS" panose="030F0702030302020204"/>
                <a:sym typeface="Comic Sans MS" panose="030F0702030302020204"/>
              </a:rPr>
              <a:t>✔</a:t>
            </a:r>
            <a:endParaRPr sz="5400" dirty="0">
              <a:solidFill>
                <a:srgbClr val="FF0000"/>
              </a:solidFill>
              <a:latin typeface="Comic Sans MS" panose="030F0702030302020204"/>
              <a:ea typeface="Comic Sans MS" panose="030F0702030302020204"/>
              <a:cs typeface="Comic Sans MS" panose="030F0702030302020204"/>
              <a:sym typeface="Comic Sans MS" panose="030F0702030302020204"/>
            </a:endParaRPr>
          </a:p>
        </p:txBody>
      </p:sp>
      <p:sp>
        <p:nvSpPr>
          <p:cNvPr id="11061" name="Google Shape;11061;p129"/>
          <p:cNvSpPr txBox="1"/>
          <p:nvPr/>
        </p:nvSpPr>
        <p:spPr>
          <a:xfrm>
            <a:off x="1320983" y="4576538"/>
            <a:ext cx="504569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rPr>
              <a:t>Vietnamese Lunar New Year</a:t>
            </a:r>
            <a:endPar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endParaRPr>
          </a:p>
        </p:txBody>
      </p:sp>
      <p:sp>
        <p:nvSpPr>
          <p:cNvPr id="11062" name="Google Shape;11062;p129"/>
          <p:cNvSpPr txBox="1"/>
          <p:nvPr/>
        </p:nvSpPr>
        <p:spPr>
          <a:xfrm>
            <a:off x="1320983" y="5160323"/>
            <a:ext cx="504569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rPr>
              <a:t>The Mid-Autumn Festival</a:t>
            </a:r>
            <a:endPar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endParaRPr>
          </a:p>
        </p:txBody>
      </p:sp>
      <p:sp>
        <p:nvSpPr>
          <p:cNvPr id="11063" name="Google Shape;11063;p129"/>
          <p:cNvSpPr txBox="1"/>
          <p:nvPr/>
        </p:nvSpPr>
        <p:spPr>
          <a:xfrm>
            <a:off x="1320983" y="5705536"/>
            <a:ext cx="504569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rPr>
              <a:t>Christmas</a:t>
            </a:r>
            <a:endPar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endParaRPr>
          </a:p>
        </p:txBody>
      </p:sp>
      <p:sp>
        <p:nvSpPr>
          <p:cNvPr id="11064" name="Google Shape;11064;p129"/>
          <p:cNvSpPr txBox="1"/>
          <p:nvPr/>
        </p:nvSpPr>
        <p:spPr>
          <a:xfrm>
            <a:off x="1320983" y="6300625"/>
            <a:ext cx="504569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rPr>
              <a:t>Halloween</a:t>
            </a:r>
            <a:endParaRPr lang="en-US" sz="2400" b="1">
              <a:solidFill>
                <a:schemeClr val="dk1"/>
              </a:solidFill>
              <a:latin typeface="Comic Sans MS" panose="030F0702030302020204"/>
              <a:ea typeface="Comic Sans MS" panose="030F0702030302020204"/>
              <a:cs typeface="Comic Sans MS" panose="030F0702030302020204"/>
              <a:sym typeface="Comic Sans MS" panose="030F0702030302020204"/>
            </a:endParaRPr>
          </a:p>
        </p:txBody>
      </p:sp>
      <p:pic>
        <p:nvPicPr>
          <p:cNvPr id="11065" name="Google Shape;11065;p129"/>
          <p:cNvPicPr preferRelativeResize="0"/>
          <p:nvPr/>
        </p:nvPicPr>
        <p:blipFill rotWithShape="1">
          <a:blip r:embed="rId3"/>
          <a:srcRect/>
          <a:stretch>
            <a:fillRect/>
          </a:stretch>
        </p:blipFill>
        <p:spPr>
          <a:xfrm>
            <a:off x="10322019" y="225742"/>
            <a:ext cx="1564144" cy="749977"/>
          </a:xfrm>
          <a:prstGeom prst="rect">
            <a:avLst/>
          </a:prstGeom>
          <a:noFill/>
          <a:ln>
            <a:noFill/>
          </a:ln>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restige"/>
        <p:sndAc>
          <p:stSnd>
            <p:snd r:embed="rId4" name="wind.wav"/>
          </p:stSnd>
        </p:sndAc>
      </p:transition>
    </mc:Choice>
    <mc:Fallback>
      <p:transition spd="slow">
        <p:fade/>
        <p:sndAc>
          <p:stSnd>
            <p:snd r:embed="rId4" name="wind.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052"/>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4" name="wind.wav"/>
                                        </p:tgtEl>
                                      </p:cMediaNode>
                                    </p:audio>
                                  </p:sub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1061"/>
                                        </p:tgtEl>
                                        <p:attrNameLst>
                                          <p:attrName>style.visibility</p:attrName>
                                        </p:attrNameLst>
                                      </p:cBhvr>
                                      <p:to>
                                        <p:strVal val="visible"/>
                                      </p:to>
                                    </p:set>
                                    <p:animEffect transition="in" filter="fade">
                                      <p:cBhvr>
                                        <p:cTn id="11" dur="500"/>
                                        <p:tgtEl>
                                          <p:spTgt spid="11061"/>
                                        </p:tgtEl>
                                      </p:cBhvr>
                                    </p:animEffect>
                                  </p:childTnLst>
                                  <p:subTnLst>
                                    <p:audio>
                                      <p:cMediaNode>
                                        <p:cTn display="0" masterRel="sameClick">
                                          <p:stCondLst>
                                            <p:cond evt="begin" delay="0">
                                              <p:tn val="9"/>
                                            </p:cond>
                                          </p:stCondLst>
                                          <p:endCondLst>
                                            <p:cond evt="onStopAudio" delay="0">
                                              <p:tgtEl>
                                                <p:sldTgt/>
                                              </p:tgtEl>
                                            </p:cond>
                                          </p:endCondLst>
                                        </p:cTn>
                                        <p:tgtEl>
                                          <p:sndTgt r:embed="rId5" name="laser.wav"/>
                                        </p:tgtEl>
                                      </p:cMediaNode>
                                    </p:audio>
                                  </p:subTnLst>
                                </p:cTn>
                              </p:par>
                              <p:par>
                                <p:cTn id="12" presetID="10" presetClass="entr" presetSubtype="0" fill="hold" nodeType="withEffect">
                                  <p:stCondLst>
                                    <p:cond delay="0"/>
                                  </p:stCondLst>
                                  <p:childTnLst>
                                    <p:set>
                                      <p:cBhvr>
                                        <p:cTn id="13" dur="1" fill="hold">
                                          <p:stCondLst>
                                            <p:cond delay="0"/>
                                          </p:stCondLst>
                                        </p:cTn>
                                        <p:tgtEl>
                                          <p:spTgt spid="11062"/>
                                        </p:tgtEl>
                                        <p:attrNameLst>
                                          <p:attrName>style.visibility</p:attrName>
                                        </p:attrNameLst>
                                      </p:cBhvr>
                                      <p:to>
                                        <p:strVal val="visible"/>
                                      </p:to>
                                    </p:set>
                                    <p:animEffect transition="in" filter="fade">
                                      <p:cBhvr>
                                        <p:cTn id="14" dur="500"/>
                                        <p:tgtEl>
                                          <p:spTgt spid="11062"/>
                                        </p:tgtEl>
                                      </p:cBhvr>
                                    </p:animEffect>
                                  </p:childTnLst>
                                  <p:subTnLst>
                                    <p:audio>
                                      <p:cMediaNode>
                                        <p:cTn display="0" masterRel="sameClick">
                                          <p:stCondLst>
                                            <p:cond evt="begin" delay="0">
                                              <p:tn val="12"/>
                                            </p:cond>
                                          </p:stCondLst>
                                          <p:endCondLst>
                                            <p:cond evt="onStopAudio" delay="0">
                                              <p:tgtEl>
                                                <p:sldTgt/>
                                              </p:tgtEl>
                                            </p:cond>
                                          </p:endCondLst>
                                        </p:cTn>
                                        <p:tgtEl>
                                          <p:sndTgt r:embed="rId5" name="laser.wav"/>
                                        </p:tgtEl>
                                      </p:cMediaNode>
                                    </p:audio>
                                  </p:subTnLst>
                                </p:cTn>
                              </p:par>
                              <p:par>
                                <p:cTn id="15" presetID="10" presetClass="entr" presetSubtype="0" fill="hold" nodeType="withEffect">
                                  <p:stCondLst>
                                    <p:cond delay="0"/>
                                  </p:stCondLst>
                                  <p:childTnLst>
                                    <p:set>
                                      <p:cBhvr>
                                        <p:cTn id="16" dur="1" fill="hold">
                                          <p:stCondLst>
                                            <p:cond delay="0"/>
                                          </p:stCondLst>
                                        </p:cTn>
                                        <p:tgtEl>
                                          <p:spTgt spid="11063"/>
                                        </p:tgtEl>
                                        <p:attrNameLst>
                                          <p:attrName>style.visibility</p:attrName>
                                        </p:attrNameLst>
                                      </p:cBhvr>
                                      <p:to>
                                        <p:strVal val="visible"/>
                                      </p:to>
                                    </p:set>
                                    <p:animEffect transition="in" filter="fade">
                                      <p:cBhvr>
                                        <p:cTn id="17" dur="500"/>
                                        <p:tgtEl>
                                          <p:spTgt spid="11063"/>
                                        </p:tgtEl>
                                      </p:cBhvr>
                                    </p:animEffect>
                                  </p:childTnLst>
                                  <p:subTnLst>
                                    <p:audio>
                                      <p:cMediaNode>
                                        <p:cTn display="0" masterRel="sameClick">
                                          <p:stCondLst>
                                            <p:cond evt="begin" delay="0">
                                              <p:tn val="15"/>
                                            </p:cond>
                                          </p:stCondLst>
                                          <p:endCondLst>
                                            <p:cond evt="onStopAudio" delay="0">
                                              <p:tgtEl>
                                                <p:sldTgt/>
                                              </p:tgtEl>
                                            </p:cond>
                                          </p:endCondLst>
                                        </p:cTn>
                                        <p:tgtEl>
                                          <p:sndTgt r:embed="rId5" name="laser.wav"/>
                                        </p:tgtEl>
                                      </p:cMediaNode>
                                    </p:audio>
                                  </p:subTnLst>
                                </p:cTn>
                              </p:par>
                              <p:par>
                                <p:cTn id="18" presetID="10" presetClass="entr" presetSubtype="0" fill="hold" nodeType="withEffect">
                                  <p:stCondLst>
                                    <p:cond delay="0"/>
                                  </p:stCondLst>
                                  <p:childTnLst>
                                    <p:set>
                                      <p:cBhvr>
                                        <p:cTn id="19" dur="1" fill="hold">
                                          <p:stCondLst>
                                            <p:cond delay="0"/>
                                          </p:stCondLst>
                                        </p:cTn>
                                        <p:tgtEl>
                                          <p:spTgt spid="11064"/>
                                        </p:tgtEl>
                                        <p:attrNameLst>
                                          <p:attrName>style.visibility</p:attrName>
                                        </p:attrNameLst>
                                      </p:cBhvr>
                                      <p:to>
                                        <p:strVal val="visible"/>
                                      </p:to>
                                    </p:set>
                                    <p:animEffect transition="in" filter="fade">
                                      <p:cBhvr>
                                        <p:cTn id="20" dur="500"/>
                                        <p:tgtEl>
                                          <p:spTgt spid="11064"/>
                                        </p:tgtEl>
                                      </p:cBhvr>
                                    </p:animEffect>
                                  </p:childTnLst>
                                  <p:subTnLst>
                                    <p:audio>
                                      <p:cMediaNode>
                                        <p:cTn display="0" masterRel="sameClick">
                                          <p:stCondLst>
                                            <p:cond evt="begin" delay="0">
                                              <p:tn val="18"/>
                                            </p:cond>
                                          </p:stCondLst>
                                          <p:endCondLst>
                                            <p:cond evt="onStopAudio" delay="0">
                                              <p:tgtEl>
                                                <p:sldTgt/>
                                              </p:tgtEl>
                                            </p:cond>
                                          </p:endCondLst>
                                        </p:cTn>
                                        <p:tgtEl>
                                          <p:sndTgt r:embed="rId5" name="laser.wav"/>
                                        </p:tgtEl>
                                      </p:cMediaNode>
                                    </p:audio>
                                  </p:sub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1059"/>
                                        </p:tgtEl>
                                        <p:attrNameLst>
                                          <p:attrName>style.visibility</p:attrName>
                                        </p:attrNameLst>
                                      </p:cBhvr>
                                      <p:to>
                                        <p:strVal val="visible"/>
                                      </p:to>
                                    </p:set>
                                    <p:animEffect transition="in" filter="fade">
                                      <p:cBhvr>
                                        <p:cTn id="25" dur="500"/>
                                        <p:tgtEl>
                                          <p:spTgt spid="11059"/>
                                        </p:tgtEl>
                                      </p:cBhvr>
                                    </p:animEffect>
                                  </p:childTnLst>
                                  <p:subTnLst>
                                    <p:audio>
                                      <p:cMediaNode>
                                        <p:cTn display="0" masterRel="sameClick">
                                          <p:stCondLst>
                                            <p:cond evt="begin" delay="0">
                                              <p:tn val="23"/>
                                            </p:cond>
                                          </p:stCondLst>
                                          <p:endCondLst>
                                            <p:cond evt="onStopAudio" delay="0">
                                              <p:tgtEl>
                                                <p:sldTgt/>
                                              </p:tgtEl>
                                            </p:cond>
                                          </p:endCondLst>
                                        </p:cTn>
                                        <p:tgtEl>
                                          <p:sndTgt r:embed="rId6" name="chimes.wav"/>
                                        </p:tgtEl>
                                      </p:cMediaNode>
                                    </p:audio>
                                  </p:sub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1060"/>
                                        </p:tgtEl>
                                        <p:attrNameLst>
                                          <p:attrName>style.visibility</p:attrName>
                                        </p:attrNameLst>
                                      </p:cBhvr>
                                      <p:to>
                                        <p:strVal val="visible"/>
                                      </p:to>
                                    </p:set>
                                    <p:animEffect transition="in" filter="fade">
                                      <p:cBhvr>
                                        <p:cTn id="30" dur="500"/>
                                        <p:tgtEl>
                                          <p:spTgt spid="11060"/>
                                        </p:tgtEl>
                                      </p:cBhvr>
                                    </p:animEffect>
                                  </p:childTnLst>
                                  <p:subTnLst>
                                    <p:audio>
                                      <p:cMediaNode>
                                        <p:cTn display="0" masterRel="sameClick">
                                          <p:stCondLst>
                                            <p:cond evt="begin" delay="0">
                                              <p:tn val="28"/>
                                            </p:cond>
                                          </p:stCondLst>
                                          <p:endCondLst>
                                            <p:cond evt="onStopAudio" delay="0">
                                              <p:tgtEl>
                                                <p:sldTgt/>
                                              </p:tgtEl>
                                            </p:cond>
                                          </p:endCondLst>
                                        </p:cTn>
                                        <p:tgtEl>
                                          <p:sndTgt r:embed="rId6" name="chimes.wav"/>
                                        </p:tgtEl>
                                      </p:cMediaNode>
                                    </p:audio>
                                  </p:sub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1051"/>
                                        </p:tgtEl>
                                        <p:attrNameLst>
                                          <p:attrName>style.visibility</p:attrName>
                                        </p:attrNameLst>
                                      </p:cBhvr>
                                      <p:to>
                                        <p:strVal val="visible"/>
                                      </p:to>
                                    </p:set>
                                    <p:animEffect transition="in" filter="fade">
                                      <p:cBhvr>
                                        <p:cTn id="35" dur="500"/>
                                        <p:tgtEl>
                                          <p:spTgt spid="11051"/>
                                        </p:tgtEl>
                                      </p:cBhvr>
                                    </p:animEffect>
                                  </p:childTnLst>
                                  <p:subTnLst>
                                    <p:audio>
                                      <p:cMediaNode>
                                        <p:cTn display="0" masterRel="sameClick">
                                          <p:stCondLst>
                                            <p:cond evt="begin" delay="0">
                                              <p:tn val="33"/>
                                            </p:cond>
                                          </p:stCondLst>
                                          <p:endCondLst>
                                            <p:cond evt="onStopAudio" delay="0">
                                              <p:tgtEl>
                                                <p:sldTgt/>
                                              </p:tgtEl>
                                            </p:cond>
                                          </p:endCondLst>
                                        </p:cTn>
                                        <p:tgtEl>
                                          <p:sndTgt r:embed="rId7" name="coin.wav"/>
                                        </p:tgtEl>
                                      </p:cMediaNode>
                                    </p:audio>
                                  </p:subTnLst>
                                </p:cTn>
                              </p:par>
                              <p:par>
                                <p:cTn id="36" presetID="10" presetClass="entr" presetSubtype="0" fill="hold" nodeType="withEffect">
                                  <p:stCondLst>
                                    <p:cond delay="0"/>
                                  </p:stCondLst>
                                  <p:childTnLst>
                                    <p:set>
                                      <p:cBhvr>
                                        <p:cTn id="37" dur="1" fill="hold">
                                          <p:stCondLst>
                                            <p:cond delay="0"/>
                                          </p:stCondLst>
                                        </p:cTn>
                                        <p:tgtEl>
                                          <p:spTgt spid="11050"/>
                                        </p:tgtEl>
                                        <p:attrNameLst>
                                          <p:attrName>style.visibility</p:attrName>
                                        </p:attrNameLst>
                                      </p:cBhvr>
                                      <p:to>
                                        <p:strVal val="visible"/>
                                      </p:to>
                                    </p:set>
                                    <p:animEffect transition="in" filter="fade">
                                      <p:cBhvr>
                                        <p:cTn id="38" dur="500"/>
                                        <p:tgtEl>
                                          <p:spTgt spid="11050"/>
                                        </p:tgtEl>
                                      </p:cBhvr>
                                    </p:animEffect>
                                  </p:childTnLst>
                                  <p:subTnLst>
                                    <p:audio>
                                      <p:cMediaNode>
                                        <p:cTn display="0" masterRel="sameClick">
                                          <p:stCondLst>
                                            <p:cond evt="begin" delay="0">
                                              <p:tn val="36"/>
                                            </p:cond>
                                          </p:stCondLst>
                                          <p:endCondLst>
                                            <p:cond evt="onStopAudio" delay="0">
                                              <p:tgtEl>
                                                <p:sldTgt/>
                                              </p:tgtEl>
                                            </p:cond>
                                          </p:endCondLst>
                                        </p:cTn>
                                        <p:tgtEl>
                                          <p:sndTgt r:embed="rId7" name="coi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descr="A group of children with paint on their faces&#10;&#10;Description automatically generated"/>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2736893" y="209704"/>
            <a:ext cx="7594917" cy="4290364"/>
          </a:xfrm>
          <a:prstGeom prst="rect">
            <a:avLst/>
          </a:prstGeom>
        </p:spPr>
      </p:pic>
      <p:pic>
        <p:nvPicPr>
          <p:cNvPr id="5" name="Picture 4" descr="Sau Đó, Lưu Ý Dính, Ghi Chú"/>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997" y="3102568"/>
            <a:ext cx="4037151" cy="3992787"/>
          </a:xfrm>
          <a:prstGeom prst="rect">
            <a:avLst/>
          </a:prstGeom>
          <a:noFill/>
          <a:extLst>
            <a:ext uri="{909E8E84-426E-40DD-AFC4-6F175D3DCCD1}">
              <a14:hiddenFill xmlns:a14="http://schemas.microsoft.com/office/drawing/2010/main">
                <a:solidFill>
                  <a:srgbClr val="FFFFFF"/>
                </a:solidFill>
              </a14:hiddenFill>
            </a:ext>
          </a:extLst>
        </p:spPr>
      </p:pic>
      <p:sp>
        <p:nvSpPr>
          <p:cNvPr id="6" name="Google Shape;527;p28"/>
          <p:cNvSpPr/>
          <p:nvPr/>
        </p:nvSpPr>
        <p:spPr>
          <a:xfrm>
            <a:off x="10354486" y="4697267"/>
            <a:ext cx="529951" cy="532519"/>
          </a:xfrm>
          <a:custGeom>
            <a:avLst/>
            <a:gdLst/>
            <a:ahLst/>
            <a:cxnLst/>
            <a:rect l="l" t="t" r="r" b="b"/>
            <a:pathLst>
              <a:path w="5494" h="5521" extrusionOk="0">
                <a:moveTo>
                  <a:pt x="1986" y="0"/>
                </a:moveTo>
                <a:cubicBezTo>
                  <a:pt x="1739" y="0"/>
                  <a:pt x="1752" y="1967"/>
                  <a:pt x="1752" y="1967"/>
                </a:cubicBezTo>
                <a:cubicBezTo>
                  <a:pt x="1752" y="1967"/>
                  <a:pt x="300" y="2567"/>
                  <a:pt x="142" y="2803"/>
                </a:cubicBezTo>
                <a:cubicBezTo>
                  <a:pt x="0" y="3056"/>
                  <a:pt x="1642" y="3672"/>
                  <a:pt x="1642" y="3672"/>
                </a:cubicBezTo>
                <a:cubicBezTo>
                  <a:pt x="1642" y="3672"/>
                  <a:pt x="1547" y="5045"/>
                  <a:pt x="1831" y="5487"/>
                </a:cubicBezTo>
                <a:cubicBezTo>
                  <a:pt x="1845" y="5510"/>
                  <a:pt x="1864" y="5520"/>
                  <a:pt x="1889" y="5520"/>
                </a:cubicBezTo>
                <a:cubicBezTo>
                  <a:pt x="2193" y="5520"/>
                  <a:pt x="3284" y="3972"/>
                  <a:pt x="3284" y="3972"/>
                </a:cubicBezTo>
                <a:cubicBezTo>
                  <a:pt x="3284" y="3972"/>
                  <a:pt x="4504" y="4267"/>
                  <a:pt x="5009" y="4267"/>
                </a:cubicBezTo>
                <a:cubicBezTo>
                  <a:pt x="5064" y="4267"/>
                  <a:pt x="5111" y="4263"/>
                  <a:pt x="5146" y="4256"/>
                </a:cubicBezTo>
                <a:cubicBezTo>
                  <a:pt x="5494" y="4177"/>
                  <a:pt x="4215" y="2772"/>
                  <a:pt x="4215" y="2772"/>
                </a:cubicBezTo>
                <a:cubicBezTo>
                  <a:pt x="4215" y="2772"/>
                  <a:pt x="4988" y="1209"/>
                  <a:pt x="4957" y="1067"/>
                </a:cubicBezTo>
                <a:cubicBezTo>
                  <a:pt x="4952" y="1047"/>
                  <a:pt x="4916" y="1038"/>
                  <a:pt x="4857" y="1038"/>
                </a:cubicBezTo>
                <a:cubicBezTo>
                  <a:pt x="4502" y="1038"/>
                  <a:pt x="3331" y="1351"/>
                  <a:pt x="3331" y="1351"/>
                </a:cubicBezTo>
                <a:cubicBezTo>
                  <a:pt x="3331" y="1351"/>
                  <a:pt x="2352" y="325"/>
                  <a:pt x="2037" y="25"/>
                </a:cubicBezTo>
                <a:cubicBezTo>
                  <a:pt x="2019" y="8"/>
                  <a:pt x="2002" y="0"/>
                  <a:pt x="1986" y="0"/>
                </a:cubicBezTo>
                <a:close/>
              </a:path>
            </a:pathLst>
          </a:custGeom>
          <a:solidFill>
            <a:srgbClr val="DEBC2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7" name="Google Shape;531;p28"/>
          <p:cNvSpPr/>
          <p:nvPr/>
        </p:nvSpPr>
        <p:spPr>
          <a:xfrm>
            <a:off x="5248602" y="1235819"/>
            <a:ext cx="141700" cy="131755"/>
          </a:xfrm>
          <a:custGeom>
            <a:avLst/>
            <a:gdLst/>
            <a:ahLst/>
            <a:cxnLst/>
            <a:rect l="l" t="t" r="r" b="b"/>
            <a:pathLst>
              <a:path w="1469" h="1366" extrusionOk="0">
                <a:moveTo>
                  <a:pt x="774" y="202"/>
                </a:moveTo>
                <a:cubicBezTo>
                  <a:pt x="875" y="202"/>
                  <a:pt x="976" y="233"/>
                  <a:pt x="1058" y="296"/>
                </a:cubicBezTo>
                <a:lnTo>
                  <a:pt x="1058" y="312"/>
                </a:lnTo>
                <a:cubicBezTo>
                  <a:pt x="1169" y="391"/>
                  <a:pt x="1232" y="501"/>
                  <a:pt x="1248" y="628"/>
                </a:cubicBezTo>
                <a:cubicBezTo>
                  <a:pt x="1264" y="754"/>
                  <a:pt x="1216" y="880"/>
                  <a:pt x="1137" y="991"/>
                </a:cubicBezTo>
                <a:cubicBezTo>
                  <a:pt x="1047" y="1109"/>
                  <a:pt x="909" y="1169"/>
                  <a:pt x="766" y="1169"/>
                </a:cubicBezTo>
                <a:cubicBezTo>
                  <a:pt x="660" y="1169"/>
                  <a:pt x="552" y="1137"/>
                  <a:pt x="459" y="1070"/>
                </a:cubicBezTo>
                <a:cubicBezTo>
                  <a:pt x="253" y="912"/>
                  <a:pt x="222" y="596"/>
                  <a:pt x="380" y="391"/>
                </a:cubicBezTo>
                <a:cubicBezTo>
                  <a:pt x="474" y="268"/>
                  <a:pt x="624" y="202"/>
                  <a:pt x="774" y="202"/>
                </a:cubicBezTo>
                <a:close/>
                <a:moveTo>
                  <a:pt x="767" y="1"/>
                </a:moveTo>
                <a:cubicBezTo>
                  <a:pt x="562" y="1"/>
                  <a:pt x="360" y="90"/>
                  <a:pt x="222" y="265"/>
                </a:cubicBezTo>
                <a:cubicBezTo>
                  <a:pt x="1" y="565"/>
                  <a:pt x="48" y="991"/>
                  <a:pt x="348" y="1228"/>
                </a:cubicBezTo>
                <a:cubicBezTo>
                  <a:pt x="473" y="1320"/>
                  <a:pt x="620" y="1365"/>
                  <a:pt x="766" y="1365"/>
                </a:cubicBezTo>
                <a:cubicBezTo>
                  <a:pt x="970" y="1365"/>
                  <a:pt x="1173" y="1276"/>
                  <a:pt x="1311" y="1101"/>
                </a:cubicBezTo>
                <a:cubicBezTo>
                  <a:pt x="1422" y="959"/>
                  <a:pt x="1469" y="786"/>
                  <a:pt x="1437" y="596"/>
                </a:cubicBezTo>
                <a:cubicBezTo>
                  <a:pt x="1422" y="422"/>
                  <a:pt x="1327" y="265"/>
                  <a:pt x="1185" y="138"/>
                </a:cubicBezTo>
                <a:cubicBezTo>
                  <a:pt x="1060" y="46"/>
                  <a:pt x="913" y="1"/>
                  <a:pt x="76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8" name="Google Shape;532;p28"/>
          <p:cNvSpPr/>
          <p:nvPr/>
        </p:nvSpPr>
        <p:spPr>
          <a:xfrm>
            <a:off x="11070843" y="2836863"/>
            <a:ext cx="173724" cy="178245"/>
          </a:xfrm>
          <a:custGeom>
            <a:avLst/>
            <a:gdLst/>
            <a:ahLst/>
            <a:cxnLst/>
            <a:rect l="l" t="t" r="r" b="b"/>
            <a:pathLst>
              <a:path w="1801" h="1848" extrusionOk="0">
                <a:moveTo>
                  <a:pt x="979" y="1"/>
                </a:moveTo>
                <a:cubicBezTo>
                  <a:pt x="916" y="1"/>
                  <a:pt x="869" y="32"/>
                  <a:pt x="869" y="95"/>
                </a:cubicBezTo>
                <a:lnTo>
                  <a:pt x="869" y="648"/>
                </a:lnTo>
                <a:lnTo>
                  <a:pt x="522" y="285"/>
                </a:lnTo>
                <a:cubicBezTo>
                  <a:pt x="506" y="269"/>
                  <a:pt x="482" y="261"/>
                  <a:pt x="459" y="261"/>
                </a:cubicBezTo>
                <a:cubicBezTo>
                  <a:pt x="435" y="261"/>
                  <a:pt x="411" y="269"/>
                  <a:pt x="395" y="285"/>
                </a:cubicBezTo>
                <a:cubicBezTo>
                  <a:pt x="348" y="316"/>
                  <a:pt x="348" y="379"/>
                  <a:pt x="380" y="427"/>
                </a:cubicBezTo>
                <a:lnTo>
                  <a:pt x="727" y="806"/>
                </a:lnTo>
                <a:lnTo>
                  <a:pt x="95" y="806"/>
                </a:lnTo>
                <a:cubicBezTo>
                  <a:pt x="87" y="804"/>
                  <a:pt x="79" y="803"/>
                  <a:pt x="72" y="803"/>
                </a:cubicBezTo>
                <a:cubicBezTo>
                  <a:pt x="25" y="803"/>
                  <a:pt x="1" y="846"/>
                  <a:pt x="1" y="900"/>
                </a:cubicBezTo>
                <a:cubicBezTo>
                  <a:pt x="1" y="948"/>
                  <a:pt x="32" y="995"/>
                  <a:pt x="95" y="995"/>
                </a:cubicBezTo>
                <a:lnTo>
                  <a:pt x="664" y="995"/>
                </a:lnTo>
                <a:lnTo>
                  <a:pt x="222" y="1295"/>
                </a:lnTo>
                <a:cubicBezTo>
                  <a:pt x="174" y="1327"/>
                  <a:pt x="159" y="1390"/>
                  <a:pt x="190" y="1437"/>
                </a:cubicBezTo>
                <a:cubicBezTo>
                  <a:pt x="222" y="1469"/>
                  <a:pt x="238" y="1484"/>
                  <a:pt x="269" y="1484"/>
                </a:cubicBezTo>
                <a:cubicBezTo>
                  <a:pt x="301" y="1484"/>
                  <a:pt x="316" y="1469"/>
                  <a:pt x="332" y="1469"/>
                </a:cubicBezTo>
                <a:lnTo>
                  <a:pt x="853" y="1106"/>
                </a:lnTo>
                <a:lnTo>
                  <a:pt x="853" y="1753"/>
                </a:lnTo>
                <a:cubicBezTo>
                  <a:pt x="853" y="1800"/>
                  <a:pt x="885" y="1847"/>
                  <a:pt x="948" y="1847"/>
                </a:cubicBezTo>
                <a:cubicBezTo>
                  <a:pt x="995" y="1847"/>
                  <a:pt x="1043" y="1800"/>
                  <a:pt x="1043" y="1753"/>
                </a:cubicBezTo>
                <a:lnTo>
                  <a:pt x="1058" y="1153"/>
                </a:lnTo>
                <a:lnTo>
                  <a:pt x="1406" y="1532"/>
                </a:lnTo>
                <a:cubicBezTo>
                  <a:pt x="1421" y="1548"/>
                  <a:pt x="1453" y="1563"/>
                  <a:pt x="1485" y="1563"/>
                </a:cubicBezTo>
                <a:cubicBezTo>
                  <a:pt x="1500" y="1563"/>
                  <a:pt x="1532" y="1563"/>
                  <a:pt x="1548" y="1532"/>
                </a:cubicBezTo>
                <a:cubicBezTo>
                  <a:pt x="1595" y="1500"/>
                  <a:pt x="1595" y="1437"/>
                  <a:pt x="1548" y="1405"/>
                </a:cubicBezTo>
                <a:lnTo>
                  <a:pt x="1185" y="995"/>
                </a:lnTo>
                <a:lnTo>
                  <a:pt x="1690" y="995"/>
                </a:lnTo>
                <a:cubicBezTo>
                  <a:pt x="1753" y="995"/>
                  <a:pt x="1800" y="948"/>
                  <a:pt x="1800" y="900"/>
                </a:cubicBezTo>
                <a:cubicBezTo>
                  <a:pt x="1800" y="837"/>
                  <a:pt x="1753" y="806"/>
                  <a:pt x="1690" y="806"/>
                </a:cubicBezTo>
                <a:lnTo>
                  <a:pt x="1311" y="806"/>
                </a:lnTo>
                <a:lnTo>
                  <a:pt x="1706" y="522"/>
                </a:lnTo>
                <a:cubicBezTo>
                  <a:pt x="1753" y="490"/>
                  <a:pt x="1769" y="427"/>
                  <a:pt x="1737" y="395"/>
                </a:cubicBezTo>
                <a:cubicBezTo>
                  <a:pt x="1717" y="365"/>
                  <a:pt x="1683" y="347"/>
                  <a:pt x="1649" y="347"/>
                </a:cubicBezTo>
                <a:cubicBezTo>
                  <a:pt x="1631" y="347"/>
                  <a:pt x="1612" y="352"/>
                  <a:pt x="1595" y="364"/>
                </a:cubicBezTo>
                <a:lnTo>
                  <a:pt x="1058" y="727"/>
                </a:lnTo>
                <a:lnTo>
                  <a:pt x="1074" y="95"/>
                </a:lnTo>
                <a:cubicBezTo>
                  <a:pt x="1074" y="32"/>
                  <a:pt x="1027" y="1"/>
                  <a:pt x="97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9" name="Google Shape;598;p28"/>
          <p:cNvSpPr/>
          <p:nvPr/>
        </p:nvSpPr>
        <p:spPr>
          <a:xfrm>
            <a:off x="9346278" y="3706118"/>
            <a:ext cx="289476" cy="204095"/>
          </a:xfrm>
          <a:custGeom>
            <a:avLst/>
            <a:gdLst/>
            <a:ahLst/>
            <a:cxnLst/>
            <a:rect l="l" t="t" r="r" b="b"/>
            <a:pathLst>
              <a:path w="3001" h="2116" extrusionOk="0">
                <a:moveTo>
                  <a:pt x="96" y="0"/>
                </a:moveTo>
                <a:cubicBezTo>
                  <a:pt x="33" y="16"/>
                  <a:pt x="1" y="64"/>
                  <a:pt x="1" y="111"/>
                </a:cubicBezTo>
                <a:cubicBezTo>
                  <a:pt x="17" y="158"/>
                  <a:pt x="159" y="1247"/>
                  <a:pt x="995" y="1800"/>
                </a:cubicBezTo>
                <a:cubicBezTo>
                  <a:pt x="1295" y="2005"/>
                  <a:pt x="1658" y="2116"/>
                  <a:pt x="2069" y="2116"/>
                </a:cubicBezTo>
                <a:cubicBezTo>
                  <a:pt x="2337" y="2116"/>
                  <a:pt x="2621" y="2068"/>
                  <a:pt x="2921" y="1974"/>
                </a:cubicBezTo>
                <a:cubicBezTo>
                  <a:pt x="2969" y="1958"/>
                  <a:pt x="3000" y="1910"/>
                  <a:pt x="2984" y="1863"/>
                </a:cubicBezTo>
                <a:cubicBezTo>
                  <a:pt x="2971" y="1811"/>
                  <a:pt x="2937" y="1780"/>
                  <a:pt x="2898" y="1780"/>
                </a:cubicBezTo>
                <a:cubicBezTo>
                  <a:pt x="2890" y="1780"/>
                  <a:pt x="2882" y="1781"/>
                  <a:pt x="2874" y="1784"/>
                </a:cubicBezTo>
                <a:cubicBezTo>
                  <a:pt x="2579" y="1868"/>
                  <a:pt x="2307" y="1909"/>
                  <a:pt x="2058" y="1909"/>
                </a:cubicBezTo>
                <a:cubicBezTo>
                  <a:pt x="1694" y="1909"/>
                  <a:pt x="1378" y="1820"/>
                  <a:pt x="1106" y="1642"/>
                </a:cubicBezTo>
                <a:cubicBezTo>
                  <a:pt x="348" y="1137"/>
                  <a:pt x="206" y="95"/>
                  <a:pt x="206" y="95"/>
                </a:cubicBezTo>
                <a:cubicBezTo>
                  <a:pt x="190" y="32"/>
                  <a:pt x="143" y="0"/>
                  <a:pt x="9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0" name="Google Shape;599;p28"/>
          <p:cNvSpPr/>
          <p:nvPr/>
        </p:nvSpPr>
        <p:spPr>
          <a:xfrm>
            <a:off x="5312226" y="5658789"/>
            <a:ext cx="205599" cy="208596"/>
          </a:xfrm>
          <a:custGeom>
            <a:avLst/>
            <a:gdLst/>
            <a:ahLst/>
            <a:cxnLst/>
            <a:rect l="l" t="t" r="r" b="b"/>
            <a:pathLst>
              <a:path w="2195" h="2227" extrusionOk="0">
                <a:moveTo>
                  <a:pt x="1168" y="285"/>
                </a:moveTo>
                <a:cubicBezTo>
                  <a:pt x="1200" y="380"/>
                  <a:pt x="1231" y="506"/>
                  <a:pt x="1247" y="585"/>
                </a:cubicBezTo>
                <a:cubicBezTo>
                  <a:pt x="1310" y="806"/>
                  <a:pt x="1326" y="869"/>
                  <a:pt x="1342" y="900"/>
                </a:cubicBezTo>
                <a:cubicBezTo>
                  <a:pt x="1373" y="932"/>
                  <a:pt x="1421" y="948"/>
                  <a:pt x="1626" y="1027"/>
                </a:cubicBezTo>
                <a:cubicBezTo>
                  <a:pt x="1705" y="1058"/>
                  <a:pt x="1831" y="1090"/>
                  <a:pt x="1910" y="1137"/>
                </a:cubicBezTo>
                <a:cubicBezTo>
                  <a:pt x="1784" y="1185"/>
                  <a:pt x="1594" y="1263"/>
                  <a:pt x="1421" y="1327"/>
                </a:cubicBezTo>
                <a:cubicBezTo>
                  <a:pt x="1389" y="1342"/>
                  <a:pt x="1373" y="1358"/>
                  <a:pt x="1358" y="1374"/>
                </a:cubicBezTo>
                <a:cubicBezTo>
                  <a:pt x="1263" y="1579"/>
                  <a:pt x="1168" y="1816"/>
                  <a:pt x="1089" y="1942"/>
                </a:cubicBezTo>
                <a:cubicBezTo>
                  <a:pt x="1042" y="1800"/>
                  <a:pt x="963" y="1563"/>
                  <a:pt x="916" y="1342"/>
                </a:cubicBezTo>
                <a:cubicBezTo>
                  <a:pt x="916" y="1311"/>
                  <a:pt x="884" y="1279"/>
                  <a:pt x="837" y="1279"/>
                </a:cubicBezTo>
                <a:cubicBezTo>
                  <a:pt x="640" y="1234"/>
                  <a:pt x="414" y="1188"/>
                  <a:pt x="285" y="1143"/>
                </a:cubicBezTo>
                <a:lnTo>
                  <a:pt x="285" y="1143"/>
                </a:lnTo>
                <a:cubicBezTo>
                  <a:pt x="417" y="1064"/>
                  <a:pt x="672" y="945"/>
                  <a:pt x="884" y="869"/>
                </a:cubicBezTo>
                <a:cubicBezTo>
                  <a:pt x="916" y="853"/>
                  <a:pt x="932" y="837"/>
                  <a:pt x="947" y="806"/>
                </a:cubicBezTo>
                <a:cubicBezTo>
                  <a:pt x="1010" y="616"/>
                  <a:pt x="1105" y="411"/>
                  <a:pt x="1168" y="285"/>
                </a:cubicBezTo>
                <a:close/>
                <a:moveTo>
                  <a:pt x="1200" y="1"/>
                </a:moveTo>
                <a:cubicBezTo>
                  <a:pt x="1137" y="1"/>
                  <a:pt x="1042" y="1"/>
                  <a:pt x="774" y="695"/>
                </a:cubicBezTo>
                <a:cubicBezTo>
                  <a:pt x="48" y="995"/>
                  <a:pt x="16" y="1090"/>
                  <a:pt x="0" y="1137"/>
                </a:cubicBezTo>
                <a:cubicBezTo>
                  <a:pt x="0" y="1153"/>
                  <a:pt x="0" y="1200"/>
                  <a:pt x="16" y="1232"/>
                </a:cubicBezTo>
                <a:cubicBezTo>
                  <a:pt x="32" y="1248"/>
                  <a:pt x="95" y="1327"/>
                  <a:pt x="742" y="1453"/>
                </a:cubicBezTo>
                <a:cubicBezTo>
                  <a:pt x="932" y="2226"/>
                  <a:pt x="1010" y="2226"/>
                  <a:pt x="1074" y="2226"/>
                </a:cubicBezTo>
                <a:lnTo>
                  <a:pt x="1074" y="2211"/>
                </a:lnTo>
                <a:lnTo>
                  <a:pt x="1089" y="2211"/>
                </a:lnTo>
                <a:cubicBezTo>
                  <a:pt x="1137" y="2211"/>
                  <a:pt x="1216" y="2211"/>
                  <a:pt x="1516" y="1500"/>
                </a:cubicBezTo>
                <a:cubicBezTo>
                  <a:pt x="1721" y="1437"/>
                  <a:pt x="2084" y="1295"/>
                  <a:pt x="2163" y="1232"/>
                </a:cubicBezTo>
                <a:cubicBezTo>
                  <a:pt x="2194" y="1200"/>
                  <a:pt x="2194" y="1153"/>
                  <a:pt x="2194" y="1121"/>
                </a:cubicBezTo>
                <a:cubicBezTo>
                  <a:pt x="2179" y="1027"/>
                  <a:pt x="2084" y="979"/>
                  <a:pt x="1705" y="837"/>
                </a:cubicBezTo>
                <a:cubicBezTo>
                  <a:pt x="1626" y="822"/>
                  <a:pt x="1547" y="790"/>
                  <a:pt x="1500" y="774"/>
                </a:cubicBezTo>
                <a:cubicBezTo>
                  <a:pt x="1484" y="727"/>
                  <a:pt x="1468" y="632"/>
                  <a:pt x="1452" y="537"/>
                </a:cubicBezTo>
                <a:cubicBezTo>
                  <a:pt x="1373" y="285"/>
                  <a:pt x="1342" y="111"/>
                  <a:pt x="1295" y="48"/>
                </a:cubicBezTo>
                <a:cubicBezTo>
                  <a:pt x="1263" y="16"/>
                  <a:pt x="1231" y="1"/>
                  <a:pt x="120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2400" b="0" i="0" u="none" strike="noStrike" kern="0" cap="none" spc="0" normalizeH="0" baseline="0" noProof="0">
              <a:ln>
                <a:noFill/>
              </a:ln>
              <a:solidFill>
                <a:srgbClr val="000000"/>
              </a:solidFill>
              <a:effectLst/>
              <a:uLnTx/>
              <a:uFillTx/>
              <a:latin typeface="Comic Sans MS" panose="030F0702030302020204" pitchFamily="66" charset="0"/>
              <a:ea typeface="+mn-ea"/>
              <a:cs typeface="Arial" panose="020B0604020202020204"/>
              <a:sym typeface="Arial" panose="020B0604020202020204"/>
            </a:endParaRPr>
          </a:p>
        </p:txBody>
      </p:sp>
      <p:sp>
        <p:nvSpPr>
          <p:cNvPr id="11" name="Google Shape;600;p28"/>
          <p:cNvSpPr/>
          <p:nvPr/>
        </p:nvSpPr>
        <p:spPr>
          <a:xfrm>
            <a:off x="987984" y="756355"/>
            <a:ext cx="438816" cy="454419"/>
          </a:xfrm>
          <a:custGeom>
            <a:avLst/>
            <a:gdLst/>
            <a:ahLst/>
            <a:cxnLst/>
            <a:rect l="l" t="t" r="r" b="b"/>
            <a:pathLst>
              <a:path w="1800" h="1864" extrusionOk="0">
                <a:moveTo>
                  <a:pt x="979" y="0"/>
                </a:moveTo>
                <a:cubicBezTo>
                  <a:pt x="916" y="0"/>
                  <a:pt x="884" y="48"/>
                  <a:pt x="869" y="95"/>
                </a:cubicBezTo>
                <a:lnTo>
                  <a:pt x="869" y="663"/>
                </a:lnTo>
                <a:lnTo>
                  <a:pt x="537" y="300"/>
                </a:lnTo>
                <a:cubicBezTo>
                  <a:pt x="511" y="283"/>
                  <a:pt x="480" y="270"/>
                  <a:pt x="453" y="270"/>
                </a:cubicBezTo>
                <a:cubicBezTo>
                  <a:pt x="430" y="270"/>
                  <a:pt x="409" y="279"/>
                  <a:pt x="395" y="300"/>
                </a:cubicBezTo>
                <a:cubicBezTo>
                  <a:pt x="348" y="332"/>
                  <a:pt x="348" y="395"/>
                  <a:pt x="379" y="442"/>
                </a:cubicBezTo>
                <a:lnTo>
                  <a:pt x="726" y="805"/>
                </a:lnTo>
                <a:lnTo>
                  <a:pt x="95" y="805"/>
                </a:lnTo>
                <a:cubicBezTo>
                  <a:pt x="48" y="805"/>
                  <a:pt x="0" y="853"/>
                  <a:pt x="0" y="900"/>
                </a:cubicBezTo>
                <a:cubicBezTo>
                  <a:pt x="0" y="963"/>
                  <a:pt x="48" y="1011"/>
                  <a:pt x="95" y="1011"/>
                </a:cubicBezTo>
                <a:lnTo>
                  <a:pt x="679" y="1011"/>
                </a:lnTo>
                <a:lnTo>
                  <a:pt x="221" y="1311"/>
                </a:lnTo>
                <a:cubicBezTo>
                  <a:pt x="174" y="1342"/>
                  <a:pt x="158" y="1405"/>
                  <a:pt x="190" y="1453"/>
                </a:cubicBezTo>
                <a:cubicBezTo>
                  <a:pt x="221" y="1468"/>
                  <a:pt x="253" y="1484"/>
                  <a:pt x="284" y="1484"/>
                </a:cubicBezTo>
                <a:cubicBezTo>
                  <a:pt x="300" y="1484"/>
                  <a:pt x="316" y="1484"/>
                  <a:pt x="332" y="1468"/>
                </a:cubicBezTo>
                <a:lnTo>
                  <a:pt x="853" y="1121"/>
                </a:lnTo>
                <a:lnTo>
                  <a:pt x="853" y="1753"/>
                </a:lnTo>
                <a:cubicBezTo>
                  <a:pt x="853" y="1816"/>
                  <a:pt x="884" y="1863"/>
                  <a:pt x="947" y="1863"/>
                </a:cubicBezTo>
                <a:cubicBezTo>
                  <a:pt x="995" y="1863"/>
                  <a:pt x="1042" y="1816"/>
                  <a:pt x="1042" y="1768"/>
                </a:cubicBezTo>
                <a:lnTo>
                  <a:pt x="1058" y="1153"/>
                </a:lnTo>
                <a:lnTo>
                  <a:pt x="1405" y="1547"/>
                </a:lnTo>
                <a:cubicBezTo>
                  <a:pt x="1437" y="1563"/>
                  <a:pt x="1453" y="1579"/>
                  <a:pt x="1484" y="1579"/>
                </a:cubicBezTo>
                <a:cubicBezTo>
                  <a:pt x="1500" y="1579"/>
                  <a:pt x="1532" y="1563"/>
                  <a:pt x="1547" y="1547"/>
                </a:cubicBezTo>
                <a:cubicBezTo>
                  <a:pt x="1595" y="1516"/>
                  <a:pt x="1595" y="1453"/>
                  <a:pt x="1563" y="1405"/>
                </a:cubicBezTo>
                <a:lnTo>
                  <a:pt x="1184" y="1011"/>
                </a:lnTo>
                <a:lnTo>
                  <a:pt x="1689" y="1011"/>
                </a:lnTo>
                <a:cubicBezTo>
                  <a:pt x="1753" y="1011"/>
                  <a:pt x="1800" y="963"/>
                  <a:pt x="1800" y="916"/>
                </a:cubicBezTo>
                <a:cubicBezTo>
                  <a:pt x="1800" y="853"/>
                  <a:pt x="1753" y="805"/>
                  <a:pt x="1689" y="805"/>
                </a:cubicBezTo>
                <a:lnTo>
                  <a:pt x="1311" y="805"/>
                </a:lnTo>
                <a:lnTo>
                  <a:pt x="1721" y="537"/>
                </a:lnTo>
                <a:cubicBezTo>
                  <a:pt x="1768" y="505"/>
                  <a:pt x="1768" y="442"/>
                  <a:pt x="1737" y="395"/>
                </a:cubicBezTo>
                <a:cubicBezTo>
                  <a:pt x="1719" y="369"/>
                  <a:pt x="1692" y="357"/>
                  <a:pt x="1666" y="357"/>
                </a:cubicBezTo>
                <a:cubicBezTo>
                  <a:pt x="1645" y="357"/>
                  <a:pt x="1625" y="365"/>
                  <a:pt x="1610" y="379"/>
                </a:cubicBezTo>
                <a:lnTo>
                  <a:pt x="1058" y="742"/>
                </a:lnTo>
                <a:lnTo>
                  <a:pt x="1074" y="111"/>
                </a:lnTo>
                <a:cubicBezTo>
                  <a:pt x="1074" y="48"/>
                  <a:pt x="1026" y="0"/>
                  <a:pt x="979" y="0"/>
                </a:cubicBezTo>
                <a:close/>
              </a:path>
            </a:pathLst>
          </a:custGeom>
          <a:solidFill>
            <a:srgbClr val="261D2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12" name="Google Shape;901;p34"/>
          <p:cNvGrpSpPr/>
          <p:nvPr/>
        </p:nvGrpSpPr>
        <p:grpSpPr>
          <a:xfrm>
            <a:off x="242059" y="1891556"/>
            <a:ext cx="766684" cy="768221"/>
            <a:chOff x="803529" y="2481885"/>
            <a:chExt cx="421333" cy="413024"/>
          </a:xfrm>
        </p:grpSpPr>
        <p:sp>
          <p:nvSpPr>
            <p:cNvPr id="13" name="Google Shape;902;p34"/>
            <p:cNvSpPr/>
            <p:nvPr/>
          </p:nvSpPr>
          <p:spPr>
            <a:xfrm>
              <a:off x="936533" y="2585177"/>
              <a:ext cx="288329" cy="216633"/>
            </a:xfrm>
            <a:custGeom>
              <a:avLst/>
              <a:gdLst/>
              <a:ahLst/>
              <a:cxnLst/>
              <a:rect l="l" t="t" r="r" b="b"/>
              <a:pathLst>
                <a:path w="5968" h="4484" extrusionOk="0">
                  <a:moveTo>
                    <a:pt x="443" y="1"/>
                  </a:moveTo>
                  <a:cubicBezTo>
                    <a:pt x="264" y="1"/>
                    <a:pt x="128" y="32"/>
                    <a:pt x="48" y="96"/>
                  </a:cubicBezTo>
                  <a:cubicBezTo>
                    <a:pt x="32" y="96"/>
                    <a:pt x="17" y="111"/>
                    <a:pt x="1" y="127"/>
                  </a:cubicBezTo>
                  <a:cubicBezTo>
                    <a:pt x="2605" y="1280"/>
                    <a:pt x="4515" y="3616"/>
                    <a:pt x="5163" y="4484"/>
                  </a:cubicBezTo>
                  <a:cubicBezTo>
                    <a:pt x="5652" y="4216"/>
                    <a:pt x="5968" y="4026"/>
                    <a:pt x="5968" y="4026"/>
                  </a:cubicBezTo>
                  <a:cubicBezTo>
                    <a:pt x="4573" y="1332"/>
                    <a:pt x="1602" y="1"/>
                    <a:pt x="44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4" name="Google Shape;903;p34"/>
            <p:cNvSpPr/>
            <p:nvPr/>
          </p:nvSpPr>
          <p:spPr>
            <a:xfrm>
              <a:off x="912136" y="2591313"/>
              <a:ext cx="273835" cy="244848"/>
            </a:xfrm>
            <a:custGeom>
              <a:avLst/>
              <a:gdLst/>
              <a:ahLst/>
              <a:cxnLst/>
              <a:rect l="l" t="t" r="r" b="b"/>
              <a:pathLst>
                <a:path w="5668" h="5068" extrusionOk="0">
                  <a:moveTo>
                    <a:pt x="522" y="0"/>
                  </a:moveTo>
                  <a:cubicBezTo>
                    <a:pt x="348" y="127"/>
                    <a:pt x="174" y="316"/>
                    <a:pt x="1" y="521"/>
                  </a:cubicBezTo>
                  <a:cubicBezTo>
                    <a:pt x="1911" y="1358"/>
                    <a:pt x="3742" y="3978"/>
                    <a:pt x="4421" y="5067"/>
                  </a:cubicBezTo>
                  <a:cubicBezTo>
                    <a:pt x="4878" y="4815"/>
                    <a:pt x="5320" y="4562"/>
                    <a:pt x="5668" y="4357"/>
                  </a:cubicBezTo>
                  <a:cubicBezTo>
                    <a:pt x="5020" y="3489"/>
                    <a:pt x="3110" y="1153"/>
                    <a:pt x="5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5" name="Google Shape;904;p34"/>
            <p:cNvSpPr/>
            <p:nvPr/>
          </p:nvSpPr>
          <p:spPr>
            <a:xfrm>
              <a:off x="893101" y="2616484"/>
              <a:ext cx="232625" cy="255525"/>
            </a:xfrm>
            <a:custGeom>
              <a:avLst/>
              <a:gdLst/>
              <a:ahLst/>
              <a:cxnLst/>
              <a:rect l="l" t="t" r="r" b="b"/>
              <a:pathLst>
                <a:path w="4815" h="5289" extrusionOk="0">
                  <a:moveTo>
                    <a:pt x="395" y="0"/>
                  </a:moveTo>
                  <a:cubicBezTo>
                    <a:pt x="253" y="190"/>
                    <a:pt x="126" y="379"/>
                    <a:pt x="0" y="537"/>
                  </a:cubicBezTo>
                  <a:cubicBezTo>
                    <a:pt x="2021" y="2036"/>
                    <a:pt x="3094" y="4404"/>
                    <a:pt x="3441" y="5288"/>
                  </a:cubicBezTo>
                  <a:cubicBezTo>
                    <a:pt x="3852" y="5083"/>
                    <a:pt x="4341" y="4815"/>
                    <a:pt x="4815" y="4546"/>
                  </a:cubicBezTo>
                  <a:cubicBezTo>
                    <a:pt x="4136" y="3457"/>
                    <a:pt x="2305" y="837"/>
                    <a:pt x="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6" name="Google Shape;905;p34"/>
            <p:cNvSpPr/>
            <p:nvPr/>
          </p:nvSpPr>
          <p:spPr>
            <a:xfrm>
              <a:off x="877834" y="2642379"/>
              <a:ext cx="181558" cy="252529"/>
            </a:xfrm>
            <a:custGeom>
              <a:avLst/>
              <a:gdLst/>
              <a:ahLst/>
              <a:cxnLst/>
              <a:rect l="l" t="t" r="r" b="b"/>
              <a:pathLst>
                <a:path w="3758" h="5227" extrusionOk="0">
                  <a:moveTo>
                    <a:pt x="316" y="1"/>
                  </a:moveTo>
                  <a:cubicBezTo>
                    <a:pt x="127" y="301"/>
                    <a:pt x="0" y="522"/>
                    <a:pt x="0" y="522"/>
                  </a:cubicBezTo>
                  <a:cubicBezTo>
                    <a:pt x="1978" y="2515"/>
                    <a:pt x="2426" y="5226"/>
                    <a:pt x="2773" y="5226"/>
                  </a:cubicBezTo>
                  <a:cubicBezTo>
                    <a:pt x="2775" y="5226"/>
                    <a:pt x="2777" y="5226"/>
                    <a:pt x="2779" y="5226"/>
                  </a:cubicBezTo>
                  <a:cubicBezTo>
                    <a:pt x="2873" y="5210"/>
                    <a:pt x="3268" y="5021"/>
                    <a:pt x="3757" y="4752"/>
                  </a:cubicBezTo>
                  <a:cubicBezTo>
                    <a:pt x="3410" y="3868"/>
                    <a:pt x="2337" y="1500"/>
                    <a:pt x="3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7" name="Google Shape;906;p34"/>
            <p:cNvSpPr/>
            <p:nvPr/>
          </p:nvSpPr>
          <p:spPr>
            <a:xfrm>
              <a:off x="931219" y="2586095"/>
              <a:ext cx="260115" cy="220305"/>
            </a:xfrm>
            <a:custGeom>
              <a:avLst/>
              <a:gdLst/>
              <a:ahLst/>
              <a:cxnLst/>
              <a:rect l="l" t="t" r="r" b="b"/>
              <a:pathLst>
                <a:path w="5384" h="4560" extrusionOk="0">
                  <a:moveTo>
                    <a:pt x="116" y="1"/>
                  </a:moveTo>
                  <a:cubicBezTo>
                    <a:pt x="79" y="1"/>
                    <a:pt x="43" y="27"/>
                    <a:pt x="32" y="61"/>
                  </a:cubicBezTo>
                  <a:cubicBezTo>
                    <a:pt x="0" y="108"/>
                    <a:pt x="32" y="171"/>
                    <a:pt x="79" y="187"/>
                  </a:cubicBezTo>
                  <a:cubicBezTo>
                    <a:pt x="3347" y="1750"/>
                    <a:pt x="5178" y="4497"/>
                    <a:pt x="5194" y="4528"/>
                  </a:cubicBezTo>
                  <a:cubicBezTo>
                    <a:pt x="5209" y="4544"/>
                    <a:pt x="5241" y="4560"/>
                    <a:pt x="5273" y="4560"/>
                  </a:cubicBezTo>
                  <a:cubicBezTo>
                    <a:pt x="5304" y="4560"/>
                    <a:pt x="5320" y="4560"/>
                    <a:pt x="5336" y="4544"/>
                  </a:cubicBezTo>
                  <a:cubicBezTo>
                    <a:pt x="5383" y="4512"/>
                    <a:pt x="5383" y="4465"/>
                    <a:pt x="5367" y="4418"/>
                  </a:cubicBezTo>
                  <a:cubicBezTo>
                    <a:pt x="5336" y="4386"/>
                    <a:pt x="3473" y="1592"/>
                    <a:pt x="158" y="14"/>
                  </a:cubicBezTo>
                  <a:cubicBezTo>
                    <a:pt x="145" y="5"/>
                    <a:pt x="130" y="1"/>
                    <a:pt x="1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8" name="Google Shape;907;p34"/>
            <p:cNvSpPr/>
            <p:nvPr/>
          </p:nvSpPr>
          <p:spPr>
            <a:xfrm>
              <a:off x="899961" y="2612474"/>
              <a:ext cx="231127" cy="228277"/>
            </a:xfrm>
            <a:custGeom>
              <a:avLst/>
              <a:gdLst/>
              <a:ahLst/>
              <a:cxnLst/>
              <a:rect l="l" t="t" r="r" b="b"/>
              <a:pathLst>
                <a:path w="4784" h="4725" extrusionOk="0">
                  <a:moveTo>
                    <a:pt x="94" y="0"/>
                  </a:moveTo>
                  <a:cubicBezTo>
                    <a:pt x="47" y="0"/>
                    <a:pt x="13" y="28"/>
                    <a:pt x="0" y="67"/>
                  </a:cubicBezTo>
                  <a:cubicBezTo>
                    <a:pt x="0" y="130"/>
                    <a:pt x="32" y="178"/>
                    <a:pt x="79" y="194"/>
                  </a:cubicBezTo>
                  <a:cubicBezTo>
                    <a:pt x="2005" y="604"/>
                    <a:pt x="4562" y="4645"/>
                    <a:pt x="4594" y="4677"/>
                  </a:cubicBezTo>
                  <a:cubicBezTo>
                    <a:pt x="4609" y="4708"/>
                    <a:pt x="4641" y="4724"/>
                    <a:pt x="4673" y="4724"/>
                  </a:cubicBezTo>
                  <a:cubicBezTo>
                    <a:pt x="4688" y="4724"/>
                    <a:pt x="4704" y="4724"/>
                    <a:pt x="4720" y="4708"/>
                  </a:cubicBezTo>
                  <a:cubicBezTo>
                    <a:pt x="4767" y="4677"/>
                    <a:pt x="4783" y="4614"/>
                    <a:pt x="4751" y="4566"/>
                  </a:cubicBezTo>
                  <a:cubicBezTo>
                    <a:pt x="4657" y="4408"/>
                    <a:pt x="2131" y="430"/>
                    <a:pt x="126" y="4"/>
                  </a:cubicBezTo>
                  <a:cubicBezTo>
                    <a:pt x="115" y="1"/>
                    <a:pt x="105" y="0"/>
                    <a:pt x="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9" name="Google Shape;908;p34"/>
            <p:cNvSpPr/>
            <p:nvPr/>
          </p:nvSpPr>
          <p:spPr>
            <a:xfrm>
              <a:off x="887738" y="2637741"/>
              <a:ext cx="176969" cy="239582"/>
            </a:xfrm>
            <a:custGeom>
              <a:avLst/>
              <a:gdLst/>
              <a:ahLst/>
              <a:cxnLst/>
              <a:rect l="l" t="t" r="r" b="b"/>
              <a:pathLst>
                <a:path w="3663" h="4959" extrusionOk="0">
                  <a:moveTo>
                    <a:pt x="116" y="1"/>
                  </a:moveTo>
                  <a:cubicBezTo>
                    <a:pt x="83" y="1"/>
                    <a:pt x="52" y="14"/>
                    <a:pt x="32" y="34"/>
                  </a:cubicBezTo>
                  <a:cubicBezTo>
                    <a:pt x="1" y="81"/>
                    <a:pt x="16" y="144"/>
                    <a:pt x="64" y="176"/>
                  </a:cubicBezTo>
                  <a:cubicBezTo>
                    <a:pt x="2337" y="1865"/>
                    <a:pt x="3458" y="4864"/>
                    <a:pt x="3458" y="4896"/>
                  </a:cubicBezTo>
                  <a:cubicBezTo>
                    <a:pt x="3473" y="4927"/>
                    <a:pt x="3521" y="4959"/>
                    <a:pt x="3552" y="4959"/>
                  </a:cubicBezTo>
                  <a:cubicBezTo>
                    <a:pt x="3568" y="4959"/>
                    <a:pt x="3584" y="4943"/>
                    <a:pt x="3584" y="4943"/>
                  </a:cubicBezTo>
                  <a:cubicBezTo>
                    <a:pt x="3647" y="4927"/>
                    <a:pt x="3663" y="4864"/>
                    <a:pt x="3647" y="4817"/>
                  </a:cubicBezTo>
                  <a:cubicBezTo>
                    <a:pt x="3631" y="4785"/>
                    <a:pt x="2495" y="1739"/>
                    <a:pt x="174" y="18"/>
                  </a:cubicBezTo>
                  <a:cubicBezTo>
                    <a:pt x="156" y="6"/>
                    <a:pt x="136" y="1"/>
                    <a:pt x="1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20" name="Google Shape;909;p34"/>
            <p:cNvSpPr/>
            <p:nvPr/>
          </p:nvSpPr>
          <p:spPr>
            <a:xfrm>
              <a:off x="803529" y="2481885"/>
              <a:ext cx="260404" cy="258424"/>
            </a:xfrm>
            <a:custGeom>
              <a:avLst/>
              <a:gdLst/>
              <a:ahLst/>
              <a:cxnLst/>
              <a:rect l="l" t="t" r="r" b="b"/>
              <a:pathLst>
                <a:path w="5390" h="5349" extrusionOk="0">
                  <a:moveTo>
                    <a:pt x="2843" y="1"/>
                  </a:moveTo>
                  <a:cubicBezTo>
                    <a:pt x="2799" y="1"/>
                    <a:pt x="2753" y="13"/>
                    <a:pt x="2706" y="39"/>
                  </a:cubicBezTo>
                  <a:cubicBezTo>
                    <a:pt x="2138" y="355"/>
                    <a:pt x="1601" y="1523"/>
                    <a:pt x="1601" y="1523"/>
                  </a:cubicBezTo>
                  <a:cubicBezTo>
                    <a:pt x="1601" y="1523"/>
                    <a:pt x="1036" y="1435"/>
                    <a:pt x="579" y="1435"/>
                  </a:cubicBezTo>
                  <a:cubicBezTo>
                    <a:pt x="264" y="1435"/>
                    <a:pt x="1" y="1477"/>
                    <a:pt x="7" y="1618"/>
                  </a:cubicBezTo>
                  <a:cubicBezTo>
                    <a:pt x="23" y="1965"/>
                    <a:pt x="796" y="2833"/>
                    <a:pt x="796" y="2833"/>
                  </a:cubicBezTo>
                  <a:cubicBezTo>
                    <a:pt x="796" y="2833"/>
                    <a:pt x="55" y="4680"/>
                    <a:pt x="197" y="5028"/>
                  </a:cubicBezTo>
                  <a:cubicBezTo>
                    <a:pt x="214" y="5071"/>
                    <a:pt x="260" y="5090"/>
                    <a:pt x="328" y="5090"/>
                  </a:cubicBezTo>
                  <a:cubicBezTo>
                    <a:pt x="797" y="5090"/>
                    <a:pt x="2296" y="4159"/>
                    <a:pt x="2296" y="4159"/>
                  </a:cubicBezTo>
                  <a:cubicBezTo>
                    <a:pt x="2296" y="4159"/>
                    <a:pt x="3514" y="5348"/>
                    <a:pt x="3799" y="5348"/>
                  </a:cubicBezTo>
                  <a:cubicBezTo>
                    <a:pt x="3810" y="5348"/>
                    <a:pt x="3819" y="5347"/>
                    <a:pt x="3827" y="5343"/>
                  </a:cubicBezTo>
                  <a:cubicBezTo>
                    <a:pt x="4064" y="5264"/>
                    <a:pt x="3748" y="3354"/>
                    <a:pt x="3748" y="3354"/>
                  </a:cubicBezTo>
                  <a:cubicBezTo>
                    <a:pt x="3748" y="3354"/>
                    <a:pt x="5390" y="2597"/>
                    <a:pt x="5122" y="2265"/>
                  </a:cubicBezTo>
                  <a:cubicBezTo>
                    <a:pt x="4853" y="1950"/>
                    <a:pt x="3654" y="1792"/>
                    <a:pt x="3654" y="1792"/>
                  </a:cubicBezTo>
                  <a:cubicBezTo>
                    <a:pt x="3654" y="1792"/>
                    <a:pt x="3371" y="1"/>
                    <a:pt x="28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21" name="Google Shape;910;p34"/>
            <p:cNvSpPr/>
            <p:nvPr/>
          </p:nvSpPr>
          <p:spPr>
            <a:xfrm>
              <a:off x="938079" y="2497973"/>
              <a:ext cx="29760" cy="78121"/>
            </a:xfrm>
            <a:custGeom>
              <a:avLst/>
              <a:gdLst/>
              <a:ahLst/>
              <a:cxnLst/>
              <a:rect l="l" t="t" r="r" b="b"/>
              <a:pathLst>
                <a:path w="616" h="1617" extrusionOk="0">
                  <a:moveTo>
                    <a:pt x="101" y="0"/>
                  </a:moveTo>
                  <a:cubicBezTo>
                    <a:pt x="78" y="0"/>
                    <a:pt x="53" y="8"/>
                    <a:pt x="32" y="22"/>
                  </a:cubicBezTo>
                  <a:cubicBezTo>
                    <a:pt x="0" y="54"/>
                    <a:pt x="0" y="117"/>
                    <a:pt x="32" y="164"/>
                  </a:cubicBezTo>
                  <a:cubicBezTo>
                    <a:pt x="158" y="306"/>
                    <a:pt x="332" y="1080"/>
                    <a:pt x="427" y="1538"/>
                  </a:cubicBezTo>
                  <a:cubicBezTo>
                    <a:pt x="427" y="1585"/>
                    <a:pt x="474" y="1617"/>
                    <a:pt x="521" y="1617"/>
                  </a:cubicBezTo>
                  <a:lnTo>
                    <a:pt x="537" y="1617"/>
                  </a:lnTo>
                  <a:cubicBezTo>
                    <a:pt x="584" y="1601"/>
                    <a:pt x="616" y="1553"/>
                    <a:pt x="616" y="1506"/>
                  </a:cubicBezTo>
                  <a:cubicBezTo>
                    <a:pt x="584" y="1380"/>
                    <a:pt x="379" y="275"/>
                    <a:pt x="174" y="38"/>
                  </a:cubicBezTo>
                  <a:cubicBezTo>
                    <a:pt x="157" y="12"/>
                    <a:pt x="130" y="0"/>
                    <a:pt x="1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22" name="Google Shape;911;p34"/>
            <p:cNvSpPr/>
            <p:nvPr/>
          </p:nvSpPr>
          <p:spPr>
            <a:xfrm>
              <a:off x="895371" y="2586675"/>
              <a:ext cx="161702" cy="158707"/>
            </a:xfrm>
            <a:custGeom>
              <a:avLst/>
              <a:gdLst/>
              <a:ahLst/>
              <a:cxnLst/>
              <a:rect l="l" t="t" r="r" b="b"/>
              <a:pathLst>
                <a:path w="3347" h="3285" extrusionOk="0">
                  <a:moveTo>
                    <a:pt x="3227" y="1"/>
                  </a:moveTo>
                  <a:cubicBezTo>
                    <a:pt x="3209" y="1"/>
                    <a:pt x="3190" y="6"/>
                    <a:pt x="3173" y="17"/>
                  </a:cubicBezTo>
                  <a:cubicBezTo>
                    <a:pt x="3126" y="49"/>
                    <a:pt x="3110" y="112"/>
                    <a:pt x="3142" y="159"/>
                  </a:cubicBezTo>
                  <a:cubicBezTo>
                    <a:pt x="3142" y="159"/>
                    <a:pt x="3142" y="175"/>
                    <a:pt x="3142" y="191"/>
                  </a:cubicBezTo>
                  <a:cubicBezTo>
                    <a:pt x="3079" y="428"/>
                    <a:pt x="2273" y="870"/>
                    <a:pt x="1800" y="1091"/>
                  </a:cubicBezTo>
                  <a:cubicBezTo>
                    <a:pt x="1753" y="1122"/>
                    <a:pt x="1737" y="1154"/>
                    <a:pt x="1737" y="1201"/>
                  </a:cubicBezTo>
                  <a:cubicBezTo>
                    <a:pt x="1847" y="1990"/>
                    <a:pt x="1926" y="2938"/>
                    <a:pt x="1863" y="3095"/>
                  </a:cubicBezTo>
                  <a:cubicBezTo>
                    <a:pt x="1674" y="3064"/>
                    <a:pt x="853" y="2575"/>
                    <a:pt x="158" y="2117"/>
                  </a:cubicBezTo>
                  <a:cubicBezTo>
                    <a:pt x="141" y="2106"/>
                    <a:pt x="123" y="2100"/>
                    <a:pt x="104" y="2100"/>
                  </a:cubicBezTo>
                  <a:cubicBezTo>
                    <a:pt x="70" y="2100"/>
                    <a:pt x="37" y="2118"/>
                    <a:pt x="16" y="2148"/>
                  </a:cubicBezTo>
                  <a:cubicBezTo>
                    <a:pt x="0" y="2196"/>
                    <a:pt x="0" y="2259"/>
                    <a:pt x="48" y="2290"/>
                  </a:cubicBezTo>
                  <a:cubicBezTo>
                    <a:pt x="1326" y="3143"/>
                    <a:pt x="1753" y="3285"/>
                    <a:pt x="1910" y="3285"/>
                  </a:cubicBezTo>
                  <a:cubicBezTo>
                    <a:pt x="1958" y="3285"/>
                    <a:pt x="1974" y="3269"/>
                    <a:pt x="1989" y="3253"/>
                  </a:cubicBezTo>
                  <a:cubicBezTo>
                    <a:pt x="2147" y="3111"/>
                    <a:pt x="2052" y="2101"/>
                    <a:pt x="1942" y="1249"/>
                  </a:cubicBezTo>
                  <a:cubicBezTo>
                    <a:pt x="2273" y="1091"/>
                    <a:pt x="3221" y="617"/>
                    <a:pt x="3331" y="254"/>
                  </a:cubicBezTo>
                  <a:cubicBezTo>
                    <a:pt x="3347" y="175"/>
                    <a:pt x="3347" y="112"/>
                    <a:pt x="3300" y="49"/>
                  </a:cubicBezTo>
                  <a:cubicBezTo>
                    <a:pt x="3289" y="18"/>
                    <a:pt x="3259" y="1"/>
                    <a:pt x="32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grpSp>
      <p:grpSp>
        <p:nvGrpSpPr>
          <p:cNvPr id="23" name="Google Shape;1010;p34"/>
          <p:cNvGrpSpPr/>
          <p:nvPr/>
        </p:nvGrpSpPr>
        <p:grpSpPr>
          <a:xfrm>
            <a:off x="10051150" y="109194"/>
            <a:ext cx="839653" cy="751866"/>
            <a:chOff x="6502192" y="2584442"/>
            <a:chExt cx="461433" cy="404231"/>
          </a:xfrm>
        </p:grpSpPr>
        <p:sp>
          <p:nvSpPr>
            <p:cNvPr id="24" name="Google Shape;1011;p34"/>
            <p:cNvSpPr/>
            <p:nvPr/>
          </p:nvSpPr>
          <p:spPr>
            <a:xfrm>
              <a:off x="6502192" y="2584442"/>
              <a:ext cx="461433" cy="404231"/>
            </a:xfrm>
            <a:custGeom>
              <a:avLst/>
              <a:gdLst/>
              <a:ahLst/>
              <a:cxnLst/>
              <a:rect l="l" t="t" r="r" b="b"/>
              <a:pathLst>
                <a:path w="9551" h="8367" extrusionOk="0">
                  <a:moveTo>
                    <a:pt x="5177" y="1"/>
                  </a:moveTo>
                  <a:cubicBezTo>
                    <a:pt x="4991" y="1"/>
                    <a:pt x="4400" y="1179"/>
                    <a:pt x="4345" y="1288"/>
                  </a:cubicBezTo>
                  <a:lnTo>
                    <a:pt x="4345" y="1288"/>
                  </a:lnTo>
                  <a:cubicBezTo>
                    <a:pt x="4231" y="1210"/>
                    <a:pt x="3306" y="581"/>
                    <a:pt x="2936" y="507"/>
                  </a:cubicBezTo>
                  <a:cubicBezTo>
                    <a:pt x="2927" y="505"/>
                    <a:pt x="2918" y="504"/>
                    <a:pt x="2909" y="504"/>
                  </a:cubicBezTo>
                  <a:cubicBezTo>
                    <a:pt x="2532" y="504"/>
                    <a:pt x="2652" y="2086"/>
                    <a:pt x="2652" y="2086"/>
                  </a:cubicBezTo>
                  <a:cubicBezTo>
                    <a:pt x="2652" y="2086"/>
                    <a:pt x="1453" y="1581"/>
                    <a:pt x="1121" y="1565"/>
                  </a:cubicBezTo>
                  <a:cubicBezTo>
                    <a:pt x="1120" y="1565"/>
                    <a:pt x="1118" y="1565"/>
                    <a:pt x="1117" y="1565"/>
                  </a:cubicBezTo>
                  <a:cubicBezTo>
                    <a:pt x="799" y="1565"/>
                    <a:pt x="1831" y="3364"/>
                    <a:pt x="1831" y="3364"/>
                  </a:cubicBezTo>
                  <a:cubicBezTo>
                    <a:pt x="1831" y="3364"/>
                    <a:pt x="505" y="3822"/>
                    <a:pt x="253" y="3917"/>
                  </a:cubicBezTo>
                  <a:cubicBezTo>
                    <a:pt x="0" y="3996"/>
                    <a:pt x="1831" y="5227"/>
                    <a:pt x="1831" y="5227"/>
                  </a:cubicBezTo>
                  <a:cubicBezTo>
                    <a:pt x="1831" y="5227"/>
                    <a:pt x="1090" y="6174"/>
                    <a:pt x="1042" y="6537"/>
                  </a:cubicBezTo>
                  <a:cubicBezTo>
                    <a:pt x="1027" y="6630"/>
                    <a:pt x="1167" y="6665"/>
                    <a:pt x="1389" y="6665"/>
                  </a:cubicBezTo>
                  <a:cubicBezTo>
                    <a:pt x="2071" y="6665"/>
                    <a:pt x="3520" y="6332"/>
                    <a:pt x="3520" y="6332"/>
                  </a:cubicBezTo>
                  <a:cubicBezTo>
                    <a:pt x="3520" y="6332"/>
                    <a:pt x="3584" y="7579"/>
                    <a:pt x="3820" y="8242"/>
                  </a:cubicBezTo>
                  <a:cubicBezTo>
                    <a:pt x="3851" y="8328"/>
                    <a:pt x="3897" y="8366"/>
                    <a:pt x="3953" y="8366"/>
                  </a:cubicBezTo>
                  <a:cubicBezTo>
                    <a:pt x="4327" y="8366"/>
                    <a:pt x="5162" y="6695"/>
                    <a:pt x="5162" y="6695"/>
                  </a:cubicBezTo>
                  <a:cubicBezTo>
                    <a:pt x="5162" y="6695"/>
                    <a:pt x="6567" y="7468"/>
                    <a:pt x="6993" y="7468"/>
                  </a:cubicBezTo>
                  <a:cubicBezTo>
                    <a:pt x="7419" y="7468"/>
                    <a:pt x="6851" y="5732"/>
                    <a:pt x="6851" y="5732"/>
                  </a:cubicBezTo>
                  <a:cubicBezTo>
                    <a:pt x="6851" y="5732"/>
                    <a:pt x="8067" y="5353"/>
                    <a:pt x="8809" y="4927"/>
                  </a:cubicBezTo>
                  <a:cubicBezTo>
                    <a:pt x="9550" y="4501"/>
                    <a:pt x="7498" y="3585"/>
                    <a:pt x="7498" y="3585"/>
                  </a:cubicBezTo>
                  <a:cubicBezTo>
                    <a:pt x="7498" y="3585"/>
                    <a:pt x="8809" y="2733"/>
                    <a:pt x="9030" y="2386"/>
                  </a:cubicBezTo>
                  <a:cubicBezTo>
                    <a:pt x="9250" y="2023"/>
                    <a:pt x="7119" y="1975"/>
                    <a:pt x="7119" y="1975"/>
                  </a:cubicBezTo>
                  <a:lnTo>
                    <a:pt x="7119" y="491"/>
                  </a:lnTo>
                  <a:cubicBezTo>
                    <a:pt x="7119" y="477"/>
                    <a:pt x="7110" y="471"/>
                    <a:pt x="7093" y="471"/>
                  </a:cubicBezTo>
                  <a:cubicBezTo>
                    <a:pt x="6897" y="471"/>
                    <a:pt x="5699" y="1296"/>
                    <a:pt x="5699" y="1296"/>
                  </a:cubicBezTo>
                  <a:cubicBezTo>
                    <a:pt x="5699" y="1296"/>
                    <a:pt x="5352" y="191"/>
                    <a:pt x="5209" y="18"/>
                  </a:cubicBezTo>
                  <a:cubicBezTo>
                    <a:pt x="5201" y="6"/>
                    <a:pt x="5190" y="1"/>
                    <a:pt x="51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5" name="Google Shape;1012;p34"/>
            <p:cNvSpPr/>
            <p:nvPr/>
          </p:nvSpPr>
          <p:spPr>
            <a:xfrm>
              <a:off x="6618866" y="2660003"/>
              <a:ext cx="226537" cy="226537"/>
            </a:xfrm>
            <a:custGeom>
              <a:avLst/>
              <a:gdLst/>
              <a:ahLst/>
              <a:cxnLst/>
              <a:rect l="l" t="t" r="r" b="b"/>
              <a:pathLst>
                <a:path w="4689" h="4689" extrusionOk="0">
                  <a:moveTo>
                    <a:pt x="2337" y="1"/>
                  </a:moveTo>
                  <a:cubicBezTo>
                    <a:pt x="1042" y="1"/>
                    <a:pt x="0" y="1058"/>
                    <a:pt x="0" y="2353"/>
                  </a:cubicBezTo>
                  <a:cubicBezTo>
                    <a:pt x="0" y="3647"/>
                    <a:pt x="1042" y="4689"/>
                    <a:pt x="2337" y="4689"/>
                  </a:cubicBezTo>
                  <a:cubicBezTo>
                    <a:pt x="3631" y="4689"/>
                    <a:pt x="4689" y="3647"/>
                    <a:pt x="4689" y="2353"/>
                  </a:cubicBezTo>
                  <a:cubicBezTo>
                    <a:pt x="4689" y="1058"/>
                    <a:pt x="3631" y="1"/>
                    <a:pt x="23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6" name="Google Shape;1013;p34"/>
            <p:cNvSpPr/>
            <p:nvPr/>
          </p:nvSpPr>
          <p:spPr>
            <a:xfrm>
              <a:off x="6705056" y="2747448"/>
              <a:ext cx="26717" cy="43771"/>
            </a:xfrm>
            <a:custGeom>
              <a:avLst/>
              <a:gdLst/>
              <a:ahLst/>
              <a:cxnLst/>
              <a:rect l="l" t="t" r="r" b="b"/>
              <a:pathLst>
                <a:path w="553" h="906" extrusionOk="0">
                  <a:moveTo>
                    <a:pt x="117" y="0"/>
                  </a:moveTo>
                  <a:cubicBezTo>
                    <a:pt x="104" y="0"/>
                    <a:pt x="91" y="2"/>
                    <a:pt x="79" y="6"/>
                  </a:cubicBezTo>
                  <a:cubicBezTo>
                    <a:pt x="32" y="22"/>
                    <a:pt x="0" y="85"/>
                    <a:pt x="32" y="132"/>
                  </a:cubicBezTo>
                  <a:lnTo>
                    <a:pt x="347" y="843"/>
                  </a:lnTo>
                  <a:cubicBezTo>
                    <a:pt x="363" y="888"/>
                    <a:pt x="392" y="904"/>
                    <a:pt x="435" y="906"/>
                  </a:cubicBezTo>
                  <a:lnTo>
                    <a:pt x="435" y="906"/>
                  </a:lnTo>
                  <a:cubicBezTo>
                    <a:pt x="448" y="905"/>
                    <a:pt x="461" y="903"/>
                    <a:pt x="474" y="890"/>
                  </a:cubicBezTo>
                  <a:cubicBezTo>
                    <a:pt x="521" y="874"/>
                    <a:pt x="553" y="811"/>
                    <a:pt x="521" y="764"/>
                  </a:cubicBezTo>
                  <a:lnTo>
                    <a:pt x="205" y="53"/>
                  </a:lnTo>
                  <a:cubicBezTo>
                    <a:pt x="194" y="18"/>
                    <a:pt x="155" y="0"/>
                    <a:pt x="117" y="0"/>
                  </a:cubicBezTo>
                  <a:close/>
                  <a:moveTo>
                    <a:pt x="435" y="906"/>
                  </a:moveTo>
                  <a:cubicBezTo>
                    <a:pt x="432" y="906"/>
                    <a:pt x="429" y="906"/>
                    <a:pt x="426" y="906"/>
                  </a:cubicBezTo>
                  <a:lnTo>
                    <a:pt x="442" y="906"/>
                  </a:lnTo>
                  <a:cubicBezTo>
                    <a:pt x="440" y="906"/>
                    <a:pt x="438" y="906"/>
                    <a:pt x="435" y="906"/>
                  </a:cubicBezTo>
                  <a:close/>
                </a:path>
              </a:pathLst>
            </a:custGeom>
            <a:solidFill>
              <a:srgbClr val="261D2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7" name="Google Shape;1014;p34"/>
            <p:cNvSpPr/>
            <p:nvPr/>
          </p:nvSpPr>
          <p:spPr>
            <a:xfrm>
              <a:off x="6733270" y="2730732"/>
              <a:ext cx="22900" cy="47540"/>
            </a:xfrm>
            <a:custGeom>
              <a:avLst/>
              <a:gdLst/>
              <a:ahLst/>
              <a:cxnLst/>
              <a:rect l="l" t="t" r="r" b="b"/>
              <a:pathLst>
                <a:path w="474" h="984" extrusionOk="0">
                  <a:moveTo>
                    <a:pt x="105" y="1"/>
                  </a:moveTo>
                  <a:cubicBezTo>
                    <a:pt x="96" y="1"/>
                    <a:pt x="88" y="2"/>
                    <a:pt x="79" y="5"/>
                  </a:cubicBezTo>
                  <a:cubicBezTo>
                    <a:pt x="16" y="21"/>
                    <a:pt x="0" y="84"/>
                    <a:pt x="16" y="131"/>
                  </a:cubicBezTo>
                  <a:lnTo>
                    <a:pt x="269" y="920"/>
                  </a:lnTo>
                  <a:cubicBezTo>
                    <a:pt x="284" y="952"/>
                    <a:pt x="316" y="983"/>
                    <a:pt x="363" y="983"/>
                  </a:cubicBezTo>
                  <a:lnTo>
                    <a:pt x="395" y="983"/>
                  </a:lnTo>
                  <a:cubicBezTo>
                    <a:pt x="442" y="952"/>
                    <a:pt x="474" y="905"/>
                    <a:pt x="458" y="857"/>
                  </a:cubicBezTo>
                  <a:lnTo>
                    <a:pt x="205" y="68"/>
                  </a:lnTo>
                  <a:cubicBezTo>
                    <a:pt x="192" y="29"/>
                    <a:pt x="147" y="1"/>
                    <a:pt x="10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8" name="Google Shape;1015;p34"/>
            <p:cNvSpPr/>
            <p:nvPr/>
          </p:nvSpPr>
          <p:spPr>
            <a:xfrm>
              <a:off x="6676841" y="2746965"/>
              <a:ext cx="114404" cy="96142"/>
            </a:xfrm>
            <a:custGeom>
              <a:avLst/>
              <a:gdLst/>
              <a:ahLst/>
              <a:cxnLst/>
              <a:rect l="l" t="t" r="r" b="b"/>
              <a:pathLst>
                <a:path w="2368" h="1990" extrusionOk="0">
                  <a:moveTo>
                    <a:pt x="2115" y="0"/>
                  </a:moveTo>
                  <a:cubicBezTo>
                    <a:pt x="2052" y="16"/>
                    <a:pt x="2021" y="63"/>
                    <a:pt x="2021" y="111"/>
                  </a:cubicBezTo>
                  <a:cubicBezTo>
                    <a:pt x="2021" y="127"/>
                    <a:pt x="2163" y="1216"/>
                    <a:pt x="1831" y="1642"/>
                  </a:cubicBezTo>
                  <a:cubicBezTo>
                    <a:pt x="1752" y="1737"/>
                    <a:pt x="1658" y="1784"/>
                    <a:pt x="1563" y="1784"/>
                  </a:cubicBezTo>
                  <a:cubicBezTo>
                    <a:pt x="1540" y="1787"/>
                    <a:pt x="1517" y="1788"/>
                    <a:pt x="1494" y="1788"/>
                  </a:cubicBezTo>
                  <a:cubicBezTo>
                    <a:pt x="811" y="1788"/>
                    <a:pt x="205" y="679"/>
                    <a:pt x="190" y="663"/>
                  </a:cubicBezTo>
                  <a:cubicBezTo>
                    <a:pt x="178" y="628"/>
                    <a:pt x="139" y="610"/>
                    <a:pt x="101" y="610"/>
                  </a:cubicBezTo>
                  <a:cubicBezTo>
                    <a:pt x="88" y="610"/>
                    <a:pt x="75" y="612"/>
                    <a:pt x="63" y="616"/>
                  </a:cubicBezTo>
                  <a:cubicBezTo>
                    <a:pt x="16" y="647"/>
                    <a:pt x="0" y="711"/>
                    <a:pt x="16" y="758"/>
                  </a:cubicBezTo>
                  <a:cubicBezTo>
                    <a:pt x="48" y="805"/>
                    <a:pt x="695" y="1989"/>
                    <a:pt x="1500" y="1989"/>
                  </a:cubicBezTo>
                  <a:lnTo>
                    <a:pt x="1579" y="1989"/>
                  </a:lnTo>
                  <a:cubicBezTo>
                    <a:pt x="1737" y="1973"/>
                    <a:pt x="1879" y="1895"/>
                    <a:pt x="1973" y="1768"/>
                  </a:cubicBezTo>
                  <a:cubicBezTo>
                    <a:pt x="2368" y="1279"/>
                    <a:pt x="2226" y="142"/>
                    <a:pt x="2226" y="95"/>
                  </a:cubicBezTo>
                  <a:cubicBezTo>
                    <a:pt x="2210" y="32"/>
                    <a:pt x="2163" y="0"/>
                    <a:pt x="211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9" name="Google Shape;1016;p34"/>
            <p:cNvSpPr/>
            <p:nvPr/>
          </p:nvSpPr>
          <p:spPr>
            <a:xfrm>
              <a:off x="6688243" y="2677444"/>
              <a:ext cx="115998" cy="48989"/>
            </a:xfrm>
            <a:custGeom>
              <a:avLst/>
              <a:gdLst/>
              <a:ahLst/>
              <a:cxnLst/>
              <a:rect l="l" t="t" r="r" b="b"/>
              <a:pathLst>
                <a:path w="2401" h="1014" extrusionOk="0">
                  <a:moveTo>
                    <a:pt x="1049" y="1"/>
                  </a:moveTo>
                  <a:cubicBezTo>
                    <a:pt x="521" y="1"/>
                    <a:pt x="77" y="259"/>
                    <a:pt x="64" y="271"/>
                  </a:cubicBezTo>
                  <a:cubicBezTo>
                    <a:pt x="17" y="303"/>
                    <a:pt x="1" y="350"/>
                    <a:pt x="17" y="397"/>
                  </a:cubicBezTo>
                  <a:cubicBezTo>
                    <a:pt x="40" y="433"/>
                    <a:pt x="82" y="451"/>
                    <a:pt x="121" y="451"/>
                  </a:cubicBezTo>
                  <a:cubicBezTo>
                    <a:pt x="134" y="451"/>
                    <a:pt x="147" y="449"/>
                    <a:pt x="159" y="445"/>
                  </a:cubicBezTo>
                  <a:cubicBezTo>
                    <a:pt x="159" y="432"/>
                    <a:pt x="577" y="201"/>
                    <a:pt x="1057" y="201"/>
                  </a:cubicBezTo>
                  <a:cubicBezTo>
                    <a:pt x="1182" y="201"/>
                    <a:pt x="1311" y="216"/>
                    <a:pt x="1437" y="255"/>
                  </a:cubicBezTo>
                  <a:cubicBezTo>
                    <a:pt x="1769" y="350"/>
                    <a:pt x="2021" y="587"/>
                    <a:pt x="2211" y="950"/>
                  </a:cubicBezTo>
                  <a:cubicBezTo>
                    <a:pt x="2227" y="997"/>
                    <a:pt x="2258" y="1013"/>
                    <a:pt x="2290" y="1013"/>
                  </a:cubicBezTo>
                  <a:cubicBezTo>
                    <a:pt x="2306" y="1013"/>
                    <a:pt x="2321" y="1013"/>
                    <a:pt x="2337" y="997"/>
                  </a:cubicBezTo>
                  <a:cubicBezTo>
                    <a:pt x="2385" y="981"/>
                    <a:pt x="2400" y="918"/>
                    <a:pt x="2385" y="871"/>
                  </a:cubicBezTo>
                  <a:cubicBezTo>
                    <a:pt x="2179" y="445"/>
                    <a:pt x="1864" y="176"/>
                    <a:pt x="1485" y="66"/>
                  </a:cubicBezTo>
                  <a:cubicBezTo>
                    <a:pt x="1338" y="19"/>
                    <a:pt x="1191" y="1"/>
                    <a:pt x="10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grpSp>
      <p:sp>
        <p:nvSpPr>
          <p:cNvPr id="30" name="Google Shape;1201;p35"/>
          <p:cNvSpPr/>
          <p:nvPr/>
        </p:nvSpPr>
        <p:spPr>
          <a:xfrm>
            <a:off x="1866793" y="913797"/>
            <a:ext cx="137596" cy="127668"/>
          </a:xfrm>
          <a:custGeom>
            <a:avLst/>
            <a:gdLst/>
            <a:ahLst/>
            <a:cxnLst/>
            <a:rect l="l" t="t" r="r" b="b"/>
            <a:pathLst>
              <a:path w="1469" h="1363" extrusionOk="0">
                <a:moveTo>
                  <a:pt x="756" y="196"/>
                </a:moveTo>
                <a:cubicBezTo>
                  <a:pt x="859" y="196"/>
                  <a:pt x="965" y="230"/>
                  <a:pt x="1058" y="303"/>
                </a:cubicBezTo>
                <a:cubicBezTo>
                  <a:pt x="1152" y="382"/>
                  <a:pt x="1216" y="492"/>
                  <a:pt x="1231" y="618"/>
                </a:cubicBezTo>
                <a:cubicBezTo>
                  <a:pt x="1263" y="745"/>
                  <a:pt x="1216" y="871"/>
                  <a:pt x="1137" y="981"/>
                </a:cubicBezTo>
                <a:cubicBezTo>
                  <a:pt x="1045" y="1101"/>
                  <a:pt x="905" y="1167"/>
                  <a:pt x="760" y="1167"/>
                </a:cubicBezTo>
                <a:cubicBezTo>
                  <a:pt x="656" y="1167"/>
                  <a:pt x="550" y="1133"/>
                  <a:pt x="458" y="1060"/>
                </a:cubicBezTo>
                <a:cubicBezTo>
                  <a:pt x="253" y="903"/>
                  <a:pt x="205" y="603"/>
                  <a:pt x="379" y="382"/>
                </a:cubicBezTo>
                <a:cubicBezTo>
                  <a:pt x="471" y="262"/>
                  <a:pt x="611" y="196"/>
                  <a:pt x="756" y="196"/>
                </a:cubicBezTo>
                <a:close/>
                <a:moveTo>
                  <a:pt x="770" y="0"/>
                </a:moveTo>
                <a:cubicBezTo>
                  <a:pt x="565" y="0"/>
                  <a:pt x="360" y="95"/>
                  <a:pt x="221" y="271"/>
                </a:cubicBezTo>
                <a:cubicBezTo>
                  <a:pt x="0" y="555"/>
                  <a:pt x="47" y="997"/>
                  <a:pt x="347" y="1218"/>
                </a:cubicBezTo>
                <a:cubicBezTo>
                  <a:pt x="471" y="1316"/>
                  <a:pt x="616" y="1363"/>
                  <a:pt x="760" y="1363"/>
                </a:cubicBezTo>
                <a:cubicBezTo>
                  <a:pt x="964" y="1363"/>
                  <a:pt x="1165" y="1268"/>
                  <a:pt x="1294" y="1092"/>
                </a:cubicBezTo>
                <a:cubicBezTo>
                  <a:pt x="1421" y="950"/>
                  <a:pt x="1468" y="776"/>
                  <a:pt x="1437" y="603"/>
                </a:cubicBezTo>
                <a:cubicBezTo>
                  <a:pt x="1421" y="413"/>
                  <a:pt x="1326" y="255"/>
                  <a:pt x="1184" y="145"/>
                </a:cubicBezTo>
                <a:cubicBezTo>
                  <a:pt x="1060" y="47"/>
                  <a:pt x="915" y="0"/>
                  <a:pt x="77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 name="Google Shape;8552;p56"/>
          <p:cNvSpPr/>
          <p:nvPr/>
        </p:nvSpPr>
        <p:spPr>
          <a:xfrm rot="10800000" flipH="1">
            <a:off x="245290" y="239252"/>
            <a:ext cx="2955600" cy="745053"/>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400"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 name="TextBox 31"/>
          <p:cNvSpPr txBox="1"/>
          <p:nvPr/>
        </p:nvSpPr>
        <p:spPr>
          <a:xfrm>
            <a:off x="486597" y="405860"/>
            <a:ext cx="247856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vi-VN"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rPr>
              <a:t>Listen</a:t>
            </a:r>
            <a:r>
              <a:rPr kumimoji="0" lang="en-US"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rPr>
              <a:t> and read</a:t>
            </a:r>
            <a:r>
              <a:rPr kumimoji="0" lang="vi-VN"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rPr>
              <a:t>.</a:t>
            </a:r>
            <a:endParaRPr kumimoji="0" lang="en-US"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endParaRPr>
          </a:p>
        </p:txBody>
      </p:sp>
      <p:sp>
        <p:nvSpPr>
          <p:cNvPr id="34" name="TextBox 33"/>
          <p:cNvSpPr txBox="1"/>
          <p:nvPr/>
        </p:nvSpPr>
        <p:spPr>
          <a:xfrm>
            <a:off x="8315739" y="4717976"/>
            <a:ext cx="184731" cy="369332"/>
          </a:xfrm>
          <a:prstGeom prst="rect">
            <a:avLst/>
          </a:prstGeom>
          <a:noFill/>
        </p:spPr>
        <p:txBody>
          <a:bodyPr wrap="none" rtlCol="0">
            <a:spAutoFit/>
          </a:bodyPr>
          <a:lstStyle/>
          <a:p>
            <a:endParaRPr lang="en-US" dirty="0"/>
          </a:p>
        </p:txBody>
      </p:sp>
      <p:grpSp>
        <p:nvGrpSpPr>
          <p:cNvPr id="35" name="Google Shape;889;p34"/>
          <p:cNvGrpSpPr/>
          <p:nvPr/>
        </p:nvGrpSpPr>
        <p:grpSpPr>
          <a:xfrm>
            <a:off x="4611202" y="6144726"/>
            <a:ext cx="667607" cy="614827"/>
            <a:chOff x="751980" y="3316918"/>
            <a:chExt cx="366885" cy="330554"/>
          </a:xfrm>
        </p:grpSpPr>
        <p:sp>
          <p:nvSpPr>
            <p:cNvPr id="36" name="Google Shape;890;p34"/>
            <p:cNvSpPr/>
            <p:nvPr/>
          </p:nvSpPr>
          <p:spPr>
            <a:xfrm>
              <a:off x="751980" y="3316918"/>
              <a:ext cx="366885" cy="330554"/>
            </a:xfrm>
            <a:custGeom>
              <a:avLst/>
              <a:gdLst/>
              <a:ahLst/>
              <a:cxnLst/>
              <a:rect l="l" t="t" r="r" b="b"/>
              <a:pathLst>
                <a:path w="7594" h="6842" extrusionOk="0">
                  <a:moveTo>
                    <a:pt x="3004" y="1"/>
                  </a:moveTo>
                  <a:cubicBezTo>
                    <a:pt x="2919" y="1"/>
                    <a:pt x="2829" y="18"/>
                    <a:pt x="2732" y="56"/>
                  </a:cubicBezTo>
                  <a:cubicBezTo>
                    <a:pt x="1185" y="656"/>
                    <a:pt x="2590" y="2124"/>
                    <a:pt x="2590" y="2124"/>
                  </a:cubicBezTo>
                  <a:cubicBezTo>
                    <a:pt x="2590" y="2124"/>
                    <a:pt x="2004" y="1892"/>
                    <a:pt x="1430" y="1892"/>
                  </a:cubicBezTo>
                  <a:cubicBezTo>
                    <a:pt x="1057" y="1892"/>
                    <a:pt x="689" y="1990"/>
                    <a:pt x="490" y="2313"/>
                  </a:cubicBezTo>
                  <a:cubicBezTo>
                    <a:pt x="1" y="3119"/>
                    <a:pt x="1895" y="3703"/>
                    <a:pt x="1895" y="3703"/>
                  </a:cubicBezTo>
                  <a:cubicBezTo>
                    <a:pt x="1895" y="3703"/>
                    <a:pt x="238" y="4934"/>
                    <a:pt x="885" y="5644"/>
                  </a:cubicBezTo>
                  <a:cubicBezTo>
                    <a:pt x="1042" y="5817"/>
                    <a:pt x="1229" y="5886"/>
                    <a:pt x="1429" y="5886"/>
                  </a:cubicBezTo>
                  <a:cubicBezTo>
                    <a:pt x="2211" y="5886"/>
                    <a:pt x="3173" y="4824"/>
                    <a:pt x="3174" y="4823"/>
                  </a:cubicBezTo>
                  <a:lnTo>
                    <a:pt x="3174" y="4823"/>
                  </a:lnTo>
                  <a:cubicBezTo>
                    <a:pt x="3174" y="4824"/>
                    <a:pt x="3095" y="6842"/>
                    <a:pt x="4192" y="6842"/>
                  </a:cubicBezTo>
                  <a:cubicBezTo>
                    <a:pt x="4299" y="6842"/>
                    <a:pt x="4417" y="6823"/>
                    <a:pt x="4547" y="6781"/>
                  </a:cubicBezTo>
                  <a:cubicBezTo>
                    <a:pt x="6031" y="6291"/>
                    <a:pt x="5021" y="4681"/>
                    <a:pt x="5020" y="4681"/>
                  </a:cubicBezTo>
                  <a:lnTo>
                    <a:pt x="5020" y="4681"/>
                  </a:lnTo>
                  <a:cubicBezTo>
                    <a:pt x="5021" y="4681"/>
                    <a:pt x="5646" y="4988"/>
                    <a:pt x="6235" y="4988"/>
                  </a:cubicBezTo>
                  <a:cubicBezTo>
                    <a:pt x="6637" y="4988"/>
                    <a:pt x="7023" y="4846"/>
                    <a:pt x="7183" y="4366"/>
                  </a:cubicBezTo>
                  <a:cubicBezTo>
                    <a:pt x="7593" y="3182"/>
                    <a:pt x="5715" y="2929"/>
                    <a:pt x="5715" y="2929"/>
                  </a:cubicBezTo>
                  <a:cubicBezTo>
                    <a:pt x="5715" y="2929"/>
                    <a:pt x="7167" y="1209"/>
                    <a:pt x="5936" y="719"/>
                  </a:cubicBezTo>
                  <a:cubicBezTo>
                    <a:pt x="5757" y="650"/>
                    <a:pt x="5592" y="620"/>
                    <a:pt x="5441" y="620"/>
                  </a:cubicBezTo>
                  <a:cubicBezTo>
                    <a:pt x="4489" y="620"/>
                    <a:pt x="4089" y="1808"/>
                    <a:pt x="4089" y="1808"/>
                  </a:cubicBezTo>
                  <a:cubicBezTo>
                    <a:pt x="4089" y="1808"/>
                    <a:pt x="3866" y="1"/>
                    <a:pt x="300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37" name="Google Shape;891;p34"/>
            <p:cNvSpPr/>
            <p:nvPr/>
          </p:nvSpPr>
          <p:spPr>
            <a:xfrm>
              <a:off x="977744" y="3397214"/>
              <a:ext cx="42757" cy="43723"/>
            </a:xfrm>
            <a:custGeom>
              <a:avLst/>
              <a:gdLst/>
              <a:ahLst/>
              <a:cxnLst/>
              <a:rect l="l" t="t" r="r" b="b"/>
              <a:pathLst>
                <a:path w="885" h="905" extrusionOk="0">
                  <a:moveTo>
                    <a:pt x="774" y="0"/>
                  </a:moveTo>
                  <a:cubicBezTo>
                    <a:pt x="750" y="0"/>
                    <a:pt x="726" y="12"/>
                    <a:pt x="711" y="36"/>
                  </a:cubicBezTo>
                  <a:cubicBezTo>
                    <a:pt x="553" y="162"/>
                    <a:pt x="63" y="604"/>
                    <a:pt x="16" y="778"/>
                  </a:cubicBezTo>
                  <a:cubicBezTo>
                    <a:pt x="0" y="825"/>
                    <a:pt x="32" y="888"/>
                    <a:pt x="79" y="904"/>
                  </a:cubicBezTo>
                  <a:lnTo>
                    <a:pt x="111" y="904"/>
                  </a:lnTo>
                  <a:cubicBezTo>
                    <a:pt x="158" y="904"/>
                    <a:pt x="190" y="872"/>
                    <a:pt x="205" y="841"/>
                  </a:cubicBezTo>
                  <a:cubicBezTo>
                    <a:pt x="221" y="746"/>
                    <a:pt x="553" y="430"/>
                    <a:pt x="837" y="178"/>
                  </a:cubicBezTo>
                  <a:cubicBezTo>
                    <a:pt x="868" y="146"/>
                    <a:pt x="884" y="83"/>
                    <a:pt x="837" y="36"/>
                  </a:cubicBezTo>
                  <a:cubicBezTo>
                    <a:pt x="821" y="12"/>
                    <a:pt x="797" y="0"/>
                    <a:pt x="7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38" name="Google Shape;892;p34"/>
            <p:cNvSpPr/>
            <p:nvPr/>
          </p:nvSpPr>
          <p:spPr>
            <a:xfrm>
              <a:off x="888511" y="3376198"/>
              <a:ext cx="29036" cy="50245"/>
            </a:xfrm>
            <a:custGeom>
              <a:avLst/>
              <a:gdLst/>
              <a:ahLst/>
              <a:cxnLst/>
              <a:rect l="l" t="t" r="r" b="b"/>
              <a:pathLst>
                <a:path w="601" h="1040" extrusionOk="0">
                  <a:moveTo>
                    <a:pt x="113" y="0"/>
                  </a:moveTo>
                  <a:cubicBezTo>
                    <a:pt x="97" y="0"/>
                    <a:pt x="81" y="4"/>
                    <a:pt x="63" y="13"/>
                  </a:cubicBezTo>
                  <a:cubicBezTo>
                    <a:pt x="16" y="29"/>
                    <a:pt x="0" y="92"/>
                    <a:pt x="32" y="139"/>
                  </a:cubicBezTo>
                  <a:cubicBezTo>
                    <a:pt x="206" y="487"/>
                    <a:pt x="379" y="881"/>
                    <a:pt x="395" y="944"/>
                  </a:cubicBezTo>
                  <a:cubicBezTo>
                    <a:pt x="395" y="992"/>
                    <a:pt x="442" y="1039"/>
                    <a:pt x="490" y="1039"/>
                  </a:cubicBezTo>
                  <a:lnTo>
                    <a:pt x="505" y="1039"/>
                  </a:lnTo>
                  <a:cubicBezTo>
                    <a:pt x="553" y="1023"/>
                    <a:pt x="600" y="976"/>
                    <a:pt x="584" y="929"/>
                  </a:cubicBezTo>
                  <a:cubicBezTo>
                    <a:pt x="584" y="818"/>
                    <a:pt x="316" y="281"/>
                    <a:pt x="206" y="60"/>
                  </a:cubicBezTo>
                  <a:cubicBezTo>
                    <a:pt x="183" y="26"/>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39" name="Google Shape;893;p34"/>
            <p:cNvSpPr/>
            <p:nvPr/>
          </p:nvSpPr>
          <p:spPr>
            <a:xfrm>
              <a:off x="809182" y="3455334"/>
              <a:ext cx="66381" cy="23721"/>
            </a:xfrm>
            <a:custGeom>
              <a:avLst/>
              <a:gdLst/>
              <a:ahLst/>
              <a:cxnLst/>
              <a:rect l="l" t="t" r="r" b="b"/>
              <a:pathLst>
                <a:path w="1374" h="491" extrusionOk="0">
                  <a:moveTo>
                    <a:pt x="127" y="1"/>
                  </a:moveTo>
                  <a:cubicBezTo>
                    <a:pt x="64" y="1"/>
                    <a:pt x="16" y="33"/>
                    <a:pt x="16" y="96"/>
                  </a:cubicBezTo>
                  <a:cubicBezTo>
                    <a:pt x="1" y="143"/>
                    <a:pt x="48" y="190"/>
                    <a:pt x="95" y="206"/>
                  </a:cubicBezTo>
                  <a:cubicBezTo>
                    <a:pt x="95" y="206"/>
                    <a:pt x="774" y="301"/>
                    <a:pt x="1232" y="490"/>
                  </a:cubicBezTo>
                  <a:lnTo>
                    <a:pt x="1263" y="490"/>
                  </a:lnTo>
                  <a:cubicBezTo>
                    <a:pt x="1295" y="490"/>
                    <a:pt x="1342" y="475"/>
                    <a:pt x="1358" y="443"/>
                  </a:cubicBezTo>
                  <a:cubicBezTo>
                    <a:pt x="1374" y="380"/>
                    <a:pt x="1342" y="332"/>
                    <a:pt x="1295" y="301"/>
                  </a:cubicBezTo>
                  <a:cubicBezTo>
                    <a:pt x="821" y="111"/>
                    <a:pt x="143" y="17"/>
                    <a:pt x="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0" name="Google Shape;894;p34"/>
            <p:cNvSpPr/>
            <p:nvPr/>
          </p:nvSpPr>
          <p:spPr>
            <a:xfrm>
              <a:off x="847300" y="3521860"/>
              <a:ext cx="34399" cy="34205"/>
            </a:xfrm>
            <a:custGeom>
              <a:avLst/>
              <a:gdLst/>
              <a:ahLst/>
              <a:cxnLst/>
              <a:rect l="l" t="t" r="r" b="b"/>
              <a:pathLst>
                <a:path w="712" h="708" extrusionOk="0">
                  <a:moveTo>
                    <a:pt x="611" y="0"/>
                  </a:moveTo>
                  <a:cubicBezTo>
                    <a:pt x="597" y="0"/>
                    <a:pt x="582" y="4"/>
                    <a:pt x="569" y="13"/>
                  </a:cubicBezTo>
                  <a:cubicBezTo>
                    <a:pt x="553" y="13"/>
                    <a:pt x="17" y="218"/>
                    <a:pt x="1" y="597"/>
                  </a:cubicBezTo>
                  <a:cubicBezTo>
                    <a:pt x="1" y="644"/>
                    <a:pt x="32" y="692"/>
                    <a:pt x="96" y="692"/>
                  </a:cubicBezTo>
                  <a:lnTo>
                    <a:pt x="96" y="708"/>
                  </a:lnTo>
                  <a:cubicBezTo>
                    <a:pt x="143" y="708"/>
                    <a:pt x="190" y="660"/>
                    <a:pt x="190" y="613"/>
                  </a:cubicBezTo>
                  <a:cubicBezTo>
                    <a:pt x="206" y="408"/>
                    <a:pt x="522" y="234"/>
                    <a:pt x="632" y="187"/>
                  </a:cubicBezTo>
                  <a:cubicBezTo>
                    <a:pt x="695" y="171"/>
                    <a:pt x="711" y="108"/>
                    <a:pt x="695" y="60"/>
                  </a:cubicBezTo>
                  <a:cubicBezTo>
                    <a:pt x="684" y="26"/>
                    <a:pt x="648" y="0"/>
                    <a:pt x="6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1" name="Google Shape;895;p34"/>
            <p:cNvSpPr/>
            <p:nvPr/>
          </p:nvSpPr>
          <p:spPr>
            <a:xfrm>
              <a:off x="948757" y="3542876"/>
              <a:ext cx="22900" cy="50583"/>
            </a:xfrm>
            <a:custGeom>
              <a:avLst/>
              <a:gdLst/>
              <a:ahLst/>
              <a:cxnLst/>
              <a:rect l="l" t="t" r="r" b="b"/>
              <a:pathLst>
                <a:path w="474" h="1047" extrusionOk="0">
                  <a:moveTo>
                    <a:pt x="111" y="0"/>
                  </a:moveTo>
                  <a:cubicBezTo>
                    <a:pt x="101" y="0"/>
                    <a:pt x="90" y="1"/>
                    <a:pt x="79" y="4"/>
                  </a:cubicBezTo>
                  <a:cubicBezTo>
                    <a:pt x="32" y="20"/>
                    <a:pt x="0" y="83"/>
                    <a:pt x="16" y="131"/>
                  </a:cubicBezTo>
                  <a:lnTo>
                    <a:pt x="269" y="983"/>
                  </a:lnTo>
                  <a:cubicBezTo>
                    <a:pt x="284" y="1030"/>
                    <a:pt x="316" y="1046"/>
                    <a:pt x="363" y="1046"/>
                  </a:cubicBezTo>
                  <a:lnTo>
                    <a:pt x="395" y="1046"/>
                  </a:lnTo>
                  <a:cubicBezTo>
                    <a:pt x="442" y="1030"/>
                    <a:pt x="474" y="983"/>
                    <a:pt x="458" y="920"/>
                  </a:cubicBezTo>
                  <a:lnTo>
                    <a:pt x="206" y="67"/>
                  </a:lnTo>
                  <a:cubicBezTo>
                    <a:pt x="193" y="28"/>
                    <a:pt x="158" y="0"/>
                    <a:pt x="1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2" name="Google Shape;896;p34"/>
            <p:cNvSpPr/>
            <p:nvPr/>
          </p:nvSpPr>
          <p:spPr>
            <a:xfrm>
              <a:off x="1001369" y="3496351"/>
              <a:ext cx="54207" cy="17779"/>
            </a:xfrm>
            <a:custGeom>
              <a:avLst/>
              <a:gdLst/>
              <a:ahLst/>
              <a:cxnLst/>
              <a:rect l="l" t="t" r="r" b="b"/>
              <a:pathLst>
                <a:path w="1122" h="368" extrusionOk="0">
                  <a:moveTo>
                    <a:pt x="153" y="1"/>
                  </a:moveTo>
                  <a:cubicBezTo>
                    <a:pt x="132" y="1"/>
                    <a:pt x="112" y="2"/>
                    <a:pt x="95" y="4"/>
                  </a:cubicBezTo>
                  <a:cubicBezTo>
                    <a:pt x="32" y="4"/>
                    <a:pt x="1" y="52"/>
                    <a:pt x="1" y="115"/>
                  </a:cubicBezTo>
                  <a:cubicBezTo>
                    <a:pt x="14" y="156"/>
                    <a:pt x="52" y="197"/>
                    <a:pt x="92" y="197"/>
                  </a:cubicBezTo>
                  <a:cubicBezTo>
                    <a:pt x="98" y="197"/>
                    <a:pt x="105" y="196"/>
                    <a:pt x="111" y="194"/>
                  </a:cubicBezTo>
                  <a:cubicBezTo>
                    <a:pt x="120" y="193"/>
                    <a:pt x="131" y="192"/>
                    <a:pt x="143" y="192"/>
                  </a:cubicBezTo>
                  <a:cubicBezTo>
                    <a:pt x="314" y="192"/>
                    <a:pt x="743" y="294"/>
                    <a:pt x="979" y="367"/>
                  </a:cubicBezTo>
                  <a:lnTo>
                    <a:pt x="1011" y="367"/>
                  </a:lnTo>
                  <a:cubicBezTo>
                    <a:pt x="1058" y="367"/>
                    <a:pt x="1090" y="336"/>
                    <a:pt x="1106" y="304"/>
                  </a:cubicBezTo>
                  <a:cubicBezTo>
                    <a:pt x="1121" y="241"/>
                    <a:pt x="1090" y="194"/>
                    <a:pt x="1042" y="178"/>
                  </a:cubicBezTo>
                  <a:cubicBezTo>
                    <a:pt x="969" y="163"/>
                    <a:pt x="412" y="1"/>
                    <a:pt x="15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3" name="Google Shape;897;p34"/>
            <p:cNvSpPr/>
            <p:nvPr/>
          </p:nvSpPr>
          <p:spPr>
            <a:xfrm>
              <a:off x="864113" y="3414268"/>
              <a:ext cx="154842" cy="144744"/>
            </a:xfrm>
            <a:custGeom>
              <a:avLst/>
              <a:gdLst/>
              <a:ahLst/>
              <a:cxnLst/>
              <a:rect l="l" t="t" r="r" b="b"/>
              <a:pathLst>
                <a:path w="3205" h="2996" extrusionOk="0">
                  <a:moveTo>
                    <a:pt x="1611" y="1"/>
                  </a:moveTo>
                  <a:cubicBezTo>
                    <a:pt x="873" y="1"/>
                    <a:pt x="228" y="541"/>
                    <a:pt x="126" y="1293"/>
                  </a:cubicBezTo>
                  <a:cubicBezTo>
                    <a:pt x="0" y="2114"/>
                    <a:pt x="584" y="2871"/>
                    <a:pt x="1405" y="2982"/>
                  </a:cubicBezTo>
                  <a:cubicBezTo>
                    <a:pt x="1472" y="2991"/>
                    <a:pt x="1539" y="2996"/>
                    <a:pt x="1606" y="2996"/>
                  </a:cubicBezTo>
                  <a:cubicBezTo>
                    <a:pt x="2332" y="2996"/>
                    <a:pt x="2978" y="2456"/>
                    <a:pt x="3094" y="1703"/>
                  </a:cubicBezTo>
                  <a:cubicBezTo>
                    <a:pt x="3205" y="883"/>
                    <a:pt x="2636" y="125"/>
                    <a:pt x="1815" y="14"/>
                  </a:cubicBezTo>
                  <a:cubicBezTo>
                    <a:pt x="1747" y="5"/>
                    <a:pt x="1679" y="1"/>
                    <a:pt x="161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4" name="Google Shape;898;p34"/>
            <p:cNvSpPr/>
            <p:nvPr/>
          </p:nvSpPr>
          <p:spPr>
            <a:xfrm>
              <a:off x="939577" y="3434463"/>
              <a:ext cx="42032" cy="43819"/>
            </a:xfrm>
            <a:custGeom>
              <a:avLst/>
              <a:gdLst/>
              <a:ahLst/>
              <a:cxnLst/>
              <a:rect l="l" t="t" r="r" b="b"/>
              <a:pathLst>
                <a:path w="870" h="907" extrusionOk="0">
                  <a:moveTo>
                    <a:pt x="544" y="1"/>
                  </a:moveTo>
                  <a:cubicBezTo>
                    <a:pt x="531" y="1"/>
                    <a:pt x="518" y="3"/>
                    <a:pt x="506" y="7"/>
                  </a:cubicBezTo>
                  <a:cubicBezTo>
                    <a:pt x="459" y="23"/>
                    <a:pt x="427" y="86"/>
                    <a:pt x="459" y="133"/>
                  </a:cubicBezTo>
                  <a:cubicBezTo>
                    <a:pt x="538" y="354"/>
                    <a:pt x="601" y="591"/>
                    <a:pt x="601" y="701"/>
                  </a:cubicBezTo>
                  <a:cubicBezTo>
                    <a:pt x="490" y="638"/>
                    <a:pt x="317" y="386"/>
                    <a:pt x="190" y="165"/>
                  </a:cubicBezTo>
                  <a:cubicBezTo>
                    <a:pt x="179" y="129"/>
                    <a:pt x="140" y="111"/>
                    <a:pt x="102" y="111"/>
                  </a:cubicBezTo>
                  <a:cubicBezTo>
                    <a:pt x="89" y="111"/>
                    <a:pt x="76" y="113"/>
                    <a:pt x="64" y="117"/>
                  </a:cubicBezTo>
                  <a:cubicBezTo>
                    <a:pt x="17" y="149"/>
                    <a:pt x="1" y="212"/>
                    <a:pt x="17" y="259"/>
                  </a:cubicBezTo>
                  <a:cubicBezTo>
                    <a:pt x="96" y="401"/>
                    <a:pt x="364" y="875"/>
                    <a:pt x="617" y="907"/>
                  </a:cubicBezTo>
                  <a:lnTo>
                    <a:pt x="632" y="907"/>
                  </a:lnTo>
                  <a:cubicBezTo>
                    <a:pt x="680" y="907"/>
                    <a:pt x="727" y="875"/>
                    <a:pt x="759" y="843"/>
                  </a:cubicBezTo>
                  <a:cubicBezTo>
                    <a:pt x="869" y="701"/>
                    <a:pt x="727" y="291"/>
                    <a:pt x="632" y="54"/>
                  </a:cubicBezTo>
                  <a:cubicBezTo>
                    <a:pt x="621" y="19"/>
                    <a:pt x="582" y="1"/>
                    <a:pt x="54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5" name="Google Shape;899;p34"/>
            <p:cNvSpPr/>
            <p:nvPr/>
          </p:nvSpPr>
          <p:spPr>
            <a:xfrm>
              <a:off x="933490" y="3487172"/>
              <a:ext cx="45027" cy="49086"/>
            </a:xfrm>
            <a:custGeom>
              <a:avLst/>
              <a:gdLst/>
              <a:ahLst/>
              <a:cxnLst/>
              <a:rect l="l" t="t" r="r" b="b"/>
              <a:pathLst>
                <a:path w="932" h="1016" extrusionOk="0">
                  <a:moveTo>
                    <a:pt x="680" y="1"/>
                  </a:moveTo>
                  <a:cubicBezTo>
                    <a:pt x="670" y="1"/>
                    <a:pt x="659" y="2"/>
                    <a:pt x="648" y="5"/>
                  </a:cubicBezTo>
                  <a:cubicBezTo>
                    <a:pt x="600" y="5"/>
                    <a:pt x="569" y="68"/>
                    <a:pt x="585" y="115"/>
                  </a:cubicBezTo>
                  <a:cubicBezTo>
                    <a:pt x="664" y="431"/>
                    <a:pt x="679" y="763"/>
                    <a:pt x="632" y="810"/>
                  </a:cubicBezTo>
                  <a:cubicBezTo>
                    <a:pt x="616" y="810"/>
                    <a:pt x="506" y="810"/>
                    <a:pt x="190" y="384"/>
                  </a:cubicBezTo>
                  <a:cubicBezTo>
                    <a:pt x="164" y="358"/>
                    <a:pt x="138" y="346"/>
                    <a:pt x="112" y="346"/>
                  </a:cubicBezTo>
                  <a:cubicBezTo>
                    <a:pt x="91" y="346"/>
                    <a:pt x="69" y="354"/>
                    <a:pt x="48" y="368"/>
                  </a:cubicBezTo>
                  <a:cubicBezTo>
                    <a:pt x="1" y="400"/>
                    <a:pt x="1" y="463"/>
                    <a:pt x="32" y="510"/>
                  </a:cubicBezTo>
                  <a:cubicBezTo>
                    <a:pt x="295" y="850"/>
                    <a:pt x="467" y="1009"/>
                    <a:pt x="622" y="1015"/>
                  </a:cubicBezTo>
                  <a:lnTo>
                    <a:pt x="622" y="1015"/>
                  </a:lnTo>
                  <a:cubicBezTo>
                    <a:pt x="652" y="1013"/>
                    <a:pt x="681" y="999"/>
                    <a:pt x="711" y="999"/>
                  </a:cubicBezTo>
                  <a:cubicBezTo>
                    <a:pt x="932" y="889"/>
                    <a:pt x="837" y="368"/>
                    <a:pt x="774" y="68"/>
                  </a:cubicBezTo>
                  <a:cubicBezTo>
                    <a:pt x="761" y="29"/>
                    <a:pt x="727" y="1"/>
                    <a:pt x="680" y="1"/>
                  </a:cubicBezTo>
                  <a:close/>
                  <a:moveTo>
                    <a:pt x="622" y="1015"/>
                  </a:moveTo>
                  <a:lnTo>
                    <a:pt x="622" y="1015"/>
                  </a:lnTo>
                  <a:cubicBezTo>
                    <a:pt x="620" y="1015"/>
                    <a:pt x="618" y="1015"/>
                    <a:pt x="616" y="1015"/>
                  </a:cubicBezTo>
                  <a:lnTo>
                    <a:pt x="632" y="1015"/>
                  </a:lnTo>
                  <a:cubicBezTo>
                    <a:pt x="629" y="1015"/>
                    <a:pt x="626" y="1015"/>
                    <a:pt x="622" y="1015"/>
                  </a:cubicBezTo>
                  <a:close/>
                </a:path>
              </a:pathLst>
            </a:custGeom>
            <a:solidFill>
              <a:srgbClr val="261D2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6" name="Google Shape;900;p34"/>
            <p:cNvSpPr/>
            <p:nvPr/>
          </p:nvSpPr>
          <p:spPr>
            <a:xfrm>
              <a:off x="885467" y="3455527"/>
              <a:ext cx="45800" cy="47153"/>
            </a:xfrm>
            <a:custGeom>
              <a:avLst/>
              <a:gdLst/>
              <a:ahLst/>
              <a:cxnLst/>
              <a:rect l="l" t="t" r="r" b="b"/>
              <a:pathLst>
                <a:path w="948" h="976" extrusionOk="0">
                  <a:moveTo>
                    <a:pt x="595" y="0"/>
                  </a:moveTo>
                  <a:cubicBezTo>
                    <a:pt x="580" y="0"/>
                    <a:pt x="566" y="4"/>
                    <a:pt x="553" y="13"/>
                  </a:cubicBezTo>
                  <a:cubicBezTo>
                    <a:pt x="505" y="29"/>
                    <a:pt x="490" y="92"/>
                    <a:pt x="505" y="139"/>
                  </a:cubicBezTo>
                  <a:cubicBezTo>
                    <a:pt x="616" y="376"/>
                    <a:pt x="711" y="676"/>
                    <a:pt x="647" y="770"/>
                  </a:cubicBezTo>
                  <a:cubicBezTo>
                    <a:pt x="641" y="772"/>
                    <a:pt x="635" y="773"/>
                    <a:pt x="628" y="773"/>
                  </a:cubicBezTo>
                  <a:cubicBezTo>
                    <a:pt x="501" y="773"/>
                    <a:pt x="310" y="491"/>
                    <a:pt x="205" y="281"/>
                  </a:cubicBezTo>
                  <a:cubicBezTo>
                    <a:pt x="194" y="246"/>
                    <a:pt x="155" y="228"/>
                    <a:pt x="117" y="228"/>
                  </a:cubicBezTo>
                  <a:cubicBezTo>
                    <a:pt x="104" y="228"/>
                    <a:pt x="91" y="230"/>
                    <a:pt x="79" y="234"/>
                  </a:cubicBezTo>
                  <a:cubicBezTo>
                    <a:pt x="32" y="265"/>
                    <a:pt x="0" y="328"/>
                    <a:pt x="32" y="376"/>
                  </a:cubicBezTo>
                  <a:cubicBezTo>
                    <a:pt x="79" y="486"/>
                    <a:pt x="332" y="976"/>
                    <a:pt x="632" y="976"/>
                  </a:cubicBezTo>
                  <a:lnTo>
                    <a:pt x="695" y="976"/>
                  </a:lnTo>
                  <a:cubicBezTo>
                    <a:pt x="758" y="960"/>
                    <a:pt x="805" y="913"/>
                    <a:pt x="837" y="849"/>
                  </a:cubicBezTo>
                  <a:cubicBezTo>
                    <a:pt x="947" y="628"/>
                    <a:pt x="726" y="155"/>
                    <a:pt x="695" y="60"/>
                  </a:cubicBezTo>
                  <a:cubicBezTo>
                    <a:pt x="672" y="26"/>
                    <a:pt x="633" y="0"/>
                    <a:pt x="5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grpSp>
      <p:pic>
        <p:nvPicPr>
          <p:cNvPr id="47" name="Track 1.1">
            <a:hlinkClick r:id="" action="ppaction://media"/>
          </p:cNvPr>
          <p:cNvPicPr>
            <a:picLocks noChangeAspect="1"/>
          </p:cNvPicPr>
          <p:nvPr>
            <a:audioFile r:link="rId3"/>
            <p:extLst>
              <p:ext uri="{DAA4B4D4-6D71-4841-9C94-3DE7FCFB9230}">
                <p14:media xmlns:p14="http://schemas.microsoft.com/office/powerpoint/2010/main" r:embed="rId4">
                  <p14:trim st="25059,000000" end="27122,000000"/>
                </p14:media>
              </p:ext>
            </p:extLst>
          </p:nvPr>
        </p:nvPicPr>
        <p:blipFill>
          <a:blip r:embed="rId5"/>
          <a:stretch>
            <a:fillRect/>
          </a:stretch>
        </p:blipFill>
        <p:spPr>
          <a:xfrm>
            <a:off x="10884437" y="-1295696"/>
            <a:ext cx="413501" cy="413501"/>
          </a:xfrm>
          <a:prstGeom prst="rect">
            <a:avLst/>
          </a:prstGeom>
        </p:spPr>
      </p:pic>
      <p:pic>
        <p:nvPicPr>
          <p:cNvPr id="48" name="Track 1.1">
            <a:hlinkClick r:id="" action="ppaction://media"/>
          </p:cNvPr>
          <p:cNvPicPr>
            <a:picLocks noChangeAspect="1"/>
          </p:cNvPicPr>
          <p:nvPr>
            <a:audioFile r:link="rId3"/>
            <p:extLst>
              <p:ext uri="{DAA4B4D4-6D71-4841-9C94-3DE7FCFB9230}">
                <p14:media xmlns:p14="http://schemas.microsoft.com/office/powerpoint/2010/main" r:embed="rId4">
                  <p14:trim st="35323,000000" end="18123,000000"/>
                </p14:media>
              </p:ext>
            </p:extLst>
          </p:nvPr>
        </p:nvPicPr>
        <p:blipFill>
          <a:blip r:embed="rId5"/>
          <a:stretch>
            <a:fillRect/>
          </a:stretch>
        </p:blipFill>
        <p:spPr>
          <a:xfrm>
            <a:off x="11036837" y="-1143296"/>
            <a:ext cx="413501" cy="413501"/>
          </a:xfrm>
          <a:prstGeom prst="rect">
            <a:avLst/>
          </a:prstGeom>
        </p:spPr>
      </p:pic>
      <p:pic>
        <p:nvPicPr>
          <p:cNvPr id="49" name="Track 1.1">
            <a:hlinkClick r:id="" action="ppaction://media"/>
          </p:cNvPr>
          <p:cNvPicPr>
            <a:picLocks noChangeAspect="1"/>
          </p:cNvPicPr>
          <p:nvPr>
            <a:audioFile r:link="rId3"/>
            <p:extLst>
              <p:ext uri="{DAA4B4D4-6D71-4841-9C94-3DE7FCFB9230}">
                <p14:media xmlns:p14="http://schemas.microsoft.com/office/powerpoint/2010/main" r:embed="rId4">
                  <p14:trim st="44608,000000" end="2039,000000"/>
                </p14:media>
              </p:ext>
            </p:extLst>
          </p:nvPr>
        </p:nvPicPr>
        <p:blipFill>
          <a:blip r:embed="rId5"/>
          <a:stretch>
            <a:fillRect/>
          </a:stretch>
        </p:blipFill>
        <p:spPr>
          <a:xfrm>
            <a:off x="11189237" y="-990896"/>
            <a:ext cx="413501" cy="413501"/>
          </a:xfrm>
          <a:prstGeom prst="rect">
            <a:avLst/>
          </a:prstGeom>
        </p:spPr>
      </p:pic>
      <p:pic>
        <p:nvPicPr>
          <p:cNvPr id="51" name="Picture 6" descr="Ghi Chú, Lưu Ý Dính, Giấy, Rượu Scotch"/>
          <p:cNvPicPr>
            <a:picLocks noChangeAspect="1" noChangeArrowheads="1"/>
          </p:cNvPicPr>
          <p:nvPr/>
        </p:nvPicPr>
        <p:blipFill>
          <a:blip r:embed="rId6">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166014" y="3294831"/>
            <a:ext cx="5396141" cy="38699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8" descr="Lưu Ý Dính, Ghi Chú, Chỗ Trố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18817" y="3437064"/>
            <a:ext cx="4095440" cy="3339256"/>
          </a:xfrm>
          <a:prstGeom prst="rect">
            <a:avLst/>
          </a:prstGeom>
          <a:noFill/>
          <a:extLst>
            <a:ext uri="{909E8E84-426E-40DD-AFC4-6F175D3DCCD1}">
              <a14:hiddenFill xmlns:a14="http://schemas.microsoft.com/office/drawing/2010/main">
                <a:solidFill>
                  <a:srgbClr val="FFFFFF"/>
                </a:solidFill>
              </a14:hiddenFill>
            </a:ext>
          </a:extLst>
        </p:spPr>
      </p:pic>
      <p:sp>
        <p:nvSpPr>
          <p:cNvPr id="58" name="TextBox 57"/>
          <p:cNvSpPr txBox="1"/>
          <p:nvPr/>
        </p:nvSpPr>
        <p:spPr>
          <a:xfrm>
            <a:off x="193778" y="3810405"/>
            <a:ext cx="3942157" cy="1246495"/>
          </a:xfrm>
          <a:prstGeom prst="rect">
            <a:avLst/>
          </a:prstGeom>
          <a:noFill/>
        </p:spPr>
        <p:txBody>
          <a:bodyPr wrap="square">
            <a:spAutoFit/>
          </a:bodyPr>
          <a:lstStyle/>
          <a:p>
            <a:r>
              <a:rPr lang="en-US" sz="2500" dirty="0">
                <a:solidFill>
                  <a:srgbClr val="191919"/>
                </a:solidFill>
                <a:latin typeface="Comic Sans MS" panose="030F0702030302020204" pitchFamily="66" charset="0"/>
              </a:rPr>
              <a:t>Before the festival,</a:t>
            </a:r>
            <a:endParaRPr lang="en-US" sz="2500" dirty="0">
              <a:solidFill>
                <a:srgbClr val="191919"/>
              </a:solidFill>
              <a:latin typeface="Comic Sans MS" panose="030F0702030302020204" pitchFamily="66" charset="0"/>
            </a:endParaRPr>
          </a:p>
          <a:p>
            <a:r>
              <a:rPr lang="en-US" sz="2500" dirty="0">
                <a:solidFill>
                  <a:srgbClr val="191919"/>
                </a:solidFill>
                <a:latin typeface="Comic Sans MS" panose="030F0702030302020204" pitchFamily="66" charset="0"/>
              </a:rPr>
              <a:t>people buy </a:t>
            </a:r>
            <a:r>
              <a:rPr lang="en-US" sz="2500" dirty="0" err="1">
                <a:solidFill>
                  <a:srgbClr val="191919"/>
                </a:solidFill>
                <a:latin typeface="Comic Sans MS" panose="030F0702030302020204" pitchFamily="66" charset="0"/>
              </a:rPr>
              <a:t>colourful</a:t>
            </a:r>
            <a:endParaRPr lang="en-US" sz="2500" dirty="0">
              <a:solidFill>
                <a:srgbClr val="191919"/>
              </a:solidFill>
              <a:latin typeface="Comic Sans MS" panose="030F0702030302020204" pitchFamily="66" charset="0"/>
            </a:endParaRPr>
          </a:p>
          <a:p>
            <a:r>
              <a:rPr lang="en-US" sz="2500" dirty="0">
                <a:solidFill>
                  <a:srgbClr val="191919"/>
                </a:solidFill>
                <a:latin typeface="Comic Sans MS" panose="030F0702030302020204" pitchFamily="66" charset="0"/>
              </a:rPr>
              <a:t>powder and paint.</a:t>
            </a:r>
            <a:endParaRPr lang="en-US" sz="2500" dirty="0">
              <a:solidFill>
                <a:srgbClr val="191919"/>
              </a:solidFill>
              <a:latin typeface="Comic Sans MS" panose="030F0702030302020204" pitchFamily="66" charset="0"/>
            </a:endParaRPr>
          </a:p>
        </p:txBody>
      </p:sp>
      <p:sp>
        <p:nvSpPr>
          <p:cNvPr id="59" name="TextBox 58"/>
          <p:cNvSpPr txBox="1"/>
          <p:nvPr/>
        </p:nvSpPr>
        <p:spPr>
          <a:xfrm>
            <a:off x="197906" y="5106692"/>
            <a:ext cx="3942157" cy="1246495"/>
          </a:xfrm>
          <a:prstGeom prst="rect">
            <a:avLst/>
          </a:prstGeom>
          <a:noFill/>
        </p:spPr>
        <p:txBody>
          <a:bodyPr wrap="square">
            <a:spAutoFit/>
          </a:bodyPr>
          <a:lstStyle/>
          <a:p>
            <a:r>
              <a:rPr lang="en-US" sz="2500" dirty="0">
                <a:solidFill>
                  <a:srgbClr val="191919"/>
                </a:solidFill>
                <a:latin typeface="Comic Sans MS" panose="030F0702030302020204" pitchFamily="66" charset="0"/>
              </a:rPr>
              <a:t>The first evening,</a:t>
            </a:r>
            <a:endParaRPr lang="en-US" sz="2500" dirty="0">
              <a:solidFill>
                <a:srgbClr val="191919"/>
              </a:solidFill>
              <a:latin typeface="Comic Sans MS" panose="030F0702030302020204" pitchFamily="66" charset="0"/>
            </a:endParaRPr>
          </a:p>
          <a:p>
            <a:r>
              <a:rPr lang="en-US" sz="2500" dirty="0">
                <a:solidFill>
                  <a:srgbClr val="191919"/>
                </a:solidFill>
                <a:latin typeface="Comic Sans MS" panose="030F0702030302020204" pitchFamily="66" charset="0"/>
              </a:rPr>
              <a:t>there are bonfires to</a:t>
            </a:r>
            <a:endParaRPr lang="en-US" sz="2500" dirty="0">
              <a:solidFill>
                <a:srgbClr val="191919"/>
              </a:solidFill>
              <a:latin typeface="Comic Sans MS" panose="030F0702030302020204" pitchFamily="66" charset="0"/>
            </a:endParaRPr>
          </a:p>
          <a:p>
            <a:r>
              <a:rPr lang="en-US" sz="2500" dirty="0">
                <a:solidFill>
                  <a:srgbClr val="191919"/>
                </a:solidFill>
                <a:latin typeface="Comic Sans MS" panose="030F0702030302020204" pitchFamily="66" charset="0"/>
              </a:rPr>
              <a:t>start the celebration.</a:t>
            </a:r>
            <a:endParaRPr lang="en-US" sz="2500" dirty="0">
              <a:solidFill>
                <a:srgbClr val="191919"/>
              </a:solidFill>
              <a:latin typeface="Comic Sans MS" panose="030F0702030302020204" pitchFamily="66" charset="0"/>
            </a:endParaRPr>
          </a:p>
        </p:txBody>
      </p:sp>
      <p:sp>
        <p:nvSpPr>
          <p:cNvPr id="60" name="TextBox 59"/>
          <p:cNvSpPr txBox="1"/>
          <p:nvPr/>
        </p:nvSpPr>
        <p:spPr>
          <a:xfrm>
            <a:off x="3782115" y="3941490"/>
            <a:ext cx="3942157" cy="1246495"/>
          </a:xfrm>
          <a:prstGeom prst="rect">
            <a:avLst/>
          </a:prstGeom>
          <a:noFill/>
        </p:spPr>
        <p:txBody>
          <a:bodyPr wrap="square">
            <a:spAutoFit/>
          </a:bodyPr>
          <a:lstStyle/>
          <a:p>
            <a:r>
              <a:rPr lang="en-US" sz="2500" dirty="0">
                <a:solidFill>
                  <a:srgbClr val="191919"/>
                </a:solidFill>
                <a:latin typeface="Comic Sans MS" panose="030F0702030302020204" pitchFamily="66" charset="0"/>
              </a:rPr>
              <a:t>The next day, people go on into the streets with the powder and paint.</a:t>
            </a:r>
            <a:endParaRPr lang="en-US" sz="2500" dirty="0">
              <a:solidFill>
                <a:srgbClr val="191919"/>
              </a:solidFill>
              <a:latin typeface="Comic Sans MS" panose="030F0702030302020204" pitchFamily="66" charset="0"/>
            </a:endParaRPr>
          </a:p>
        </p:txBody>
      </p:sp>
      <p:sp>
        <p:nvSpPr>
          <p:cNvPr id="61" name="TextBox 60"/>
          <p:cNvSpPr txBox="1"/>
          <p:nvPr/>
        </p:nvSpPr>
        <p:spPr>
          <a:xfrm>
            <a:off x="3773672" y="5288772"/>
            <a:ext cx="3942157" cy="1246495"/>
          </a:xfrm>
          <a:prstGeom prst="rect">
            <a:avLst/>
          </a:prstGeom>
          <a:noFill/>
        </p:spPr>
        <p:txBody>
          <a:bodyPr wrap="square">
            <a:spAutoFit/>
          </a:bodyPr>
          <a:lstStyle/>
          <a:p>
            <a:r>
              <a:rPr lang="en-US" sz="2500" dirty="0">
                <a:solidFill>
                  <a:srgbClr val="191919"/>
                </a:solidFill>
                <a:latin typeface="Comic Sans MS" panose="030F0702030302020204" pitchFamily="66" charset="0"/>
              </a:rPr>
              <a:t>They throw the </a:t>
            </a:r>
            <a:r>
              <a:rPr lang="en-US" sz="2500" dirty="0" err="1">
                <a:solidFill>
                  <a:srgbClr val="191919"/>
                </a:solidFill>
                <a:latin typeface="Comic Sans MS" panose="030F0702030302020204" pitchFamily="66" charset="0"/>
              </a:rPr>
              <a:t>colours</a:t>
            </a:r>
            <a:r>
              <a:rPr lang="en-US" sz="2500" dirty="0">
                <a:solidFill>
                  <a:srgbClr val="191919"/>
                </a:solidFill>
                <a:latin typeface="Comic Sans MS" panose="030F0702030302020204" pitchFamily="66" charset="0"/>
              </a:rPr>
              <a:t> onto other people and into the air.</a:t>
            </a:r>
            <a:endParaRPr lang="en-US" sz="2500" dirty="0">
              <a:solidFill>
                <a:srgbClr val="191919"/>
              </a:solidFill>
              <a:latin typeface="Comic Sans MS" panose="030F0702030302020204" pitchFamily="66" charset="0"/>
            </a:endParaRPr>
          </a:p>
        </p:txBody>
      </p:sp>
      <p:sp>
        <p:nvSpPr>
          <p:cNvPr id="63" name="TextBox 62"/>
          <p:cNvSpPr txBox="1"/>
          <p:nvPr/>
        </p:nvSpPr>
        <p:spPr>
          <a:xfrm>
            <a:off x="8077105" y="3964552"/>
            <a:ext cx="4224898" cy="477054"/>
          </a:xfrm>
          <a:prstGeom prst="rect">
            <a:avLst/>
          </a:prstGeom>
          <a:noFill/>
        </p:spPr>
        <p:txBody>
          <a:bodyPr wrap="square">
            <a:spAutoFit/>
          </a:bodyPr>
          <a:lstStyle/>
          <a:p>
            <a:r>
              <a:rPr lang="en-US" sz="2500" dirty="0">
                <a:solidFill>
                  <a:srgbClr val="191919"/>
                </a:solidFill>
                <a:latin typeface="Comic Sans MS" panose="030F0702030302020204" pitchFamily="66" charset="0"/>
              </a:rPr>
              <a:t>They sing, dance and play.</a:t>
            </a:r>
            <a:endParaRPr lang="en-US" sz="2500" dirty="0">
              <a:solidFill>
                <a:srgbClr val="191919"/>
              </a:solidFill>
              <a:latin typeface="Comic Sans MS" panose="030F0702030302020204" pitchFamily="66" charset="0"/>
            </a:endParaRPr>
          </a:p>
        </p:txBody>
      </p:sp>
      <p:sp>
        <p:nvSpPr>
          <p:cNvPr id="64" name="TextBox 63"/>
          <p:cNvSpPr txBox="1"/>
          <p:nvPr/>
        </p:nvSpPr>
        <p:spPr>
          <a:xfrm>
            <a:off x="7421368" y="4443448"/>
            <a:ext cx="3801665" cy="477054"/>
          </a:xfrm>
          <a:prstGeom prst="rect">
            <a:avLst/>
          </a:prstGeom>
          <a:noFill/>
        </p:spPr>
        <p:txBody>
          <a:bodyPr wrap="square">
            <a:spAutoFit/>
          </a:bodyPr>
          <a:lstStyle/>
          <a:p>
            <a:r>
              <a:rPr lang="en-US" sz="2500" dirty="0">
                <a:solidFill>
                  <a:srgbClr val="191919"/>
                </a:solidFill>
                <a:latin typeface="Comic Sans MS" panose="030F0702030302020204" pitchFamily="66" charset="0"/>
              </a:rPr>
              <a:t>       Everybody is happy!</a:t>
            </a:r>
            <a:endParaRPr lang="en-US" sz="2500" dirty="0">
              <a:solidFill>
                <a:srgbClr val="191919"/>
              </a:solidFill>
              <a:latin typeface="Comic Sans MS" panose="030F0702030302020204" pitchFamily="66" charset="0"/>
            </a:endParaRPr>
          </a:p>
        </p:txBody>
      </p:sp>
      <p:sp>
        <p:nvSpPr>
          <p:cNvPr id="65" name="TextBox 64"/>
          <p:cNvSpPr txBox="1"/>
          <p:nvPr/>
        </p:nvSpPr>
        <p:spPr>
          <a:xfrm>
            <a:off x="8078576" y="4908439"/>
            <a:ext cx="3786083" cy="1246495"/>
          </a:xfrm>
          <a:prstGeom prst="rect">
            <a:avLst/>
          </a:prstGeom>
          <a:noFill/>
        </p:spPr>
        <p:txBody>
          <a:bodyPr wrap="square">
            <a:spAutoFit/>
          </a:bodyPr>
          <a:lstStyle/>
          <a:p>
            <a:r>
              <a:rPr lang="en-US" sz="2500" dirty="0">
                <a:solidFill>
                  <a:srgbClr val="191919"/>
                </a:solidFill>
                <a:latin typeface="Comic Sans MS" panose="030F0702030302020204" pitchFamily="66" charset="0"/>
              </a:rPr>
              <a:t>The Holi Festival is an exciting, </a:t>
            </a:r>
            <a:r>
              <a:rPr lang="en-US" sz="2500" dirty="0" err="1">
                <a:solidFill>
                  <a:srgbClr val="191919"/>
                </a:solidFill>
                <a:latin typeface="Comic Sans MS" panose="030F0702030302020204" pitchFamily="66" charset="0"/>
              </a:rPr>
              <a:t>colourful</a:t>
            </a:r>
            <a:r>
              <a:rPr lang="en-US" sz="2500" dirty="0">
                <a:solidFill>
                  <a:srgbClr val="191919"/>
                </a:solidFill>
                <a:latin typeface="Comic Sans MS" panose="030F0702030302020204" pitchFamily="66" charset="0"/>
              </a:rPr>
              <a:t> way to start spring.</a:t>
            </a:r>
            <a:endParaRPr lang="en-US" sz="2500" dirty="0">
              <a:solidFill>
                <a:srgbClr val="191919"/>
              </a:solidFill>
              <a:latin typeface="Comic Sans MS" panose="030F0702030302020204" pitchFamily="66" charset="0"/>
            </a:endParaRPr>
          </a:p>
        </p:txBody>
      </p:sp>
      <p:pic>
        <p:nvPicPr>
          <p:cNvPr id="33" name="Track 5.1">
            <a:hlinkClick r:id="" action="ppaction://media"/>
          </p:cNvPr>
          <p:cNvPicPr>
            <a:picLocks noChangeAspect="1"/>
          </p:cNvPicPr>
          <p:nvPr>
            <a:audioFile r:link="rId3"/>
            <p:extLst>
              <p:ext uri="{DAA4B4D4-6D71-4841-9C94-3DE7FCFB9230}">
                <p14:media xmlns:p14="http://schemas.microsoft.com/office/powerpoint/2010/main" r:embed="rId8">
                  <p14:trim st="21069,000000" end="27483,000000"/>
                </p14:media>
              </p:ext>
            </p:extLst>
          </p:nvPr>
        </p:nvPicPr>
        <p:blipFill>
          <a:blip r:embed="rId5"/>
          <a:stretch>
            <a:fillRect/>
          </a:stretch>
        </p:blipFill>
        <p:spPr>
          <a:xfrm>
            <a:off x="185944" y="3443788"/>
            <a:ext cx="406400" cy="406400"/>
          </a:xfrm>
          <a:prstGeom prst="rect">
            <a:avLst/>
          </a:prstGeom>
        </p:spPr>
      </p:pic>
      <p:pic>
        <p:nvPicPr>
          <p:cNvPr id="50" name="Track 5.1">
            <a:hlinkClick r:id="" action="ppaction://media"/>
          </p:cNvPr>
          <p:cNvPicPr>
            <a:picLocks noChangeAspect="1"/>
          </p:cNvPicPr>
          <p:nvPr>
            <a:audioFile r:link="rId3"/>
            <p:extLst>
              <p:ext uri="{DAA4B4D4-6D71-4841-9C94-3DE7FCFB9230}">
                <p14:media xmlns:p14="http://schemas.microsoft.com/office/powerpoint/2010/main" r:embed="rId8">
                  <p14:trim st="26996,000000" end="22460,000000"/>
                </p14:media>
              </p:ext>
            </p:extLst>
          </p:nvPr>
        </p:nvPicPr>
        <p:blipFill>
          <a:blip r:embed="rId5"/>
          <a:stretch>
            <a:fillRect/>
          </a:stretch>
        </p:blipFill>
        <p:spPr>
          <a:xfrm>
            <a:off x="30621" y="5087307"/>
            <a:ext cx="406400" cy="406400"/>
          </a:xfrm>
          <a:prstGeom prst="rect">
            <a:avLst/>
          </a:prstGeom>
        </p:spPr>
      </p:pic>
      <p:pic>
        <p:nvPicPr>
          <p:cNvPr id="52" name="Track 5.1">
            <a:hlinkClick r:id="" action="ppaction://media"/>
          </p:cNvPr>
          <p:cNvPicPr>
            <a:picLocks noChangeAspect="1"/>
          </p:cNvPicPr>
          <p:nvPr>
            <a:audioFile r:link="rId3"/>
            <p:extLst>
              <p:ext uri="{DAA4B4D4-6D71-4841-9C94-3DE7FCFB9230}">
                <p14:media xmlns:p14="http://schemas.microsoft.com/office/powerpoint/2010/main" r:embed="rId8">
                  <p14:trim st="38462,000000" end="11592,000000"/>
                </p14:media>
              </p:ext>
            </p:extLst>
          </p:nvPr>
        </p:nvPicPr>
        <p:blipFill>
          <a:blip r:embed="rId5"/>
          <a:stretch>
            <a:fillRect/>
          </a:stretch>
        </p:blipFill>
        <p:spPr>
          <a:xfrm>
            <a:off x="5870246" y="6054007"/>
            <a:ext cx="406400" cy="406400"/>
          </a:xfrm>
          <a:prstGeom prst="rect">
            <a:avLst/>
          </a:prstGeom>
        </p:spPr>
      </p:pic>
      <p:pic>
        <p:nvPicPr>
          <p:cNvPr id="53" name="Track 5.1">
            <a:hlinkClick r:id="" action="ppaction://media"/>
          </p:cNvPr>
          <p:cNvPicPr>
            <a:picLocks noChangeAspect="1"/>
          </p:cNvPicPr>
          <p:nvPr>
            <a:audioFile r:link="rId3"/>
            <p:extLst>
              <p:ext uri="{DAA4B4D4-6D71-4841-9C94-3DE7FCFB9230}">
                <p14:media xmlns:p14="http://schemas.microsoft.com/office/powerpoint/2010/main" r:embed="rId8">
                  <p14:trim st="32721,000000" end="16634,000000"/>
                </p14:media>
              </p:ext>
            </p:extLst>
          </p:nvPr>
        </p:nvPicPr>
        <p:blipFill>
          <a:blip r:embed="rId5"/>
          <a:stretch>
            <a:fillRect/>
          </a:stretch>
        </p:blipFill>
        <p:spPr>
          <a:xfrm>
            <a:off x="7242273" y="4684121"/>
            <a:ext cx="406400" cy="406400"/>
          </a:xfrm>
          <a:prstGeom prst="rect">
            <a:avLst/>
          </a:prstGeom>
        </p:spPr>
      </p:pic>
      <p:pic>
        <p:nvPicPr>
          <p:cNvPr id="55" name="Track 5.1">
            <a:hlinkClick r:id="" action="ppaction://media"/>
          </p:cNvPr>
          <p:cNvPicPr>
            <a:picLocks noChangeAspect="1"/>
          </p:cNvPicPr>
          <p:nvPr>
            <a:audioFile r:link="rId3"/>
            <p:extLst>
              <p:ext uri="{DAA4B4D4-6D71-4841-9C94-3DE7FCFB9230}">
                <p14:media xmlns:p14="http://schemas.microsoft.com/office/powerpoint/2010/main" r:embed="rId8">
                  <p14:trim st="43106,000000" end="8265,000000"/>
                </p14:media>
              </p:ext>
            </p:extLst>
          </p:nvPr>
        </p:nvPicPr>
        <p:blipFill>
          <a:blip r:embed="rId5"/>
          <a:stretch>
            <a:fillRect/>
          </a:stretch>
        </p:blipFill>
        <p:spPr>
          <a:xfrm>
            <a:off x="11590162" y="3982280"/>
            <a:ext cx="406400" cy="406400"/>
          </a:xfrm>
          <a:prstGeom prst="rect">
            <a:avLst/>
          </a:prstGeom>
        </p:spPr>
      </p:pic>
      <p:pic>
        <p:nvPicPr>
          <p:cNvPr id="56" name="Track 5.1">
            <a:hlinkClick r:id="" action="ppaction://media"/>
          </p:cNvPr>
          <p:cNvPicPr>
            <a:picLocks noChangeAspect="1"/>
          </p:cNvPicPr>
          <p:nvPr>
            <a:audioFile r:link="rId3"/>
            <p:extLst>
              <p:ext uri="{DAA4B4D4-6D71-4841-9C94-3DE7FCFB9230}">
                <p14:media xmlns:p14="http://schemas.microsoft.com/office/powerpoint/2010/main" r:embed="rId8">
                  <p14:trim st="46567,000000" end="5575,000000"/>
                </p14:media>
              </p:ext>
            </p:extLst>
          </p:nvPr>
        </p:nvPicPr>
        <p:blipFill>
          <a:blip r:embed="rId5"/>
          <a:stretch>
            <a:fillRect/>
          </a:stretch>
        </p:blipFill>
        <p:spPr>
          <a:xfrm>
            <a:off x="11264618" y="4450427"/>
            <a:ext cx="406400" cy="406400"/>
          </a:xfrm>
          <a:prstGeom prst="rect">
            <a:avLst/>
          </a:prstGeom>
        </p:spPr>
      </p:pic>
      <p:pic>
        <p:nvPicPr>
          <p:cNvPr id="57" name="Track 5.1">
            <a:hlinkClick r:id="" action="ppaction://media"/>
          </p:cNvPr>
          <p:cNvPicPr>
            <a:picLocks noChangeAspect="1"/>
          </p:cNvPicPr>
          <p:nvPr>
            <a:audioFile r:link="rId3"/>
            <p:extLst>
              <p:ext uri="{DAA4B4D4-6D71-4841-9C94-3DE7FCFB9230}">
                <p14:media xmlns:p14="http://schemas.microsoft.com/office/powerpoint/2010/main" r:embed="rId8">
                  <p14:trim st="48899,000000"/>
                </p14:media>
              </p:ext>
            </p:extLst>
          </p:nvPr>
        </p:nvPicPr>
        <p:blipFill>
          <a:blip r:embed="rId5"/>
          <a:stretch>
            <a:fillRect/>
          </a:stretch>
        </p:blipFill>
        <p:spPr>
          <a:xfrm>
            <a:off x="10513304" y="5848586"/>
            <a:ext cx="406400" cy="406400"/>
          </a:xfrm>
          <a:prstGeom prst="rect">
            <a:avLst/>
          </a:prstGeom>
        </p:spPr>
      </p:pic>
      <p:pic>
        <p:nvPicPr>
          <p:cNvPr id="66" name="Picture 65"/>
          <p:cNvPicPr>
            <a:picLocks noChangeAspect="1"/>
          </p:cNvPicPr>
          <p:nvPr/>
        </p:nvPicPr>
        <p:blipFill>
          <a:blip r:embed="rId9" cstate="print"/>
          <a:stretch>
            <a:fillRect/>
          </a:stretch>
        </p:blipFill>
        <p:spPr>
          <a:xfrm>
            <a:off x="10322019" y="225742"/>
            <a:ext cx="1564144" cy="749977"/>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10" name="chimes.wav"/>
          </p:stSnd>
        </p:sndAc>
      </p:transition>
    </mc:Choice>
    <mc:Fallback>
      <p:transition spd="slow">
        <p:sndAc>
          <p:stSnd>
            <p:snd r:embed="rId10"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mph" presetSubtype="0" fill="hold" grpId="0" nodeType="clickEffect">
                                  <p:stCondLst>
                                    <p:cond delay="0"/>
                                  </p:stCondLst>
                                  <p:iterate type="lt">
                                    <p:tmPct val="4000"/>
                                  </p:iterate>
                                  <p:childTnLst>
                                    <p:set>
                                      <p:cBhvr override="childStyle">
                                        <p:cTn id="6" dur="500" fill="hold"/>
                                        <p:tgtEl>
                                          <p:spTgt spid="58"/>
                                        </p:tgtEl>
                                        <p:attrNameLst>
                                          <p:attrName>style.color</p:attrName>
                                        </p:attrNameLst>
                                      </p:cBhvr>
                                      <p:to>
                                        <p:clrVal>
                                          <a:schemeClr val="accent1"/>
                                        </p:clrVal>
                                      </p:to>
                                    </p:set>
                                    <p:set>
                                      <p:cBhvr>
                                        <p:cTn id="7" dur="500" fill="hold"/>
                                        <p:tgtEl>
                                          <p:spTgt spid="58"/>
                                        </p:tgtEl>
                                        <p:attrNameLst>
                                          <p:attrName>fillcolor</p:attrName>
                                        </p:attrNameLst>
                                      </p:cBhvr>
                                      <p:to>
                                        <p:clrVal>
                                          <a:schemeClr val="accent1"/>
                                        </p:clrVal>
                                      </p:to>
                                    </p:set>
                                    <p:set>
                                      <p:cBhvr>
                                        <p:cTn id="8" dur="500" fill="hold"/>
                                        <p:tgtEl>
                                          <p:spTgt spid="58"/>
                                        </p:tgtEl>
                                        <p:attrNameLst>
                                          <p:attrName>fill.type</p:attrName>
                                        </p:attrNameLst>
                                      </p:cBhvr>
                                      <p:to>
                                        <p:strVal val="solid"/>
                                      </p:to>
                                    </p:set>
                                  </p:childTnLst>
                                </p:cTn>
                              </p:par>
                              <p:par>
                                <p:cTn id="9" presetID="1" presetClass="mediacall" presetSubtype="0" fill="hold" nodeType="withEffect">
                                  <p:stCondLst>
                                    <p:cond delay="0"/>
                                  </p:stCondLst>
                                  <p:childTnLst>
                                    <p:cmd type="call" cmd="playFrom(0.0)">
                                      <p:cBhvr>
                                        <p:cTn id="10" dur="5928" fill="hold"/>
                                        <p:tgtEl>
                                          <p:spTgt spid="33"/>
                                        </p:tgtEl>
                                      </p:cBhvr>
                                    </p:cmd>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1" nodeType="clickEffect">
                                  <p:stCondLst>
                                    <p:cond delay="0"/>
                                  </p:stCondLst>
                                  <p:iterate type="lt">
                                    <p:tmPct val="0"/>
                                  </p:iterate>
                                  <p:childTnLst>
                                    <p:set>
                                      <p:cBhvr>
                                        <p:cTn id="14" dur="1" fill="hold">
                                          <p:stCondLst>
                                            <p:cond delay="0"/>
                                          </p:stCondLst>
                                        </p:cTn>
                                        <p:tgtEl>
                                          <p:spTgt spid="59"/>
                                        </p:tgtEl>
                                        <p:attrNameLst>
                                          <p:attrName>style.visibility</p:attrName>
                                        </p:attrNameLst>
                                      </p:cBhvr>
                                      <p:to>
                                        <p:strVal val="visible"/>
                                      </p:to>
                                    </p:set>
                                    <p:animEffect transition="in" filter="wipe(down)">
                                      <p:cBhvr>
                                        <p:cTn id="15" dur="500"/>
                                        <p:tgtEl>
                                          <p:spTgt spid="59"/>
                                        </p:tgtEl>
                                      </p:cBhvr>
                                    </p:animEffect>
                                  </p:childTnLst>
                                </p:cTn>
                              </p:par>
                              <p:par>
                                <p:cTn id="16" presetID="1" presetClass="mediacall" presetSubtype="0" fill="hold" nodeType="withEffect">
                                  <p:stCondLst>
                                    <p:cond delay="0"/>
                                  </p:stCondLst>
                                  <p:childTnLst>
                                    <p:cmd type="call" cmd="playFrom(0.0)">
                                      <p:cBhvr>
                                        <p:cTn id="17" dur="5024" fill="hold"/>
                                        <p:tgtEl>
                                          <p:spTgt spid="50"/>
                                        </p:tgtEl>
                                      </p:cBhvr>
                                    </p:cmd>
                                  </p:childTnLst>
                                </p:cTn>
                              </p:par>
                              <p:par>
                                <p:cTn id="18" presetID="16" presetClass="emph" presetSubtype="0" fill="hold" grpId="0" nodeType="withEffect">
                                  <p:stCondLst>
                                    <p:cond delay="0"/>
                                  </p:stCondLst>
                                  <p:iterate type="lt">
                                    <p:tmPct val="4000"/>
                                  </p:iterate>
                                  <p:childTnLst>
                                    <p:set>
                                      <p:cBhvr override="childStyle">
                                        <p:cTn id="19" dur="500" fill="hold"/>
                                        <p:tgtEl>
                                          <p:spTgt spid="59"/>
                                        </p:tgtEl>
                                        <p:attrNameLst>
                                          <p:attrName>style.color</p:attrName>
                                        </p:attrNameLst>
                                      </p:cBhvr>
                                      <p:to>
                                        <p:clrVal>
                                          <a:schemeClr val="accent1"/>
                                        </p:clrVal>
                                      </p:to>
                                    </p:set>
                                    <p:set>
                                      <p:cBhvr>
                                        <p:cTn id="20" dur="500" fill="hold"/>
                                        <p:tgtEl>
                                          <p:spTgt spid="59"/>
                                        </p:tgtEl>
                                        <p:attrNameLst>
                                          <p:attrName>fillcolor</p:attrName>
                                        </p:attrNameLst>
                                      </p:cBhvr>
                                      <p:to>
                                        <p:clrVal>
                                          <a:schemeClr val="accent1"/>
                                        </p:clrVal>
                                      </p:to>
                                    </p:set>
                                    <p:set>
                                      <p:cBhvr>
                                        <p:cTn id="21" dur="500" fill="hold"/>
                                        <p:tgtEl>
                                          <p:spTgt spid="59"/>
                                        </p:tgtEl>
                                        <p:attrNameLst>
                                          <p:attrName>fill.type</p:attrName>
                                        </p:attrNameLst>
                                      </p:cBhvr>
                                      <p:to>
                                        <p:strVal val="solid"/>
                                      </p:to>
                                    </p:se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nodeType="click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randombar(horizontal)">
                                      <p:cBhvr>
                                        <p:cTn id="26" dur="500"/>
                                        <p:tgtEl>
                                          <p:spTgt spid="51"/>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0"/>
                                        </p:tgtEl>
                                        <p:attrNameLst>
                                          <p:attrName>style.visibility</p:attrName>
                                        </p:attrNameLst>
                                      </p:cBhvr>
                                      <p:to>
                                        <p:strVal val="visible"/>
                                      </p:to>
                                    </p:set>
                                  </p:childTnLst>
                                </p:cTn>
                              </p:par>
                              <p:par>
                                <p:cTn id="31" presetID="1" presetClass="mediacall" presetSubtype="0" fill="hold" nodeType="withEffect">
                                  <p:stCondLst>
                                    <p:cond delay="0"/>
                                  </p:stCondLst>
                                  <p:childTnLst>
                                    <p:cmd type="call" cmd="playFrom(0.0)">
                                      <p:cBhvr>
                                        <p:cTn id="32" dur="5125" fill="hold"/>
                                        <p:tgtEl>
                                          <p:spTgt spid="53"/>
                                        </p:tgtEl>
                                      </p:cBhvr>
                                    </p:cmd>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1" nodeType="clickEffect">
                                  <p:stCondLst>
                                    <p:cond delay="0"/>
                                  </p:stCondLst>
                                  <p:iterate type="lt">
                                    <p:tmPct val="0"/>
                                  </p:iterate>
                                  <p:childTnLst>
                                    <p:set>
                                      <p:cBhvr>
                                        <p:cTn id="36" dur="1" fill="hold">
                                          <p:stCondLst>
                                            <p:cond delay="0"/>
                                          </p:stCondLst>
                                        </p:cTn>
                                        <p:tgtEl>
                                          <p:spTgt spid="61"/>
                                        </p:tgtEl>
                                        <p:attrNameLst>
                                          <p:attrName>style.visibility</p:attrName>
                                        </p:attrNameLst>
                                      </p:cBhvr>
                                      <p:to>
                                        <p:strVal val="visible"/>
                                      </p:to>
                                    </p:set>
                                    <p:animEffect transition="in" filter="randombar(horizontal)">
                                      <p:cBhvr>
                                        <p:cTn id="37" dur="500"/>
                                        <p:tgtEl>
                                          <p:spTgt spid="61"/>
                                        </p:tgtEl>
                                      </p:cBhvr>
                                    </p:animEffect>
                                  </p:childTnLst>
                                </p:cTn>
                              </p:par>
                              <p:par>
                                <p:cTn id="38" presetID="1" presetClass="mediacall" presetSubtype="0" fill="hold" nodeType="withEffect">
                                  <p:stCondLst>
                                    <p:cond delay="0"/>
                                  </p:stCondLst>
                                  <p:childTnLst>
                                    <p:cmd type="call" cmd="playFrom(0.0)">
                                      <p:cBhvr>
                                        <p:cTn id="39" dur="4426" fill="hold"/>
                                        <p:tgtEl>
                                          <p:spTgt spid="52"/>
                                        </p:tgtEl>
                                      </p:cBhvr>
                                    </p:cmd>
                                  </p:childTnLst>
                                </p:cTn>
                              </p:par>
                              <p:par>
                                <p:cTn id="40" presetID="16" presetClass="emph" presetSubtype="0" fill="hold" grpId="0" nodeType="withEffect">
                                  <p:stCondLst>
                                    <p:cond delay="0"/>
                                  </p:stCondLst>
                                  <p:iterate type="lt">
                                    <p:tmPct val="4000"/>
                                  </p:iterate>
                                  <p:childTnLst>
                                    <p:set>
                                      <p:cBhvr override="childStyle">
                                        <p:cTn id="41" dur="500" fill="hold"/>
                                        <p:tgtEl>
                                          <p:spTgt spid="61"/>
                                        </p:tgtEl>
                                        <p:attrNameLst>
                                          <p:attrName>style.color</p:attrName>
                                        </p:attrNameLst>
                                      </p:cBhvr>
                                      <p:to>
                                        <p:clrVal>
                                          <a:schemeClr val="accent1"/>
                                        </p:clrVal>
                                      </p:to>
                                    </p:set>
                                    <p:set>
                                      <p:cBhvr>
                                        <p:cTn id="42" dur="500" fill="hold"/>
                                        <p:tgtEl>
                                          <p:spTgt spid="61"/>
                                        </p:tgtEl>
                                        <p:attrNameLst>
                                          <p:attrName>fillcolor</p:attrName>
                                        </p:attrNameLst>
                                      </p:cBhvr>
                                      <p:to>
                                        <p:clrVal>
                                          <a:schemeClr val="accent1"/>
                                        </p:clrVal>
                                      </p:to>
                                    </p:set>
                                    <p:set>
                                      <p:cBhvr>
                                        <p:cTn id="43" dur="500" fill="hold"/>
                                        <p:tgtEl>
                                          <p:spTgt spid="61"/>
                                        </p:tgtEl>
                                        <p:attrNameLst>
                                          <p:attrName>fill.type</p:attrName>
                                        </p:attrNameLst>
                                      </p:cBhvr>
                                      <p:to>
                                        <p:strVal val="solid"/>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wipe(down)">
                                      <p:cBhvr>
                                        <p:cTn id="48" dur="500"/>
                                        <p:tgtEl>
                                          <p:spTgt spid="5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1" nodeType="clickEffect">
                                  <p:stCondLst>
                                    <p:cond delay="0"/>
                                  </p:stCondLst>
                                  <p:iterate type="lt">
                                    <p:tmPct val="0"/>
                                  </p:iterate>
                                  <p:childTnLst>
                                    <p:set>
                                      <p:cBhvr>
                                        <p:cTn id="52" dur="1" fill="hold">
                                          <p:stCondLst>
                                            <p:cond delay="0"/>
                                          </p:stCondLst>
                                        </p:cTn>
                                        <p:tgtEl>
                                          <p:spTgt spid="63"/>
                                        </p:tgtEl>
                                        <p:attrNameLst>
                                          <p:attrName>style.visibility</p:attrName>
                                        </p:attrNameLst>
                                      </p:cBhvr>
                                      <p:to>
                                        <p:strVal val="visible"/>
                                      </p:to>
                                    </p:set>
                                    <p:animEffect transition="in" filter="barn(inVertical)">
                                      <p:cBhvr>
                                        <p:cTn id="53" dur="500"/>
                                        <p:tgtEl>
                                          <p:spTgt spid="63"/>
                                        </p:tgtEl>
                                      </p:cBhvr>
                                    </p:animEffect>
                                  </p:childTnLst>
                                </p:cTn>
                              </p:par>
                              <p:par>
                                <p:cTn id="54" presetID="1" presetClass="mediacall" presetSubtype="0" fill="hold" nodeType="withEffect">
                                  <p:stCondLst>
                                    <p:cond delay="0"/>
                                  </p:stCondLst>
                                  <p:childTnLst>
                                    <p:cmd type="call" cmd="playFrom(0.0)">
                                      <p:cBhvr>
                                        <p:cTn id="55" dur="3109" fill="hold"/>
                                        <p:tgtEl>
                                          <p:spTgt spid="55"/>
                                        </p:tgtEl>
                                      </p:cBhvr>
                                    </p:cmd>
                                  </p:childTnLst>
                                </p:cTn>
                              </p:par>
                              <p:par>
                                <p:cTn id="56" presetID="16" presetClass="emph" presetSubtype="0" fill="hold" grpId="0" nodeType="withEffect">
                                  <p:stCondLst>
                                    <p:cond delay="0"/>
                                  </p:stCondLst>
                                  <p:iterate type="lt">
                                    <p:tmPct val="4000"/>
                                  </p:iterate>
                                  <p:childTnLst>
                                    <p:set>
                                      <p:cBhvr override="childStyle">
                                        <p:cTn id="57" dur="500" fill="hold"/>
                                        <p:tgtEl>
                                          <p:spTgt spid="63"/>
                                        </p:tgtEl>
                                        <p:attrNameLst>
                                          <p:attrName>style.color</p:attrName>
                                        </p:attrNameLst>
                                      </p:cBhvr>
                                      <p:to>
                                        <p:clrVal>
                                          <a:schemeClr val="accent1"/>
                                        </p:clrVal>
                                      </p:to>
                                    </p:set>
                                    <p:set>
                                      <p:cBhvr>
                                        <p:cTn id="58" dur="500" fill="hold"/>
                                        <p:tgtEl>
                                          <p:spTgt spid="63"/>
                                        </p:tgtEl>
                                        <p:attrNameLst>
                                          <p:attrName>fillcolor</p:attrName>
                                        </p:attrNameLst>
                                      </p:cBhvr>
                                      <p:to>
                                        <p:clrVal>
                                          <a:schemeClr val="accent1"/>
                                        </p:clrVal>
                                      </p:to>
                                    </p:set>
                                    <p:set>
                                      <p:cBhvr>
                                        <p:cTn id="59" dur="500" fill="hold"/>
                                        <p:tgtEl>
                                          <p:spTgt spid="63"/>
                                        </p:tgtEl>
                                        <p:attrNameLst>
                                          <p:attrName>fill.type</p:attrName>
                                        </p:attrNameLst>
                                      </p:cBhvr>
                                      <p:to>
                                        <p:strVal val="solid"/>
                                      </p:to>
                                    </p:se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grpId="1" nodeType="clickEffect">
                                  <p:stCondLst>
                                    <p:cond delay="0"/>
                                  </p:stCondLst>
                                  <p:iterate type="lt">
                                    <p:tmPct val="0"/>
                                  </p:iterate>
                                  <p:childTnLst>
                                    <p:set>
                                      <p:cBhvr>
                                        <p:cTn id="63" dur="1" fill="hold">
                                          <p:stCondLst>
                                            <p:cond delay="0"/>
                                          </p:stCondLst>
                                        </p:cTn>
                                        <p:tgtEl>
                                          <p:spTgt spid="64"/>
                                        </p:tgtEl>
                                        <p:attrNameLst>
                                          <p:attrName>style.visibility</p:attrName>
                                        </p:attrNameLst>
                                      </p:cBhvr>
                                      <p:to>
                                        <p:strVal val="visible"/>
                                      </p:to>
                                    </p:set>
                                    <p:animEffect transition="in" filter="barn(inVertical)">
                                      <p:cBhvr>
                                        <p:cTn id="64" dur="500"/>
                                        <p:tgtEl>
                                          <p:spTgt spid="64"/>
                                        </p:tgtEl>
                                      </p:cBhvr>
                                    </p:animEffect>
                                  </p:childTnLst>
                                </p:cTn>
                              </p:par>
                              <p:par>
                                <p:cTn id="65" presetID="1" presetClass="mediacall" presetSubtype="0" fill="hold" nodeType="withEffect">
                                  <p:stCondLst>
                                    <p:cond delay="0"/>
                                  </p:stCondLst>
                                  <p:childTnLst>
                                    <p:cmd type="call" cmd="playFrom(0.0)">
                                      <p:cBhvr>
                                        <p:cTn id="66" dur="2338" fill="hold"/>
                                        <p:tgtEl>
                                          <p:spTgt spid="56"/>
                                        </p:tgtEl>
                                      </p:cBhvr>
                                    </p:cmd>
                                  </p:childTnLst>
                                </p:cTn>
                              </p:par>
                              <p:par>
                                <p:cTn id="67" presetID="16" presetClass="emph" presetSubtype="0" fill="hold" grpId="0" nodeType="withEffect">
                                  <p:stCondLst>
                                    <p:cond delay="0"/>
                                  </p:stCondLst>
                                  <p:iterate type="lt">
                                    <p:tmPct val="4000"/>
                                  </p:iterate>
                                  <p:childTnLst>
                                    <p:set>
                                      <p:cBhvr override="childStyle">
                                        <p:cTn id="68" dur="500" fill="hold"/>
                                        <p:tgtEl>
                                          <p:spTgt spid="64"/>
                                        </p:tgtEl>
                                        <p:attrNameLst>
                                          <p:attrName>style.color</p:attrName>
                                        </p:attrNameLst>
                                      </p:cBhvr>
                                      <p:to>
                                        <p:clrVal>
                                          <a:schemeClr val="accent1"/>
                                        </p:clrVal>
                                      </p:to>
                                    </p:set>
                                    <p:set>
                                      <p:cBhvr>
                                        <p:cTn id="69" dur="500" fill="hold"/>
                                        <p:tgtEl>
                                          <p:spTgt spid="64"/>
                                        </p:tgtEl>
                                        <p:attrNameLst>
                                          <p:attrName>fillcolor</p:attrName>
                                        </p:attrNameLst>
                                      </p:cBhvr>
                                      <p:to>
                                        <p:clrVal>
                                          <a:schemeClr val="accent1"/>
                                        </p:clrVal>
                                      </p:to>
                                    </p:set>
                                    <p:set>
                                      <p:cBhvr>
                                        <p:cTn id="70" dur="500" fill="hold"/>
                                        <p:tgtEl>
                                          <p:spTgt spid="64"/>
                                        </p:tgtEl>
                                        <p:attrNameLst>
                                          <p:attrName>fill.type</p:attrName>
                                        </p:attrNameLst>
                                      </p:cBhvr>
                                      <p:to>
                                        <p:strVal val="solid"/>
                                      </p:to>
                                    </p:se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1" nodeType="clickEffect">
                                  <p:stCondLst>
                                    <p:cond delay="0"/>
                                  </p:stCondLst>
                                  <p:iterate type="lt">
                                    <p:tmPct val="0"/>
                                  </p:iterate>
                                  <p:childTnLst>
                                    <p:set>
                                      <p:cBhvr>
                                        <p:cTn id="74" dur="1" fill="hold">
                                          <p:stCondLst>
                                            <p:cond delay="0"/>
                                          </p:stCondLst>
                                        </p:cTn>
                                        <p:tgtEl>
                                          <p:spTgt spid="65"/>
                                        </p:tgtEl>
                                        <p:attrNameLst>
                                          <p:attrName>style.visibility</p:attrName>
                                        </p:attrNameLst>
                                      </p:cBhvr>
                                      <p:to>
                                        <p:strVal val="visible"/>
                                      </p:to>
                                    </p:set>
                                    <p:animEffect transition="in" filter="barn(inVertical)">
                                      <p:cBhvr>
                                        <p:cTn id="75" dur="500"/>
                                        <p:tgtEl>
                                          <p:spTgt spid="65"/>
                                        </p:tgtEl>
                                      </p:cBhvr>
                                    </p:animEffect>
                                  </p:childTnLst>
                                </p:cTn>
                              </p:par>
                              <p:par>
                                <p:cTn id="76" presetID="16" presetClass="emph" presetSubtype="0" fill="hold" grpId="0" nodeType="withEffect">
                                  <p:stCondLst>
                                    <p:cond delay="0"/>
                                  </p:stCondLst>
                                  <p:iterate type="lt">
                                    <p:tmPct val="4000"/>
                                  </p:iterate>
                                  <p:childTnLst>
                                    <p:set>
                                      <p:cBhvr override="childStyle">
                                        <p:cTn id="77" dur="500" fill="hold"/>
                                        <p:tgtEl>
                                          <p:spTgt spid="65"/>
                                        </p:tgtEl>
                                        <p:attrNameLst>
                                          <p:attrName>style.color</p:attrName>
                                        </p:attrNameLst>
                                      </p:cBhvr>
                                      <p:to>
                                        <p:clrVal>
                                          <a:schemeClr val="accent1"/>
                                        </p:clrVal>
                                      </p:to>
                                    </p:set>
                                    <p:set>
                                      <p:cBhvr>
                                        <p:cTn id="78" dur="500" fill="hold"/>
                                        <p:tgtEl>
                                          <p:spTgt spid="65"/>
                                        </p:tgtEl>
                                        <p:attrNameLst>
                                          <p:attrName>fillcolor</p:attrName>
                                        </p:attrNameLst>
                                      </p:cBhvr>
                                      <p:to>
                                        <p:clrVal>
                                          <a:schemeClr val="accent1"/>
                                        </p:clrVal>
                                      </p:to>
                                    </p:set>
                                    <p:set>
                                      <p:cBhvr>
                                        <p:cTn id="79" dur="500" fill="hold"/>
                                        <p:tgtEl>
                                          <p:spTgt spid="65"/>
                                        </p:tgtEl>
                                        <p:attrNameLst>
                                          <p:attrName>fill.type</p:attrName>
                                        </p:attrNameLst>
                                      </p:cBhvr>
                                      <p:to>
                                        <p:strVal val="solid"/>
                                      </p:to>
                                    </p:set>
                                  </p:childTnLst>
                                </p:cTn>
                              </p:par>
                              <p:par>
                                <p:cTn id="80" presetID="1" presetClass="mediacall" presetSubtype="0" fill="hold" nodeType="withEffect">
                                  <p:stCondLst>
                                    <p:cond delay="0"/>
                                  </p:stCondLst>
                                  <p:childTnLst>
                                    <p:cmd type="call" cmd="playFrom(0.0)">
                                      <p:cBhvr>
                                        <p:cTn id="81" dur="5581" fill="hold"/>
                                        <p:tgtEl>
                                          <p:spTgt spid="5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82" fill="hold" display="0">
                  <p:stCondLst>
                    <p:cond delay="indefinite"/>
                  </p:stCondLst>
                  <p:endCondLst>
                    <p:cond evt="onStopAudio" delay="0">
                      <p:tgtEl>
                        <p:sldTgt/>
                      </p:tgtEl>
                    </p:cond>
                  </p:endCondLst>
                </p:cTn>
                <p:tgtEl>
                  <p:spTgt spid="47"/>
                </p:tgtEl>
              </p:cMediaNode>
            </p:audio>
            <p:audio>
              <p:cMediaNode vol="80000">
                <p:cTn id="83" fill="hold" display="0">
                  <p:stCondLst>
                    <p:cond delay="indefinite"/>
                  </p:stCondLst>
                  <p:endCondLst>
                    <p:cond evt="onStopAudio" delay="0">
                      <p:tgtEl>
                        <p:sldTgt/>
                      </p:tgtEl>
                    </p:cond>
                  </p:endCondLst>
                </p:cTn>
                <p:tgtEl>
                  <p:spTgt spid="48"/>
                </p:tgtEl>
              </p:cMediaNode>
            </p:audio>
            <p:audio>
              <p:cMediaNode vol="80000">
                <p:cTn id="84" fill="hold" display="0">
                  <p:stCondLst>
                    <p:cond delay="indefinite"/>
                  </p:stCondLst>
                  <p:endCondLst>
                    <p:cond evt="onStopAudio" delay="0">
                      <p:tgtEl>
                        <p:sldTgt/>
                      </p:tgtEl>
                    </p:cond>
                  </p:endCondLst>
                </p:cTn>
                <p:tgtEl>
                  <p:spTgt spid="49"/>
                </p:tgtEl>
              </p:cMediaNode>
            </p:audio>
            <p:audio>
              <p:cMediaNode vol="80000">
                <p:cTn id="85" fill="hold" display="0">
                  <p:stCondLst>
                    <p:cond delay="indefinite"/>
                  </p:stCondLst>
                  <p:endCondLst>
                    <p:cond evt="onStopAudio" delay="0">
                      <p:tgtEl>
                        <p:sldTgt/>
                      </p:tgtEl>
                    </p:cond>
                  </p:endCondLst>
                </p:cTn>
                <p:tgtEl>
                  <p:spTgt spid="33"/>
                </p:tgtEl>
              </p:cMediaNode>
            </p:audio>
            <p:audio>
              <p:cMediaNode vol="80000">
                <p:cTn id="86" fill="hold" display="0">
                  <p:stCondLst>
                    <p:cond delay="indefinite"/>
                  </p:stCondLst>
                  <p:endCondLst>
                    <p:cond evt="onStopAudio" delay="0">
                      <p:tgtEl>
                        <p:sldTgt/>
                      </p:tgtEl>
                    </p:cond>
                  </p:endCondLst>
                </p:cTn>
                <p:tgtEl>
                  <p:spTgt spid="50"/>
                </p:tgtEl>
              </p:cMediaNode>
            </p:audio>
            <p:audio>
              <p:cMediaNode vol="80000">
                <p:cTn id="87" fill="hold" display="0">
                  <p:stCondLst>
                    <p:cond delay="indefinite"/>
                  </p:stCondLst>
                  <p:endCondLst>
                    <p:cond evt="onStopAudio" delay="0">
                      <p:tgtEl>
                        <p:sldTgt/>
                      </p:tgtEl>
                    </p:cond>
                  </p:endCondLst>
                </p:cTn>
                <p:tgtEl>
                  <p:spTgt spid="52"/>
                </p:tgtEl>
              </p:cMediaNode>
            </p:audio>
            <p:audio>
              <p:cMediaNode vol="80000">
                <p:cTn id="88" fill="hold" display="0">
                  <p:stCondLst>
                    <p:cond delay="indefinite"/>
                  </p:stCondLst>
                  <p:endCondLst>
                    <p:cond evt="onStopAudio" delay="0">
                      <p:tgtEl>
                        <p:sldTgt/>
                      </p:tgtEl>
                    </p:cond>
                  </p:endCondLst>
                </p:cTn>
                <p:tgtEl>
                  <p:spTgt spid="53"/>
                </p:tgtEl>
              </p:cMediaNode>
            </p:audio>
            <p:audio>
              <p:cMediaNode vol="80000">
                <p:cTn id="89" fill="hold" display="0">
                  <p:stCondLst>
                    <p:cond delay="indefinite"/>
                  </p:stCondLst>
                  <p:endCondLst>
                    <p:cond evt="onStopAudio" delay="0">
                      <p:tgtEl>
                        <p:sldTgt/>
                      </p:tgtEl>
                    </p:cond>
                  </p:endCondLst>
                </p:cTn>
                <p:tgtEl>
                  <p:spTgt spid="55"/>
                </p:tgtEl>
              </p:cMediaNode>
            </p:audio>
            <p:audio>
              <p:cMediaNode vol="80000">
                <p:cTn id="90" fill="hold" display="0">
                  <p:stCondLst>
                    <p:cond delay="indefinite"/>
                  </p:stCondLst>
                  <p:endCondLst>
                    <p:cond evt="onStopAudio" delay="0">
                      <p:tgtEl>
                        <p:sldTgt/>
                      </p:tgtEl>
                    </p:cond>
                  </p:endCondLst>
                </p:cTn>
                <p:tgtEl>
                  <p:spTgt spid="56"/>
                </p:tgtEl>
              </p:cMediaNode>
            </p:audio>
            <p:audio>
              <p:cMediaNode vol="80000">
                <p:cTn id="91" fill="hold" display="0">
                  <p:stCondLst>
                    <p:cond delay="indefinite"/>
                  </p:stCondLst>
                  <p:endCondLst>
                    <p:cond evt="onStopAudio" delay="0">
                      <p:tgtEl>
                        <p:sldTgt/>
                      </p:tgtEl>
                    </p:cond>
                  </p:endCondLst>
                </p:cTn>
                <p:tgtEl>
                  <p:spTgt spid="57"/>
                </p:tgtEl>
              </p:cMediaNode>
            </p:audio>
          </p:childTnLst>
        </p:cTn>
      </p:par>
    </p:tnLst>
    <p:bldLst>
      <p:bldP spid="58" grpId="0"/>
      <p:bldP spid="59" grpId="0"/>
      <p:bldP spid="59" grpId="1"/>
      <p:bldP spid="60" grpId="0"/>
      <p:bldP spid="61" grpId="0"/>
      <p:bldP spid="61" grpId="1"/>
      <p:bldP spid="63" grpId="0"/>
      <p:bldP spid="63" grpId="1"/>
      <p:bldP spid="64" grpId="0"/>
      <p:bldP spid="64" grpId="1"/>
      <p:bldP spid="65" grpId="0"/>
      <p:bldP spid="6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pic>
        <p:nvPicPr>
          <p:cNvPr id="17" name="Picture 16" descr="A group of children with paint on their faces&#10;&#10;Description automatically generated"/>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6729330" y="791957"/>
            <a:ext cx="5449573" cy="5463027"/>
          </a:xfrm>
          <a:prstGeom prst="rect">
            <a:avLst/>
          </a:prstGeom>
        </p:spPr>
      </p:pic>
      <p:pic>
        <p:nvPicPr>
          <p:cNvPr id="4100" name="Picture 4" descr="Sau Đó, Lưu Ý Dính, Ghi Chú"/>
          <p:cNvPicPr>
            <a:picLocks noChangeAspect="1" noChangeArrowheads="1"/>
          </p:cNvPicPr>
          <p:nvPr/>
        </p:nvPicPr>
        <p:blipFill>
          <a:blip r:embed="rId2">
            <a:duotone>
              <a:schemeClr val="accent5">
                <a:shade val="45000"/>
                <a:satMod val="135000"/>
              </a:schemeClr>
              <a:prstClr val="white"/>
            </a:duotone>
            <a:extLst>
              <a:ext uri="{BEBA8EAE-BF5A-486C-A8C5-ECC9F3942E4B}">
                <a14:imgProps xmlns:a14="http://schemas.microsoft.com/office/drawing/2010/main">
                  <a14:imgLayer r:embed="rId3">
                    <a14:imgEffect>
                      <a14:colorTemperature colorTemp="5900"/>
                    </a14:imgEffect>
                  </a14:imgLayer>
                </a14:imgProps>
              </a:ext>
              <a:ext uri="{28A0092B-C50C-407E-A947-70E740481C1C}">
                <a14:useLocalDpi xmlns:a14="http://schemas.microsoft.com/office/drawing/2010/main" val="0"/>
              </a:ext>
            </a:extLst>
          </a:blip>
          <a:srcRect/>
          <a:stretch>
            <a:fillRect/>
          </a:stretch>
        </p:blipFill>
        <p:spPr bwMode="auto">
          <a:xfrm>
            <a:off x="0" y="239250"/>
            <a:ext cx="8551812" cy="7304550"/>
          </a:xfrm>
          <a:prstGeom prst="rect">
            <a:avLst/>
          </a:prstGeom>
          <a:noFill/>
          <a:extLst>
            <a:ext uri="{909E8E84-426E-40DD-AFC4-6F175D3DCCD1}">
              <a14:hiddenFill xmlns:a14="http://schemas.microsoft.com/office/drawing/2010/main">
                <a:solidFill>
                  <a:srgbClr val="FFFFFF"/>
                </a:solidFill>
              </a14:hiddenFill>
            </a:ext>
          </a:extLst>
        </p:spPr>
      </p:pic>
      <p:sp>
        <p:nvSpPr>
          <p:cNvPr id="527" name="Google Shape;527;p28"/>
          <p:cNvSpPr/>
          <p:nvPr/>
        </p:nvSpPr>
        <p:spPr>
          <a:xfrm>
            <a:off x="10354486" y="4697267"/>
            <a:ext cx="529951" cy="532519"/>
          </a:xfrm>
          <a:custGeom>
            <a:avLst/>
            <a:gdLst/>
            <a:ahLst/>
            <a:cxnLst/>
            <a:rect l="l" t="t" r="r" b="b"/>
            <a:pathLst>
              <a:path w="5494" h="5521" extrusionOk="0">
                <a:moveTo>
                  <a:pt x="1986" y="0"/>
                </a:moveTo>
                <a:cubicBezTo>
                  <a:pt x="1739" y="0"/>
                  <a:pt x="1752" y="1967"/>
                  <a:pt x="1752" y="1967"/>
                </a:cubicBezTo>
                <a:cubicBezTo>
                  <a:pt x="1752" y="1967"/>
                  <a:pt x="300" y="2567"/>
                  <a:pt x="142" y="2803"/>
                </a:cubicBezTo>
                <a:cubicBezTo>
                  <a:pt x="0" y="3056"/>
                  <a:pt x="1642" y="3672"/>
                  <a:pt x="1642" y="3672"/>
                </a:cubicBezTo>
                <a:cubicBezTo>
                  <a:pt x="1642" y="3672"/>
                  <a:pt x="1547" y="5045"/>
                  <a:pt x="1831" y="5487"/>
                </a:cubicBezTo>
                <a:cubicBezTo>
                  <a:pt x="1845" y="5510"/>
                  <a:pt x="1864" y="5520"/>
                  <a:pt x="1889" y="5520"/>
                </a:cubicBezTo>
                <a:cubicBezTo>
                  <a:pt x="2193" y="5520"/>
                  <a:pt x="3284" y="3972"/>
                  <a:pt x="3284" y="3972"/>
                </a:cubicBezTo>
                <a:cubicBezTo>
                  <a:pt x="3284" y="3972"/>
                  <a:pt x="4504" y="4267"/>
                  <a:pt x="5009" y="4267"/>
                </a:cubicBezTo>
                <a:cubicBezTo>
                  <a:pt x="5064" y="4267"/>
                  <a:pt x="5111" y="4263"/>
                  <a:pt x="5146" y="4256"/>
                </a:cubicBezTo>
                <a:cubicBezTo>
                  <a:pt x="5494" y="4177"/>
                  <a:pt x="4215" y="2772"/>
                  <a:pt x="4215" y="2772"/>
                </a:cubicBezTo>
                <a:cubicBezTo>
                  <a:pt x="4215" y="2772"/>
                  <a:pt x="4988" y="1209"/>
                  <a:pt x="4957" y="1067"/>
                </a:cubicBezTo>
                <a:cubicBezTo>
                  <a:pt x="4952" y="1047"/>
                  <a:pt x="4916" y="1038"/>
                  <a:pt x="4857" y="1038"/>
                </a:cubicBezTo>
                <a:cubicBezTo>
                  <a:pt x="4502" y="1038"/>
                  <a:pt x="3331" y="1351"/>
                  <a:pt x="3331" y="1351"/>
                </a:cubicBezTo>
                <a:cubicBezTo>
                  <a:pt x="3331" y="1351"/>
                  <a:pt x="2352" y="325"/>
                  <a:pt x="2037" y="25"/>
                </a:cubicBezTo>
                <a:cubicBezTo>
                  <a:pt x="2019" y="8"/>
                  <a:pt x="2002" y="0"/>
                  <a:pt x="1986" y="0"/>
                </a:cubicBezTo>
                <a:close/>
              </a:path>
            </a:pathLst>
          </a:custGeom>
          <a:solidFill>
            <a:srgbClr val="DEBC2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 name="Google Shape;531;p28"/>
          <p:cNvSpPr/>
          <p:nvPr/>
        </p:nvSpPr>
        <p:spPr>
          <a:xfrm>
            <a:off x="5248602" y="1235819"/>
            <a:ext cx="141700" cy="131755"/>
          </a:xfrm>
          <a:custGeom>
            <a:avLst/>
            <a:gdLst/>
            <a:ahLst/>
            <a:cxnLst/>
            <a:rect l="l" t="t" r="r" b="b"/>
            <a:pathLst>
              <a:path w="1469" h="1366" extrusionOk="0">
                <a:moveTo>
                  <a:pt x="774" y="202"/>
                </a:moveTo>
                <a:cubicBezTo>
                  <a:pt x="875" y="202"/>
                  <a:pt x="976" y="233"/>
                  <a:pt x="1058" y="296"/>
                </a:cubicBezTo>
                <a:lnTo>
                  <a:pt x="1058" y="312"/>
                </a:lnTo>
                <a:cubicBezTo>
                  <a:pt x="1169" y="391"/>
                  <a:pt x="1232" y="501"/>
                  <a:pt x="1248" y="628"/>
                </a:cubicBezTo>
                <a:cubicBezTo>
                  <a:pt x="1264" y="754"/>
                  <a:pt x="1216" y="880"/>
                  <a:pt x="1137" y="991"/>
                </a:cubicBezTo>
                <a:cubicBezTo>
                  <a:pt x="1047" y="1109"/>
                  <a:pt x="909" y="1169"/>
                  <a:pt x="766" y="1169"/>
                </a:cubicBezTo>
                <a:cubicBezTo>
                  <a:pt x="660" y="1169"/>
                  <a:pt x="552" y="1137"/>
                  <a:pt x="459" y="1070"/>
                </a:cubicBezTo>
                <a:cubicBezTo>
                  <a:pt x="253" y="912"/>
                  <a:pt x="222" y="596"/>
                  <a:pt x="380" y="391"/>
                </a:cubicBezTo>
                <a:cubicBezTo>
                  <a:pt x="474" y="268"/>
                  <a:pt x="624" y="202"/>
                  <a:pt x="774" y="202"/>
                </a:cubicBezTo>
                <a:close/>
                <a:moveTo>
                  <a:pt x="767" y="1"/>
                </a:moveTo>
                <a:cubicBezTo>
                  <a:pt x="562" y="1"/>
                  <a:pt x="360" y="90"/>
                  <a:pt x="222" y="265"/>
                </a:cubicBezTo>
                <a:cubicBezTo>
                  <a:pt x="1" y="565"/>
                  <a:pt x="48" y="991"/>
                  <a:pt x="348" y="1228"/>
                </a:cubicBezTo>
                <a:cubicBezTo>
                  <a:pt x="473" y="1320"/>
                  <a:pt x="620" y="1365"/>
                  <a:pt x="766" y="1365"/>
                </a:cubicBezTo>
                <a:cubicBezTo>
                  <a:pt x="970" y="1365"/>
                  <a:pt x="1173" y="1276"/>
                  <a:pt x="1311" y="1101"/>
                </a:cubicBezTo>
                <a:cubicBezTo>
                  <a:pt x="1422" y="959"/>
                  <a:pt x="1469" y="786"/>
                  <a:pt x="1437" y="596"/>
                </a:cubicBezTo>
                <a:cubicBezTo>
                  <a:pt x="1422" y="422"/>
                  <a:pt x="1327" y="265"/>
                  <a:pt x="1185" y="138"/>
                </a:cubicBezTo>
                <a:cubicBezTo>
                  <a:pt x="1060" y="46"/>
                  <a:pt x="913" y="1"/>
                  <a:pt x="76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 name="Google Shape;532;p28"/>
          <p:cNvSpPr/>
          <p:nvPr/>
        </p:nvSpPr>
        <p:spPr>
          <a:xfrm>
            <a:off x="11070843" y="2836863"/>
            <a:ext cx="173724" cy="178245"/>
          </a:xfrm>
          <a:custGeom>
            <a:avLst/>
            <a:gdLst/>
            <a:ahLst/>
            <a:cxnLst/>
            <a:rect l="l" t="t" r="r" b="b"/>
            <a:pathLst>
              <a:path w="1801" h="1848" extrusionOk="0">
                <a:moveTo>
                  <a:pt x="979" y="1"/>
                </a:moveTo>
                <a:cubicBezTo>
                  <a:pt x="916" y="1"/>
                  <a:pt x="869" y="32"/>
                  <a:pt x="869" y="95"/>
                </a:cubicBezTo>
                <a:lnTo>
                  <a:pt x="869" y="648"/>
                </a:lnTo>
                <a:lnTo>
                  <a:pt x="522" y="285"/>
                </a:lnTo>
                <a:cubicBezTo>
                  <a:pt x="506" y="269"/>
                  <a:pt x="482" y="261"/>
                  <a:pt x="459" y="261"/>
                </a:cubicBezTo>
                <a:cubicBezTo>
                  <a:pt x="435" y="261"/>
                  <a:pt x="411" y="269"/>
                  <a:pt x="395" y="285"/>
                </a:cubicBezTo>
                <a:cubicBezTo>
                  <a:pt x="348" y="316"/>
                  <a:pt x="348" y="379"/>
                  <a:pt x="380" y="427"/>
                </a:cubicBezTo>
                <a:lnTo>
                  <a:pt x="727" y="806"/>
                </a:lnTo>
                <a:lnTo>
                  <a:pt x="95" y="806"/>
                </a:lnTo>
                <a:cubicBezTo>
                  <a:pt x="87" y="804"/>
                  <a:pt x="79" y="803"/>
                  <a:pt x="72" y="803"/>
                </a:cubicBezTo>
                <a:cubicBezTo>
                  <a:pt x="25" y="803"/>
                  <a:pt x="1" y="846"/>
                  <a:pt x="1" y="900"/>
                </a:cubicBezTo>
                <a:cubicBezTo>
                  <a:pt x="1" y="948"/>
                  <a:pt x="32" y="995"/>
                  <a:pt x="95" y="995"/>
                </a:cubicBezTo>
                <a:lnTo>
                  <a:pt x="664" y="995"/>
                </a:lnTo>
                <a:lnTo>
                  <a:pt x="222" y="1295"/>
                </a:lnTo>
                <a:cubicBezTo>
                  <a:pt x="174" y="1327"/>
                  <a:pt x="159" y="1390"/>
                  <a:pt x="190" y="1437"/>
                </a:cubicBezTo>
                <a:cubicBezTo>
                  <a:pt x="222" y="1469"/>
                  <a:pt x="238" y="1484"/>
                  <a:pt x="269" y="1484"/>
                </a:cubicBezTo>
                <a:cubicBezTo>
                  <a:pt x="301" y="1484"/>
                  <a:pt x="316" y="1469"/>
                  <a:pt x="332" y="1469"/>
                </a:cubicBezTo>
                <a:lnTo>
                  <a:pt x="853" y="1106"/>
                </a:lnTo>
                <a:lnTo>
                  <a:pt x="853" y="1753"/>
                </a:lnTo>
                <a:cubicBezTo>
                  <a:pt x="853" y="1800"/>
                  <a:pt x="885" y="1847"/>
                  <a:pt x="948" y="1847"/>
                </a:cubicBezTo>
                <a:cubicBezTo>
                  <a:pt x="995" y="1847"/>
                  <a:pt x="1043" y="1800"/>
                  <a:pt x="1043" y="1753"/>
                </a:cubicBezTo>
                <a:lnTo>
                  <a:pt x="1058" y="1153"/>
                </a:lnTo>
                <a:lnTo>
                  <a:pt x="1406" y="1532"/>
                </a:lnTo>
                <a:cubicBezTo>
                  <a:pt x="1421" y="1548"/>
                  <a:pt x="1453" y="1563"/>
                  <a:pt x="1485" y="1563"/>
                </a:cubicBezTo>
                <a:cubicBezTo>
                  <a:pt x="1500" y="1563"/>
                  <a:pt x="1532" y="1563"/>
                  <a:pt x="1548" y="1532"/>
                </a:cubicBezTo>
                <a:cubicBezTo>
                  <a:pt x="1595" y="1500"/>
                  <a:pt x="1595" y="1437"/>
                  <a:pt x="1548" y="1405"/>
                </a:cubicBezTo>
                <a:lnTo>
                  <a:pt x="1185" y="995"/>
                </a:lnTo>
                <a:lnTo>
                  <a:pt x="1690" y="995"/>
                </a:lnTo>
                <a:cubicBezTo>
                  <a:pt x="1753" y="995"/>
                  <a:pt x="1800" y="948"/>
                  <a:pt x="1800" y="900"/>
                </a:cubicBezTo>
                <a:cubicBezTo>
                  <a:pt x="1800" y="837"/>
                  <a:pt x="1753" y="806"/>
                  <a:pt x="1690" y="806"/>
                </a:cubicBezTo>
                <a:lnTo>
                  <a:pt x="1311" y="806"/>
                </a:lnTo>
                <a:lnTo>
                  <a:pt x="1706" y="522"/>
                </a:lnTo>
                <a:cubicBezTo>
                  <a:pt x="1753" y="490"/>
                  <a:pt x="1769" y="427"/>
                  <a:pt x="1737" y="395"/>
                </a:cubicBezTo>
                <a:cubicBezTo>
                  <a:pt x="1717" y="365"/>
                  <a:pt x="1683" y="347"/>
                  <a:pt x="1649" y="347"/>
                </a:cubicBezTo>
                <a:cubicBezTo>
                  <a:pt x="1631" y="347"/>
                  <a:pt x="1612" y="352"/>
                  <a:pt x="1595" y="364"/>
                </a:cubicBezTo>
                <a:lnTo>
                  <a:pt x="1058" y="727"/>
                </a:lnTo>
                <a:lnTo>
                  <a:pt x="1074" y="95"/>
                </a:lnTo>
                <a:cubicBezTo>
                  <a:pt x="1074" y="32"/>
                  <a:pt x="1027" y="1"/>
                  <a:pt x="97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98" name="Google Shape;598;p28"/>
          <p:cNvSpPr/>
          <p:nvPr/>
        </p:nvSpPr>
        <p:spPr>
          <a:xfrm>
            <a:off x="9346278" y="3706118"/>
            <a:ext cx="289476" cy="204095"/>
          </a:xfrm>
          <a:custGeom>
            <a:avLst/>
            <a:gdLst/>
            <a:ahLst/>
            <a:cxnLst/>
            <a:rect l="l" t="t" r="r" b="b"/>
            <a:pathLst>
              <a:path w="3001" h="2116" extrusionOk="0">
                <a:moveTo>
                  <a:pt x="96" y="0"/>
                </a:moveTo>
                <a:cubicBezTo>
                  <a:pt x="33" y="16"/>
                  <a:pt x="1" y="64"/>
                  <a:pt x="1" y="111"/>
                </a:cubicBezTo>
                <a:cubicBezTo>
                  <a:pt x="17" y="158"/>
                  <a:pt x="159" y="1247"/>
                  <a:pt x="995" y="1800"/>
                </a:cubicBezTo>
                <a:cubicBezTo>
                  <a:pt x="1295" y="2005"/>
                  <a:pt x="1658" y="2116"/>
                  <a:pt x="2069" y="2116"/>
                </a:cubicBezTo>
                <a:cubicBezTo>
                  <a:pt x="2337" y="2116"/>
                  <a:pt x="2621" y="2068"/>
                  <a:pt x="2921" y="1974"/>
                </a:cubicBezTo>
                <a:cubicBezTo>
                  <a:pt x="2969" y="1958"/>
                  <a:pt x="3000" y="1910"/>
                  <a:pt x="2984" y="1863"/>
                </a:cubicBezTo>
                <a:cubicBezTo>
                  <a:pt x="2971" y="1811"/>
                  <a:pt x="2937" y="1780"/>
                  <a:pt x="2898" y="1780"/>
                </a:cubicBezTo>
                <a:cubicBezTo>
                  <a:pt x="2890" y="1780"/>
                  <a:pt x="2882" y="1781"/>
                  <a:pt x="2874" y="1784"/>
                </a:cubicBezTo>
                <a:cubicBezTo>
                  <a:pt x="2579" y="1868"/>
                  <a:pt x="2307" y="1909"/>
                  <a:pt x="2058" y="1909"/>
                </a:cubicBezTo>
                <a:cubicBezTo>
                  <a:pt x="1694" y="1909"/>
                  <a:pt x="1378" y="1820"/>
                  <a:pt x="1106" y="1642"/>
                </a:cubicBezTo>
                <a:cubicBezTo>
                  <a:pt x="348" y="1137"/>
                  <a:pt x="206" y="95"/>
                  <a:pt x="206" y="95"/>
                </a:cubicBezTo>
                <a:cubicBezTo>
                  <a:pt x="190" y="32"/>
                  <a:pt x="143" y="0"/>
                  <a:pt x="9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99" name="Google Shape;599;p28"/>
          <p:cNvSpPr/>
          <p:nvPr/>
        </p:nvSpPr>
        <p:spPr>
          <a:xfrm>
            <a:off x="5312226" y="5658789"/>
            <a:ext cx="205599" cy="208596"/>
          </a:xfrm>
          <a:custGeom>
            <a:avLst/>
            <a:gdLst/>
            <a:ahLst/>
            <a:cxnLst/>
            <a:rect l="l" t="t" r="r" b="b"/>
            <a:pathLst>
              <a:path w="2195" h="2227" extrusionOk="0">
                <a:moveTo>
                  <a:pt x="1168" y="285"/>
                </a:moveTo>
                <a:cubicBezTo>
                  <a:pt x="1200" y="380"/>
                  <a:pt x="1231" y="506"/>
                  <a:pt x="1247" y="585"/>
                </a:cubicBezTo>
                <a:cubicBezTo>
                  <a:pt x="1310" y="806"/>
                  <a:pt x="1326" y="869"/>
                  <a:pt x="1342" y="900"/>
                </a:cubicBezTo>
                <a:cubicBezTo>
                  <a:pt x="1373" y="932"/>
                  <a:pt x="1421" y="948"/>
                  <a:pt x="1626" y="1027"/>
                </a:cubicBezTo>
                <a:cubicBezTo>
                  <a:pt x="1705" y="1058"/>
                  <a:pt x="1831" y="1090"/>
                  <a:pt x="1910" y="1137"/>
                </a:cubicBezTo>
                <a:cubicBezTo>
                  <a:pt x="1784" y="1185"/>
                  <a:pt x="1594" y="1263"/>
                  <a:pt x="1421" y="1327"/>
                </a:cubicBezTo>
                <a:cubicBezTo>
                  <a:pt x="1389" y="1342"/>
                  <a:pt x="1373" y="1358"/>
                  <a:pt x="1358" y="1374"/>
                </a:cubicBezTo>
                <a:cubicBezTo>
                  <a:pt x="1263" y="1579"/>
                  <a:pt x="1168" y="1816"/>
                  <a:pt x="1089" y="1942"/>
                </a:cubicBezTo>
                <a:cubicBezTo>
                  <a:pt x="1042" y="1800"/>
                  <a:pt x="963" y="1563"/>
                  <a:pt x="916" y="1342"/>
                </a:cubicBezTo>
                <a:cubicBezTo>
                  <a:pt x="916" y="1311"/>
                  <a:pt x="884" y="1279"/>
                  <a:pt x="837" y="1279"/>
                </a:cubicBezTo>
                <a:cubicBezTo>
                  <a:pt x="640" y="1234"/>
                  <a:pt x="414" y="1188"/>
                  <a:pt x="285" y="1143"/>
                </a:cubicBezTo>
                <a:lnTo>
                  <a:pt x="285" y="1143"/>
                </a:lnTo>
                <a:cubicBezTo>
                  <a:pt x="417" y="1064"/>
                  <a:pt x="672" y="945"/>
                  <a:pt x="884" y="869"/>
                </a:cubicBezTo>
                <a:cubicBezTo>
                  <a:pt x="916" y="853"/>
                  <a:pt x="932" y="837"/>
                  <a:pt x="947" y="806"/>
                </a:cubicBezTo>
                <a:cubicBezTo>
                  <a:pt x="1010" y="616"/>
                  <a:pt x="1105" y="411"/>
                  <a:pt x="1168" y="285"/>
                </a:cubicBezTo>
                <a:close/>
                <a:moveTo>
                  <a:pt x="1200" y="1"/>
                </a:moveTo>
                <a:cubicBezTo>
                  <a:pt x="1137" y="1"/>
                  <a:pt x="1042" y="1"/>
                  <a:pt x="774" y="695"/>
                </a:cubicBezTo>
                <a:cubicBezTo>
                  <a:pt x="48" y="995"/>
                  <a:pt x="16" y="1090"/>
                  <a:pt x="0" y="1137"/>
                </a:cubicBezTo>
                <a:cubicBezTo>
                  <a:pt x="0" y="1153"/>
                  <a:pt x="0" y="1200"/>
                  <a:pt x="16" y="1232"/>
                </a:cubicBezTo>
                <a:cubicBezTo>
                  <a:pt x="32" y="1248"/>
                  <a:pt x="95" y="1327"/>
                  <a:pt x="742" y="1453"/>
                </a:cubicBezTo>
                <a:cubicBezTo>
                  <a:pt x="932" y="2226"/>
                  <a:pt x="1010" y="2226"/>
                  <a:pt x="1074" y="2226"/>
                </a:cubicBezTo>
                <a:lnTo>
                  <a:pt x="1074" y="2211"/>
                </a:lnTo>
                <a:lnTo>
                  <a:pt x="1089" y="2211"/>
                </a:lnTo>
                <a:cubicBezTo>
                  <a:pt x="1137" y="2211"/>
                  <a:pt x="1216" y="2211"/>
                  <a:pt x="1516" y="1500"/>
                </a:cubicBezTo>
                <a:cubicBezTo>
                  <a:pt x="1721" y="1437"/>
                  <a:pt x="2084" y="1295"/>
                  <a:pt x="2163" y="1232"/>
                </a:cubicBezTo>
                <a:cubicBezTo>
                  <a:pt x="2194" y="1200"/>
                  <a:pt x="2194" y="1153"/>
                  <a:pt x="2194" y="1121"/>
                </a:cubicBezTo>
                <a:cubicBezTo>
                  <a:pt x="2179" y="1027"/>
                  <a:pt x="2084" y="979"/>
                  <a:pt x="1705" y="837"/>
                </a:cubicBezTo>
                <a:cubicBezTo>
                  <a:pt x="1626" y="822"/>
                  <a:pt x="1547" y="790"/>
                  <a:pt x="1500" y="774"/>
                </a:cubicBezTo>
                <a:cubicBezTo>
                  <a:pt x="1484" y="727"/>
                  <a:pt x="1468" y="632"/>
                  <a:pt x="1452" y="537"/>
                </a:cubicBezTo>
                <a:cubicBezTo>
                  <a:pt x="1373" y="285"/>
                  <a:pt x="1342" y="111"/>
                  <a:pt x="1295" y="48"/>
                </a:cubicBezTo>
                <a:cubicBezTo>
                  <a:pt x="1263" y="16"/>
                  <a:pt x="1231" y="1"/>
                  <a:pt x="120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2400" b="0" i="0" u="none" strike="noStrike" kern="0" cap="none" spc="0" normalizeH="0" baseline="0" noProof="0">
              <a:ln>
                <a:noFill/>
              </a:ln>
              <a:solidFill>
                <a:srgbClr val="000000"/>
              </a:solidFill>
              <a:effectLst/>
              <a:uLnTx/>
              <a:uFillTx/>
              <a:latin typeface="Comic Sans MS" panose="030F0702030302020204" pitchFamily="66" charset="0"/>
              <a:ea typeface="+mn-ea"/>
              <a:cs typeface="Arial" panose="020B0604020202020204"/>
              <a:sym typeface="Arial" panose="020B0604020202020204"/>
            </a:endParaRPr>
          </a:p>
        </p:txBody>
      </p:sp>
      <p:sp>
        <p:nvSpPr>
          <p:cNvPr id="600" name="Google Shape;600;p28"/>
          <p:cNvSpPr/>
          <p:nvPr/>
        </p:nvSpPr>
        <p:spPr>
          <a:xfrm>
            <a:off x="987984" y="756355"/>
            <a:ext cx="438816" cy="454419"/>
          </a:xfrm>
          <a:custGeom>
            <a:avLst/>
            <a:gdLst/>
            <a:ahLst/>
            <a:cxnLst/>
            <a:rect l="l" t="t" r="r" b="b"/>
            <a:pathLst>
              <a:path w="1800" h="1864" extrusionOk="0">
                <a:moveTo>
                  <a:pt x="979" y="0"/>
                </a:moveTo>
                <a:cubicBezTo>
                  <a:pt x="916" y="0"/>
                  <a:pt x="884" y="48"/>
                  <a:pt x="869" y="95"/>
                </a:cubicBezTo>
                <a:lnTo>
                  <a:pt x="869" y="663"/>
                </a:lnTo>
                <a:lnTo>
                  <a:pt x="537" y="300"/>
                </a:lnTo>
                <a:cubicBezTo>
                  <a:pt x="511" y="283"/>
                  <a:pt x="480" y="270"/>
                  <a:pt x="453" y="270"/>
                </a:cubicBezTo>
                <a:cubicBezTo>
                  <a:pt x="430" y="270"/>
                  <a:pt x="409" y="279"/>
                  <a:pt x="395" y="300"/>
                </a:cubicBezTo>
                <a:cubicBezTo>
                  <a:pt x="348" y="332"/>
                  <a:pt x="348" y="395"/>
                  <a:pt x="379" y="442"/>
                </a:cubicBezTo>
                <a:lnTo>
                  <a:pt x="726" y="805"/>
                </a:lnTo>
                <a:lnTo>
                  <a:pt x="95" y="805"/>
                </a:lnTo>
                <a:cubicBezTo>
                  <a:pt x="48" y="805"/>
                  <a:pt x="0" y="853"/>
                  <a:pt x="0" y="900"/>
                </a:cubicBezTo>
                <a:cubicBezTo>
                  <a:pt x="0" y="963"/>
                  <a:pt x="48" y="1011"/>
                  <a:pt x="95" y="1011"/>
                </a:cubicBezTo>
                <a:lnTo>
                  <a:pt x="679" y="1011"/>
                </a:lnTo>
                <a:lnTo>
                  <a:pt x="221" y="1311"/>
                </a:lnTo>
                <a:cubicBezTo>
                  <a:pt x="174" y="1342"/>
                  <a:pt x="158" y="1405"/>
                  <a:pt x="190" y="1453"/>
                </a:cubicBezTo>
                <a:cubicBezTo>
                  <a:pt x="221" y="1468"/>
                  <a:pt x="253" y="1484"/>
                  <a:pt x="284" y="1484"/>
                </a:cubicBezTo>
                <a:cubicBezTo>
                  <a:pt x="300" y="1484"/>
                  <a:pt x="316" y="1484"/>
                  <a:pt x="332" y="1468"/>
                </a:cubicBezTo>
                <a:lnTo>
                  <a:pt x="853" y="1121"/>
                </a:lnTo>
                <a:lnTo>
                  <a:pt x="853" y="1753"/>
                </a:lnTo>
                <a:cubicBezTo>
                  <a:pt x="853" y="1816"/>
                  <a:pt x="884" y="1863"/>
                  <a:pt x="947" y="1863"/>
                </a:cubicBezTo>
                <a:cubicBezTo>
                  <a:pt x="995" y="1863"/>
                  <a:pt x="1042" y="1816"/>
                  <a:pt x="1042" y="1768"/>
                </a:cubicBezTo>
                <a:lnTo>
                  <a:pt x="1058" y="1153"/>
                </a:lnTo>
                <a:lnTo>
                  <a:pt x="1405" y="1547"/>
                </a:lnTo>
                <a:cubicBezTo>
                  <a:pt x="1437" y="1563"/>
                  <a:pt x="1453" y="1579"/>
                  <a:pt x="1484" y="1579"/>
                </a:cubicBezTo>
                <a:cubicBezTo>
                  <a:pt x="1500" y="1579"/>
                  <a:pt x="1532" y="1563"/>
                  <a:pt x="1547" y="1547"/>
                </a:cubicBezTo>
                <a:cubicBezTo>
                  <a:pt x="1595" y="1516"/>
                  <a:pt x="1595" y="1453"/>
                  <a:pt x="1563" y="1405"/>
                </a:cubicBezTo>
                <a:lnTo>
                  <a:pt x="1184" y="1011"/>
                </a:lnTo>
                <a:lnTo>
                  <a:pt x="1689" y="1011"/>
                </a:lnTo>
                <a:cubicBezTo>
                  <a:pt x="1753" y="1011"/>
                  <a:pt x="1800" y="963"/>
                  <a:pt x="1800" y="916"/>
                </a:cubicBezTo>
                <a:cubicBezTo>
                  <a:pt x="1800" y="853"/>
                  <a:pt x="1753" y="805"/>
                  <a:pt x="1689" y="805"/>
                </a:cubicBezTo>
                <a:lnTo>
                  <a:pt x="1311" y="805"/>
                </a:lnTo>
                <a:lnTo>
                  <a:pt x="1721" y="537"/>
                </a:lnTo>
                <a:cubicBezTo>
                  <a:pt x="1768" y="505"/>
                  <a:pt x="1768" y="442"/>
                  <a:pt x="1737" y="395"/>
                </a:cubicBezTo>
                <a:cubicBezTo>
                  <a:pt x="1719" y="369"/>
                  <a:pt x="1692" y="357"/>
                  <a:pt x="1666" y="357"/>
                </a:cubicBezTo>
                <a:cubicBezTo>
                  <a:pt x="1645" y="357"/>
                  <a:pt x="1625" y="365"/>
                  <a:pt x="1610" y="379"/>
                </a:cubicBezTo>
                <a:lnTo>
                  <a:pt x="1058" y="742"/>
                </a:lnTo>
                <a:lnTo>
                  <a:pt x="1074" y="111"/>
                </a:lnTo>
                <a:cubicBezTo>
                  <a:pt x="1074" y="48"/>
                  <a:pt x="1026" y="0"/>
                  <a:pt x="979" y="0"/>
                </a:cubicBezTo>
                <a:close/>
              </a:path>
            </a:pathLst>
          </a:custGeom>
          <a:solidFill>
            <a:srgbClr val="261D2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25" name="Google Shape;1010;p34"/>
          <p:cNvGrpSpPr/>
          <p:nvPr/>
        </p:nvGrpSpPr>
        <p:grpSpPr>
          <a:xfrm>
            <a:off x="10051150" y="109194"/>
            <a:ext cx="839653" cy="751866"/>
            <a:chOff x="6502192" y="2584442"/>
            <a:chExt cx="461433" cy="404231"/>
          </a:xfrm>
        </p:grpSpPr>
        <p:sp>
          <p:nvSpPr>
            <p:cNvPr id="26" name="Google Shape;1011;p34"/>
            <p:cNvSpPr/>
            <p:nvPr/>
          </p:nvSpPr>
          <p:spPr>
            <a:xfrm>
              <a:off x="6502192" y="2584442"/>
              <a:ext cx="461433" cy="404231"/>
            </a:xfrm>
            <a:custGeom>
              <a:avLst/>
              <a:gdLst/>
              <a:ahLst/>
              <a:cxnLst/>
              <a:rect l="l" t="t" r="r" b="b"/>
              <a:pathLst>
                <a:path w="9551" h="8367" extrusionOk="0">
                  <a:moveTo>
                    <a:pt x="5177" y="1"/>
                  </a:moveTo>
                  <a:cubicBezTo>
                    <a:pt x="4991" y="1"/>
                    <a:pt x="4400" y="1179"/>
                    <a:pt x="4345" y="1288"/>
                  </a:cubicBezTo>
                  <a:lnTo>
                    <a:pt x="4345" y="1288"/>
                  </a:lnTo>
                  <a:cubicBezTo>
                    <a:pt x="4231" y="1210"/>
                    <a:pt x="3306" y="581"/>
                    <a:pt x="2936" y="507"/>
                  </a:cubicBezTo>
                  <a:cubicBezTo>
                    <a:pt x="2927" y="505"/>
                    <a:pt x="2918" y="504"/>
                    <a:pt x="2909" y="504"/>
                  </a:cubicBezTo>
                  <a:cubicBezTo>
                    <a:pt x="2532" y="504"/>
                    <a:pt x="2652" y="2086"/>
                    <a:pt x="2652" y="2086"/>
                  </a:cubicBezTo>
                  <a:cubicBezTo>
                    <a:pt x="2652" y="2086"/>
                    <a:pt x="1453" y="1581"/>
                    <a:pt x="1121" y="1565"/>
                  </a:cubicBezTo>
                  <a:cubicBezTo>
                    <a:pt x="1120" y="1565"/>
                    <a:pt x="1118" y="1565"/>
                    <a:pt x="1117" y="1565"/>
                  </a:cubicBezTo>
                  <a:cubicBezTo>
                    <a:pt x="799" y="1565"/>
                    <a:pt x="1831" y="3364"/>
                    <a:pt x="1831" y="3364"/>
                  </a:cubicBezTo>
                  <a:cubicBezTo>
                    <a:pt x="1831" y="3364"/>
                    <a:pt x="505" y="3822"/>
                    <a:pt x="253" y="3917"/>
                  </a:cubicBezTo>
                  <a:cubicBezTo>
                    <a:pt x="0" y="3996"/>
                    <a:pt x="1831" y="5227"/>
                    <a:pt x="1831" y="5227"/>
                  </a:cubicBezTo>
                  <a:cubicBezTo>
                    <a:pt x="1831" y="5227"/>
                    <a:pt x="1090" y="6174"/>
                    <a:pt x="1042" y="6537"/>
                  </a:cubicBezTo>
                  <a:cubicBezTo>
                    <a:pt x="1027" y="6630"/>
                    <a:pt x="1167" y="6665"/>
                    <a:pt x="1389" y="6665"/>
                  </a:cubicBezTo>
                  <a:cubicBezTo>
                    <a:pt x="2071" y="6665"/>
                    <a:pt x="3520" y="6332"/>
                    <a:pt x="3520" y="6332"/>
                  </a:cubicBezTo>
                  <a:cubicBezTo>
                    <a:pt x="3520" y="6332"/>
                    <a:pt x="3584" y="7579"/>
                    <a:pt x="3820" y="8242"/>
                  </a:cubicBezTo>
                  <a:cubicBezTo>
                    <a:pt x="3851" y="8328"/>
                    <a:pt x="3897" y="8366"/>
                    <a:pt x="3953" y="8366"/>
                  </a:cubicBezTo>
                  <a:cubicBezTo>
                    <a:pt x="4327" y="8366"/>
                    <a:pt x="5162" y="6695"/>
                    <a:pt x="5162" y="6695"/>
                  </a:cubicBezTo>
                  <a:cubicBezTo>
                    <a:pt x="5162" y="6695"/>
                    <a:pt x="6567" y="7468"/>
                    <a:pt x="6993" y="7468"/>
                  </a:cubicBezTo>
                  <a:cubicBezTo>
                    <a:pt x="7419" y="7468"/>
                    <a:pt x="6851" y="5732"/>
                    <a:pt x="6851" y="5732"/>
                  </a:cubicBezTo>
                  <a:cubicBezTo>
                    <a:pt x="6851" y="5732"/>
                    <a:pt x="8067" y="5353"/>
                    <a:pt x="8809" y="4927"/>
                  </a:cubicBezTo>
                  <a:cubicBezTo>
                    <a:pt x="9550" y="4501"/>
                    <a:pt x="7498" y="3585"/>
                    <a:pt x="7498" y="3585"/>
                  </a:cubicBezTo>
                  <a:cubicBezTo>
                    <a:pt x="7498" y="3585"/>
                    <a:pt x="8809" y="2733"/>
                    <a:pt x="9030" y="2386"/>
                  </a:cubicBezTo>
                  <a:cubicBezTo>
                    <a:pt x="9250" y="2023"/>
                    <a:pt x="7119" y="1975"/>
                    <a:pt x="7119" y="1975"/>
                  </a:cubicBezTo>
                  <a:lnTo>
                    <a:pt x="7119" y="491"/>
                  </a:lnTo>
                  <a:cubicBezTo>
                    <a:pt x="7119" y="477"/>
                    <a:pt x="7110" y="471"/>
                    <a:pt x="7093" y="471"/>
                  </a:cubicBezTo>
                  <a:cubicBezTo>
                    <a:pt x="6897" y="471"/>
                    <a:pt x="5699" y="1296"/>
                    <a:pt x="5699" y="1296"/>
                  </a:cubicBezTo>
                  <a:cubicBezTo>
                    <a:pt x="5699" y="1296"/>
                    <a:pt x="5352" y="191"/>
                    <a:pt x="5209" y="18"/>
                  </a:cubicBezTo>
                  <a:cubicBezTo>
                    <a:pt x="5201" y="6"/>
                    <a:pt x="5190" y="1"/>
                    <a:pt x="51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7" name="Google Shape;1012;p34"/>
            <p:cNvSpPr/>
            <p:nvPr/>
          </p:nvSpPr>
          <p:spPr>
            <a:xfrm>
              <a:off x="6618866" y="2660003"/>
              <a:ext cx="226537" cy="226537"/>
            </a:xfrm>
            <a:custGeom>
              <a:avLst/>
              <a:gdLst/>
              <a:ahLst/>
              <a:cxnLst/>
              <a:rect l="l" t="t" r="r" b="b"/>
              <a:pathLst>
                <a:path w="4689" h="4689" extrusionOk="0">
                  <a:moveTo>
                    <a:pt x="2337" y="1"/>
                  </a:moveTo>
                  <a:cubicBezTo>
                    <a:pt x="1042" y="1"/>
                    <a:pt x="0" y="1058"/>
                    <a:pt x="0" y="2353"/>
                  </a:cubicBezTo>
                  <a:cubicBezTo>
                    <a:pt x="0" y="3647"/>
                    <a:pt x="1042" y="4689"/>
                    <a:pt x="2337" y="4689"/>
                  </a:cubicBezTo>
                  <a:cubicBezTo>
                    <a:pt x="3631" y="4689"/>
                    <a:pt x="4689" y="3647"/>
                    <a:pt x="4689" y="2353"/>
                  </a:cubicBezTo>
                  <a:cubicBezTo>
                    <a:pt x="4689" y="1058"/>
                    <a:pt x="3631" y="1"/>
                    <a:pt x="23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8" name="Google Shape;1013;p34"/>
            <p:cNvSpPr/>
            <p:nvPr/>
          </p:nvSpPr>
          <p:spPr>
            <a:xfrm>
              <a:off x="6705056" y="2747448"/>
              <a:ext cx="26717" cy="43771"/>
            </a:xfrm>
            <a:custGeom>
              <a:avLst/>
              <a:gdLst/>
              <a:ahLst/>
              <a:cxnLst/>
              <a:rect l="l" t="t" r="r" b="b"/>
              <a:pathLst>
                <a:path w="553" h="906" extrusionOk="0">
                  <a:moveTo>
                    <a:pt x="117" y="0"/>
                  </a:moveTo>
                  <a:cubicBezTo>
                    <a:pt x="104" y="0"/>
                    <a:pt x="91" y="2"/>
                    <a:pt x="79" y="6"/>
                  </a:cubicBezTo>
                  <a:cubicBezTo>
                    <a:pt x="32" y="22"/>
                    <a:pt x="0" y="85"/>
                    <a:pt x="32" y="132"/>
                  </a:cubicBezTo>
                  <a:lnTo>
                    <a:pt x="347" y="843"/>
                  </a:lnTo>
                  <a:cubicBezTo>
                    <a:pt x="363" y="888"/>
                    <a:pt x="392" y="904"/>
                    <a:pt x="435" y="906"/>
                  </a:cubicBezTo>
                  <a:lnTo>
                    <a:pt x="435" y="906"/>
                  </a:lnTo>
                  <a:cubicBezTo>
                    <a:pt x="448" y="905"/>
                    <a:pt x="461" y="903"/>
                    <a:pt x="474" y="890"/>
                  </a:cubicBezTo>
                  <a:cubicBezTo>
                    <a:pt x="521" y="874"/>
                    <a:pt x="553" y="811"/>
                    <a:pt x="521" y="764"/>
                  </a:cubicBezTo>
                  <a:lnTo>
                    <a:pt x="205" y="53"/>
                  </a:lnTo>
                  <a:cubicBezTo>
                    <a:pt x="194" y="18"/>
                    <a:pt x="155" y="0"/>
                    <a:pt x="117" y="0"/>
                  </a:cubicBezTo>
                  <a:close/>
                  <a:moveTo>
                    <a:pt x="435" y="906"/>
                  </a:moveTo>
                  <a:cubicBezTo>
                    <a:pt x="432" y="906"/>
                    <a:pt x="429" y="906"/>
                    <a:pt x="426" y="906"/>
                  </a:cubicBezTo>
                  <a:lnTo>
                    <a:pt x="442" y="906"/>
                  </a:lnTo>
                  <a:cubicBezTo>
                    <a:pt x="440" y="906"/>
                    <a:pt x="438" y="906"/>
                    <a:pt x="435" y="906"/>
                  </a:cubicBezTo>
                  <a:close/>
                </a:path>
              </a:pathLst>
            </a:custGeom>
            <a:solidFill>
              <a:srgbClr val="261D2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29" name="Google Shape;1014;p34"/>
            <p:cNvSpPr/>
            <p:nvPr/>
          </p:nvSpPr>
          <p:spPr>
            <a:xfrm>
              <a:off x="6733270" y="2730732"/>
              <a:ext cx="22900" cy="47540"/>
            </a:xfrm>
            <a:custGeom>
              <a:avLst/>
              <a:gdLst/>
              <a:ahLst/>
              <a:cxnLst/>
              <a:rect l="l" t="t" r="r" b="b"/>
              <a:pathLst>
                <a:path w="474" h="984" extrusionOk="0">
                  <a:moveTo>
                    <a:pt x="105" y="1"/>
                  </a:moveTo>
                  <a:cubicBezTo>
                    <a:pt x="96" y="1"/>
                    <a:pt x="88" y="2"/>
                    <a:pt x="79" y="5"/>
                  </a:cubicBezTo>
                  <a:cubicBezTo>
                    <a:pt x="16" y="21"/>
                    <a:pt x="0" y="84"/>
                    <a:pt x="16" y="131"/>
                  </a:cubicBezTo>
                  <a:lnTo>
                    <a:pt x="269" y="920"/>
                  </a:lnTo>
                  <a:cubicBezTo>
                    <a:pt x="284" y="952"/>
                    <a:pt x="316" y="983"/>
                    <a:pt x="363" y="983"/>
                  </a:cubicBezTo>
                  <a:lnTo>
                    <a:pt x="395" y="983"/>
                  </a:lnTo>
                  <a:cubicBezTo>
                    <a:pt x="442" y="952"/>
                    <a:pt x="474" y="905"/>
                    <a:pt x="458" y="857"/>
                  </a:cubicBezTo>
                  <a:lnTo>
                    <a:pt x="205" y="68"/>
                  </a:lnTo>
                  <a:cubicBezTo>
                    <a:pt x="192" y="29"/>
                    <a:pt x="147" y="1"/>
                    <a:pt x="10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30" name="Google Shape;1015;p34"/>
            <p:cNvSpPr/>
            <p:nvPr/>
          </p:nvSpPr>
          <p:spPr>
            <a:xfrm>
              <a:off x="6676841" y="2746965"/>
              <a:ext cx="114404" cy="96142"/>
            </a:xfrm>
            <a:custGeom>
              <a:avLst/>
              <a:gdLst/>
              <a:ahLst/>
              <a:cxnLst/>
              <a:rect l="l" t="t" r="r" b="b"/>
              <a:pathLst>
                <a:path w="2368" h="1990" extrusionOk="0">
                  <a:moveTo>
                    <a:pt x="2115" y="0"/>
                  </a:moveTo>
                  <a:cubicBezTo>
                    <a:pt x="2052" y="16"/>
                    <a:pt x="2021" y="63"/>
                    <a:pt x="2021" y="111"/>
                  </a:cubicBezTo>
                  <a:cubicBezTo>
                    <a:pt x="2021" y="127"/>
                    <a:pt x="2163" y="1216"/>
                    <a:pt x="1831" y="1642"/>
                  </a:cubicBezTo>
                  <a:cubicBezTo>
                    <a:pt x="1752" y="1737"/>
                    <a:pt x="1658" y="1784"/>
                    <a:pt x="1563" y="1784"/>
                  </a:cubicBezTo>
                  <a:cubicBezTo>
                    <a:pt x="1540" y="1787"/>
                    <a:pt x="1517" y="1788"/>
                    <a:pt x="1494" y="1788"/>
                  </a:cubicBezTo>
                  <a:cubicBezTo>
                    <a:pt x="811" y="1788"/>
                    <a:pt x="205" y="679"/>
                    <a:pt x="190" y="663"/>
                  </a:cubicBezTo>
                  <a:cubicBezTo>
                    <a:pt x="178" y="628"/>
                    <a:pt x="139" y="610"/>
                    <a:pt x="101" y="610"/>
                  </a:cubicBezTo>
                  <a:cubicBezTo>
                    <a:pt x="88" y="610"/>
                    <a:pt x="75" y="612"/>
                    <a:pt x="63" y="616"/>
                  </a:cubicBezTo>
                  <a:cubicBezTo>
                    <a:pt x="16" y="647"/>
                    <a:pt x="0" y="711"/>
                    <a:pt x="16" y="758"/>
                  </a:cubicBezTo>
                  <a:cubicBezTo>
                    <a:pt x="48" y="805"/>
                    <a:pt x="695" y="1989"/>
                    <a:pt x="1500" y="1989"/>
                  </a:cubicBezTo>
                  <a:lnTo>
                    <a:pt x="1579" y="1989"/>
                  </a:lnTo>
                  <a:cubicBezTo>
                    <a:pt x="1737" y="1973"/>
                    <a:pt x="1879" y="1895"/>
                    <a:pt x="1973" y="1768"/>
                  </a:cubicBezTo>
                  <a:cubicBezTo>
                    <a:pt x="2368" y="1279"/>
                    <a:pt x="2226" y="142"/>
                    <a:pt x="2226" y="95"/>
                  </a:cubicBezTo>
                  <a:cubicBezTo>
                    <a:pt x="2210" y="32"/>
                    <a:pt x="2163" y="0"/>
                    <a:pt x="211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sp>
          <p:nvSpPr>
            <p:cNvPr id="31" name="Google Shape;1016;p34"/>
            <p:cNvSpPr/>
            <p:nvPr/>
          </p:nvSpPr>
          <p:spPr>
            <a:xfrm>
              <a:off x="6688243" y="2677444"/>
              <a:ext cx="115998" cy="48989"/>
            </a:xfrm>
            <a:custGeom>
              <a:avLst/>
              <a:gdLst/>
              <a:ahLst/>
              <a:cxnLst/>
              <a:rect l="l" t="t" r="r" b="b"/>
              <a:pathLst>
                <a:path w="2401" h="1014" extrusionOk="0">
                  <a:moveTo>
                    <a:pt x="1049" y="1"/>
                  </a:moveTo>
                  <a:cubicBezTo>
                    <a:pt x="521" y="1"/>
                    <a:pt x="77" y="259"/>
                    <a:pt x="64" y="271"/>
                  </a:cubicBezTo>
                  <a:cubicBezTo>
                    <a:pt x="17" y="303"/>
                    <a:pt x="1" y="350"/>
                    <a:pt x="17" y="397"/>
                  </a:cubicBezTo>
                  <a:cubicBezTo>
                    <a:pt x="40" y="433"/>
                    <a:pt x="82" y="451"/>
                    <a:pt x="121" y="451"/>
                  </a:cubicBezTo>
                  <a:cubicBezTo>
                    <a:pt x="134" y="451"/>
                    <a:pt x="147" y="449"/>
                    <a:pt x="159" y="445"/>
                  </a:cubicBezTo>
                  <a:cubicBezTo>
                    <a:pt x="159" y="432"/>
                    <a:pt x="577" y="201"/>
                    <a:pt x="1057" y="201"/>
                  </a:cubicBezTo>
                  <a:cubicBezTo>
                    <a:pt x="1182" y="201"/>
                    <a:pt x="1311" y="216"/>
                    <a:pt x="1437" y="255"/>
                  </a:cubicBezTo>
                  <a:cubicBezTo>
                    <a:pt x="1769" y="350"/>
                    <a:pt x="2021" y="587"/>
                    <a:pt x="2211" y="950"/>
                  </a:cubicBezTo>
                  <a:cubicBezTo>
                    <a:pt x="2227" y="997"/>
                    <a:pt x="2258" y="1013"/>
                    <a:pt x="2290" y="1013"/>
                  </a:cubicBezTo>
                  <a:cubicBezTo>
                    <a:pt x="2306" y="1013"/>
                    <a:pt x="2321" y="1013"/>
                    <a:pt x="2337" y="997"/>
                  </a:cubicBezTo>
                  <a:cubicBezTo>
                    <a:pt x="2385" y="981"/>
                    <a:pt x="2400" y="918"/>
                    <a:pt x="2385" y="871"/>
                  </a:cubicBezTo>
                  <a:cubicBezTo>
                    <a:pt x="2179" y="445"/>
                    <a:pt x="1864" y="176"/>
                    <a:pt x="1485" y="66"/>
                  </a:cubicBezTo>
                  <a:cubicBezTo>
                    <a:pt x="1338" y="19"/>
                    <a:pt x="1191" y="1"/>
                    <a:pt x="10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191919"/>
                </a:solidFill>
                <a:effectLst/>
                <a:uLnTx/>
                <a:uFillTx/>
                <a:latin typeface="Arial" panose="020B0604020202020204"/>
                <a:ea typeface="+mn-ea"/>
                <a:cs typeface="+mn-cs"/>
              </a:endParaRPr>
            </a:p>
          </p:txBody>
        </p:sp>
      </p:grpSp>
      <p:sp>
        <p:nvSpPr>
          <p:cNvPr id="513" name="Google Shape;1201;p35"/>
          <p:cNvSpPr/>
          <p:nvPr/>
        </p:nvSpPr>
        <p:spPr>
          <a:xfrm>
            <a:off x="1866793" y="913797"/>
            <a:ext cx="137596" cy="127668"/>
          </a:xfrm>
          <a:custGeom>
            <a:avLst/>
            <a:gdLst/>
            <a:ahLst/>
            <a:cxnLst/>
            <a:rect l="l" t="t" r="r" b="b"/>
            <a:pathLst>
              <a:path w="1469" h="1363" extrusionOk="0">
                <a:moveTo>
                  <a:pt x="756" y="196"/>
                </a:moveTo>
                <a:cubicBezTo>
                  <a:pt x="859" y="196"/>
                  <a:pt x="965" y="230"/>
                  <a:pt x="1058" y="303"/>
                </a:cubicBezTo>
                <a:cubicBezTo>
                  <a:pt x="1152" y="382"/>
                  <a:pt x="1216" y="492"/>
                  <a:pt x="1231" y="618"/>
                </a:cubicBezTo>
                <a:cubicBezTo>
                  <a:pt x="1263" y="745"/>
                  <a:pt x="1216" y="871"/>
                  <a:pt x="1137" y="981"/>
                </a:cubicBezTo>
                <a:cubicBezTo>
                  <a:pt x="1045" y="1101"/>
                  <a:pt x="905" y="1167"/>
                  <a:pt x="760" y="1167"/>
                </a:cubicBezTo>
                <a:cubicBezTo>
                  <a:pt x="656" y="1167"/>
                  <a:pt x="550" y="1133"/>
                  <a:pt x="458" y="1060"/>
                </a:cubicBezTo>
                <a:cubicBezTo>
                  <a:pt x="253" y="903"/>
                  <a:pt x="205" y="603"/>
                  <a:pt x="379" y="382"/>
                </a:cubicBezTo>
                <a:cubicBezTo>
                  <a:pt x="471" y="262"/>
                  <a:pt x="611" y="196"/>
                  <a:pt x="756" y="196"/>
                </a:cubicBezTo>
                <a:close/>
                <a:moveTo>
                  <a:pt x="770" y="0"/>
                </a:moveTo>
                <a:cubicBezTo>
                  <a:pt x="565" y="0"/>
                  <a:pt x="360" y="95"/>
                  <a:pt x="221" y="271"/>
                </a:cubicBezTo>
                <a:cubicBezTo>
                  <a:pt x="0" y="555"/>
                  <a:pt x="47" y="997"/>
                  <a:pt x="347" y="1218"/>
                </a:cubicBezTo>
                <a:cubicBezTo>
                  <a:pt x="471" y="1316"/>
                  <a:pt x="616" y="1363"/>
                  <a:pt x="760" y="1363"/>
                </a:cubicBezTo>
                <a:cubicBezTo>
                  <a:pt x="964" y="1363"/>
                  <a:pt x="1165" y="1268"/>
                  <a:pt x="1294" y="1092"/>
                </a:cubicBezTo>
                <a:cubicBezTo>
                  <a:pt x="1421" y="950"/>
                  <a:pt x="1468" y="776"/>
                  <a:pt x="1437" y="603"/>
                </a:cubicBezTo>
                <a:cubicBezTo>
                  <a:pt x="1421" y="413"/>
                  <a:pt x="1326" y="255"/>
                  <a:pt x="1184" y="145"/>
                </a:cubicBezTo>
                <a:cubicBezTo>
                  <a:pt x="1060" y="47"/>
                  <a:pt x="915" y="0"/>
                  <a:pt x="77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 name="Google Shape;8552;p56"/>
          <p:cNvSpPr/>
          <p:nvPr/>
        </p:nvSpPr>
        <p:spPr>
          <a:xfrm rot="10800000" flipH="1">
            <a:off x="23593" y="-58908"/>
            <a:ext cx="3668747" cy="745053"/>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rgbClr val="FFFF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400"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 name="TextBox 514"/>
          <p:cNvSpPr txBox="1"/>
          <p:nvPr/>
        </p:nvSpPr>
        <p:spPr>
          <a:xfrm>
            <a:off x="242059" y="106884"/>
            <a:ext cx="33121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vi-VN"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rPr>
              <a:t>Underline</a:t>
            </a:r>
            <a:r>
              <a:rPr kumimoji="0" lang="vi-VN" sz="2400" b="0" i="0" u="none" strike="noStrike" kern="1200" cap="none" spc="0" normalizeH="0" noProof="0" dirty="0">
                <a:ln>
                  <a:noFill/>
                </a:ln>
                <a:solidFill>
                  <a:srgbClr val="191919"/>
                </a:solidFill>
                <a:effectLst/>
                <a:uLnTx/>
                <a:uFillTx/>
                <a:latin typeface="Comic Sans MS" panose="030F0702030302020204" pitchFamily="66" charset="0"/>
                <a:ea typeface="+mn-ea"/>
                <a:cs typeface="+mn-cs"/>
              </a:rPr>
              <a:t> new words </a:t>
            </a:r>
            <a:r>
              <a:rPr kumimoji="0" lang="vi-VN"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rPr>
              <a:t>.</a:t>
            </a:r>
            <a:endParaRPr kumimoji="0" lang="en-US" sz="2400" b="0" i="0" u="none" strike="noStrike" kern="1200" cap="none" spc="0" normalizeH="0" baseline="0" noProof="0" dirty="0">
              <a:ln>
                <a:noFill/>
              </a:ln>
              <a:solidFill>
                <a:srgbClr val="191919"/>
              </a:solidFill>
              <a:effectLst/>
              <a:uLnTx/>
              <a:uFillTx/>
              <a:latin typeface="Comic Sans MS" panose="030F0702030302020204" pitchFamily="66" charset="0"/>
              <a:ea typeface="+mn-ea"/>
              <a:cs typeface="+mn-cs"/>
            </a:endParaRPr>
          </a:p>
        </p:txBody>
      </p:sp>
      <p:sp>
        <p:nvSpPr>
          <p:cNvPr id="521" name="TextBox 520"/>
          <p:cNvSpPr txBox="1"/>
          <p:nvPr/>
        </p:nvSpPr>
        <p:spPr>
          <a:xfrm>
            <a:off x="222298" y="2321823"/>
            <a:ext cx="6366522" cy="954107"/>
          </a:xfrm>
          <a:prstGeom prst="rect">
            <a:avLst/>
          </a:prstGeom>
          <a:noFill/>
        </p:spPr>
        <p:txBody>
          <a:bodyPr wrap="square">
            <a:spAutoFit/>
          </a:bodyPr>
          <a:lstStyle/>
          <a:p>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  	</a:t>
            </a:r>
            <a:r>
              <a:rPr kumimoji="0" lang="en-US" sz="2800" b="0" i="0" u="none" strike="noStrike" kern="1200" cap="none" spc="0" normalizeH="0" noProof="0" dirty="0">
                <a:ln>
                  <a:noFill/>
                </a:ln>
                <a:solidFill>
                  <a:srgbClr val="191919"/>
                </a:solidFill>
                <a:effectLst/>
                <a:uLnTx/>
                <a:uFillTx/>
                <a:latin typeface="Comic Sans MS" panose="030F0702030302020204" pitchFamily="66" charset="0"/>
              </a:rPr>
              <a:t>  </a:t>
            </a:r>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Before the festival,</a:t>
            </a:r>
            <a:r>
              <a:rPr lang="en-US" sz="2800" dirty="0">
                <a:solidFill>
                  <a:srgbClr val="191919"/>
                </a:solidFill>
                <a:latin typeface="Comic Sans MS" panose="030F0702030302020204" pitchFamily="66" charset="0"/>
              </a:rPr>
              <a:t> people buy </a:t>
            </a:r>
            <a:r>
              <a:rPr lang="en-US" sz="2800" dirty="0" err="1">
                <a:solidFill>
                  <a:srgbClr val="191919"/>
                </a:solidFill>
                <a:latin typeface="Comic Sans MS" panose="030F0702030302020204" pitchFamily="66" charset="0"/>
              </a:rPr>
              <a:t>colourful</a:t>
            </a:r>
            <a:r>
              <a:rPr lang="en-US" sz="2800" dirty="0">
                <a:solidFill>
                  <a:srgbClr val="191919"/>
                </a:solidFill>
                <a:latin typeface="Comic Sans MS" panose="030F0702030302020204" pitchFamily="66" charset="0"/>
              </a:rPr>
              <a:t> p</a:t>
            </a:r>
            <a:r>
              <a:rPr kumimoji="0" lang="en-US" sz="2800" b="0" i="0" u="none" strike="noStrike" kern="1200" cap="none" spc="0" normalizeH="0" baseline="0" noProof="0" dirty="0" err="1">
                <a:ln>
                  <a:noFill/>
                </a:ln>
                <a:solidFill>
                  <a:srgbClr val="191919"/>
                </a:solidFill>
                <a:effectLst/>
                <a:uLnTx/>
                <a:uFillTx/>
                <a:latin typeface="Comic Sans MS" panose="030F0702030302020204" pitchFamily="66" charset="0"/>
              </a:rPr>
              <a:t>owder</a:t>
            </a:r>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 and paint.</a:t>
            </a:r>
            <a:endPar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endParaRPr>
          </a:p>
        </p:txBody>
      </p:sp>
      <p:sp>
        <p:nvSpPr>
          <p:cNvPr id="517" name="TextBox 516"/>
          <p:cNvSpPr txBox="1"/>
          <p:nvPr/>
        </p:nvSpPr>
        <p:spPr>
          <a:xfrm>
            <a:off x="8315739" y="4717976"/>
            <a:ext cx="184731" cy="369332"/>
          </a:xfrm>
          <a:prstGeom prst="rect">
            <a:avLst/>
          </a:prstGeom>
          <a:noFill/>
        </p:spPr>
        <p:txBody>
          <a:bodyPr wrap="none" rtlCol="0">
            <a:spAutoFit/>
          </a:bodyPr>
          <a:lstStyle/>
          <a:p>
            <a:endParaRPr lang="en-US" dirty="0"/>
          </a:p>
        </p:txBody>
      </p:sp>
      <p:grpSp>
        <p:nvGrpSpPr>
          <p:cNvPr id="2" name="Google Shape;889;p34"/>
          <p:cNvGrpSpPr/>
          <p:nvPr/>
        </p:nvGrpSpPr>
        <p:grpSpPr>
          <a:xfrm>
            <a:off x="4611202" y="6144726"/>
            <a:ext cx="667607" cy="614827"/>
            <a:chOff x="751980" y="3316918"/>
            <a:chExt cx="366885" cy="330554"/>
          </a:xfrm>
        </p:grpSpPr>
        <p:sp>
          <p:nvSpPr>
            <p:cNvPr id="3" name="Google Shape;890;p34"/>
            <p:cNvSpPr/>
            <p:nvPr/>
          </p:nvSpPr>
          <p:spPr>
            <a:xfrm>
              <a:off x="751980" y="3316918"/>
              <a:ext cx="366885" cy="330554"/>
            </a:xfrm>
            <a:custGeom>
              <a:avLst/>
              <a:gdLst/>
              <a:ahLst/>
              <a:cxnLst/>
              <a:rect l="l" t="t" r="r" b="b"/>
              <a:pathLst>
                <a:path w="7594" h="6842" extrusionOk="0">
                  <a:moveTo>
                    <a:pt x="3004" y="1"/>
                  </a:moveTo>
                  <a:cubicBezTo>
                    <a:pt x="2919" y="1"/>
                    <a:pt x="2829" y="18"/>
                    <a:pt x="2732" y="56"/>
                  </a:cubicBezTo>
                  <a:cubicBezTo>
                    <a:pt x="1185" y="656"/>
                    <a:pt x="2590" y="2124"/>
                    <a:pt x="2590" y="2124"/>
                  </a:cubicBezTo>
                  <a:cubicBezTo>
                    <a:pt x="2590" y="2124"/>
                    <a:pt x="2004" y="1892"/>
                    <a:pt x="1430" y="1892"/>
                  </a:cubicBezTo>
                  <a:cubicBezTo>
                    <a:pt x="1057" y="1892"/>
                    <a:pt x="689" y="1990"/>
                    <a:pt x="490" y="2313"/>
                  </a:cubicBezTo>
                  <a:cubicBezTo>
                    <a:pt x="1" y="3119"/>
                    <a:pt x="1895" y="3703"/>
                    <a:pt x="1895" y="3703"/>
                  </a:cubicBezTo>
                  <a:cubicBezTo>
                    <a:pt x="1895" y="3703"/>
                    <a:pt x="238" y="4934"/>
                    <a:pt x="885" y="5644"/>
                  </a:cubicBezTo>
                  <a:cubicBezTo>
                    <a:pt x="1042" y="5817"/>
                    <a:pt x="1229" y="5886"/>
                    <a:pt x="1429" y="5886"/>
                  </a:cubicBezTo>
                  <a:cubicBezTo>
                    <a:pt x="2211" y="5886"/>
                    <a:pt x="3173" y="4824"/>
                    <a:pt x="3174" y="4823"/>
                  </a:cubicBezTo>
                  <a:lnTo>
                    <a:pt x="3174" y="4823"/>
                  </a:lnTo>
                  <a:cubicBezTo>
                    <a:pt x="3174" y="4824"/>
                    <a:pt x="3095" y="6842"/>
                    <a:pt x="4192" y="6842"/>
                  </a:cubicBezTo>
                  <a:cubicBezTo>
                    <a:pt x="4299" y="6842"/>
                    <a:pt x="4417" y="6823"/>
                    <a:pt x="4547" y="6781"/>
                  </a:cubicBezTo>
                  <a:cubicBezTo>
                    <a:pt x="6031" y="6291"/>
                    <a:pt x="5021" y="4681"/>
                    <a:pt x="5020" y="4681"/>
                  </a:cubicBezTo>
                  <a:lnTo>
                    <a:pt x="5020" y="4681"/>
                  </a:lnTo>
                  <a:cubicBezTo>
                    <a:pt x="5021" y="4681"/>
                    <a:pt x="5646" y="4988"/>
                    <a:pt x="6235" y="4988"/>
                  </a:cubicBezTo>
                  <a:cubicBezTo>
                    <a:pt x="6637" y="4988"/>
                    <a:pt x="7023" y="4846"/>
                    <a:pt x="7183" y="4366"/>
                  </a:cubicBezTo>
                  <a:cubicBezTo>
                    <a:pt x="7593" y="3182"/>
                    <a:pt x="5715" y="2929"/>
                    <a:pt x="5715" y="2929"/>
                  </a:cubicBezTo>
                  <a:cubicBezTo>
                    <a:pt x="5715" y="2929"/>
                    <a:pt x="7167" y="1209"/>
                    <a:pt x="5936" y="719"/>
                  </a:cubicBezTo>
                  <a:cubicBezTo>
                    <a:pt x="5757" y="650"/>
                    <a:pt x="5592" y="620"/>
                    <a:pt x="5441" y="620"/>
                  </a:cubicBezTo>
                  <a:cubicBezTo>
                    <a:pt x="4489" y="620"/>
                    <a:pt x="4089" y="1808"/>
                    <a:pt x="4089" y="1808"/>
                  </a:cubicBezTo>
                  <a:cubicBezTo>
                    <a:pt x="4089" y="1808"/>
                    <a:pt x="3866" y="1"/>
                    <a:pt x="300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4" name="Google Shape;891;p34"/>
            <p:cNvSpPr/>
            <p:nvPr/>
          </p:nvSpPr>
          <p:spPr>
            <a:xfrm>
              <a:off x="977744" y="3397214"/>
              <a:ext cx="42757" cy="43723"/>
            </a:xfrm>
            <a:custGeom>
              <a:avLst/>
              <a:gdLst/>
              <a:ahLst/>
              <a:cxnLst/>
              <a:rect l="l" t="t" r="r" b="b"/>
              <a:pathLst>
                <a:path w="885" h="905" extrusionOk="0">
                  <a:moveTo>
                    <a:pt x="774" y="0"/>
                  </a:moveTo>
                  <a:cubicBezTo>
                    <a:pt x="750" y="0"/>
                    <a:pt x="726" y="12"/>
                    <a:pt x="711" y="36"/>
                  </a:cubicBezTo>
                  <a:cubicBezTo>
                    <a:pt x="553" y="162"/>
                    <a:pt x="63" y="604"/>
                    <a:pt x="16" y="778"/>
                  </a:cubicBezTo>
                  <a:cubicBezTo>
                    <a:pt x="0" y="825"/>
                    <a:pt x="32" y="888"/>
                    <a:pt x="79" y="904"/>
                  </a:cubicBezTo>
                  <a:lnTo>
                    <a:pt x="111" y="904"/>
                  </a:lnTo>
                  <a:cubicBezTo>
                    <a:pt x="158" y="904"/>
                    <a:pt x="190" y="872"/>
                    <a:pt x="205" y="841"/>
                  </a:cubicBezTo>
                  <a:cubicBezTo>
                    <a:pt x="221" y="746"/>
                    <a:pt x="553" y="430"/>
                    <a:pt x="837" y="178"/>
                  </a:cubicBezTo>
                  <a:cubicBezTo>
                    <a:pt x="868" y="146"/>
                    <a:pt x="884" y="83"/>
                    <a:pt x="837" y="36"/>
                  </a:cubicBezTo>
                  <a:cubicBezTo>
                    <a:pt x="821" y="12"/>
                    <a:pt x="797" y="0"/>
                    <a:pt x="7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5" name="Google Shape;892;p34"/>
            <p:cNvSpPr/>
            <p:nvPr/>
          </p:nvSpPr>
          <p:spPr>
            <a:xfrm>
              <a:off x="888511" y="3376198"/>
              <a:ext cx="29036" cy="50245"/>
            </a:xfrm>
            <a:custGeom>
              <a:avLst/>
              <a:gdLst/>
              <a:ahLst/>
              <a:cxnLst/>
              <a:rect l="l" t="t" r="r" b="b"/>
              <a:pathLst>
                <a:path w="601" h="1040" extrusionOk="0">
                  <a:moveTo>
                    <a:pt x="113" y="0"/>
                  </a:moveTo>
                  <a:cubicBezTo>
                    <a:pt x="97" y="0"/>
                    <a:pt x="81" y="4"/>
                    <a:pt x="63" y="13"/>
                  </a:cubicBezTo>
                  <a:cubicBezTo>
                    <a:pt x="16" y="29"/>
                    <a:pt x="0" y="92"/>
                    <a:pt x="32" y="139"/>
                  </a:cubicBezTo>
                  <a:cubicBezTo>
                    <a:pt x="206" y="487"/>
                    <a:pt x="379" y="881"/>
                    <a:pt x="395" y="944"/>
                  </a:cubicBezTo>
                  <a:cubicBezTo>
                    <a:pt x="395" y="992"/>
                    <a:pt x="442" y="1039"/>
                    <a:pt x="490" y="1039"/>
                  </a:cubicBezTo>
                  <a:lnTo>
                    <a:pt x="505" y="1039"/>
                  </a:lnTo>
                  <a:cubicBezTo>
                    <a:pt x="553" y="1023"/>
                    <a:pt x="600" y="976"/>
                    <a:pt x="584" y="929"/>
                  </a:cubicBezTo>
                  <a:cubicBezTo>
                    <a:pt x="584" y="818"/>
                    <a:pt x="316" y="281"/>
                    <a:pt x="206" y="60"/>
                  </a:cubicBezTo>
                  <a:cubicBezTo>
                    <a:pt x="183" y="26"/>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6" name="Google Shape;893;p34"/>
            <p:cNvSpPr/>
            <p:nvPr/>
          </p:nvSpPr>
          <p:spPr>
            <a:xfrm>
              <a:off x="809182" y="3455334"/>
              <a:ext cx="66381" cy="23721"/>
            </a:xfrm>
            <a:custGeom>
              <a:avLst/>
              <a:gdLst/>
              <a:ahLst/>
              <a:cxnLst/>
              <a:rect l="l" t="t" r="r" b="b"/>
              <a:pathLst>
                <a:path w="1374" h="491" extrusionOk="0">
                  <a:moveTo>
                    <a:pt x="127" y="1"/>
                  </a:moveTo>
                  <a:cubicBezTo>
                    <a:pt x="64" y="1"/>
                    <a:pt x="16" y="33"/>
                    <a:pt x="16" y="96"/>
                  </a:cubicBezTo>
                  <a:cubicBezTo>
                    <a:pt x="1" y="143"/>
                    <a:pt x="48" y="190"/>
                    <a:pt x="95" y="206"/>
                  </a:cubicBezTo>
                  <a:cubicBezTo>
                    <a:pt x="95" y="206"/>
                    <a:pt x="774" y="301"/>
                    <a:pt x="1232" y="490"/>
                  </a:cubicBezTo>
                  <a:lnTo>
                    <a:pt x="1263" y="490"/>
                  </a:lnTo>
                  <a:cubicBezTo>
                    <a:pt x="1295" y="490"/>
                    <a:pt x="1342" y="475"/>
                    <a:pt x="1358" y="443"/>
                  </a:cubicBezTo>
                  <a:cubicBezTo>
                    <a:pt x="1374" y="380"/>
                    <a:pt x="1342" y="332"/>
                    <a:pt x="1295" y="301"/>
                  </a:cubicBezTo>
                  <a:cubicBezTo>
                    <a:pt x="821" y="111"/>
                    <a:pt x="143" y="17"/>
                    <a:pt x="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7" name="Google Shape;894;p34"/>
            <p:cNvSpPr/>
            <p:nvPr/>
          </p:nvSpPr>
          <p:spPr>
            <a:xfrm>
              <a:off x="847300" y="3521860"/>
              <a:ext cx="34399" cy="34205"/>
            </a:xfrm>
            <a:custGeom>
              <a:avLst/>
              <a:gdLst/>
              <a:ahLst/>
              <a:cxnLst/>
              <a:rect l="l" t="t" r="r" b="b"/>
              <a:pathLst>
                <a:path w="712" h="708" extrusionOk="0">
                  <a:moveTo>
                    <a:pt x="611" y="0"/>
                  </a:moveTo>
                  <a:cubicBezTo>
                    <a:pt x="597" y="0"/>
                    <a:pt x="582" y="4"/>
                    <a:pt x="569" y="13"/>
                  </a:cubicBezTo>
                  <a:cubicBezTo>
                    <a:pt x="553" y="13"/>
                    <a:pt x="17" y="218"/>
                    <a:pt x="1" y="597"/>
                  </a:cubicBezTo>
                  <a:cubicBezTo>
                    <a:pt x="1" y="644"/>
                    <a:pt x="32" y="692"/>
                    <a:pt x="96" y="692"/>
                  </a:cubicBezTo>
                  <a:lnTo>
                    <a:pt x="96" y="708"/>
                  </a:lnTo>
                  <a:cubicBezTo>
                    <a:pt x="143" y="708"/>
                    <a:pt x="190" y="660"/>
                    <a:pt x="190" y="613"/>
                  </a:cubicBezTo>
                  <a:cubicBezTo>
                    <a:pt x="206" y="408"/>
                    <a:pt x="522" y="234"/>
                    <a:pt x="632" y="187"/>
                  </a:cubicBezTo>
                  <a:cubicBezTo>
                    <a:pt x="695" y="171"/>
                    <a:pt x="711" y="108"/>
                    <a:pt x="695" y="60"/>
                  </a:cubicBezTo>
                  <a:cubicBezTo>
                    <a:pt x="684" y="26"/>
                    <a:pt x="648" y="0"/>
                    <a:pt x="6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8" name="Google Shape;895;p34"/>
            <p:cNvSpPr/>
            <p:nvPr/>
          </p:nvSpPr>
          <p:spPr>
            <a:xfrm>
              <a:off x="948757" y="3542876"/>
              <a:ext cx="22900" cy="50583"/>
            </a:xfrm>
            <a:custGeom>
              <a:avLst/>
              <a:gdLst/>
              <a:ahLst/>
              <a:cxnLst/>
              <a:rect l="l" t="t" r="r" b="b"/>
              <a:pathLst>
                <a:path w="474" h="1047" extrusionOk="0">
                  <a:moveTo>
                    <a:pt x="111" y="0"/>
                  </a:moveTo>
                  <a:cubicBezTo>
                    <a:pt x="101" y="0"/>
                    <a:pt x="90" y="1"/>
                    <a:pt x="79" y="4"/>
                  </a:cubicBezTo>
                  <a:cubicBezTo>
                    <a:pt x="32" y="20"/>
                    <a:pt x="0" y="83"/>
                    <a:pt x="16" y="131"/>
                  </a:cubicBezTo>
                  <a:lnTo>
                    <a:pt x="269" y="983"/>
                  </a:lnTo>
                  <a:cubicBezTo>
                    <a:pt x="284" y="1030"/>
                    <a:pt x="316" y="1046"/>
                    <a:pt x="363" y="1046"/>
                  </a:cubicBezTo>
                  <a:lnTo>
                    <a:pt x="395" y="1046"/>
                  </a:lnTo>
                  <a:cubicBezTo>
                    <a:pt x="442" y="1030"/>
                    <a:pt x="474" y="983"/>
                    <a:pt x="458" y="920"/>
                  </a:cubicBezTo>
                  <a:lnTo>
                    <a:pt x="206" y="67"/>
                  </a:lnTo>
                  <a:cubicBezTo>
                    <a:pt x="193" y="28"/>
                    <a:pt x="158" y="0"/>
                    <a:pt x="1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9" name="Google Shape;896;p34"/>
            <p:cNvSpPr/>
            <p:nvPr/>
          </p:nvSpPr>
          <p:spPr>
            <a:xfrm>
              <a:off x="1001369" y="3496351"/>
              <a:ext cx="54207" cy="17779"/>
            </a:xfrm>
            <a:custGeom>
              <a:avLst/>
              <a:gdLst/>
              <a:ahLst/>
              <a:cxnLst/>
              <a:rect l="l" t="t" r="r" b="b"/>
              <a:pathLst>
                <a:path w="1122" h="368" extrusionOk="0">
                  <a:moveTo>
                    <a:pt x="153" y="1"/>
                  </a:moveTo>
                  <a:cubicBezTo>
                    <a:pt x="132" y="1"/>
                    <a:pt x="112" y="2"/>
                    <a:pt x="95" y="4"/>
                  </a:cubicBezTo>
                  <a:cubicBezTo>
                    <a:pt x="32" y="4"/>
                    <a:pt x="1" y="52"/>
                    <a:pt x="1" y="115"/>
                  </a:cubicBezTo>
                  <a:cubicBezTo>
                    <a:pt x="14" y="156"/>
                    <a:pt x="52" y="197"/>
                    <a:pt x="92" y="197"/>
                  </a:cubicBezTo>
                  <a:cubicBezTo>
                    <a:pt x="98" y="197"/>
                    <a:pt x="105" y="196"/>
                    <a:pt x="111" y="194"/>
                  </a:cubicBezTo>
                  <a:cubicBezTo>
                    <a:pt x="120" y="193"/>
                    <a:pt x="131" y="192"/>
                    <a:pt x="143" y="192"/>
                  </a:cubicBezTo>
                  <a:cubicBezTo>
                    <a:pt x="314" y="192"/>
                    <a:pt x="743" y="294"/>
                    <a:pt x="979" y="367"/>
                  </a:cubicBezTo>
                  <a:lnTo>
                    <a:pt x="1011" y="367"/>
                  </a:lnTo>
                  <a:cubicBezTo>
                    <a:pt x="1058" y="367"/>
                    <a:pt x="1090" y="336"/>
                    <a:pt x="1106" y="304"/>
                  </a:cubicBezTo>
                  <a:cubicBezTo>
                    <a:pt x="1121" y="241"/>
                    <a:pt x="1090" y="194"/>
                    <a:pt x="1042" y="178"/>
                  </a:cubicBezTo>
                  <a:cubicBezTo>
                    <a:pt x="969" y="163"/>
                    <a:pt x="412" y="1"/>
                    <a:pt x="15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0" name="Google Shape;897;p34"/>
            <p:cNvSpPr/>
            <p:nvPr/>
          </p:nvSpPr>
          <p:spPr>
            <a:xfrm>
              <a:off x="864113" y="3414268"/>
              <a:ext cx="154842" cy="144744"/>
            </a:xfrm>
            <a:custGeom>
              <a:avLst/>
              <a:gdLst/>
              <a:ahLst/>
              <a:cxnLst/>
              <a:rect l="l" t="t" r="r" b="b"/>
              <a:pathLst>
                <a:path w="3205" h="2996" extrusionOk="0">
                  <a:moveTo>
                    <a:pt x="1611" y="1"/>
                  </a:moveTo>
                  <a:cubicBezTo>
                    <a:pt x="873" y="1"/>
                    <a:pt x="228" y="541"/>
                    <a:pt x="126" y="1293"/>
                  </a:cubicBezTo>
                  <a:cubicBezTo>
                    <a:pt x="0" y="2114"/>
                    <a:pt x="584" y="2871"/>
                    <a:pt x="1405" y="2982"/>
                  </a:cubicBezTo>
                  <a:cubicBezTo>
                    <a:pt x="1472" y="2991"/>
                    <a:pt x="1539" y="2996"/>
                    <a:pt x="1606" y="2996"/>
                  </a:cubicBezTo>
                  <a:cubicBezTo>
                    <a:pt x="2332" y="2996"/>
                    <a:pt x="2978" y="2456"/>
                    <a:pt x="3094" y="1703"/>
                  </a:cubicBezTo>
                  <a:cubicBezTo>
                    <a:pt x="3205" y="883"/>
                    <a:pt x="2636" y="125"/>
                    <a:pt x="1815" y="14"/>
                  </a:cubicBezTo>
                  <a:cubicBezTo>
                    <a:pt x="1747" y="5"/>
                    <a:pt x="1679" y="1"/>
                    <a:pt x="161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1" name="Google Shape;898;p34"/>
            <p:cNvSpPr/>
            <p:nvPr/>
          </p:nvSpPr>
          <p:spPr>
            <a:xfrm>
              <a:off x="939577" y="3434463"/>
              <a:ext cx="42032" cy="43819"/>
            </a:xfrm>
            <a:custGeom>
              <a:avLst/>
              <a:gdLst/>
              <a:ahLst/>
              <a:cxnLst/>
              <a:rect l="l" t="t" r="r" b="b"/>
              <a:pathLst>
                <a:path w="870" h="907" extrusionOk="0">
                  <a:moveTo>
                    <a:pt x="544" y="1"/>
                  </a:moveTo>
                  <a:cubicBezTo>
                    <a:pt x="531" y="1"/>
                    <a:pt x="518" y="3"/>
                    <a:pt x="506" y="7"/>
                  </a:cubicBezTo>
                  <a:cubicBezTo>
                    <a:pt x="459" y="23"/>
                    <a:pt x="427" y="86"/>
                    <a:pt x="459" y="133"/>
                  </a:cubicBezTo>
                  <a:cubicBezTo>
                    <a:pt x="538" y="354"/>
                    <a:pt x="601" y="591"/>
                    <a:pt x="601" y="701"/>
                  </a:cubicBezTo>
                  <a:cubicBezTo>
                    <a:pt x="490" y="638"/>
                    <a:pt x="317" y="386"/>
                    <a:pt x="190" y="165"/>
                  </a:cubicBezTo>
                  <a:cubicBezTo>
                    <a:pt x="179" y="129"/>
                    <a:pt x="140" y="111"/>
                    <a:pt x="102" y="111"/>
                  </a:cubicBezTo>
                  <a:cubicBezTo>
                    <a:pt x="89" y="111"/>
                    <a:pt x="76" y="113"/>
                    <a:pt x="64" y="117"/>
                  </a:cubicBezTo>
                  <a:cubicBezTo>
                    <a:pt x="17" y="149"/>
                    <a:pt x="1" y="212"/>
                    <a:pt x="17" y="259"/>
                  </a:cubicBezTo>
                  <a:cubicBezTo>
                    <a:pt x="96" y="401"/>
                    <a:pt x="364" y="875"/>
                    <a:pt x="617" y="907"/>
                  </a:cubicBezTo>
                  <a:lnTo>
                    <a:pt x="632" y="907"/>
                  </a:lnTo>
                  <a:cubicBezTo>
                    <a:pt x="680" y="907"/>
                    <a:pt x="727" y="875"/>
                    <a:pt x="759" y="843"/>
                  </a:cubicBezTo>
                  <a:cubicBezTo>
                    <a:pt x="869" y="701"/>
                    <a:pt x="727" y="291"/>
                    <a:pt x="632" y="54"/>
                  </a:cubicBezTo>
                  <a:cubicBezTo>
                    <a:pt x="621" y="19"/>
                    <a:pt x="582" y="1"/>
                    <a:pt x="54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2" name="Google Shape;899;p34"/>
            <p:cNvSpPr/>
            <p:nvPr/>
          </p:nvSpPr>
          <p:spPr>
            <a:xfrm>
              <a:off x="933490" y="3487172"/>
              <a:ext cx="45027" cy="49086"/>
            </a:xfrm>
            <a:custGeom>
              <a:avLst/>
              <a:gdLst/>
              <a:ahLst/>
              <a:cxnLst/>
              <a:rect l="l" t="t" r="r" b="b"/>
              <a:pathLst>
                <a:path w="932" h="1016" extrusionOk="0">
                  <a:moveTo>
                    <a:pt x="680" y="1"/>
                  </a:moveTo>
                  <a:cubicBezTo>
                    <a:pt x="670" y="1"/>
                    <a:pt x="659" y="2"/>
                    <a:pt x="648" y="5"/>
                  </a:cubicBezTo>
                  <a:cubicBezTo>
                    <a:pt x="600" y="5"/>
                    <a:pt x="569" y="68"/>
                    <a:pt x="585" y="115"/>
                  </a:cubicBezTo>
                  <a:cubicBezTo>
                    <a:pt x="664" y="431"/>
                    <a:pt x="679" y="763"/>
                    <a:pt x="632" y="810"/>
                  </a:cubicBezTo>
                  <a:cubicBezTo>
                    <a:pt x="616" y="810"/>
                    <a:pt x="506" y="810"/>
                    <a:pt x="190" y="384"/>
                  </a:cubicBezTo>
                  <a:cubicBezTo>
                    <a:pt x="164" y="358"/>
                    <a:pt x="138" y="346"/>
                    <a:pt x="112" y="346"/>
                  </a:cubicBezTo>
                  <a:cubicBezTo>
                    <a:pt x="91" y="346"/>
                    <a:pt x="69" y="354"/>
                    <a:pt x="48" y="368"/>
                  </a:cubicBezTo>
                  <a:cubicBezTo>
                    <a:pt x="1" y="400"/>
                    <a:pt x="1" y="463"/>
                    <a:pt x="32" y="510"/>
                  </a:cubicBezTo>
                  <a:cubicBezTo>
                    <a:pt x="295" y="850"/>
                    <a:pt x="467" y="1009"/>
                    <a:pt x="622" y="1015"/>
                  </a:cubicBezTo>
                  <a:lnTo>
                    <a:pt x="622" y="1015"/>
                  </a:lnTo>
                  <a:cubicBezTo>
                    <a:pt x="652" y="1013"/>
                    <a:pt x="681" y="999"/>
                    <a:pt x="711" y="999"/>
                  </a:cubicBezTo>
                  <a:cubicBezTo>
                    <a:pt x="932" y="889"/>
                    <a:pt x="837" y="368"/>
                    <a:pt x="774" y="68"/>
                  </a:cubicBezTo>
                  <a:cubicBezTo>
                    <a:pt x="761" y="29"/>
                    <a:pt x="727" y="1"/>
                    <a:pt x="680" y="1"/>
                  </a:cubicBezTo>
                  <a:close/>
                  <a:moveTo>
                    <a:pt x="622" y="1015"/>
                  </a:moveTo>
                  <a:lnTo>
                    <a:pt x="622" y="1015"/>
                  </a:lnTo>
                  <a:cubicBezTo>
                    <a:pt x="620" y="1015"/>
                    <a:pt x="618" y="1015"/>
                    <a:pt x="616" y="1015"/>
                  </a:cubicBezTo>
                  <a:lnTo>
                    <a:pt x="632" y="1015"/>
                  </a:lnTo>
                  <a:cubicBezTo>
                    <a:pt x="629" y="1015"/>
                    <a:pt x="626" y="1015"/>
                    <a:pt x="622" y="1015"/>
                  </a:cubicBezTo>
                  <a:close/>
                </a:path>
              </a:pathLst>
            </a:custGeom>
            <a:solidFill>
              <a:srgbClr val="261D2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sp>
          <p:nvSpPr>
            <p:cNvPr id="13" name="Google Shape;900;p34"/>
            <p:cNvSpPr/>
            <p:nvPr/>
          </p:nvSpPr>
          <p:spPr>
            <a:xfrm>
              <a:off x="885467" y="3455527"/>
              <a:ext cx="45800" cy="47153"/>
            </a:xfrm>
            <a:custGeom>
              <a:avLst/>
              <a:gdLst/>
              <a:ahLst/>
              <a:cxnLst/>
              <a:rect l="l" t="t" r="r" b="b"/>
              <a:pathLst>
                <a:path w="948" h="976" extrusionOk="0">
                  <a:moveTo>
                    <a:pt x="595" y="0"/>
                  </a:moveTo>
                  <a:cubicBezTo>
                    <a:pt x="580" y="0"/>
                    <a:pt x="566" y="4"/>
                    <a:pt x="553" y="13"/>
                  </a:cubicBezTo>
                  <a:cubicBezTo>
                    <a:pt x="505" y="29"/>
                    <a:pt x="490" y="92"/>
                    <a:pt x="505" y="139"/>
                  </a:cubicBezTo>
                  <a:cubicBezTo>
                    <a:pt x="616" y="376"/>
                    <a:pt x="711" y="676"/>
                    <a:pt x="647" y="770"/>
                  </a:cubicBezTo>
                  <a:cubicBezTo>
                    <a:pt x="641" y="772"/>
                    <a:pt x="635" y="773"/>
                    <a:pt x="628" y="773"/>
                  </a:cubicBezTo>
                  <a:cubicBezTo>
                    <a:pt x="501" y="773"/>
                    <a:pt x="310" y="491"/>
                    <a:pt x="205" y="281"/>
                  </a:cubicBezTo>
                  <a:cubicBezTo>
                    <a:pt x="194" y="246"/>
                    <a:pt x="155" y="228"/>
                    <a:pt x="117" y="228"/>
                  </a:cubicBezTo>
                  <a:cubicBezTo>
                    <a:pt x="104" y="228"/>
                    <a:pt x="91" y="230"/>
                    <a:pt x="79" y="234"/>
                  </a:cubicBezTo>
                  <a:cubicBezTo>
                    <a:pt x="32" y="265"/>
                    <a:pt x="0" y="328"/>
                    <a:pt x="32" y="376"/>
                  </a:cubicBezTo>
                  <a:cubicBezTo>
                    <a:pt x="79" y="486"/>
                    <a:pt x="332" y="976"/>
                    <a:pt x="632" y="976"/>
                  </a:cubicBezTo>
                  <a:lnTo>
                    <a:pt x="695" y="976"/>
                  </a:lnTo>
                  <a:cubicBezTo>
                    <a:pt x="758" y="960"/>
                    <a:pt x="805" y="913"/>
                    <a:pt x="837" y="849"/>
                  </a:cubicBezTo>
                  <a:cubicBezTo>
                    <a:pt x="947" y="628"/>
                    <a:pt x="726" y="155"/>
                    <a:pt x="695" y="60"/>
                  </a:cubicBezTo>
                  <a:cubicBezTo>
                    <a:pt x="672" y="26"/>
                    <a:pt x="633" y="0"/>
                    <a:pt x="5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2800" b="0" i="0" u="none" strike="noStrike" kern="1200" cap="none" spc="0" normalizeH="0" baseline="0" noProof="0">
                <a:ln>
                  <a:noFill/>
                </a:ln>
                <a:solidFill>
                  <a:srgbClr val="191919"/>
                </a:solidFill>
                <a:effectLst/>
                <a:uLnTx/>
                <a:uFillTx/>
                <a:latin typeface="Comic Sans MS" panose="030F0702030302020204" pitchFamily="66" charset="0"/>
                <a:ea typeface="+mn-ea"/>
                <a:cs typeface="+mn-cs"/>
              </a:endParaRPr>
            </a:p>
          </p:txBody>
        </p:sp>
      </p:grpSp>
      <p:pic>
        <p:nvPicPr>
          <p:cNvPr id="603" name="Track 1.1">
            <a:hlinkClick r:id="" action="ppaction://media"/>
          </p:cNvPr>
          <p:cNvPicPr>
            <a:picLocks noChangeAspect="1"/>
          </p:cNvPicPr>
          <p:nvPr>
            <a:audioFile r:link="rId4"/>
            <p:extLst>
              <p:ext uri="{DAA4B4D4-6D71-4841-9C94-3DE7FCFB9230}">
                <p14:media xmlns:p14="http://schemas.microsoft.com/office/powerpoint/2010/main" r:embed="rId5">
                  <p14:trim st="25059,000000" end="27122,000000"/>
                </p14:media>
              </p:ext>
            </p:extLst>
          </p:nvPr>
        </p:nvPicPr>
        <p:blipFill>
          <a:blip r:embed="rId6"/>
          <a:stretch>
            <a:fillRect/>
          </a:stretch>
        </p:blipFill>
        <p:spPr>
          <a:xfrm>
            <a:off x="10884437" y="-1295696"/>
            <a:ext cx="413501" cy="413501"/>
          </a:xfrm>
          <a:prstGeom prst="rect">
            <a:avLst/>
          </a:prstGeom>
        </p:spPr>
      </p:pic>
      <p:pic>
        <p:nvPicPr>
          <p:cNvPr id="604" name="Track 1.1">
            <a:hlinkClick r:id="" action="ppaction://media"/>
          </p:cNvPr>
          <p:cNvPicPr>
            <a:picLocks noChangeAspect="1"/>
          </p:cNvPicPr>
          <p:nvPr>
            <a:audioFile r:link="rId4"/>
            <p:extLst>
              <p:ext uri="{DAA4B4D4-6D71-4841-9C94-3DE7FCFB9230}">
                <p14:media xmlns:p14="http://schemas.microsoft.com/office/powerpoint/2010/main" r:embed="rId5">
                  <p14:trim st="35323,000000" end="18123,000000"/>
                </p14:media>
              </p:ext>
            </p:extLst>
          </p:nvPr>
        </p:nvPicPr>
        <p:blipFill>
          <a:blip r:embed="rId6"/>
          <a:stretch>
            <a:fillRect/>
          </a:stretch>
        </p:blipFill>
        <p:spPr>
          <a:xfrm>
            <a:off x="11036837" y="-1143296"/>
            <a:ext cx="413501" cy="413501"/>
          </a:xfrm>
          <a:prstGeom prst="rect">
            <a:avLst/>
          </a:prstGeom>
        </p:spPr>
      </p:pic>
      <p:pic>
        <p:nvPicPr>
          <p:cNvPr id="605" name="Track 1.1">
            <a:hlinkClick r:id="" action="ppaction://media"/>
          </p:cNvPr>
          <p:cNvPicPr>
            <a:picLocks noChangeAspect="1"/>
          </p:cNvPicPr>
          <p:nvPr>
            <a:audioFile r:link="rId4"/>
            <p:extLst>
              <p:ext uri="{DAA4B4D4-6D71-4841-9C94-3DE7FCFB9230}">
                <p14:media xmlns:p14="http://schemas.microsoft.com/office/powerpoint/2010/main" r:embed="rId5">
                  <p14:trim st="44608,000000" end="2039,000000"/>
                </p14:media>
              </p:ext>
            </p:extLst>
          </p:nvPr>
        </p:nvPicPr>
        <p:blipFill>
          <a:blip r:embed="rId6"/>
          <a:stretch>
            <a:fillRect/>
          </a:stretch>
        </p:blipFill>
        <p:spPr>
          <a:xfrm>
            <a:off x="11189237" y="-990896"/>
            <a:ext cx="413501" cy="413501"/>
          </a:xfrm>
          <a:prstGeom prst="rect">
            <a:avLst/>
          </a:prstGeom>
        </p:spPr>
      </p:pic>
      <p:sp>
        <p:nvSpPr>
          <p:cNvPr id="516" name="TextBox 515"/>
          <p:cNvSpPr txBox="1"/>
          <p:nvPr/>
        </p:nvSpPr>
        <p:spPr>
          <a:xfrm>
            <a:off x="186652" y="3160877"/>
            <a:ext cx="6539601" cy="954107"/>
          </a:xfrm>
          <a:prstGeom prst="rect">
            <a:avLst/>
          </a:prstGeom>
          <a:noFill/>
        </p:spPr>
        <p:txBody>
          <a:bodyPr wrap="square">
            <a:spAutoFit/>
          </a:bodyPr>
          <a:lstStyle/>
          <a:p>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The first evening,</a:t>
            </a:r>
            <a:r>
              <a:rPr kumimoji="0" lang="en-US" sz="2800" b="0" i="0" u="none" strike="noStrike" kern="1200" cap="none" spc="0" normalizeH="0" noProof="0" dirty="0">
                <a:ln>
                  <a:noFill/>
                </a:ln>
                <a:solidFill>
                  <a:srgbClr val="191919"/>
                </a:solidFill>
                <a:effectLst/>
                <a:uLnTx/>
                <a:uFillTx/>
                <a:latin typeface="Comic Sans MS" panose="030F0702030302020204" pitchFamily="66" charset="0"/>
              </a:rPr>
              <a:t> </a:t>
            </a:r>
            <a:r>
              <a:rPr lang="en-US" sz="2800" dirty="0">
                <a:solidFill>
                  <a:srgbClr val="191919"/>
                </a:solidFill>
                <a:latin typeface="Comic Sans MS" panose="030F0702030302020204" pitchFamily="66" charset="0"/>
              </a:rPr>
              <a:t>there are bonfires to s</a:t>
            </a:r>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tart the celebration</a:t>
            </a:r>
            <a:r>
              <a:rPr lang="en-US" sz="2800" dirty="0">
                <a:solidFill>
                  <a:srgbClr val="191919"/>
                </a:solidFill>
                <a:latin typeface="Comic Sans MS" panose="030F0702030302020204" pitchFamily="66" charset="0"/>
              </a:rPr>
              <a:t>.</a:t>
            </a:r>
            <a:endPar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endParaRPr>
          </a:p>
        </p:txBody>
      </p:sp>
      <p:sp>
        <p:nvSpPr>
          <p:cNvPr id="520" name="TextBox 519"/>
          <p:cNvSpPr txBox="1"/>
          <p:nvPr/>
        </p:nvSpPr>
        <p:spPr>
          <a:xfrm>
            <a:off x="222298" y="3525556"/>
            <a:ext cx="7254350" cy="1384995"/>
          </a:xfrm>
          <a:prstGeom prst="rect">
            <a:avLst/>
          </a:prstGeom>
          <a:noFill/>
        </p:spPr>
        <p:txBody>
          <a:bodyPr wrap="square">
            <a:spAutoFit/>
          </a:bodyPr>
          <a:lstStyle/>
          <a:p>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  				</a:t>
            </a:r>
            <a:r>
              <a:rPr kumimoji="0" lang="en-US" sz="2800" b="0" i="0" u="none" strike="noStrike" kern="1200" cap="none" spc="0" normalizeH="0" noProof="0" dirty="0">
                <a:ln>
                  <a:noFill/>
                </a:ln>
                <a:solidFill>
                  <a:srgbClr val="191919"/>
                </a:solidFill>
                <a:effectLst/>
                <a:uLnTx/>
                <a:uFillTx/>
                <a:latin typeface="Comic Sans MS" panose="030F0702030302020204" pitchFamily="66" charset="0"/>
              </a:rPr>
              <a:t>    </a:t>
            </a:r>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The next day, people go on </a:t>
            </a:r>
            <a:r>
              <a:rPr kumimoji="0" lang="en-US" sz="2800" b="0" i="0" u="none" strike="noStrike" kern="1200" cap="none" spc="0" normalizeH="0" baseline="0" noProof="0" dirty="0" err="1">
                <a:ln>
                  <a:noFill/>
                </a:ln>
                <a:solidFill>
                  <a:srgbClr val="191919"/>
                </a:solidFill>
                <a:effectLst/>
                <a:uLnTx/>
                <a:uFillTx/>
                <a:latin typeface="Comic Sans MS" panose="030F0702030302020204" pitchFamily="66" charset="0"/>
              </a:rPr>
              <a:t>i</a:t>
            </a:r>
            <a:r>
              <a:rPr lang="en-US" sz="2800" dirty="0" err="1">
                <a:solidFill>
                  <a:srgbClr val="191919"/>
                </a:solidFill>
                <a:latin typeface="Comic Sans MS" panose="030F0702030302020204" pitchFamily="66" charset="0"/>
              </a:rPr>
              <a:t>nto</a:t>
            </a:r>
            <a:r>
              <a:rPr lang="en-US" sz="2800" dirty="0">
                <a:solidFill>
                  <a:srgbClr val="191919"/>
                </a:solidFill>
                <a:latin typeface="Comic Sans MS" panose="030F0702030302020204" pitchFamily="66" charset="0"/>
              </a:rPr>
              <a:t> the streets with the powder and paint.</a:t>
            </a:r>
            <a:endPar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endParaRPr>
          </a:p>
        </p:txBody>
      </p:sp>
      <p:sp>
        <p:nvSpPr>
          <p:cNvPr id="522" name="TextBox 521"/>
          <p:cNvSpPr txBox="1"/>
          <p:nvPr/>
        </p:nvSpPr>
        <p:spPr>
          <a:xfrm>
            <a:off x="130148" y="4348944"/>
            <a:ext cx="7623367" cy="2246769"/>
          </a:xfrm>
          <a:prstGeom prst="rect">
            <a:avLst/>
          </a:prstGeom>
          <a:noFill/>
        </p:spPr>
        <p:txBody>
          <a:bodyPr wrap="square">
            <a:spAutoFit/>
          </a:bodyPr>
          <a:lstStyle/>
          <a:p>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			   They throw the </a:t>
            </a:r>
            <a:r>
              <a:rPr kumimoji="0" lang="en-US" sz="2800" b="0" i="0" u="none" strike="noStrike" kern="1200" cap="none" spc="0" normalizeH="0" baseline="0" noProof="0" dirty="0" err="1">
                <a:ln>
                  <a:noFill/>
                </a:ln>
                <a:solidFill>
                  <a:srgbClr val="191919"/>
                </a:solidFill>
                <a:effectLst/>
                <a:uLnTx/>
                <a:uFillTx/>
                <a:latin typeface="Comic Sans MS" panose="030F0702030302020204" pitchFamily="66" charset="0"/>
              </a:rPr>
              <a:t>colours</a:t>
            </a:r>
            <a:r>
              <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rPr>
              <a:t> onto other people and into the </a:t>
            </a:r>
            <a:r>
              <a:rPr lang="en-US" sz="2800" dirty="0">
                <a:solidFill>
                  <a:srgbClr val="191919"/>
                </a:solidFill>
                <a:latin typeface="Comic Sans MS" panose="030F0702030302020204" pitchFamily="66" charset="0"/>
              </a:rPr>
              <a:t>air. They sing, dance and play. Everybody is happy!</a:t>
            </a:r>
            <a:endParaRPr lang="en-US" sz="2800" dirty="0">
              <a:solidFill>
                <a:srgbClr val="191919"/>
              </a:solidFill>
              <a:latin typeface="Comic Sans MS" panose="030F0702030302020204" pitchFamily="66" charset="0"/>
            </a:endParaRPr>
          </a:p>
          <a:p>
            <a:r>
              <a:rPr lang="en-US" sz="2800" dirty="0">
                <a:solidFill>
                  <a:srgbClr val="191919"/>
                </a:solidFill>
                <a:latin typeface="Comic Sans MS" panose="030F0702030302020204" pitchFamily="66" charset="0"/>
              </a:rPr>
              <a:t>The Holi Festival is an exciting, </a:t>
            </a:r>
            <a:r>
              <a:rPr lang="en-US" sz="2800" dirty="0" err="1">
                <a:solidFill>
                  <a:srgbClr val="191919"/>
                </a:solidFill>
                <a:latin typeface="Comic Sans MS" panose="030F0702030302020204" pitchFamily="66" charset="0"/>
              </a:rPr>
              <a:t>colourful</a:t>
            </a:r>
            <a:r>
              <a:rPr lang="en-US" sz="2800" dirty="0">
                <a:solidFill>
                  <a:srgbClr val="191919"/>
                </a:solidFill>
                <a:latin typeface="Comic Sans MS" panose="030F0702030302020204" pitchFamily="66" charset="0"/>
              </a:rPr>
              <a:t> way to start spring.</a:t>
            </a:r>
            <a:endParaRPr kumimoji="0" lang="en-US" sz="2800" b="0" i="0" u="none" strike="noStrike" kern="1200" cap="none" spc="0" normalizeH="0" baseline="0" noProof="0" dirty="0">
              <a:ln>
                <a:noFill/>
              </a:ln>
              <a:solidFill>
                <a:srgbClr val="191919"/>
              </a:solidFill>
              <a:effectLst/>
              <a:uLnTx/>
              <a:uFillTx/>
              <a:latin typeface="Comic Sans MS" panose="030F0702030302020204" pitchFamily="66" charset="0"/>
            </a:endParaRPr>
          </a:p>
        </p:txBody>
      </p:sp>
      <p:cxnSp>
        <p:nvCxnSpPr>
          <p:cNvPr id="529" name="Straight Connector 528"/>
          <p:cNvCxnSpPr/>
          <p:nvPr/>
        </p:nvCxnSpPr>
        <p:spPr>
          <a:xfrm>
            <a:off x="987984" y="1954777"/>
            <a:ext cx="1998104" cy="0"/>
          </a:xfrm>
          <a:prstGeom prst="line">
            <a:avLst/>
          </a:prstGeom>
          <a:ln w="57150">
            <a:solidFill>
              <a:srgbClr val="FF5050"/>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4982456" y="3614180"/>
            <a:ext cx="1438224" cy="0"/>
          </a:xfrm>
          <a:prstGeom prst="line">
            <a:avLst/>
          </a:prstGeom>
          <a:ln w="57150">
            <a:solidFill>
              <a:srgbClr val="FF5050"/>
            </a:solidFill>
          </a:ln>
        </p:spPr>
        <p:style>
          <a:lnRef idx="1">
            <a:schemeClr val="accent1"/>
          </a:lnRef>
          <a:fillRef idx="0">
            <a:schemeClr val="accent1"/>
          </a:fillRef>
          <a:effectRef idx="0">
            <a:schemeClr val="accent1"/>
          </a:effectRef>
          <a:fontRef idx="minor">
            <a:schemeClr val="tx1"/>
          </a:fontRef>
        </p:style>
      </p:cxnSp>
      <p:sp>
        <p:nvSpPr>
          <p:cNvPr id="535" name="TextBox 534"/>
          <p:cNvSpPr txBox="1"/>
          <p:nvPr/>
        </p:nvSpPr>
        <p:spPr>
          <a:xfrm>
            <a:off x="222298" y="1046836"/>
            <a:ext cx="6619710" cy="1815882"/>
          </a:xfrm>
          <a:prstGeom prst="rect">
            <a:avLst/>
          </a:prstGeom>
          <a:noFill/>
        </p:spPr>
        <p:txBody>
          <a:bodyPr wrap="square">
            <a:spAutoFit/>
          </a:bodyPr>
          <a:lstStyle/>
          <a:p>
            <a:r>
              <a:rPr lang="en-US" sz="2800" dirty="0">
                <a:latin typeface="Comic Sans MS" panose="030F0702030302020204" pitchFamily="66" charset="0"/>
              </a:rPr>
              <a:t>Holi is the Festival of </a:t>
            </a:r>
            <a:r>
              <a:rPr lang="en-US" sz="2800" dirty="0" err="1">
                <a:latin typeface="Comic Sans MS" panose="030F0702030302020204" pitchFamily="66" charset="0"/>
              </a:rPr>
              <a:t>Colours</a:t>
            </a:r>
            <a:r>
              <a:rPr lang="en-US" sz="2800" dirty="0">
                <a:latin typeface="Comic Sans MS" panose="030F0702030302020204" pitchFamily="66" charset="0"/>
              </a:rPr>
              <a:t> in India.</a:t>
            </a:r>
            <a:endParaRPr lang="en-US" sz="2800" dirty="0">
              <a:latin typeface="Comic Sans MS" panose="030F0702030302020204" pitchFamily="66" charset="0"/>
            </a:endParaRPr>
          </a:p>
          <a:p>
            <a:r>
              <a:rPr lang="en-US" sz="2800" dirty="0">
                <a:latin typeface="Comic Sans MS" panose="030F0702030302020204" pitchFamily="66" charset="0"/>
              </a:rPr>
              <a:t>The celebration is at the end of winter. It’s in late February or early March.</a:t>
            </a:r>
            <a:endParaRPr lang="en-US" sz="2800" dirty="0">
              <a:latin typeface="Comic Sans MS" panose="030F0702030302020204" pitchFamily="66" charset="0"/>
            </a:endParaRPr>
          </a:p>
        </p:txBody>
      </p:sp>
      <p:cxnSp>
        <p:nvCxnSpPr>
          <p:cNvPr id="539" name="Straight Connector 538"/>
          <p:cNvCxnSpPr/>
          <p:nvPr/>
        </p:nvCxnSpPr>
        <p:spPr>
          <a:xfrm>
            <a:off x="1007420" y="3172752"/>
            <a:ext cx="1438224" cy="0"/>
          </a:xfrm>
          <a:prstGeom prst="line">
            <a:avLst/>
          </a:prstGeom>
          <a:ln w="57150">
            <a:solidFill>
              <a:srgbClr val="FF5050"/>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a:off x="2589849" y="3172752"/>
            <a:ext cx="1102491" cy="0"/>
          </a:xfrm>
          <a:prstGeom prst="line">
            <a:avLst/>
          </a:prstGeom>
          <a:ln w="57150">
            <a:solidFill>
              <a:srgbClr val="FF5050"/>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a:off x="3424646" y="2775126"/>
            <a:ext cx="1182978" cy="0"/>
          </a:xfrm>
          <a:prstGeom prst="line">
            <a:avLst/>
          </a:prstGeom>
          <a:ln w="57150">
            <a:solidFill>
              <a:srgbClr val="FF5050"/>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a:off x="4255545" y="4791443"/>
            <a:ext cx="903730" cy="0"/>
          </a:xfrm>
          <a:prstGeom prst="line">
            <a:avLst/>
          </a:prstGeom>
          <a:ln w="57150">
            <a:solidFill>
              <a:srgbClr val="FF5050"/>
            </a:solidFill>
          </a:ln>
        </p:spPr>
        <p:style>
          <a:lnRef idx="1">
            <a:schemeClr val="accent1"/>
          </a:lnRef>
          <a:fillRef idx="0">
            <a:schemeClr val="accent1"/>
          </a:fillRef>
          <a:effectRef idx="0">
            <a:schemeClr val="accent1"/>
          </a:effectRef>
          <a:fontRef idx="minor">
            <a:schemeClr val="tx1"/>
          </a:fontRef>
        </p:style>
      </p:cxnSp>
      <p:pic>
        <p:nvPicPr>
          <p:cNvPr id="14" name="Picture 13"/>
          <p:cNvPicPr>
            <a:picLocks noChangeAspect="1"/>
          </p:cNvPicPr>
          <p:nvPr/>
        </p:nvPicPr>
        <p:blipFill>
          <a:blip r:embed="rId7" cstate="print"/>
          <a:stretch>
            <a:fillRect/>
          </a:stretch>
        </p:blipFill>
        <p:spPr>
          <a:xfrm>
            <a:off x="10668266" y="215319"/>
            <a:ext cx="1564144" cy="749977"/>
          </a:xfrm>
          <a:prstGeom prst="rect">
            <a:avLst/>
          </a:prstGeom>
        </p:spPr>
      </p:pic>
      <p:pic>
        <p:nvPicPr>
          <p:cNvPr id="15" name="Track 5.1">
            <a:hlinkClick r:id="" action="ppaction://media"/>
          </p:cNvPr>
          <p:cNvPicPr>
            <a:picLocks noChangeAspect="1"/>
          </p:cNvPicPr>
          <p:nvPr>
            <a:audioFile r:link="rId4"/>
            <p:extLst>
              <p:ext uri="{DAA4B4D4-6D71-4841-9C94-3DE7FCFB9230}">
                <p14:media xmlns:p14="http://schemas.microsoft.com/office/powerpoint/2010/main" r:embed="rId8">
                  <p14:trim st="6823,000000"/>
                </p14:media>
              </p:ext>
            </p:extLst>
          </p:nvPr>
        </p:nvPicPr>
        <p:blipFill>
          <a:blip r:embed="rId6"/>
          <a:stretch>
            <a:fillRect/>
          </a:stretch>
        </p:blipFill>
        <p:spPr>
          <a:xfrm>
            <a:off x="3621673" y="24406"/>
            <a:ext cx="406400" cy="4064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9" name="chimes.wav"/>
          </p:stSnd>
        </p:sndAc>
      </p:transition>
    </mc:Choice>
    <mc:Fallback>
      <p:transition spd="slow">
        <p:sndAc>
          <p:stSnd>
            <p:snd r:embed="rId9"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7657" fill="hold"/>
                                        <p:tgtEl>
                                          <p:spTgt spid="15"/>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29"/>
                                        </p:tgtEl>
                                        <p:attrNameLst>
                                          <p:attrName>style.visibility</p:attrName>
                                        </p:attrNameLst>
                                      </p:cBhvr>
                                      <p:to>
                                        <p:strVal val="visible"/>
                                      </p:to>
                                    </p:set>
                                    <p:animEffect transition="in" filter="fade">
                                      <p:cBhvr>
                                        <p:cTn id="11" dur="500"/>
                                        <p:tgtEl>
                                          <p:spTgt spid="529"/>
                                        </p:tgtEl>
                                      </p:cBhvr>
                                    </p:animEffect>
                                  </p:childTnLst>
                                  <p:subTnLst>
                                    <p:audio>
                                      <p:cMediaNode>
                                        <p:cTn display="0" masterRel="sameClick">
                                          <p:stCondLst>
                                            <p:cond evt="begin" delay="0">
                                              <p:tn val="9"/>
                                            </p:cond>
                                          </p:stCondLst>
                                          <p:endCondLst>
                                            <p:cond evt="onStopAudio" delay="0">
                                              <p:tgtEl>
                                                <p:sldTgt/>
                                              </p:tgtEl>
                                            </p:cond>
                                          </p:endCondLst>
                                        </p:cTn>
                                        <p:tgtEl>
                                          <p:sndTgt r:embed="rId10" name="success-1-6297.wav"/>
                                        </p:tgtEl>
                                      </p:cMediaNode>
                                    </p:audio>
                                  </p:sub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30"/>
                                        </p:tgtEl>
                                        <p:attrNameLst>
                                          <p:attrName>style.visibility</p:attrName>
                                        </p:attrNameLst>
                                      </p:cBhvr>
                                      <p:to>
                                        <p:strVal val="visible"/>
                                      </p:to>
                                    </p:set>
                                    <p:animEffect transition="in" filter="fade">
                                      <p:cBhvr>
                                        <p:cTn id="16" dur="500"/>
                                        <p:tgtEl>
                                          <p:spTgt spid="530"/>
                                        </p:tgtEl>
                                      </p:cBhvr>
                                    </p:animEffect>
                                  </p:childTnLst>
                                  <p:subTnLst>
                                    <p:audio>
                                      <p:cMediaNode>
                                        <p:cTn display="0" masterRel="sameClick">
                                          <p:stCondLst>
                                            <p:cond evt="begin" delay="0">
                                              <p:tn val="14"/>
                                            </p:cond>
                                          </p:stCondLst>
                                          <p:endCondLst>
                                            <p:cond evt="onStopAudio" delay="0">
                                              <p:tgtEl>
                                                <p:sldTgt/>
                                              </p:tgtEl>
                                            </p:cond>
                                          </p:endCondLst>
                                        </p:cTn>
                                        <p:tgtEl>
                                          <p:sndTgt r:embed="rId10" name="success-1-6297.wav"/>
                                        </p:tgtEl>
                                      </p:cMediaNode>
                                    </p:audio>
                                  </p:sub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39"/>
                                        </p:tgtEl>
                                        <p:attrNameLst>
                                          <p:attrName>style.visibility</p:attrName>
                                        </p:attrNameLst>
                                      </p:cBhvr>
                                      <p:to>
                                        <p:strVal val="visible"/>
                                      </p:to>
                                    </p:set>
                                    <p:animEffect transition="in" filter="fade">
                                      <p:cBhvr>
                                        <p:cTn id="21" dur="500"/>
                                        <p:tgtEl>
                                          <p:spTgt spid="539"/>
                                        </p:tgtEl>
                                      </p:cBhvr>
                                    </p:animEffect>
                                  </p:childTnLst>
                                  <p:subTnLst>
                                    <p:audio>
                                      <p:cMediaNode>
                                        <p:cTn display="0" masterRel="sameClick">
                                          <p:stCondLst>
                                            <p:cond evt="begin" delay="0">
                                              <p:tn val="19"/>
                                            </p:cond>
                                          </p:stCondLst>
                                          <p:endCondLst>
                                            <p:cond evt="onStopAudio" delay="0">
                                              <p:tgtEl>
                                                <p:sldTgt/>
                                              </p:tgtEl>
                                            </p:cond>
                                          </p:endCondLst>
                                        </p:cTn>
                                        <p:tgtEl>
                                          <p:sndTgt r:embed="rId10" name="success-1-6297.wav"/>
                                        </p:tgtEl>
                                      </p:cMediaNode>
                                    </p:audio>
                                  </p:sub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540"/>
                                        </p:tgtEl>
                                        <p:attrNameLst>
                                          <p:attrName>style.visibility</p:attrName>
                                        </p:attrNameLst>
                                      </p:cBhvr>
                                      <p:to>
                                        <p:strVal val="visible"/>
                                      </p:to>
                                    </p:set>
                                    <p:animEffect transition="in" filter="fade">
                                      <p:cBhvr>
                                        <p:cTn id="26" dur="500"/>
                                        <p:tgtEl>
                                          <p:spTgt spid="540"/>
                                        </p:tgtEl>
                                      </p:cBhvr>
                                    </p:animEffect>
                                  </p:childTnLst>
                                  <p:subTnLst>
                                    <p:audio>
                                      <p:cMediaNode>
                                        <p:cTn display="0" masterRel="sameClick">
                                          <p:stCondLst>
                                            <p:cond evt="begin" delay="0">
                                              <p:tn val="24"/>
                                            </p:cond>
                                          </p:stCondLst>
                                          <p:endCondLst>
                                            <p:cond evt="onStopAudio" delay="0">
                                              <p:tgtEl>
                                                <p:sldTgt/>
                                              </p:tgtEl>
                                            </p:cond>
                                          </p:endCondLst>
                                        </p:cTn>
                                        <p:tgtEl>
                                          <p:sndTgt r:embed="rId10" name="success-1-6297.wav"/>
                                        </p:tgtEl>
                                      </p:cMediaNode>
                                    </p:audio>
                                  </p:sub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541"/>
                                        </p:tgtEl>
                                        <p:attrNameLst>
                                          <p:attrName>style.visibility</p:attrName>
                                        </p:attrNameLst>
                                      </p:cBhvr>
                                      <p:to>
                                        <p:strVal val="visible"/>
                                      </p:to>
                                    </p:set>
                                    <p:animEffect transition="in" filter="fade">
                                      <p:cBhvr>
                                        <p:cTn id="31" dur="500"/>
                                        <p:tgtEl>
                                          <p:spTgt spid="541"/>
                                        </p:tgtEl>
                                      </p:cBhvr>
                                    </p:animEffect>
                                  </p:childTnLst>
                                  <p:subTnLst>
                                    <p:audio>
                                      <p:cMediaNode>
                                        <p:cTn display="0" masterRel="sameClick">
                                          <p:stCondLst>
                                            <p:cond evt="begin" delay="0">
                                              <p:tn val="29"/>
                                            </p:cond>
                                          </p:stCondLst>
                                          <p:endCondLst>
                                            <p:cond evt="onStopAudio" delay="0">
                                              <p:tgtEl>
                                                <p:sldTgt/>
                                              </p:tgtEl>
                                            </p:cond>
                                          </p:endCondLst>
                                        </p:cTn>
                                        <p:tgtEl>
                                          <p:sndTgt r:embed="rId10" name="success-1-6297.wav"/>
                                        </p:tgtEl>
                                      </p:cMediaNode>
                                    </p:audio>
                                  </p:sub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542"/>
                                        </p:tgtEl>
                                        <p:attrNameLst>
                                          <p:attrName>style.visibility</p:attrName>
                                        </p:attrNameLst>
                                      </p:cBhvr>
                                      <p:to>
                                        <p:strVal val="visible"/>
                                      </p:to>
                                    </p:set>
                                    <p:animEffect transition="in" filter="fade">
                                      <p:cBhvr>
                                        <p:cTn id="36" dur="500"/>
                                        <p:tgtEl>
                                          <p:spTgt spid="542"/>
                                        </p:tgtEl>
                                      </p:cBhvr>
                                    </p:animEffect>
                                  </p:childTnLst>
                                  <p:subTnLst>
                                    <p:audio>
                                      <p:cMediaNode>
                                        <p:cTn display="0" masterRel="sameClick">
                                          <p:stCondLst>
                                            <p:cond evt="begin" delay="0">
                                              <p:tn val="34"/>
                                            </p:cond>
                                          </p:stCondLst>
                                          <p:endCondLst>
                                            <p:cond evt="onStopAudio" delay="0">
                                              <p:tgtEl>
                                                <p:sldTgt/>
                                              </p:tgtEl>
                                            </p:cond>
                                          </p:endCondLst>
                                        </p:cTn>
                                        <p:tgtEl>
                                          <p:sndTgt r:embed="rId10" name="success-1-6297.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37" fill="hold" display="0">
                  <p:stCondLst>
                    <p:cond delay="indefinite"/>
                  </p:stCondLst>
                  <p:endCondLst>
                    <p:cond evt="onStopAudio" delay="0">
                      <p:tgtEl>
                        <p:sldTgt/>
                      </p:tgtEl>
                    </p:cond>
                  </p:endCondLst>
                </p:cTn>
                <p:tgtEl>
                  <p:spTgt spid="603"/>
                </p:tgtEl>
              </p:cMediaNode>
            </p:audio>
            <p:audio>
              <p:cMediaNode vol="80000">
                <p:cTn id="38" fill="hold" display="0">
                  <p:stCondLst>
                    <p:cond delay="indefinite"/>
                  </p:stCondLst>
                  <p:endCondLst>
                    <p:cond evt="onStopAudio" delay="0">
                      <p:tgtEl>
                        <p:sldTgt/>
                      </p:tgtEl>
                    </p:cond>
                  </p:endCondLst>
                </p:cTn>
                <p:tgtEl>
                  <p:spTgt spid="604"/>
                </p:tgtEl>
              </p:cMediaNode>
            </p:audio>
            <p:audio>
              <p:cMediaNode vol="80000">
                <p:cTn id="39" fill="hold" display="0">
                  <p:stCondLst>
                    <p:cond delay="indefinite"/>
                  </p:stCondLst>
                  <p:endCondLst>
                    <p:cond evt="onStopAudio" delay="0">
                      <p:tgtEl>
                        <p:sldTgt/>
                      </p:tgtEl>
                    </p:cond>
                  </p:endCondLst>
                </p:cTn>
                <p:tgtEl>
                  <p:spTgt spid="605"/>
                </p:tgtEl>
              </p:cMediaNode>
            </p:audio>
            <p:audio>
              <p:cMediaNode vol="80000">
                <p:cTn id="40" fill="hold" display="0">
                  <p:stCondLst>
                    <p:cond delay="indefinite"/>
                  </p:stCondLst>
                  <p:endCondLst>
                    <p:cond evt="onStopAudio" delay="0">
                      <p:tgtEl>
                        <p:sldTgt/>
                      </p:tgtEl>
                    </p:cond>
                  </p:endCondLst>
                </p:cTn>
                <p:tgtEl>
                  <p:spTgt spid="15"/>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p:cNvSpPr/>
          <p:nvPr/>
        </p:nvSpPr>
        <p:spPr>
          <a:xfrm>
            <a:off x="743616" y="3161531"/>
            <a:ext cx="10304946" cy="523220"/>
          </a:xfrm>
          <a:prstGeom prst="roundRect">
            <a:avLst/>
          </a:prstGeom>
          <a:solidFill>
            <a:schemeClr val="accent3">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grpSp>
        <p:nvGrpSpPr>
          <p:cNvPr id="4" name="Google Shape;1207;p35"/>
          <p:cNvGrpSpPr/>
          <p:nvPr/>
        </p:nvGrpSpPr>
        <p:grpSpPr>
          <a:xfrm>
            <a:off x="9638187" y="-145836"/>
            <a:ext cx="2553813" cy="1698139"/>
            <a:chOff x="1719600" y="414750"/>
            <a:chExt cx="370025" cy="246050"/>
          </a:xfrm>
        </p:grpSpPr>
        <p:sp>
          <p:nvSpPr>
            <p:cNvPr id="5" name="Google Shape;1208;p35"/>
            <p:cNvSpPr/>
            <p:nvPr/>
          </p:nvSpPr>
          <p:spPr>
            <a:xfrm>
              <a:off x="1809975" y="489225"/>
              <a:ext cx="167350" cy="125000"/>
            </a:xfrm>
            <a:custGeom>
              <a:avLst/>
              <a:gdLst/>
              <a:ahLst/>
              <a:cxnLst/>
              <a:rect l="l" t="t" r="r" b="b"/>
              <a:pathLst>
                <a:path w="6694" h="5000" extrusionOk="0">
                  <a:moveTo>
                    <a:pt x="2157" y="0"/>
                  </a:moveTo>
                  <a:cubicBezTo>
                    <a:pt x="1247" y="0"/>
                    <a:pt x="521" y="312"/>
                    <a:pt x="1" y="658"/>
                  </a:cubicBezTo>
                  <a:lnTo>
                    <a:pt x="238" y="911"/>
                  </a:lnTo>
                  <a:cubicBezTo>
                    <a:pt x="238" y="911"/>
                    <a:pt x="1016" y="709"/>
                    <a:pt x="1990" y="709"/>
                  </a:cubicBezTo>
                  <a:cubicBezTo>
                    <a:pt x="3740" y="709"/>
                    <a:pt x="6123" y="1360"/>
                    <a:pt x="5778" y="4999"/>
                  </a:cubicBezTo>
                  <a:lnTo>
                    <a:pt x="6662" y="4968"/>
                  </a:lnTo>
                  <a:cubicBezTo>
                    <a:pt x="6694" y="4321"/>
                    <a:pt x="6631" y="1590"/>
                    <a:pt x="4121" y="453"/>
                  </a:cubicBezTo>
                  <a:cubicBezTo>
                    <a:pt x="3395" y="127"/>
                    <a:pt x="2738" y="0"/>
                    <a:pt x="2157" y="0"/>
                  </a:cubicBezTo>
                  <a:close/>
                </a:path>
              </a:pathLst>
            </a:custGeom>
            <a:solidFill>
              <a:schemeClr val="accen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 name="Google Shape;1209;p35"/>
            <p:cNvSpPr/>
            <p:nvPr/>
          </p:nvSpPr>
          <p:spPr>
            <a:xfrm>
              <a:off x="1773675" y="422475"/>
              <a:ext cx="266800" cy="188975"/>
            </a:xfrm>
            <a:custGeom>
              <a:avLst/>
              <a:gdLst/>
              <a:ahLst/>
              <a:cxnLst/>
              <a:rect l="l" t="t" r="r" b="b"/>
              <a:pathLst>
                <a:path w="10672" h="7559" extrusionOk="0">
                  <a:moveTo>
                    <a:pt x="4128" y="1"/>
                  </a:moveTo>
                  <a:cubicBezTo>
                    <a:pt x="1649" y="1"/>
                    <a:pt x="1" y="1766"/>
                    <a:pt x="1" y="1766"/>
                  </a:cubicBezTo>
                  <a:lnTo>
                    <a:pt x="395" y="2176"/>
                  </a:lnTo>
                  <a:cubicBezTo>
                    <a:pt x="1059" y="1591"/>
                    <a:pt x="2348" y="701"/>
                    <a:pt x="4017" y="701"/>
                  </a:cubicBezTo>
                  <a:cubicBezTo>
                    <a:pt x="4690" y="701"/>
                    <a:pt x="5424" y="846"/>
                    <a:pt x="6204" y="1213"/>
                  </a:cubicBezTo>
                  <a:cubicBezTo>
                    <a:pt x="9156" y="2618"/>
                    <a:pt x="9787" y="6217"/>
                    <a:pt x="9930" y="7559"/>
                  </a:cubicBezTo>
                  <a:lnTo>
                    <a:pt x="10466" y="7401"/>
                  </a:lnTo>
                  <a:cubicBezTo>
                    <a:pt x="10466" y="7401"/>
                    <a:pt x="10671" y="2681"/>
                    <a:pt x="6772" y="677"/>
                  </a:cubicBezTo>
                  <a:cubicBezTo>
                    <a:pt x="5822" y="186"/>
                    <a:pt x="4932" y="1"/>
                    <a:pt x="4128" y="1"/>
                  </a:cubicBezTo>
                  <a:close/>
                </a:path>
              </a:pathLst>
            </a:custGeom>
            <a:solidFill>
              <a:schemeClr val="accent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 name="Google Shape;1210;p35"/>
            <p:cNvSpPr/>
            <p:nvPr/>
          </p:nvSpPr>
          <p:spPr>
            <a:xfrm>
              <a:off x="1783550" y="440000"/>
              <a:ext cx="238375" cy="172650"/>
            </a:xfrm>
            <a:custGeom>
              <a:avLst/>
              <a:gdLst/>
              <a:ahLst/>
              <a:cxnLst/>
              <a:rect l="l" t="t" r="r" b="b"/>
              <a:pathLst>
                <a:path w="9535" h="6906" extrusionOk="0">
                  <a:moveTo>
                    <a:pt x="3629" y="0"/>
                  </a:moveTo>
                  <a:cubicBezTo>
                    <a:pt x="1961" y="0"/>
                    <a:pt x="664" y="890"/>
                    <a:pt x="0" y="1475"/>
                  </a:cubicBezTo>
                  <a:lnTo>
                    <a:pt x="474" y="1980"/>
                  </a:lnTo>
                  <a:cubicBezTo>
                    <a:pt x="1135" y="1556"/>
                    <a:pt x="2240" y="1008"/>
                    <a:pt x="3532" y="1008"/>
                  </a:cubicBezTo>
                  <a:cubicBezTo>
                    <a:pt x="4306" y="1008"/>
                    <a:pt x="5147" y="1205"/>
                    <a:pt x="5999" y="1743"/>
                  </a:cubicBezTo>
                  <a:cubicBezTo>
                    <a:pt x="8272" y="3180"/>
                    <a:pt x="8587" y="5769"/>
                    <a:pt x="8619" y="6905"/>
                  </a:cubicBezTo>
                  <a:lnTo>
                    <a:pt x="9535" y="6858"/>
                  </a:lnTo>
                  <a:cubicBezTo>
                    <a:pt x="9392" y="5516"/>
                    <a:pt x="8761" y="1917"/>
                    <a:pt x="5809" y="512"/>
                  </a:cubicBezTo>
                  <a:cubicBezTo>
                    <a:pt x="5034" y="145"/>
                    <a:pt x="4301" y="0"/>
                    <a:pt x="3629" y="0"/>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 name="Google Shape;1211;p35"/>
            <p:cNvSpPr/>
            <p:nvPr/>
          </p:nvSpPr>
          <p:spPr>
            <a:xfrm>
              <a:off x="1794975" y="465200"/>
              <a:ext cx="204050" cy="148225"/>
            </a:xfrm>
            <a:custGeom>
              <a:avLst/>
              <a:gdLst/>
              <a:ahLst/>
              <a:cxnLst/>
              <a:rect l="l" t="t" r="r" b="b"/>
              <a:pathLst>
                <a:path w="8162" h="5929" extrusionOk="0">
                  <a:moveTo>
                    <a:pt x="3067" y="0"/>
                  </a:moveTo>
                  <a:cubicBezTo>
                    <a:pt x="1775" y="0"/>
                    <a:pt x="672" y="548"/>
                    <a:pt x="1" y="972"/>
                  </a:cubicBezTo>
                  <a:lnTo>
                    <a:pt x="601" y="1604"/>
                  </a:lnTo>
                  <a:cubicBezTo>
                    <a:pt x="1120" y="1267"/>
                    <a:pt x="1844" y="960"/>
                    <a:pt x="2751" y="960"/>
                  </a:cubicBezTo>
                  <a:cubicBezTo>
                    <a:pt x="3334" y="960"/>
                    <a:pt x="3992" y="1087"/>
                    <a:pt x="4721" y="1414"/>
                  </a:cubicBezTo>
                  <a:cubicBezTo>
                    <a:pt x="7231" y="2551"/>
                    <a:pt x="7294" y="5282"/>
                    <a:pt x="7262" y="5929"/>
                  </a:cubicBezTo>
                  <a:lnTo>
                    <a:pt x="8162" y="5881"/>
                  </a:lnTo>
                  <a:cubicBezTo>
                    <a:pt x="8130" y="4745"/>
                    <a:pt x="7815" y="2172"/>
                    <a:pt x="5542" y="735"/>
                  </a:cubicBezTo>
                  <a:cubicBezTo>
                    <a:pt x="4684" y="197"/>
                    <a:pt x="3841" y="0"/>
                    <a:pt x="3067" y="0"/>
                  </a:cubicBezTo>
                  <a:close/>
                </a:path>
              </a:pathLst>
            </a:custGeom>
            <a:solidFill>
              <a:schemeClr val="accent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 name="Google Shape;1212;p35"/>
            <p:cNvSpPr/>
            <p:nvPr/>
          </p:nvSpPr>
          <p:spPr>
            <a:xfrm>
              <a:off x="1780775" y="438800"/>
              <a:ext cx="244700" cy="175425"/>
            </a:xfrm>
            <a:custGeom>
              <a:avLst/>
              <a:gdLst/>
              <a:ahLst/>
              <a:cxnLst/>
              <a:rect l="l" t="t" r="r" b="b"/>
              <a:pathLst>
                <a:path w="9788" h="7017" extrusionOk="0">
                  <a:moveTo>
                    <a:pt x="3921" y="0"/>
                  </a:moveTo>
                  <a:cubicBezTo>
                    <a:pt x="1770" y="0"/>
                    <a:pt x="71" y="1421"/>
                    <a:pt x="48" y="1444"/>
                  </a:cubicBezTo>
                  <a:cubicBezTo>
                    <a:pt x="1" y="1476"/>
                    <a:pt x="1" y="1539"/>
                    <a:pt x="32" y="1586"/>
                  </a:cubicBezTo>
                  <a:cubicBezTo>
                    <a:pt x="50" y="1604"/>
                    <a:pt x="76" y="1616"/>
                    <a:pt x="105" y="1616"/>
                  </a:cubicBezTo>
                  <a:cubicBezTo>
                    <a:pt x="128" y="1616"/>
                    <a:pt x="153" y="1608"/>
                    <a:pt x="174" y="1586"/>
                  </a:cubicBezTo>
                  <a:cubicBezTo>
                    <a:pt x="174" y="1586"/>
                    <a:pt x="979" y="907"/>
                    <a:pt x="2148" y="497"/>
                  </a:cubicBezTo>
                  <a:cubicBezTo>
                    <a:pt x="2751" y="290"/>
                    <a:pt x="3339" y="186"/>
                    <a:pt x="3908" y="186"/>
                  </a:cubicBezTo>
                  <a:cubicBezTo>
                    <a:pt x="4811" y="186"/>
                    <a:pt x="5669" y="448"/>
                    <a:pt x="6473" y="971"/>
                  </a:cubicBezTo>
                  <a:cubicBezTo>
                    <a:pt x="9582" y="3039"/>
                    <a:pt x="9551" y="6874"/>
                    <a:pt x="9551" y="6906"/>
                  </a:cubicBezTo>
                  <a:cubicBezTo>
                    <a:pt x="9551" y="6969"/>
                    <a:pt x="9582" y="7016"/>
                    <a:pt x="9646" y="7016"/>
                  </a:cubicBezTo>
                  <a:lnTo>
                    <a:pt x="9646" y="7001"/>
                  </a:lnTo>
                  <a:cubicBezTo>
                    <a:pt x="9693" y="7001"/>
                    <a:pt x="9740" y="6969"/>
                    <a:pt x="9740" y="6906"/>
                  </a:cubicBezTo>
                  <a:cubicBezTo>
                    <a:pt x="9740" y="6874"/>
                    <a:pt x="9788" y="2928"/>
                    <a:pt x="6567" y="813"/>
                  </a:cubicBezTo>
                  <a:cubicBezTo>
                    <a:pt x="5665" y="216"/>
                    <a:pt x="4759" y="0"/>
                    <a:pt x="3921" y="0"/>
                  </a:cubicBezTo>
                  <a:close/>
                </a:path>
              </a:pathLst>
            </a:custGeom>
            <a:solidFill>
              <a:schemeClr val="dk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 name="Google Shape;1213;p35"/>
            <p:cNvSpPr/>
            <p:nvPr/>
          </p:nvSpPr>
          <p:spPr>
            <a:xfrm>
              <a:off x="1792625" y="464525"/>
              <a:ext cx="208775" cy="150475"/>
            </a:xfrm>
            <a:custGeom>
              <a:avLst/>
              <a:gdLst/>
              <a:ahLst/>
              <a:cxnLst/>
              <a:rect l="l" t="t" r="r" b="b"/>
              <a:pathLst>
                <a:path w="8351" h="6019" extrusionOk="0">
                  <a:moveTo>
                    <a:pt x="3306" y="1"/>
                  </a:moveTo>
                  <a:cubicBezTo>
                    <a:pt x="1545" y="1"/>
                    <a:pt x="70" y="909"/>
                    <a:pt x="48" y="920"/>
                  </a:cubicBezTo>
                  <a:cubicBezTo>
                    <a:pt x="0" y="952"/>
                    <a:pt x="0" y="1015"/>
                    <a:pt x="16" y="1062"/>
                  </a:cubicBezTo>
                  <a:cubicBezTo>
                    <a:pt x="36" y="1093"/>
                    <a:pt x="70" y="1110"/>
                    <a:pt x="104" y="1110"/>
                  </a:cubicBezTo>
                  <a:cubicBezTo>
                    <a:pt x="123" y="1110"/>
                    <a:pt x="141" y="1105"/>
                    <a:pt x="158" y="1094"/>
                  </a:cubicBezTo>
                  <a:cubicBezTo>
                    <a:pt x="180" y="1072"/>
                    <a:pt x="1600" y="199"/>
                    <a:pt x="3290" y="199"/>
                  </a:cubicBezTo>
                  <a:cubicBezTo>
                    <a:pt x="4036" y="199"/>
                    <a:pt x="4834" y="369"/>
                    <a:pt x="5588" y="857"/>
                  </a:cubicBezTo>
                  <a:cubicBezTo>
                    <a:pt x="7924" y="2357"/>
                    <a:pt x="8130" y="5340"/>
                    <a:pt x="8145" y="5924"/>
                  </a:cubicBezTo>
                  <a:cubicBezTo>
                    <a:pt x="8161" y="5972"/>
                    <a:pt x="8193" y="6019"/>
                    <a:pt x="8256" y="6019"/>
                  </a:cubicBezTo>
                  <a:cubicBezTo>
                    <a:pt x="8303" y="6019"/>
                    <a:pt x="8351" y="5972"/>
                    <a:pt x="8351" y="5908"/>
                  </a:cubicBezTo>
                  <a:cubicBezTo>
                    <a:pt x="8335" y="5309"/>
                    <a:pt x="8114" y="2246"/>
                    <a:pt x="5699" y="684"/>
                  </a:cubicBezTo>
                  <a:cubicBezTo>
                    <a:pt x="4912" y="177"/>
                    <a:pt x="4081" y="1"/>
                    <a:pt x="3306" y="1"/>
                  </a:cubicBezTo>
                  <a:close/>
                </a:path>
              </a:pathLst>
            </a:custGeom>
            <a:solidFill>
              <a:schemeClr val="dk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 name="Google Shape;1214;p35"/>
            <p:cNvSpPr/>
            <p:nvPr/>
          </p:nvSpPr>
          <p:spPr>
            <a:xfrm>
              <a:off x="1806825" y="488300"/>
              <a:ext cx="172475" cy="127500"/>
            </a:xfrm>
            <a:custGeom>
              <a:avLst/>
              <a:gdLst/>
              <a:ahLst/>
              <a:cxnLst/>
              <a:rect l="l" t="t" r="r" b="b"/>
              <a:pathLst>
                <a:path w="6899" h="5100" extrusionOk="0">
                  <a:moveTo>
                    <a:pt x="2439" y="1"/>
                  </a:moveTo>
                  <a:cubicBezTo>
                    <a:pt x="1085" y="1"/>
                    <a:pt x="85" y="590"/>
                    <a:pt x="64" y="601"/>
                  </a:cubicBezTo>
                  <a:cubicBezTo>
                    <a:pt x="16" y="632"/>
                    <a:pt x="1" y="695"/>
                    <a:pt x="32" y="743"/>
                  </a:cubicBezTo>
                  <a:cubicBezTo>
                    <a:pt x="53" y="773"/>
                    <a:pt x="86" y="791"/>
                    <a:pt x="120" y="791"/>
                  </a:cubicBezTo>
                  <a:cubicBezTo>
                    <a:pt x="139" y="791"/>
                    <a:pt x="157" y="786"/>
                    <a:pt x="174" y="774"/>
                  </a:cubicBezTo>
                  <a:cubicBezTo>
                    <a:pt x="185" y="764"/>
                    <a:pt x="1146" y="195"/>
                    <a:pt x="2443" y="195"/>
                  </a:cubicBezTo>
                  <a:cubicBezTo>
                    <a:pt x="3073" y="195"/>
                    <a:pt x="3782" y="330"/>
                    <a:pt x="4499" y="727"/>
                  </a:cubicBezTo>
                  <a:cubicBezTo>
                    <a:pt x="6693" y="1927"/>
                    <a:pt x="6693" y="4973"/>
                    <a:pt x="6693" y="4989"/>
                  </a:cubicBezTo>
                  <a:cubicBezTo>
                    <a:pt x="6693" y="5052"/>
                    <a:pt x="6741" y="5100"/>
                    <a:pt x="6788" y="5100"/>
                  </a:cubicBezTo>
                  <a:cubicBezTo>
                    <a:pt x="6836" y="5100"/>
                    <a:pt x="6883" y="5052"/>
                    <a:pt x="6883" y="5005"/>
                  </a:cubicBezTo>
                  <a:cubicBezTo>
                    <a:pt x="6883" y="4957"/>
                    <a:pt x="6899" y="1816"/>
                    <a:pt x="4594" y="553"/>
                  </a:cubicBezTo>
                  <a:cubicBezTo>
                    <a:pt x="3840" y="140"/>
                    <a:pt x="3098" y="1"/>
                    <a:pt x="2439" y="1"/>
                  </a:cubicBezTo>
                  <a:close/>
                </a:path>
              </a:pathLst>
            </a:custGeom>
            <a:solidFill>
              <a:schemeClr val="dk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 name="Google Shape;1215;p35"/>
            <p:cNvSpPr/>
            <p:nvPr/>
          </p:nvSpPr>
          <p:spPr>
            <a:xfrm>
              <a:off x="1909875" y="550225"/>
              <a:ext cx="179750" cy="108225"/>
            </a:xfrm>
            <a:custGeom>
              <a:avLst/>
              <a:gdLst/>
              <a:ahLst/>
              <a:cxnLst/>
              <a:rect l="l" t="t" r="r" b="b"/>
              <a:pathLst>
                <a:path w="7190" h="4329" extrusionOk="0">
                  <a:moveTo>
                    <a:pt x="4266" y="0"/>
                  </a:moveTo>
                  <a:cubicBezTo>
                    <a:pt x="3914" y="0"/>
                    <a:pt x="3613" y="214"/>
                    <a:pt x="3417" y="489"/>
                  </a:cubicBezTo>
                  <a:lnTo>
                    <a:pt x="3417" y="489"/>
                  </a:lnTo>
                  <a:cubicBezTo>
                    <a:pt x="3274" y="382"/>
                    <a:pt x="3089" y="289"/>
                    <a:pt x="2856" y="223"/>
                  </a:cubicBezTo>
                  <a:cubicBezTo>
                    <a:pt x="2691" y="176"/>
                    <a:pt x="2550" y="156"/>
                    <a:pt x="2428" y="156"/>
                  </a:cubicBezTo>
                  <a:cubicBezTo>
                    <a:pt x="1526" y="156"/>
                    <a:pt x="1735" y="1297"/>
                    <a:pt x="1735" y="1297"/>
                  </a:cubicBezTo>
                  <a:cubicBezTo>
                    <a:pt x="1657" y="1254"/>
                    <a:pt x="1575" y="1235"/>
                    <a:pt x="1492" y="1235"/>
                  </a:cubicBezTo>
                  <a:cubicBezTo>
                    <a:pt x="775" y="1235"/>
                    <a:pt x="1" y="2701"/>
                    <a:pt x="977" y="3380"/>
                  </a:cubicBezTo>
                  <a:cubicBezTo>
                    <a:pt x="1281" y="3584"/>
                    <a:pt x="1562" y="3669"/>
                    <a:pt x="1798" y="3671"/>
                  </a:cubicBezTo>
                  <a:lnTo>
                    <a:pt x="1798" y="3671"/>
                  </a:lnTo>
                  <a:cubicBezTo>
                    <a:pt x="1894" y="4027"/>
                    <a:pt x="2150" y="4329"/>
                    <a:pt x="2657" y="4329"/>
                  </a:cubicBezTo>
                  <a:cubicBezTo>
                    <a:pt x="2676" y="4329"/>
                    <a:pt x="2694" y="4328"/>
                    <a:pt x="2714" y="4327"/>
                  </a:cubicBezTo>
                  <a:cubicBezTo>
                    <a:pt x="3498" y="4286"/>
                    <a:pt x="4005" y="4077"/>
                    <a:pt x="4278" y="3789"/>
                  </a:cubicBezTo>
                  <a:lnTo>
                    <a:pt x="4278" y="3789"/>
                  </a:lnTo>
                  <a:cubicBezTo>
                    <a:pt x="4341" y="3867"/>
                    <a:pt x="4418" y="3942"/>
                    <a:pt x="4513" y="4012"/>
                  </a:cubicBezTo>
                  <a:cubicBezTo>
                    <a:pt x="4631" y="4098"/>
                    <a:pt x="4768" y="4137"/>
                    <a:pt x="4914" y="4137"/>
                  </a:cubicBezTo>
                  <a:cubicBezTo>
                    <a:pt x="5860" y="4137"/>
                    <a:pt x="7190" y="2507"/>
                    <a:pt x="6328" y="1660"/>
                  </a:cubicBezTo>
                  <a:cubicBezTo>
                    <a:pt x="6106" y="1444"/>
                    <a:pt x="5879" y="1361"/>
                    <a:pt x="5670" y="1361"/>
                  </a:cubicBezTo>
                  <a:cubicBezTo>
                    <a:pt x="5630" y="1361"/>
                    <a:pt x="5592" y="1364"/>
                    <a:pt x="5554" y="1369"/>
                  </a:cubicBezTo>
                  <a:lnTo>
                    <a:pt x="5554" y="1369"/>
                  </a:lnTo>
                  <a:cubicBezTo>
                    <a:pt x="5535" y="937"/>
                    <a:pt x="5297" y="452"/>
                    <a:pt x="4766" y="144"/>
                  </a:cubicBezTo>
                  <a:cubicBezTo>
                    <a:pt x="4592" y="44"/>
                    <a:pt x="4424" y="0"/>
                    <a:pt x="42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 name="Google Shape;1216;p35"/>
            <p:cNvSpPr/>
            <p:nvPr/>
          </p:nvSpPr>
          <p:spPr>
            <a:xfrm>
              <a:off x="1916925" y="547825"/>
              <a:ext cx="167350" cy="112975"/>
            </a:xfrm>
            <a:custGeom>
              <a:avLst/>
              <a:gdLst/>
              <a:ahLst/>
              <a:cxnLst/>
              <a:rect l="l" t="t" r="r" b="b"/>
              <a:pathLst>
                <a:path w="6694" h="4519" extrusionOk="0">
                  <a:moveTo>
                    <a:pt x="3158" y="730"/>
                  </a:moveTo>
                  <a:cubicBezTo>
                    <a:pt x="3379" y="935"/>
                    <a:pt x="3442" y="1172"/>
                    <a:pt x="3442" y="1251"/>
                  </a:cubicBezTo>
                  <a:cubicBezTo>
                    <a:pt x="3473" y="1456"/>
                    <a:pt x="3394" y="1582"/>
                    <a:pt x="3331" y="1629"/>
                  </a:cubicBezTo>
                  <a:cubicBezTo>
                    <a:pt x="3308" y="1643"/>
                    <a:pt x="3285" y="1649"/>
                    <a:pt x="3263" y="1649"/>
                  </a:cubicBezTo>
                  <a:cubicBezTo>
                    <a:pt x="3209" y="1649"/>
                    <a:pt x="3160" y="1615"/>
                    <a:pt x="3126" y="1582"/>
                  </a:cubicBezTo>
                  <a:cubicBezTo>
                    <a:pt x="2937" y="1440"/>
                    <a:pt x="2952" y="1077"/>
                    <a:pt x="3158" y="730"/>
                  </a:cubicBezTo>
                  <a:close/>
                  <a:moveTo>
                    <a:pt x="5162" y="1598"/>
                  </a:moveTo>
                  <a:cubicBezTo>
                    <a:pt x="5162" y="1629"/>
                    <a:pt x="5162" y="1661"/>
                    <a:pt x="5162" y="1692"/>
                  </a:cubicBezTo>
                  <a:cubicBezTo>
                    <a:pt x="5099" y="2008"/>
                    <a:pt x="4910" y="2245"/>
                    <a:pt x="4673" y="2292"/>
                  </a:cubicBezTo>
                  <a:cubicBezTo>
                    <a:pt x="4657" y="2292"/>
                    <a:pt x="4630" y="2296"/>
                    <a:pt x="4604" y="2296"/>
                  </a:cubicBezTo>
                  <a:cubicBezTo>
                    <a:pt x="4578" y="2296"/>
                    <a:pt x="4555" y="2292"/>
                    <a:pt x="4547" y="2277"/>
                  </a:cubicBezTo>
                  <a:cubicBezTo>
                    <a:pt x="4515" y="2198"/>
                    <a:pt x="4642" y="1898"/>
                    <a:pt x="4926" y="1708"/>
                  </a:cubicBezTo>
                  <a:cubicBezTo>
                    <a:pt x="4989" y="1661"/>
                    <a:pt x="5068" y="1629"/>
                    <a:pt x="5162" y="1598"/>
                  </a:cubicBezTo>
                  <a:close/>
                  <a:moveTo>
                    <a:pt x="1848" y="2719"/>
                  </a:moveTo>
                  <a:cubicBezTo>
                    <a:pt x="1879" y="2719"/>
                    <a:pt x="1926" y="2734"/>
                    <a:pt x="1974" y="2797"/>
                  </a:cubicBezTo>
                  <a:cubicBezTo>
                    <a:pt x="2163" y="3018"/>
                    <a:pt x="2179" y="3287"/>
                    <a:pt x="2021" y="3476"/>
                  </a:cubicBezTo>
                  <a:cubicBezTo>
                    <a:pt x="1926" y="3587"/>
                    <a:pt x="1784" y="3650"/>
                    <a:pt x="1595" y="3666"/>
                  </a:cubicBezTo>
                  <a:cubicBezTo>
                    <a:pt x="1516" y="3239"/>
                    <a:pt x="1658" y="2813"/>
                    <a:pt x="1816" y="2719"/>
                  </a:cubicBezTo>
                  <a:close/>
                  <a:moveTo>
                    <a:pt x="3994" y="2876"/>
                  </a:moveTo>
                  <a:cubicBezTo>
                    <a:pt x="4010" y="2876"/>
                    <a:pt x="4042" y="2892"/>
                    <a:pt x="4089" y="3003"/>
                  </a:cubicBezTo>
                  <a:cubicBezTo>
                    <a:pt x="4184" y="3255"/>
                    <a:pt x="4152" y="3492"/>
                    <a:pt x="4010" y="3697"/>
                  </a:cubicBezTo>
                  <a:cubicBezTo>
                    <a:pt x="4010" y="3713"/>
                    <a:pt x="4010" y="3713"/>
                    <a:pt x="4010" y="3729"/>
                  </a:cubicBezTo>
                  <a:cubicBezTo>
                    <a:pt x="3836" y="3460"/>
                    <a:pt x="3852" y="3176"/>
                    <a:pt x="3900" y="3034"/>
                  </a:cubicBezTo>
                  <a:cubicBezTo>
                    <a:pt x="3931" y="2924"/>
                    <a:pt x="3979" y="2876"/>
                    <a:pt x="3994" y="2876"/>
                  </a:cubicBezTo>
                  <a:close/>
                  <a:moveTo>
                    <a:pt x="3995" y="195"/>
                  </a:moveTo>
                  <a:cubicBezTo>
                    <a:pt x="4135" y="195"/>
                    <a:pt x="4283" y="232"/>
                    <a:pt x="4436" y="319"/>
                  </a:cubicBezTo>
                  <a:cubicBezTo>
                    <a:pt x="4926" y="619"/>
                    <a:pt x="5131" y="1030"/>
                    <a:pt x="5162" y="1393"/>
                  </a:cubicBezTo>
                  <a:cubicBezTo>
                    <a:pt x="5020" y="1424"/>
                    <a:pt x="4894" y="1503"/>
                    <a:pt x="4815" y="1550"/>
                  </a:cubicBezTo>
                  <a:cubicBezTo>
                    <a:pt x="4499" y="1771"/>
                    <a:pt x="4278" y="2150"/>
                    <a:pt x="4373" y="2355"/>
                  </a:cubicBezTo>
                  <a:cubicBezTo>
                    <a:pt x="4387" y="2396"/>
                    <a:pt x="4445" y="2492"/>
                    <a:pt x="4606" y="2492"/>
                  </a:cubicBezTo>
                  <a:cubicBezTo>
                    <a:pt x="4636" y="2492"/>
                    <a:pt x="4668" y="2489"/>
                    <a:pt x="4705" y="2482"/>
                  </a:cubicBezTo>
                  <a:cubicBezTo>
                    <a:pt x="5036" y="2419"/>
                    <a:pt x="5289" y="2134"/>
                    <a:pt x="5352" y="1724"/>
                  </a:cubicBezTo>
                  <a:cubicBezTo>
                    <a:pt x="5368" y="1677"/>
                    <a:pt x="5368" y="1614"/>
                    <a:pt x="5368" y="1566"/>
                  </a:cubicBezTo>
                  <a:lnTo>
                    <a:pt x="5383" y="1566"/>
                  </a:lnTo>
                  <a:cubicBezTo>
                    <a:pt x="5557" y="1566"/>
                    <a:pt x="5762" y="1629"/>
                    <a:pt x="5967" y="1835"/>
                  </a:cubicBezTo>
                  <a:cubicBezTo>
                    <a:pt x="6457" y="2308"/>
                    <a:pt x="6157" y="3003"/>
                    <a:pt x="5778" y="3476"/>
                  </a:cubicBezTo>
                  <a:cubicBezTo>
                    <a:pt x="5459" y="3842"/>
                    <a:pt x="5008" y="4138"/>
                    <a:pt x="4635" y="4138"/>
                  </a:cubicBezTo>
                  <a:cubicBezTo>
                    <a:pt x="4510" y="4138"/>
                    <a:pt x="4394" y="4104"/>
                    <a:pt x="4294" y="4029"/>
                  </a:cubicBezTo>
                  <a:cubicBezTo>
                    <a:pt x="4231" y="3981"/>
                    <a:pt x="4168" y="3934"/>
                    <a:pt x="4121" y="3887"/>
                  </a:cubicBezTo>
                  <a:cubicBezTo>
                    <a:pt x="4152" y="3855"/>
                    <a:pt x="4168" y="3839"/>
                    <a:pt x="4184" y="3808"/>
                  </a:cubicBezTo>
                  <a:cubicBezTo>
                    <a:pt x="4357" y="3555"/>
                    <a:pt x="4389" y="3255"/>
                    <a:pt x="4278" y="2940"/>
                  </a:cubicBezTo>
                  <a:cubicBezTo>
                    <a:pt x="4200" y="2719"/>
                    <a:pt x="4089" y="2671"/>
                    <a:pt x="3994" y="2671"/>
                  </a:cubicBezTo>
                  <a:cubicBezTo>
                    <a:pt x="3868" y="2687"/>
                    <a:pt x="3758" y="2782"/>
                    <a:pt x="3710" y="2971"/>
                  </a:cubicBezTo>
                  <a:cubicBezTo>
                    <a:pt x="3631" y="3224"/>
                    <a:pt x="3663" y="3571"/>
                    <a:pt x="3868" y="3871"/>
                  </a:cubicBezTo>
                  <a:cubicBezTo>
                    <a:pt x="3584" y="4139"/>
                    <a:pt x="3079" y="4297"/>
                    <a:pt x="2432" y="4313"/>
                  </a:cubicBezTo>
                  <a:cubicBezTo>
                    <a:pt x="2404" y="4315"/>
                    <a:pt x="2377" y="4316"/>
                    <a:pt x="2351" y="4316"/>
                  </a:cubicBezTo>
                  <a:cubicBezTo>
                    <a:pt x="1947" y="4316"/>
                    <a:pt x="1747" y="4092"/>
                    <a:pt x="1658" y="3855"/>
                  </a:cubicBezTo>
                  <a:cubicBezTo>
                    <a:pt x="1879" y="3839"/>
                    <a:pt x="2037" y="3745"/>
                    <a:pt x="2163" y="3618"/>
                  </a:cubicBezTo>
                  <a:cubicBezTo>
                    <a:pt x="2400" y="3350"/>
                    <a:pt x="2384" y="2971"/>
                    <a:pt x="2116" y="2671"/>
                  </a:cubicBezTo>
                  <a:cubicBezTo>
                    <a:pt x="2020" y="2558"/>
                    <a:pt x="1928" y="2526"/>
                    <a:pt x="1855" y="2526"/>
                  </a:cubicBezTo>
                  <a:cubicBezTo>
                    <a:pt x="1796" y="2526"/>
                    <a:pt x="1749" y="2547"/>
                    <a:pt x="1721" y="2561"/>
                  </a:cubicBezTo>
                  <a:cubicBezTo>
                    <a:pt x="1453" y="2687"/>
                    <a:pt x="1327" y="3208"/>
                    <a:pt x="1406" y="3666"/>
                  </a:cubicBezTo>
                  <a:cubicBezTo>
                    <a:pt x="1216" y="3634"/>
                    <a:pt x="995" y="3555"/>
                    <a:pt x="758" y="3397"/>
                  </a:cubicBezTo>
                  <a:cubicBezTo>
                    <a:pt x="206" y="3018"/>
                    <a:pt x="269" y="2355"/>
                    <a:pt x="537" y="1913"/>
                  </a:cubicBezTo>
                  <a:cubicBezTo>
                    <a:pt x="698" y="1654"/>
                    <a:pt x="956" y="1433"/>
                    <a:pt x="1204" y="1433"/>
                  </a:cubicBezTo>
                  <a:cubicBezTo>
                    <a:pt x="1273" y="1433"/>
                    <a:pt x="1341" y="1450"/>
                    <a:pt x="1406" y="1487"/>
                  </a:cubicBezTo>
                  <a:cubicBezTo>
                    <a:pt x="1425" y="1494"/>
                    <a:pt x="1442" y="1498"/>
                    <a:pt x="1457" y="1498"/>
                  </a:cubicBezTo>
                  <a:cubicBezTo>
                    <a:pt x="1479" y="1498"/>
                    <a:pt x="1498" y="1490"/>
                    <a:pt x="1516" y="1472"/>
                  </a:cubicBezTo>
                  <a:cubicBezTo>
                    <a:pt x="1548" y="1456"/>
                    <a:pt x="1563" y="1408"/>
                    <a:pt x="1563" y="1377"/>
                  </a:cubicBezTo>
                  <a:cubicBezTo>
                    <a:pt x="1548" y="1377"/>
                    <a:pt x="1437" y="761"/>
                    <a:pt x="1737" y="493"/>
                  </a:cubicBezTo>
                  <a:cubicBezTo>
                    <a:pt x="1840" y="399"/>
                    <a:pt x="1977" y="355"/>
                    <a:pt x="2151" y="355"/>
                  </a:cubicBezTo>
                  <a:cubicBezTo>
                    <a:pt x="2269" y="355"/>
                    <a:pt x="2404" y="376"/>
                    <a:pt x="2558" y="414"/>
                  </a:cubicBezTo>
                  <a:cubicBezTo>
                    <a:pt x="2731" y="477"/>
                    <a:pt x="2889" y="540"/>
                    <a:pt x="3000" y="619"/>
                  </a:cubicBezTo>
                  <a:cubicBezTo>
                    <a:pt x="2763" y="998"/>
                    <a:pt x="2684" y="1503"/>
                    <a:pt x="3000" y="1740"/>
                  </a:cubicBezTo>
                  <a:cubicBezTo>
                    <a:pt x="3088" y="1809"/>
                    <a:pt x="3183" y="1847"/>
                    <a:pt x="3272" y="1847"/>
                  </a:cubicBezTo>
                  <a:cubicBezTo>
                    <a:pt x="3326" y="1847"/>
                    <a:pt x="3378" y="1833"/>
                    <a:pt x="3426" y="1803"/>
                  </a:cubicBezTo>
                  <a:cubicBezTo>
                    <a:pt x="3584" y="1708"/>
                    <a:pt x="3679" y="1487"/>
                    <a:pt x="3647" y="1235"/>
                  </a:cubicBezTo>
                  <a:cubicBezTo>
                    <a:pt x="3631" y="1124"/>
                    <a:pt x="3568" y="824"/>
                    <a:pt x="3268" y="572"/>
                  </a:cubicBezTo>
                  <a:cubicBezTo>
                    <a:pt x="3450" y="358"/>
                    <a:pt x="3704" y="195"/>
                    <a:pt x="3995" y="195"/>
                  </a:cubicBezTo>
                  <a:close/>
                  <a:moveTo>
                    <a:pt x="3991" y="0"/>
                  </a:moveTo>
                  <a:cubicBezTo>
                    <a:pt x="3631" y="0"/>
                    <a:pt x="3328" y="206"/>
                    <a:pt x="3126" y="461"/>
                  </a:cubicBezTo>
                  <a:cubicBezTo>
                    <a:pt x="2984" y="367"/>
                    <a:pt x="2826" y="288"/>
                    <a:pt x="2605" y="224"/>
                  </a:cubicBezTo>
                  <a:cubicBezTo>
                    <a:pt x="2440" y="183"/>
                    <a:pt x="2291" y="162"/>
                    <a:pt x="2156" y="162"/>
                  </a:cubicBezTo>
                  <a:cubicBezTo>
                    <a:pt x="1931" y="162"/>
                    <a:pt x="1749" y="222"/>
                    <a:pt x="1611" y="351"/>
                  </a:cubicBezTo>
                  <a:cubicBezTo>
                    <a:pt x="1342" y="588"/>
                    <a:pt x="1327" y="1014"/>
                    <a:pt x="1342" y="1251"/>
                  </a:cubicBezTo>
                  <a:cubicBezTo>
                    <a:pt x="1298" y="1240"/>
                    <a:pt x="1252" y="1235"/>
                    <a:pt x="1206" y="1235"/>
                  </a:cubicBezTo>
                  <a:cubicBezTo>
                    <a:pt x="911" y="1235"/>
                    <a:pt x="598" y="1448"/>
                    <a:pt x="379" y="1803"/>
                  </a:cubicBezTo>
                  <a:cubicBezTo>
                    <a:pt x="48" y="2340"/>
                    <a:pt x="1" y="3113"/>
                    <a:pt x="648" y="3555"/>
                  </a:cubicBezTo>
                  <a:cubicBezTo>
                    <a:pt x="932" y="3760"/>
                    <a:pt x="1216" y="3839"/>
                    <a:pt x="1453" y="3871"/>
                  </a:cubicBezTo>
                  <a:cubicBezTo>
                    <a:pt x="1595" y="4281"/>
                    <a:pt x="1926" y="4518"/>
                    <a:pt x="2384" y="4518"/>
                  </a:cubicBezTo>
                  <a:lnTo>
                    <a:pt x="2447" y="4518"/>
                  </a:lnTo>
                  <a:cubicBezTo>
                    <a:pt x="3126" y="4486"/>
                    <a:pt x="3663" y="4313"/>
                    <a:pt x="3994" y="4029"/>
                  </a:cubicBezTo>
                  <a:cubicBezTo>
                    <a:pt x="4042" y="4092"/>
                    <a:pt x="4105" y="4139"/>
                    <a:pt x="4168" y="4187"/>
                  </a:cubicBezTo>
                  <a:cubicBezTo>
                    <a:pt x="4306" y="4290"/>
                    <a:pt x="4464" y="4336"/>
                    <a:pt x="4629" y="4336"/>
                  </a:cubicBezTo>
                  <a:cubicBezTo>
                    <a:pt x="5068" y="4336"/>
                    <a:pt x="5565" y="4015"/>
                    <a:pt x="5920" y="3603"/>
                  </a:cubicBezTo>
                  <a:cubicBezTo>
                    <a:pt x="6378" y="3082"/>
                    <a:pt x="6694" y="2261"/>
                    <a:pt x="6110" y="1692"/>
                  </a:cubicBezTo>
                  <a:cubicBezTo>
                    <a:pt x="5841" y="1440"/>
                    <a:pt x="5589" y="1361"/>
                    <a:pt x="5368" y="1361"/>
                  </a:cubicBezTo>
                  <a:cubicBezTo>
                    <a:pt x="5320" y="951"/>
                    <a:pt x="5099" y="477"/>
                    <a:pt x="4547" y="161"/>
                  </a:cubicBezTo>
                  <a:cubicBezTo>
                    <a:pt x="4352" y="48"/>
                    <a:pt x="4165" y="0"/>
                    <a:pt x="3991" y="0"/>
                  </a:cubicBezTo>
                  <a:close/>
                </a:path>
              </a:pathLst>
            </a:custGeom>
            <a:solidFill>
              <a:schemeClr val="dk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 name="Google Shape;1217;p35"/>
            <p:cNvSpPr/>
            <p:nvPr/>
          </p:nvSpPr>
          <p:spPr>
            <a:xfrm>
              <a:off x="1719600" y="417350"/>
              <a:ext cx="179975" cy="109775"/>
            </a:xfrm>
            <a:custGeom>
              <a:avLst/>
              <a:gdLst/>
              <a:ahLst/>
              <a:cxnLst/>
              <a:rect l="l" t="t" r="r" b="b"/>
              <a:pathLst>
                <a:path w="7199" h="4391" extrusionOk="0">
                  <a:moveTo>
                    <a:pt x="4187" y="0"/>
                  </a:moveTo>
                  <a:cubicBezTo>
                    <a:pt x="3819" y="0"/>
                    <a:pt x="3513" y="233"/>
                    <a:pt x="3324" y="525"/>
                  </a:cubicBezTo>
                  <a:lnTo>
                    <a:pt x="3324" y="525"/>
                  </a:lnTo>
                  <a:cubicBezTo>
                    <a:pt x="3176" y="423"/>
                    <a:pt x="2986" y="337"/>
                    <a:pt x="2748" y="282"/>
                  </a:cubicBezTo>
                  <a:cubicBezTo>
                    <a:pt x="2610" y="251"/>
                    <a:pt x="2489" y="237"/>
                    <a:pt x="2383" y="237"/>
                  </a:cubicBezTo>
                  <a:cubicBezTo>
                    <a:pt x="1408" y="237"/>
                    <a:pt x="1690" y="1418"/>
                    <a:pt x="1690" y="1418"/>
                  </a:cubicBezTo>
                  <a:cubicBezTo>
                    <a:pt x="1613" y="1380"/>
                    <a:pt x="1535" y="1362"/>
                    <a:pt x="1456" y="1362"/>
                  </a:cubicBezTo>
                  <a:cubicBezTo>
                    <a:pt x="725" y="1362"/>
                    <a:pt x="1" y="2890"/>
                    <a:pt x="1027" y="3518"/>
                  </a:cubicBezTo>
                  <a:cubicBezTo>
                    <a:pt x="1323" y="3701"/>
                    <a:pt x="1596" y="3777"/>
                    <a:pt x="1825" y="3777"/>
                  </a:cubicBezTo>
                  <a:cubicBezTo>
                    <a:pt x="1837" y="3777"/>
                    <a:pt x="1848" y="3777"/>
                    <a:pt x="1860" y="3776"/>
                  </a:cubicBezTo>
                  <a:lnTo>
                    <a:pt x="1860" y="3776"/>
                  </a:lnTo>
                  <a:cubicBezTo>
                    <a:pt x="1972" y="4112"/>
                    <a:pt x="2230" y="4391"/>
                    <a:pt x="2701" y="4391"/>
                  </a:cubicBezTo>
                  <a:cubicBezTo>
                    <a:pt x="2737" y="4391"/>
                    <a:pt x="2773" y="4389"/>
                    <a:pt x="2811" y="4386"/>
                  </a:cubicBezTo>
                  <a:cubicBezTo>
                    <a:pt x="3584" y="4319"/>
                    <a:pt x="4081" y="4087"/>
                    <a:pt x="4339" y="3784"/>
                  </a:cubicBezTo>
                  <a:lnTo>
                    <a:pt x="4339" y="3784"/>
                  </a:lnTo>
                  <a:cubicBezTo>
                    <a:pt x="4405" y="3858"/>
                    <a:pt x="4484" y="3928"/>
                    <a:pt x="4579" y="3991"/>
                  </a:cubicBezTo>
                  <a:cubicBezTo>
                    <a:pt x="4688" y="4064"/>
                    <a:pt x="4812" y="4097"/>
                    <a:pt x="4942" y="4097"/>
                  </a:cubicBezTo>
                  <a:cubicBezTo>
                    <a:pt x="5885" y="4097"/>
                    <a:pt x="7199" y="2378"/>
                    <a:pt x="6284" y="1560"/>
                  </a:cubicBezTo>
                  <a:cubicBezTo>
                    <a:pt x="6067" y="1367"/>
                    <a:pt x="5852" y="1291"/>
                    <a:pt x="5654" y="1291"/>
                  </a:cubicBezTo>
                  <a:cubicBezTo>
                    <a:pt x="5600" y="1291"/>
                    <a:pt x="5548" y="1297"/>
                    <a:pt x="5498" y="1307"/>
                  </a:cubicBezTo>
                  <a:lnTo>
                    <a:pt x="5498" y="1307"/>
                  </a:lnTo>
                  <a:cubicBezTo>
                    <a:pt x="5460" y="878"/>
                    <a:pt x="5203" y="408"/>
                    <a:pt x="4658" y="124"/>
                  </a:cubicBezTo>
                  <a:cubicBezTo>
                    <a:pt x="4493" y="38"/>
                    <a:pt x="4335" y="0"/>
                    <a:pt x="41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 name="Google Shape;1218;p35"/>
            <p:cNvSpPr/>
            <p:nvPr/>
          </p:nvSpPr>
          <p:spPr>
            <a:xfrm>
              <a:off x="1727100" y="414750"/>
              <a:ext cx="166175" cy="115025"/>
            </a:xfrm>
            <a:custGeom>
              <a:avLst/>
              <a:gdLst/>
              <a:ahLst/>
              <a:cxnLst/>
              <a:rect l="l" t="t" r="r" b="b"/>
              <a:pathLst>
                <a:path w="6647" h="4601" extrusionOk="0">
                  <a:moveTo>
                    <a:pt x="3063" y="780"/>
                  </a:moveTo>
                  <a:cubicBezTo>
                    <a:pt x="3300" y="970"/>
                    <a:pt x="3363" y="1191"/>
                    <a:pt x="3379" y="1285"/>
                  </a:cubicBezTo>
                  <a:cubicBezTo>
                    <a:pt x="3411" y="1475"/>
                    <a:pt x="3347" y="1617"/>
                    <a:pt x="3268" y="1664"/>
                  </a:cubicBezTo>
                  <a:cubicBezTo>
                    <a:pt x="3249" y="1679"/>
                    <a:pt x="3229" y="1684"/>
                    <a:pt x="3207" y="1684"/>
                  </a:cubicBezTo>
                  <a:cubicBezTo>
                    <a:pt x="3159" y="1684"/>
                    <a:pt x="3107" y="1655"/>
                    <a:pt x="3063" y="1633"/>
                  </a:cubicBezTo>
                  <a:cubicBezTo>
                    <a:pt x="2874" y="1491"/>
                    <a:pt x="2874" y="1128"/>
                    <a:pt x="3063" y="780"/>
                  </a:cubicBezTo>
                  <a:close/>
                  <a:moveTo>
                    <a:pt x="5100" y="1538"/>
                  </a:moveTo>
                  <a:cubicBezTo>
                    <a:pt x="5100" y="1585"/>
                    <a:pt x="5100" y="1617"/>
                    <a:pt x="5100" y="1648"/>
                  </a:cubicBezTo>
                  <a:cubicBezTo>
                    <a:pt x="5068" y="1964"/>
                    <a:pt x="4879" y="2201"/>
                    <a:pt x="4642" y="2264"/>
                  </a:cubicBezTo>
                  <a:cubicBezTo>
                    <a:pt x="4634" y="2264"/>
                    <a:pt x="4606" y="2268"/>
                    <a:pt x="4579" y="2268"/>
                  </a:cubicBezTo>
                  <a:cubicBezTo>
                    <a:pt x="4551" y="2268"/>
                    <a:pt x="4523" y="2264"/>
                    <a:pt x="4516" y="2248"/>
                  </a:cubicBezTo>
                  <a:cubicBezTo>
                    <a:pt x="4484" y="2169"/>
                    <a:pt x="4594" y="1869"/>
                    <a:pt x="4863" y="1664"/>
                  </a:cubicBezTo>
                  <a:cubicBezTo>
                    <a:pt x="4926" y="1633"/>
                    <a:pt x="5005" y="1585"/>
                    <a:pt x="5100" y="1538"/>
                  </a:cubicBezTo>
                  <a:close/>
                  <a:moveTo>
                    <a:pt x="3995" y="2880"/>
                  </a:moveTo>
                  <a:cubicBezTo>
                    <a:pt x="4010" y="2880"/>
                    <a:pt x="4042" y="2896"/>
                    <a:pt x="4089" y="3006"/>
                  </a:cubicBezTo>
                  <a:cubicBezTo>
                    <a:pt x="4184" y="3259"/>
                    <a:pt x="4184" y="3495"/>
                    <a:pt x="4042" y="3701"/>
                  </a:cubicBezTo>
                  <a:cubicBezTo>
                    <a:pt x="4042" y="3716"/>
                    <a:pt x="4042" y="3716"/>
                    <a:pt x="4042" y="3732"/>
                  </a:cubicBezTo>
                  <a:cubicBezTo>
                    <a:pt x="3853" y="3464"/>
                    <a:pt x="3853" y="3195"/>
                    <a:pt x="3900" y="3038"/>
                  </a:cubicBezTo>
                  <a:cubicBezTo>
                    <a:pt x="3931" y="2927"/>
                    <a:pt x="3979" y="2880"/>
                    <a:pt x="3995" y="2880"/>
                  </a:cubicBezTo>
                  <a:close/>
                  <a:moveTo>
                    <a:pt x="1848" y="2817"/>
                  </a:moveTo>
                  <a:cubicBezTo>
                    <a:pt x="1864" y="2817"/>
                    <a:pt x="1911" y="2832"/>
                    <a:pt x="1958" y="2896"/>
                  </a:cubicBezTo>
                  <a:cubicBezTo>
                    <a:pt x="2164" y="3101"/>
                    <a:pt x="2195" y="3369"/>
                    <a:pt x="2037" y="3574"/>
                  </a:cubicBezTo>
                  <a:cubicBezTo>
                    <a:pt x="1943" y="3685"/>
                    <a:pt x="1816" y="3748"/>
                    <a:pt x="1627" y="3780"/>
                  </a:cubicBezTo>
                  <a:cubicBezTo>
                    <a:pt x="1532" y="3369"/>
                    <a:pt x="1658" y="2911"/>
                    <a:pt x="1800" y="2832"/>
                  </a:cubicBezTo>
                  <a:cubicBezTo>
                    <a:pt x="1800" y="2832"/>
                    <a:pt x="1816" y="2817"/>
                    <a:pt x="1848" y="2817"/>
                  </a:cubicBezTo>
                  <a:close/>
                  <a:moveTo>
                    <a:pt x="3891" y="197"/>
                  </a:moveTo>
                  <a:cubicBezTo>
                    <a:pt x="4022" y="197"/>
                    <a:pt x="4163" y="231"/>
                    <a:pt x="4310" y="307"/>
                  </a:cubicBezTo>
                  <a:cubicBezTo>
                    <a:pt x="4815" y="575"/>
                    <a:pt x="5036" y="986"/>
                    <a:pt x="5084" y="1349"/>
                  </a:cubicBezTo>
                  <a:cubicBezTo>
                    <a:pt x="4942" y="1396"/>
                    <a:pt x="4815" y="1459"/>
                    <a:pt x="4752" y="1522"/>
                  </a:cubicBezTo>
                  <a:cubicBezTo>
                    <a:pt x="4437" y="1759"/>
                    <a:pt x="4231" y="2138"/>
                    <a:pt x="4342" y="2343"/>
                  </a:cubicBezTo>
                  <a:cubicBezTo>
                    <a:pt x="4355" y="2381"/>
                    <a:pt x="4419" y="2471"/>
                    <a:pt x="4559" y="2471"/>
                  </a:cubicBezTo>
                  <a:cubicBezTo>
                    <a:pt x="4593" y="2471"/>
                    <a:pt x="4631" y="2466"/>
                    <a:pt x="4673" y="2454"/>
                  </a:cubicBezTo>
                  <a:cubicBezTo>
                    <a:pt x="5005" y="2375"/>
                    <a:pt x="5242" y="2075"/>
                    <a:pt x="5289" y="1680"/>
                  </a:cubicBezTo>
                  <a:cubicBezTo>
                    <a:pt x="5305" y="1617"/>
                    <a:pt x="5305" y="1570"/>
                    <a:pt x="5305" y="1506"/>
                  </a:cubicBezTo>
                  <a:cubicBezTo>
                    <a:pt x="5322" y="1505"/>
                    <a:pt x="5339" y="1504"/>
                    <a:pt x="5356" y="1504"/>
                  </a:cubicBezTo>
                  <a:cubicBezTo>
                    <a:pt x="5519" y="1504"/>
                    <a:pt x="5707" y="1572"/>
                    <a:pt x="5920" y="1743"/>
                  </a:cubicBezTo>
                  <a:cubicBezTo>
                    <a:pt x="6410" y="2201"/>
                    <a:pt x="6157" y="2911"/>
                    <a:pt x="5794" y="3401"/>
                  </a:cubicBezTo>
                  <a:cubicBezTo>
                    <a:pt x="5491" y="3789"/>
                    <a:pt x="5039" y="4112"/>
                    <a:pt x="4659" y="4112"/>
                  </a:cubicBezTo>
                  <a:cubicBezTo>
                    <a:pt x="4545" y="4112"/>
                    <a:pt x="4437" y="4082"/>
                    <a:pt x="4342" y="4016"/>
                  </a:cubicBezTo>
                  <a:cubicBezTo>
                    <a:pt x="4279" y="3985"/>
                    <a:pt x="4216" y="3937"/>
                    <a:pt x="4168" y="3890"/>
                  </a:cubicBezTo>
                  <a:cubicBezTo>
                    <a:pt x="4184" y="3858"/>
                    <a:pt x="4200" y="3843"/>
                    <a:pt x="4216" y="3811"/>
                  </a:cubicBezTo>
                  <a:cubicBezTo>
                    <a:pt x="4373" y="3543"/>
                    <a:pt x="4389" y="3243"/>
                    <a:pt x="4279" y="2943"/>
                  </a:cubicBezTo>
                  <a:cubicBezTo>
                    <a:pt x="4184" y="2722"/>
                    <a:pt x="4058" y="2675"/>
                    <a:pt x="3979" y="2675"/>
                  </a:cubicBezTo>
                  <a:cubicBezTo>
                    <a:pt x="3853" y="2690"/>
                    <a:pt x="3758" y="2801"/>
                    <a:pt x="3710" y="2990"/>
                  </a:cubicBezTo>
                  <a:cubicBezTo>
                    <a:pt x="3632" y="3243"/>
                    <a:pt x="3679" y="3590"/>
                    <a:pt x="3900" y="3890"/>
                  </a:cubicBezTo>
                  <a:cubicBezTo>
                    <a:pt x="3632" y="4158"/>
                    <a:pt x="3142" y="4332"/>
                    <a:pt x="2495" y="4395"/>
                  </a:cubicBezTo>
                  <a:cubicBezTo>
                    <a:pt x="2465" y="4397"/>
                    <a:pt x="2437" y="4398"/>
                    <a:pt x="2409" y="4398"/>
                  </a:cubicBezTo>
                  <a:cubicBezTo>
                    <a:pt x="2009" y="4398"/>
                    <a:pt x="1809" y="4190"/>
                    <a:pt x="1706" y="3969"/>
                  </a:cubicBezTo>
                  <a:cubicBezTo>
                    <a:pt x="1911" y="3937"/>
                    <a:pt x="2085" y="3827"/>
                    <a:pt x="2195" y="3701"/>
                  </a:cubicBezTo>
                  <a:cubicBezTo>
                    <a:pt x="2416" y="3416"/>
                    <a:pt x="2385" y="3053"/>
                    <a:pt x="2116" y="2753"/>
                  </a:cubicBezTo>
                  <a:cubicBezTo>
                    <a:pt x="2014" y="2652"/>
                    <a:pt x="1922" y="2623"/>
                    <a:pt x="1848" y="2623"/>
                  </a:cubicBezTo>
                  <a:cubicBezTo>
                    <a:pt x="1784" y="2623"/>
                    <a:pt x="1735" y="2644"/>
                    <a:pt x="1706" y="2659"/>
                  </a:cubicBezTo>
                  <a:cubicBezTo>
                    <a:pt x="1453" y="2817"/>
                    <a:pt x="1327" y="3322"/>
                    <a:pt x="1437" y="3780"/>
                  </a:cubicBezTo>
                  <a:cubicBezTo>
                    <a:pt x="1248" y="3764"/>
                    <a:pt x="1027" y="3685"/>
                    <a:pt x="774" y="3543"/>
                  </a:cubicBezTo>
                  <a:cubicBezTo>
                    <a:pt x="222" y="3195"/>
                    <a:pt x="238" y="2532"/>
                    <a:pt x="490" y="2075"/>
                  </a:cubicBezTo>
                  <a:cubicBezTo>
                    <a:pt x="644" y="1806"/>
                    <a:pt x="901" y="1558"/>
                    <a:pt x="1162" y="1558"/>
                  </a:cubicBezTo>
                  <a:cubicBezTo>
                    <a:pt x="1222" y="1558"/>
                    <a:pt x="1283" y="1571"/>
                    <a:pt x="1343" y="1601"/>
                  </a:cubicBezTo>
                  <a:cubicBezTo>
                    <a:pt x="1356" y="1608"/>
                    <a:pt x="1372" y="1612"/>
                    <a:pt x="1388" y="1612"/>
                  </a:cubicBezTo>
                  <a:cubicBezTo>
                    <a:pt x="1411" y="1612"/>
                    <a:pt x="1435" y="1604"/>
                    <a:pt x="1453" y="1585"/>
                  </a:cubicBezTo>
                  <a:cubicBezTo>
                    <a:pt x="1485" y="1570"/>
                    <a:pt x="1485" y="1522"/>
                    <a:pt x="1485" y="1491"/>
                  </a:cubicBezTo>
                  <a:cubicBezTo>
                    <a:pt x="1485" y="1491"/>
                    <a:pt x="1343" y="891"/>
                    <a:pt x="1627" y="591"/>
                  </a:cubicBezTo>
                  <a:cubicBezTo>
                    <a:pt x="1725" y="492"/>
                    <a:pt x="1867" y="443"/>
                    <a:pt x="2052" y="443"/>
                  </a:cubicBezTo>
                  <a:cubicBezTo>
                    <a:pt x="2163" y="443"/>
                    <a:pt x="2290" y="461"/>
                    <a:pt x="2432" y="496"/>
                  </a:cubicBezTo>
                  <a:cubicBezTo>
                    <a:pt x="2621" y="528"/>
                    <a:pt x="2763" y="591"/>
                    <a:pt x="2890" y="670"/>
                  </a:cubicBezTo>
                  <a:cubicBezTo>
                    <a:pt x="2669" y="1049"/>
                    <a:pt x="2621" y="1570"/>
                    <a:pt x="2937" y="1791"/>
                  </a:cubicBezTo>
                  <a:cubicBezTo>
                    <a:pt x="3029" y="1855"/>
                    <a:pt x="3121" y="1887"/>
                    <a:pt x="3204" y="1887"/>
                  </a:cubicBezTo>
                  <a:cubicBezTo>
                    <a:pt x="3263" y="1887"/>
                    <a:pt x="3317" y="1871"/>
                    <a:pt x="3363" y="1838"/>
                  </a:cubicBezTo>
                  <a:cubicBezTo>
                    <a:pt x="3521" y="1727"/>
                    <a:pt x="3600" y="1506"/>
                    <a:pt x="3568" y="1254"/>
                  </a:cubicBezTo>
                  <a:cubicBezTo>
                    <a:pt x="3537" y="1143"/>
                    <a:pt x="3458" y="843"/>
                    <a:pt x="3158" y="607"/>
                  </a:cubicBezTo>
                  <a:cubicBezTo>
                    <a:pt x="3334" y="375"/>
                    <a:pt x="3588" y="197"/>
                    <a:pt x="3891" y="197"/>
                  </a:cubicBezTo>
                  <a:close/>
                  <a:moveTo>
                    <a:pt x="3893" y="1"/>
                  </a:moveTo>
                  <a:cubicBezTo>
                    <a:pt x="3511" y="1"/>
                    <a:pt x="3201" y="229"/>
                    <a:pt x="3000" y="496"/>
                  </a:cubicBezTo>
                  <a:cubicBezTo>
                    <a:pt x="2858" y="417"/>
                    <a:pt x="2684" y="338"/>
                    <a:pt x="2479" y="291"/>
                  </a:cubicBezTo>
                  <a:cubicBezTo>
                    <a:pt x="2337" y="260"/>
                    <a:pt x="2206" y="245"/>
                    <a:pt x="2087" y="245"/>
                  </a:cubicBezTo>
                  <a:cubicBezTo>
                    <a:pt x="1835" y="245"/>
                    <a:pt x="1635" y="315"/>
                    <a:pt x="1485" y="465"/>
                  </a:cubicBezTo>
                  <a:cubicBezTo>
                    <a:pt x="1232" y="717"/>
                    <a:pt x="1232" y="1143"/>
                    <a:pt x="1264" y="1364"/>
                  </a:cubicBezTo>
                  <a:cubicBezTo>
                    <a:pt x="1234" y="1360"/>
                    <a:pt x="1205" y="1358"/>
                    <a:pt x="1175" y="1358"/>
                  </a:cubicBezTo>
                  <a:cubicBezTo>
                    <a:pt x="869" y="1358"/>
                    <a:pt x="547" y="1577"/>
                    <a:pt x="317" y="1980"/>
                  </a:cubicBezTo>
                  <a:cubicBezTo>
                    <a:pt x="17" y="2517"/>
                    <a:pt x="1" y="3290"/>
                    <a:pt x="680" y="3701"/>
                  </a:cubicBezTo>
                  <a:cubicBezTo>
                    <a:pt x="980" y="3890"/>
                    <a:pt x="1248" y="3969"/>
                    <a:pt x="1485" y="3985"/>
                  </a:cubicBezTo>
                  <a:cubicBezTo>
                    <a:pt x="1643" y="4379"/>
                    <a:pt x="1974" y="4600"/>
                    <a:pt x="2400" y="4600"/>
                  </a:cubicBezTo>
                  <a:cubicBezTo>
                    <a:pt x="2432" y="4600"/>
                    <a:pt x="2479" y="4585"/>
                    <a:pt x="2511" y="4585"/>
                  </a:cubicBezTo>
                  <a:cubicBezTo>
                    <a:pt x="3190" y="4521"/>
                    <a:pt x="3726" y="4332"/>
                    <a:pt x="4042" y="4032"/>
                  </a:cubicBezTo>
                  <a:cubicBezTo>
                    <a:pt x="4089" y="4079"/>
                    <a:pt x="4152" y="4143"/>
                    <a:pt x="4231" y="4190"/>
                  </a:cubicBezTo>
                  <a:cubicBezTo>
                    <a:pt x="4359" y="4271"/>
                    <a:pt x="4500" y="4308"/>
                    <a:pt x="4646" y="4308"/>
                  </a:cubicBezTo>
                  <a:cubicBezTo>
                    <a:pt x="5094" y="4308"/>
                    <a:pt x="5595" y="3963"/>
                    <a:pt x="5952" y="3511"/>
                  </a:cubicBezTo>
                  <a:cubicBezTo>
                    <a:pt x="6362" y="2959"/>
                    <a:pt x="6647" y="2138"/>
                    <a:pt x="6047" y="1601"/>
                  </a:cubicBezTo>
                  <a:cubicBezTo>
                    <a:pt x="5789" y="1372"/>
                    <a:pt x="5558" y="1299"/>
                    <a:pt x="5352" y="1299"/>
                  </a:cubicBezTo>
                  <a:cubicBezTo>
                    <a:pt x="5331" y="1299"/>
                    <a:pt x="5310" y="1300"/>
                    <a:pt x="5289" y="1301"/>
                  </a:cubicBezTo>
                  <a:cubicBezTo>
                    <a:pt x="5226" y="891"/>
                    <a:pt x="4973" y="433"/>
                    <a:pt x="4405" y="133"/>
                  </a:cubicBezTo>
                  <a:cubicBezTo>
                    <a:pt x="4224" y="40"/>
                    <a:pt x="4052" y="1"/>
                    <a:pt x="3893" y="1"/>
                  </a:cubicBezTo>
                  <a:close/>
                </a:path>
              </a:pathLst>
            </a:custGeom>
            <a:solidFill>
              <a:schemeClr val="dk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6" name="TextBox 15"/>
          <p:cNvSpPr txBox="1"/>
          <p:nvPr/>
        </p:nvSpPr>
        <p:spPr>
          <a:xfrm>
            <a:off x="132274" y="270063"/>
            <a:ext cx="4261103" cy="523220"/>
          </a:xfrm>
          <a:prstGeom prst="rect">
            <a:avLst/>
          </a:prstGeom>
          <a:noFill/>
        </p:spPr>
        <p:txBody>
          <a:bodyPr wrap="none" rtlCol="0">
            <a:spAutoFit/>
          </a:bodyPr>
          <a:lstStyle/>
          <a:p>
            <a:r>
              <a:rPr lang="vi-VN" sz="2800" dirty="0">
                <a:latin typeface="Comic Sans MS" panose="030F0702030302020204" pitchFamily="66" charset="0"/>
              </a:rPr>
              <a:t>Listen, point and repeat.</a:t>
            </a:r>
            <a:endParaRPr lang="en-US" sz="2800" dirty="0">
              <a:latin typeface="Comic Sans MS" panose="030F0702030302020204" pitchFamily="66" charset="0"/>
            </a:endParaRPr>
          </a:p>
        </p:txBody>
      </p:sp>
      <p:sp>
        <p:nvSpPr>
          <p:cNvPr id="17" name="TextBox 16"/>
          <p:cNvSpPr txBox="1"/>
          <p:nvPr/>
        </p:nvSpPr>
        <p:spPr>
          <a:xfrm>
            <a:off x="1280022" y="3165604"/>
            <a:ext cx="10469232" cy="954107"/>
          </a:xfrm>
          <a:prstGeom prst="rect">
            <a:avLst/>
          </a:prstGeom>
          <a:noFill/>
        </p:spPr>
        <p:txBody>
          <a:bodyPr wrap="square">
            <a:spAutoFit/>
          </a:bodyPr>
          <a:lstStyle/>
          <a:p>
            <a:r>
              <a:rPr lang="en-US" sz="2800" dirty="0">
                <a:latin typeface="Comic Sans MS" panose="030F0702030302020204" pitchFamily="66" charset="0"/>
              </a:rPr>
              <a:t>bonfire </a:t>
            </a:r>
            <a:r>
              <a:rPr lang="vi-VN" sz="2800" dirty="0">
                <a:latin typeface="Comic Sans MS" panose="030F0702030302020204" pitchFamily="66" charset="0"/>
              </a:rPr>
              <a:t>   </a:t>
            </a:r>
            <a:r>
              <a:rPr lang="en-US" sz="2800" dirty="0">
                <a:latin typeface="Comic Sans MS" panose="030F0702030302020204" pitchFamily="66" charset="0"/>
              </a:rPr>
              <a:t>			celebration </a:t>
            </a:r>
            <a:r>
              <a:rPr lang="vi-VN" sz="2800" dirty="0">
                <a:latin typeface="Comic Sans MS" panose="030F0702030302020204" pitchFamily="66" charset="0"/>
              </a:rPr>
              <a:t>     </a:t>
            </a:r>
            <a:r>
              <a:rPr lang="en-US" sz="2800" dirty="0">
                <a:latin typeface="Comic Sans MS" panose="030F0702030302020204" pitchFamily="66" charset="0"/>
              </a:rPr>
              <a:t>		</a:t>
            </a:r>
            <a:r>
              <a:rPr lang="vi-VN" sz="2800" dirty="0">
                <a:latin typeface="Comic Sans MS" panose="030F0702030302020204" pitchFamily="66" charset="0"/>
              </a:rPr>
              <a:t>colourful</a:t>
            </a:r>
            <a:endParaRPr lang="vi-VN" sz="2800" dirty="0">
              <a:latin typeface="Comic Sans MS" panose="030F0702030302020204" pitchFamily="66" charset="0"/>
            </a:endParaRPr>
          </a:p>
          <a:p>
            <a:r>
              <a:rPr lang="vi-VN" sz="2800" dirty="0">
                <a:latin typeface="Comic Sans MS" panose="030F0702030302020204" pitchFamily="66" charset="0"/>
              </a:rPr>
              <a:t>                                    </a:t>
            </a:r>
            <a:endParaRPr lang="en-US" sz="2800" dirty="0">
              <a:latin typeface="Comic Sans MS" panose="030F0702030302020204" pitchFamily="66" charset="0"/>
            </a:endParaRPr>
          </a:p>
        </p:txBody>
      </p:sp>
      <p:pic>
        <p:nvPicPr>
          <p:cNvPr id="2" name="Picture 2" descr="Lửa, Lửa Trại, Đêm, Buổi Tối, Đốt Cháy"/>
          <p:cNvPicPr>
            <a:picLocks noChangeAspect="1" noChangeArrowheads="1"/>
          </p:cNvPicPr>
          <p:nvPr/>
        </p:nvPicPr>
        <p:blipFill rotWithShape="1">
          <a:blip r:embed="rId1">
            <a:extLst>
              <a:ext uri="{28A0092B-C50C-407E-A947-70E740481C1C}">
                <a14:useLocalDpi xmlns:a14="http://schemas.microsoft.com/office/drawing/2010/main" val="0"/>
              </a:ext>
            </a:extLst>
          </a:blip>
          <a:srcRect l="24733"/>
          <a:stretch>
            <a:fillRect/>
          </a:stretch>
        </p:blipFill>
        <p:spPr bwMode="auto">
          <a:xfrm>
            <a:off x="743616" y="1025263"/>
            <a:ext cx="2910973" cy="209786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descr="A group of kids at a birthday party&#10;&#10;Description automatically generated"/>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31974" y="1025264"/>
            <a:ext cx="3132009" cy="2097865"/>
          </a:xfrm>
          <a:prstGeom prst="rect">
            <a:avLst/>
          </a:prstGeom>
        </p:spPr>
      </p:pic>
      <p:pic>
        <p:nvPicPr>
          <p:cNvPr id="19" name="Picture 18" descr="A group of umbrellas in the sky&#10;&#10;Description automatically generated"/>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91847" y="1021010"/>
            <a:ext cx="2956715" cy="2060267"/>
          </a:xfrm>
          <a:prstGeom prst="rect">
            <a:avLst/>
          </a:prstGeom>
        </p:spPr>
      </p:pic>
      <p:pic>
        <p:nvPicPr>
          <p:cNvPr id="23" name="Picture 22"/>
          <p:cNvPicPr>
            <a:picLocks noChangeAspect="1"/>
          </p:cNvPicPr>
          <p:nvPr/>
        </p:nvPicPr>
        <p:blipFill>
          <a:blip r:embed="rId4" cstate="print"/>
          <a:stretch>
            <a:fillRect/>
          </a:stretch>
        </p:blipFill>
        <p:spPr>
          <a:xfrm>
            <a:off x="10322019" y="225742"/>
            <a:ext cx="1564144" cy="749977"/>
          </a:xfrm>
          <a:prstGeom prst="rect">
            <a:avLst/>
          </a:prstGeom>
        </p:spPr>
      </p:pic>
      <p:pic>
        <p:nvPicPr>
          <p:cNvPr id="24" name="track 5.2 ">
            <a:hlinkClick r:id="" action="ppaction://media"/>
          </p:cNvPr>
          <p:cNvPicPr>
            <a:picLocks noChangeAspect="1"/>
          </p:cNvPicPr>
          <p:nvPr>
            <a:audioFile r:link="rId5"/>
            <p:extLst>
              <p:ext uri="{DAA4B4D4-6D71-4841-9C94-3DE7FCFB9230}">
                <p14:media xmlns:p14="http://schemas.microsoft.com/office/powerpoint/2010/main" r:embed="rId6">
                  <p14:trim st="1021,000000"/>
                </p14:media>
              </p:ext>
            </p:extLst>
          </p:nvPr>
        </p:nvPicPr>
        <p:blipFill>
          <a:blip r:embed="rId7"/>
          <a:stretch>
            <a:fillRect/>
          </a:stretch>
        </p:blipFill>
        <p:spPr>
          <a:xfrm>
            <a:off x="4409596" y="303576"/>
            <a:ext cx="406400" cy="406400"/>
          </a:xfrm>
          <a:prstGeom prst="rect">
            <a:avLst/>
          </a:prstGeom>
        </p:spPr>
      </p:pic>
      <p:sp>
        <p:nvSpPr>
          <p:cNvPr id="29" name="Rectangle: Rounded Corners 28"/>
          <p:cNvSpPr/>
          <p:nvPr/>
        </p:nvSpPr>
        <p:spPr>
          <a:xfrm>
            <a:off x="695125" y="5912993"/>
            <a:ext cx="10304946" cy="523220"/>
          </a:xfrm>
          <a:prstGeom prst="roundRect">
            <a:avLst/>
          </a:prstGeom>
          <a:solidFill>
            <a:schemeClr val="accent3">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1026" name="Picture 2" descr="Homemade Yellow Cake Mix"/>
          <p:cNvPicPr>
            <a:picLocks noChangeAspect="1" noChangeArrowheads="1"/>
          </p:cNvPicPr>
          <p:nvPr/>
        </p:nvPicPr>
        <p:blipFill rotWithShape="1">
          <a:blip r:embed="rId8">
            <a:extLst>
              <a:ext uri="{28A0092B-C50C-407E-A947-70E740481C1C}">
                <a14:useLocalDpi xmlns:a14="http://schemas.microsoft.com/office/drawing/2010/main" val="0"/>
              </a:ext>
            </a:extLst>
          </a:blip>
          <a:srcRect l="22952" r="9484" b="25231"/>
          <a:stretch>
            <a:fillRect/>
          </a:stretch>
        </p:blipFill>
        <p:spPr bwMode="auto">
          <a:xfrm>
            <a:off x="4512586" y="3834745"/>
            <a:ext cx="3166827" cy="199799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ction Sports | Baamboozle - Baamboozle | The Most Fun Classroom Games!"/>
          <p:cNvPicPr>
            <a:picLocks noChangeAspect="1" noChangeArrowheads="1"/>
          </p:cNvPicPr>
          <p:nvPr/>
        </p:nvPicPr>
        <p:blipFill rotWithShape="1">
          <a:blip r:embed="rId9">
            <a:extLst>
              <a:ext uri="{28A0092B-C50C-407E-A947-70E740481C1C}">
                <a14:useLocalDpi xmlns:a14="http://schemas.microsoft.com/office/drawing/2010/main" val="0"/>
              </a:ext>
            </a:extLst>
          </a:blip>
          <a:srcRect t="3357" b="4106"/>
          <a:stretch>
            <a:fillRect/>
          </a:stretch>
        </p:blipFill>
        <p:spPr bwMode="auto">
          <a:xfrm>
            <a:off x="8338976" y="3765006"/>
            <a:ext cx="2523578" cy="2067732"/>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p:cNvSpPr txBox="1"/>
          <p:nvPr/>
        </p:nvSpPr>
        <p:spPr>
          <a:xfrm>
            <a:off x="1581218" y="5912993"/>
            <a:ext cx="10304945" cy="523220"/>
          </a:xfrm>
          <a:prstGeom prst="rect">
            <a:avLst/>
          </a:prstGeom>
          <a:noFill/>
        </p:spPr>
        <p:txBody>
          <a:bodyPr wrap="square">
            <a:spAutoFit/>
          </a:bodyPr>
          <a:lstStyle/>
          <a:p>
            <a:r>
              <a:rPr lang="vi-VN" sz="2800" dirty="0">
                <a:latin typeface="Comic Sans MS" panose="030F0702030302020204" pitchFamily="66" charset="0"/>
              </a:rPr>
              <a:t>festival  </a:t>
            </a:r>
            <a:r>
              <a:rPr lang="en-US" sz="2800" dirty="0">
                <a:latin typeface="Comic Sans MS" panose="030F0702030302020204" pitchFamily="66" charset="0"/>
              </a:rPr>
              <a:t>		</a:t>
            </a:r>
            <a:r>
              <a:rPr lang="vi-VN" sz="2800" dirty="0">
                <a:latin typeface="Comic Sans MS" panose="030F0702030302020204" pitchFamily="66" charset="0"/>
              </a:rPr>
              <a:t>       powder      </a:t>
            </a:r>
            <a:r>
              <a:rPr lang="en-US" sz="2800" dirty="0">
                <a:latin typeface="Comic Sans MS" panose="030F0702030302020204" pitchFamily="66" charset="0"/>
              </a:rPr>
              <a:t>			</a:t>
            </a:r>
            <a:r>
              <a:rPr lang="vi-VN" sz="2800" dirty="0">
                <a:latin typeface="Comic Sans MS" panose="030F0702030302020204" pitchFamily="66" charset="0"/>
              </a:rPr>
              <a:t>throw</a:t>
            </a:r>
            <a:endParaRPr lang="en-US" sz="2800" dirty="0"/>
          </a:p>
        </p:txBody>
      </p:sp>
      <p:pic>
        <p:nvPicPr>
          <p:cNvPr id="1030" name="Picture 6" descr="Huế Festival to honour city of world heritages"/>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3616" y="3779891"/>
            <a:ext cx="3052453" cy="203796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11" name="chimes.wav"/>
          </p:stSnd>
        </p:sndAc>
      </p:transition>
    </mc:Choice>
    <mc:Fallback>
      <p:transition spd="slow">
        <p:sndAc>
          <p:stSnd>
            <p:snd r:embed="rId1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556"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4"/>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56360" y="2650022"/>
            <a:ext cx="2088893" cy="523220"/>
          </a:xfrm>
          <a:prstGeom prst="rect">
            <a:avLst/>
          </a:prstGeom>
          <a:solidFill>
            <a:srgbClr val="FFC000"/>
          </a:solidFill>
        </p:spPr>
        <p:txBody>
          <a:bodyPr wrap="square">
            <a:spAutoFit/>
          </a:bodyPr>
          <a:lstStyle/>
          <a:p>
            <a:r>
              <a:rPr lang="en-US" sz="2800" dirty="0">
                <a:latin typeface="Comic Sans MS" panose="030F0702030302020204" pitchFamily="66" charset="0"/>
              </a:rPr>
              <a:t>1 </a:t>
            </a:r>
            <a:r>
              <a:rPr lang="en-US" sz="2800" dirty="0" err="1">
                <a:latin typeface="Comic Sans MS" panose="030F0702030302020204" pitchFamily="66" charset="0"/>
              </a:rPr>
              <a:t>ouolcufrl</a:t>
            </a:r>
            <a:r>
              <a:rPr lang="en-US" sz="2800" dirty="0">
                <a:latin typeface="Comic Sans MS" panose="030F0702030302020204" pitchFamily="66" charset="0"/>
              </a:rPr>
              <a:t> </a:t>
            </a:r>
            <a:endParaRPr lang="en-US" sz="2800" dirty="0">
              <a:latin typeface="Comic Sans MS" panose="030F0702030302020204" pitchFamily="66" charset="0"/>
            </a:endParaRPr>
          </a:p>
        </p:txBody>
      </p:sp>
      <p:sp>
        <p:nvSpPr>
          <p:cNvPr id="7" name="Rectangle: Rounded Corners 6"/>
          <p:cNvSpPr/>
          <p:nvPr/>
        </p:nvSpPr>
        <p:spPr>
          <a:xfrm>
            <a:off x="3164293" y="2650021"/>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err="1">
                <a:solidFill>
                  <a:srgbClr val="FF0000"/>
                </a:solidFill>
                <a:latin typeface="Comic Sans MS" panose="030F0702030302020204" pitchFamily="66" charset="0"/>
              </a:rPr>
              <a:t>colourful</a:t>
            </a:r>
            <a:endParaRPr lang="en-US" sz="3200" dirty="0">
              <a:solidFill>
                <a:srgbClr val="FF0000"/>
              </a:solidFill>
              <a:latin typeface="Comic Sans MS" panose="030F0702030302020204" pitchFamily="66" charset="0"/>
            </a:endParaRPr>
          </a:p>
        </p:txBody>
      </p:sp>
      <p:pic>
        <p:nvPicPr>
          <p:cNvPr id="2" name="Picture 1" descr="A group of umbrellas in the sky&#10;&#10;Description automatically generated"/>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790985" y="556057"/>
            <a:ext cx="2650385" cy="2020593"/>
          </a:xfrm>
          <a:prstGeom prst="rect">
            <a:avLst/>
          </a:prstGeom>
        </p:spPr>
      </p:pic>
      <p:pic>
        <p:nvPicPr>
          <p:cNvPr id="2050" name="Picture 2" descr="Mũi Tên Phải, Mũi Tên, Dấu Hiệu"/>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3948" y="2743565"/>
            <a:ext cx="265269" cy="41388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p:cNvSpPr txBox="1"/>
          <p:nvPr/>
        </p:nvSpPr>
        <p:spPr>
          <a:xfrm>
            <a:off x="6533007" y="2653924"/>
            <a:ext cx="2088893" cy="523220"/>
          </a:xfrm>
          <a:prstGeom prst="rect">
            <a:avLst/>
          </a:prstGeom>
          <a:solidFill>
            <a:srgbClr val="FFC000"/>
          </a:solidFill>
        </p:spPr>
        <p:txBody>
          <a:bodyPr wrap="square">
            <a:spAutoFit/>
          </a:bodyPr>
          <a:lstStyle/>
          <a:p>
            <a:r>
              <a:rPr lang="en-US" sz="2800" dirty="0">
                <a:latin typeface="Comic Sans MS" panose="030F0702030302020204" pitchFamily="66" charset="0"/>
              </a:rPr>
              <a:t>2 </a:t>
            </a:r>
            <a:r>
              <a:rPr lang="en-US" sz="2800" dirty="0" err="1">
                <a:latin typeface="Comic Sans MS" panose="030F0702030302020204" pitchFamily="66" charset="0"/>
              </a:rPr>
              <a:t>tlivesaf</a:t>
            </a:r>
            <a:endParaRPr lang="en-US" sz="2800" dirty="0">
              <a:latin typeface="Comic Sans MS" panose="030F0702030302020204" pitchFamily="66" charset="0"/>
            </a:endParaRPr>
          </a:p>
        </p:txBody>
      </p:sp>
      <p:sp>
        <p:nvSpPr>
          <p:cNvPr id="10" name="Rectangle: Rounded Corners 9"/>
          <p:cNvSpPr/>
          <p:nvPr/>
        </p:nvSpPr>
        <p:spPr>
          <a:xfrm>
            <a:off x="8940940" y="2653923"/>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festival</a:t>
            </a:r>
            <a:endParaRPr lang="en-US" sz="3200" dirty="0">
              <a:solidFill>
                <a:srgbClr val="FF0000"/>
              </a:solidFill>
              <a:latin typeface="Comic Sans MS" panose="030F0702030302020204" pitchFamily="66" charset="0"/>
            </a:endParaRPr>
          </a:p>
        </p:txBody>
      </p:sp>
      <p:pic>
        <p:nvPicPr>
          <p:cNvPr id="12" name="Picture 2" descr="Mũi Tên Phải, Mũi Tên, Dấu Hiệu"/>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30595" y="2747467"/>
            <a:ext cx="265269" cy="413886"/>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756360" y="5643368"/>
            <a:ext cx="2088893" cy="523220"/>
          </a:xfrm>
          <a:prstGeom prst="rect">
            <a:avLst/>
          </a:prstGeom>
          <a:solidFill>
            <a:srgbClr val="FFC000"/>
          </a:solidFill>
        </p:spPr>
        <p:txBody>
          <a:bodyPr wrap="square">
            <a:spAutoFit/>
          </a:bodyPr>
          <a:lstStyle/>
          <a:p>
            <a:r>
              <a:rPr lang="en-US" sz="2800" dirty="0">
                <a:latin typeface="Comic Sans MS" panose="030F0702030302020204" pitchFamily="66" charset="0"/>
              </a:rPr>
              <a:t>3 </a:t>
            </a:r>
            <a:r>
              <a:rPr lang="en-US" sz="2800" dirty="0" err="1">
                <a:latin typeface="Comic Sans MS" panose="030F0702030302020204" pitchFamily="66" charset="0"/>
              </a:rPr>
              <a:t>hwtro</a:t>
            </a:r>
            <a:endParaRPr lang="en-US" sz="2800" dirty="0">
              <a:latin typeface="Comic Sans MS" panose="030F0702030302020204" pitchFamily="66" charset="0"/>
            </a:endParaRPr>
          </a:p>
        </p:txBody>
      </p:sp>
      <p:sp>
        <p:nvSpPr>
          <p:cNvPr id="14" name="Rectangle: Rounded Corners 13"/>
          <p:cNvSpPr/>
          <p:nvPr/>
        </p:nvSpPr>
        <p:spPr>
          <a:xfrm>
            <a:off x="3164293" y="5643367"/>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throw</a:t>
            </a:r>
            <a:endParaRPr lang="en-US" sz="3200" dirty="0">
              <a:solidFill>
                <a:srgbClr val="FF0000"/>
              </a:solidFill>
              <a:latin typeface="Comic Sans MS" panose="030F0702030302020204" pitchFamily="66" charset="0"/>
            </a:endParaRPr>
          </a:p>
        </p:txBody>
      </p:sp>
      <p:pic>
        <p:nvPicPr>
          <p:cNvPr id="16" name="Picture 2" descr="Mũi Tên Phải, Mũi Tên, Dấu Hiệu"/>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3948" y="5736911"/>
            <a:ext cx="265269" cy="41388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6533007" y="5658756"/>
            <a:ext cx="2088893" cy="523220"/>
          </a:xfrm>
          <a:prstGeom prst="rect">
            <a:avLst/>
          </a:prstGeom>
          <a:solidFill>
            <a:srgbClr val="FFC000"/>
          </a:solidFill>
        </p:spPr>
        <p:txBody>
          <a:bodyPr wrap="square">
            <a:spAutoFit/>
          </a:bodyPr>
          <a:lstStyle/>
          <a:p>
            <a:r>
              <a:rPr lang="en-US" sz="2800" dirty="0">
                <a:latin typeface="Comic Sans MS" panose="030F0702030302020204" pitchFamily="66" charset="0"/>
              </a:rPr>
              <a:t>4 </a:t>
            </a:r>
            <a:r>
              <a:rPr lang="en-US" sz="2800" dirty="0" err="1">
                <a:latin typeface="Comic Sans MS" panose="030F0702030302020204" pitchFamily="66" charset="0"/>
              </a:rPr>
              <a:t>odwerp</a:t>
            </a:r>
            <a:endParaRPr lang="en-US" sz="2800" dirty="0">
              <a:latin typeface="Comic Sans MS" panose="030F0702030302020204" pitchFamily="66" charset="0"/>
            </a:endParaRPr>
          </a:p>
        </p:txBody>
      </p:sp>
      <p:sp>
        <p:nvSpPr>
          <p:cNvPr id="18" name="Rectangle: Rounded Corners 17"/>
          <p:cNvSpPr/>
          <p:nvPr/>
        </p:nvSpPr>
        <p:spPr>
          <a:xfrm>
            <a:off x="8940940" y="5643367"/>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powder</a:t>
            </a:r>
            <a:endParaRPr lang="en-US" sz="3200" dirty="0">
              <a:solidFill>
                <a:srgbClr val="FF0000"/>
              </a:solidFill>
              <a:latin typeface="Comic Sans MS" panose="030F0702030302020204" pitchFamily="66" charset="0"/>
            </a:endParaRPr>
          </a:p>
        </p:txBody>
      </p:sp>
      <p:pic>
        <p:nvPicPr>
          <p:cNvPr id="20" name="Picture 2" descr="Mũi Tên Phải, Mũi Tên, Dấu Hiệu"/>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21900" y="5728813"/>
            <a:ext cx="265269" cy="41388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3" cstate="print"/>
          <a:stretch>
            <a:fillRect/>
          </a:stretch>
        </p:blipFill>
        <p:spPr>
          <a:xfrm>
            <a:off x="10322019" y="225742"/>
            <a:ext cx="1564144" cy="749977"/>
          </a:xfrm>
          <a:prstGeom prst="rect">
            <a:avLst/>
          </a:prstGeom>
        </p:spPr>
      </p:pic>
      <p:sp>
        <p:nvSpPr>
          <p:cNvPr id="8" name="Google Shape;8552;p56"/>
          <p:cNvSpPr/>
          <p:nvPr/>
        </p:nvSpPr>
        <p:spPr>
          <a:xfrm rot="10800000" flipH="1">
            <a:off x="214194" y="86463"/>
            <a:ext cx="3681719" cy="556056"/>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bg2">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endParaRPr kumimoji="0" sz="1400" b="0" i="0" u="none" strike="noStrike" kern="0" cap="none" spc="0" normalizeH="0" baseline="0" noProof="0" dirty="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1" name="Google Shape;5943;p39"/>
          <p:cNvSpPr txBox="1"/>
          <p:nvPr/>
        </p:nvSpPr>
        <p:spPr>
          <a:xfrm>
            <a:off x="275041" y="140169"/>
            <a:ext cx="3950682" cy="420785"/>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vi-VN" kern="0" dirty="0">
                <a:latin typeface="Comic Sans MS" panose="030F0702030302020204" pitchFamily="66" charset="0"/>
              </a:rPr>
              <a:t>3 Unscramble. Then match.</a:t>
            </a:r>
            <a:endParaRPr lang="vi-VN" kern="0" dirty="0">
              <a:latin typeface="Comic Sans MS" panose="030F0702030302020204" pitchFamily="66" charset="0"/>
            </a:endParaRPr>
          </a:p>
        </p:txBody>
      </p:sp>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55823" y="517308"/>
            <a:ext cx="3180683" cy="2073851"/>
          </a:xfrm>
          <a:prstGeom prst="rect">
            <a:avLst/>
          </a:prstGeom>
        </p:spPr>
      </p:pic>
      <p:pic>
        <p:nvPicPr>
          <p:cNvPr id="19" name="Picture 18" descr="A child throwing a baseball&#10;&#10;Description automatically generated"/>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44508" y="3221980"/>
            <a:ext cx="2949417" cy="2359534"/>
          </a:xfrm>
          <a:prstGeom prst="rect">
            <a:avLst/>
          </a:prstGeom>
        </p:spPr>
      </p:pic>
      <p:pic>
        <p:nvPicPr>
          <p:cNvPr id="21" name="Picture 20" descr="A bowl of flour and rice&#10;&#10;Description automatically generated"/>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30529" y="3317223"/>
            <a:ext cx="3405977" cy="224054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7" name="chimes.wav"/>
          </p:stSnd>
        </p:sndAc>
      </p:transition>
    </mc:Choice>
    <mc:Fallback>
      <p:transition spd="slow">
        <p:sndAc>
          <p:stSnd>
            <p:snd r:embed="rId7"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8" name="push.wav"/>
                                        </p:tgtEl>
                                      </p:cMediaNode>
                                    </p:audio>
                                  </p:sub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7" name="chimes.wav"/>
                                        </p:tgtEl>
                                      </p:cMediaNode>
                                    </p:audio>
                                  </p:sub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1000" fill="hold"/>
                                        <p:tgtEl>
                                          <p:spTgt spid="14"/>
                                        </p:tgtEl>
                                        <p:attrNameLst>
                                          <p:attrName>ppt_w</p:attrName>
                                        </p:attrNameLst>
                                      </p:cBhvr>
                                      <p:tavLst>
                                        <p:tav tm="0">
                                          <p:val>
                                            <p:fltVal val="0"/>
                                          </p:val>
                                        </p:tav>
                                        <p:tav tm="100000">
                                          <p:val>
                                            <p:strVal val="#ppt_w"/>
                                          </p:val>
                                        </p:tav>
                                      </p:tavLst>
                                    </p:anim>
                                    <p:anim calcmode="lin" valueType="num">
                                      <p:cBhvr>
                                        <p:cTn id="20" dur="1000" fill="hold"/>
                                        <p:tgtEl>
                                          <p:spTgt spid="14"/>
                                        </p:tgtEl>
                                        <p:attrNameLst>
                                          <p:attrName>ppt_h</p:attrName>
                                        </p:attrNameLst>
                                      </p:cBhvr>
                                      <p:tavLst>
                                        <p:tav tm="0">
                                          <p:val>
                                            <p:fltVal val="0"/>
                                          </p:val>
                                        </p:tav>
                                        <p:tav tm="100000">
                                          <p:val>
                                            <p:strVal val="#ppt_h"/>
                                          </p:val>
                                        </p:tav>
                                      </p:tavLst>
                                    </p:anim>
                                    <p:anim calcmode="lin" valueType="num">
                                      <p:cBhvr>
                                        <p:cTn id="21" dur="1000" fill="hold"/>
                                        <p:tgtEl>
                                          <p:spTgt spid="14"/>
                                        </p:tgtEl>
                                        <p:attrNameLst>
                                          <p:attrName>style.rotation</p:attrName>
                                        </p:attrNameLst>
                                      </p:cBhvr>
                                      <p:tavLst>
                                        <p:tav tm="0">
                                          <p:val>
                                            <p:fltVal val="90"/>
                                          </p:val>
                                        </p:tav>
                                        <p:tav tm="100000">
                                          <p:val>
                                            <p:fltVal val="0"/>
                                          </p:val>
                                        </p:tav>
                                      </p:tavLst>
                                    </p:anim>
                                    <p:animEffect transition="in" filter="fade">
                                      <p:cBhvr>
                                        <p:cTn id="22" dur="1000"/>
                                        <p:tgtEl>
                                          <p:spTgt spid="14"/>
                                        </p:tgtEl>
                                      </p:cBhvr>
                                    </p:animEffect>
                                  </p:childTnLst>
                                  <p:subTnLst>
                                    <p:audio>
                                      <p:cMediaNode>
                                        <p:cTn display="0" masterRel="sameClick">
                                          <p:stCondLst>
                                            <p:cond evt="begin" delay="0">
                                              <p:tn val="17"/>
                                            </p:cond>
                                          </p:stCondLst>
                                          <p:endCondLst>
                                            <p:cond evt="onStopAudio" delay="0">
                                              <p:tgtEl>
                                                <p:sldTgt/>
                                              </p:tgtEl>
                                            </p:cond>
                                          </p:endCondLst>
                                        </p:cTn>
                                        <p:tgtEl>
                                          <p:sndTgt r:embed="rId7" name="chimes.wav"/>
                                        </p:tgtEl>
                                      </p:cMediaNode>
                                    </p:audio>
                                  </p:subTnLst>
                                </p:cTn>
                              </p:par>
                            </p:childTnLst>
                          </p:cTn>
                        </p:par>
                      </p:childTnLst>
                    </p:cTn>
                  </p:par>
                  <p:par>
                    <p:cTn id="23" fill="hold">
                      <p:stCondLst>
                        <p:cond delay="indefinite"/>
                      </p:stCondLst>
                      <p:childTnLst>
                        <p:par>
                          <p:cTn id="24" fill="hold">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80">
                                          <p:stCondLst>
                                            <p:cond delay="0"/>
                                          </p:stCondLst>
                                        </p:cTn>
                                        <p:tgtEl>
                                          <p:spTgt spid="18"/>
                                        </p:tgtEl>
                                      </p:cBhvr>
                                    </p:animEffect>
                                    <p:anim calcmode="lin" valueType="num">
                                      <p:cBhvr>
                                        <p:cTn id="2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3" dur="26">
                                          <p:stCondLst>
                                            <p:cond delay="650"/>
                                          </p:stCondLst>
                                        </p:cTn>
                                        <p:tgtEl>
                                          <p:spTgt spid="18"/>
                                        </p:tgtEl>
                                      </p:cBhvr>
                                      <p:to x="100000" y="60000"/>
                                    </p:animScale>
                                    <p:animScale>
                                      <p:cBhvr>
                                        <p:cTn id="34" dur="166" decel="50000">
                                          <p:stCondLst>
                                            <p:cond delay="676"/>
                                          </p:stCondLst>
                                        </p:cTn>
                                        <p:tgtEl>
                                          <p:spTgt spid="18"/>
                                        </p:tgtEl>
                                      </p:cBhvr>
                                      <p:to x="100000" y="100000"/>
                                    </p:animScale>
                                    <p:animScale>
                                      <p:cBhvr>
                                        <p:cTn id="35" dur="26">
                                          <p:stCondLst>
                                            <p:cond delay="1312"/>
                                          </p:stCondLst>
                                        </p:cTn>
                                        <p:tgtEl>
                                          <p:spTgt spid="18"/>
                                        </p:tgtEl>
                                      </p:cBhvr>
                                      <p:to x="100000" y="80000"/>
                                    </p:animScale>
                                    <p:animScale>
                                      <p:cBhvr>
                                        <p:cTn id="36" dur="166" decel="50000">
                                          <p:stCondLst>
                                            <p:cond delay="1338"/>
                                          </p:stCondLst>
                                        </p:cTn>
                                        <p:tgtEl>
                                          <p:spTgt spid="18"/>
                                        </p:tgtEl>
                                      </p:cBhvr>
                                      <p:to x="100000" y="100000"/>
                                    </p:animScale>
                                    <p:animScale>
                                      <p:cBhvr>
                                        <p:cTn id="37" dur="26">
                                          <p:stCondLst>
                                            <p:cond delay="1642"/>
                                          </p:stCondLst>
                                        </p:cTn>
                                        <p:tgtEl>
                                          <p:spTgt spid="18"/>
                                        </p:tgtEl>
                                      </p:cBhvr>
                                      <p:to x="100000" y="90000"/>
                                    </p:animScale>
                                    <p:animScale>
                                      <p:cBhvr>
                                        <p:cTn id="38" dur="166" decel="50000">
                                          <p:stCondLst>
                                            <p:cond delay="1668"/>
                                          </p:stCondLst>
                                        </p:cTn>
                                        <p:tgtEl>
                                          <p:spTgt spid="18"/>
                                        </p:tgtEl>
                                      </p:cBhvr>
                                      <p:to x="100000" y="100000"/>
                                    </p:animScale>
                                    <p:animScale>
                                      <p:cBhvr>
                                        <p:cTn id="39" dur="26">
                                          <p:stCondLst>
                                            <p:cond delay="1808"/>
                                          </p:stCondLst>
                                        </p:cTn>
                                        <p:tgtEl>
                                          <p:spTgt spid="18"/>
                                        </p:tgtEl>
                                      </p:cBhvr>
                                      <p:to x="100000" y="95000"/>
                                    </p:animScale>
                                    <p:animScale>
                                      <p:cBhvr>
                                        <p:cTn id="40" dur="166" decel="50000">
                                          <p:stCondLst>
                                            <p:cond delay="1834"/>
                                          </p:stCondLst>
                                        </p:cTn>
                                        <p:tgtEl>
                                          <p:spTgt spid="18"/>
                                        </p:tgtEl>
                                      </p:cBhvr>
                                      <p:to x="100000" y="100000"/>
                                    </p:animScale>
                                  </p:childTnLst>
                                  <p:subTnLst>
                                    <p:audio>
                                      <p:cMediaNode>
                                        <p:cTn display="0" masterRel="sameClick">
                                          <p:stCondLst>
                                            <p:cond evt="begin" delay="0">
                                              <p:tn val="25"/>
                                            </p:cond>
                                          </p:stCondLst>
                                          <p:endCondLst>
                                            <p:cond evt="onStopAudio" delay="0">
                                              <p:tgtEl>
                                                <p:sldTgt/>
                                              </p:tgtEl>
                                            </p:cond>
                                          </p:endCondLst>
                                        </p:cTn>
                                        <p:tgtEl>
                                          <p:sndTgt r:embed="rId7" name="chimes.wav"/>
                                        </p:tgtEl>
                                      </p:cMediaNode>
                                    </p:audio>
                                  </p:subTnLst>
                                </p:cTn>
                              </p:par>
                              <p:par>
                                <p:cTn id="41" presetID="16" presetClass="entr" presetSubtype="21" fill="hold"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barn(inVertical)">
                                      <p:cBhvr>
                                        <p:cTn id="43" dur="500"/>
                                        <p:tgtEl>
                                          <p:spTgt spid="15"/>
                                        </p:tgtEl>
                                      </p:cBhvr>
                                    </p:animEffect>
                                  </p:childTnLst>
                                </p:cTn>
                              </p:par>
                              <p:par>
                                <p:cTn id="44" presetID="16" presetClass="entr" presetSubtype="21"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barn(inVertical)">
                                      <p:cBhvr>
                                        <p:cTn id="46" dur="500"/>
                                        <p:tgtEl>
                                          <p:spTgt spid="19"/>
                                        </p:tgtEl>
                                      </p:cBhvr>
                                    </p:animEffect>
                                  </p:childTnLst>
                                </p:cTn>
                              </p:par>
                              <p:par>
                                <p:cTn id="47" presetID="16" presetClass="entr" presetSubtype="21"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barn(inVertical)">
                                      <p:cBhvr>
                                        <p:cTn id="4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4" grpId="0" animBg="1"/>
      <p:bldP spid="1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p:cNvSpPr/>
          <p:nvPr/>
        </p:nvSpPr>
        <p:spPr>
          <a:xfrm>
            <a:off x="2732325" y="1083730"/>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1 </a:t>
            </a:r>
            <a:r>
              <a:rPr lang="en-US" sz="3200" dirty="0" err="1">
                <a:solidFill>
                  <a:srgbClr val="FF0000"/>
                </a:solidFill>
                <a:latin typeface="Comic Sans MS" panose="030F0702030302020204" pitchFamily="66" charset="0"/>
              </a:rPr>
              <a:t>colourful</a:t>
            </a:r>
            <a:endParaRPr lang="en-US" sz="3200" dirty="0">
              <a:solidFill>
                <a:srgbClr val="FF0000"/>
              </a:solidFill>
              <a:latin typeface="Comic Sans MS" panose="030F0702030302020204" pitchFamily="66" charset="0"/>
            </a:endParaRPr>
          </a:p>
        </p:txBody>
      </p:sp>
      <p:pic>
        <p:nvPicPr>
          <p:cNvPr id="4" name="Picture 3" descr="A group of umbrellas in the sky&#10;&#10;Description automatically generated"/>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27101" y="564892"/>
            <a:ext cx="1749084" cy="1333462"/>
          </a:xfrm>
          <a:prstGeom prst="rect">
            <a:avLst/>
          </a:prstGeom>
        </p:spPr>
      </p:pic>
      <p:sp>
        <p:nvSpPr>
          <p:cNvPr id="5" name="TextBox 4"/>
          <p:cNvSpPr txBox="1"/>
          <p:nvPr/>
        </p:nvSpPr>
        <p:spPr>
          <a:xfrm>
            <a:off x="7040710" y="1083730"/>
            <a:ext cx="4616695" cy="52322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n-US" sz="2800" dirty="0">
                <a:latin typeface="Comic Sans MS" panose="030F0702030302020204" pitchFamily="66" charset="0"/>
              </a:rPr>
              <a:t>A what you throw at Holi </a:t>
            </a:r>
            <a:endParaRPr lang="en-US" sz="2800" dirty="0">
              <a:latin typeface="Comic Sans MS" panose="030F0702030302020204" pitchFamily="66" charset="0"/>
            </a:endParaRPr>
          </a:p>
        </p:txBody>
      </p:sp>
      <p:sp>
        <p:nvSpPr>
          <p:cNvPr id="15" name="Rectangle: Rounded Corners 14"/>
          <p:cNvSpPr/>
          <p:nvPr/>
        </p:nvSpPr>
        <p:spPr>
          <a:xfrm>
            <a:off x="2732325" y="2670294"/>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2 festival</a:t>
            </a:r>
            <a:endParaRPr lang="en-US" sz="3200" dirty="0">
              <a:solidFill>
                <a:srgbClr val="FF0000"/>
              </a:solidFill>
              <a:latin typeface="Comic Sans MS" panose="030F0702030302020204" pitchFamily="66" charset="0"/>
            </a:endParaRPr>
          </a:p>
        </p:txBody>
      </p:sp>
      <p:sp>
        <p:nvSpPr>
          <p:cNvPr id="17" name="TextBox 16"/>
          <p:cNvSpPr txBox="1"/>
          <p:nvPr/>
        </p:nvSpPr>
        <p:spPr>
          <a:xfrm>
            <a:off x="7040709" y="2639977"/>
            <a:ext cx="4616695" cy="52322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n-US" sz="2800" dirty="0">
                <a:latin typeface="Comic Sans MS" panose="030F0702030302020204" pitchFamily="66" charset="0"/>
              </a:rPr>
              <a:t>B what you do to a ball</a:t>
            </a:r>
            <a:endParaRPr lang="en-US" sz="2800" dirty="0">
              <a:latin typeface="Comic Sans MS" panose="030F0702030302020204" pitchFamily="66" charset="0"/>
            </a:endParaRPr>
          </a:p>
        </p:txBody>
      </p:sp>
      <p:sp>
        <p:nvSpPr>
          <p:cNvPr id="22" name="Rectangle: Rounded Corners 21"/>
          <p:cNvSpPr/>
          <p:nvPr/>
        </p:nvSpPr>
        <p:spPr>
          <a:xfrm>
            <a:off x="2732325" y="4210808"/>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3 throw</a:t>
            </a:r>
            <a:endParaRPr lang="en-US" sz="3200" dirty="0">
              <a:solidFill>
                <a:srgbClr val="FF0000"/>
              </a:solidFill>
              <a:latin typeface="Comic Sans MS" panose="030F0702030302020204" pitchFamily="66" charset="0"/>
            </a:endParaRPr>
          </a:p>
        </p:txBody>
      </p:sp>
      <p:sp>
        <p:nvSpPr>
          <p:cNvPr id="23" name="TextBox 22"/>
          <p:cNvSpPr txBox="1"/>
          <p:nvPr/>
        </p:nvSpPr>
        <p:spPr>
          <a:xfrm>
            <a:off x="7040708" y="4210808"/>
            <a:ext cx="4616695" cy="52322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n-US" sz="2800" dirty="0">
                <a:latin typeface="Comic Sans MS" panose="030F0702030302020204" pitchFamily="66" charset="0"/>
              </a:rPr>
              <a:t>C having many </a:t>
            </a:r>
            <a:r>
              <a:rPr lang="en-US" sz="2800" dirty="0" err="1">
                <a:latin typeface="Comic Sans MS" panose="030F0702030302020204" pitchFamily="66" charset="0"/>
              </a:rPr>
              <a:t>colours</a:t>
            </a:r>
            <a:endParaRPr lang="en-US" sz="2800" dirty="0">
              <a:latin typeface="Comic Sans MS" panose="030F0702030302020204" pitchFamily="66" charset="0"/>
            </a:endParaRPr>
          </a:p>
        </p:txBody>
      </p:sp>
      <p:sp>
        <p:nvSpPr>
          <p:cNvPr id="26" name="Rectangle: Rounded Corners 25"/>
          <p:cNvSpPr/>
          <p:nvPr/>
        </p:nvSpPr>
        <p:spPr>
          <a:xfrm>
            <a:off x="2732325" y="5835749"/>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4 powder</a:t>
            </a:r>
            <a:endParaRPr lang="en-US" sz="3200" dirty="0">
              <a:solidFill>
                <a:srgbClr val="FF0000"/>
              </a:solidFill>
              <a:latin typeface="Comic Sans MS" panose="030F0702030302020204" pitchFamily="66" charset="0"/>
            </a:endParaRPr>
          </a:p>
        </p:txBody>
      </p:sp>
      <p:sp>
        <p:nvSpPr>
          <p:cNvPr id="27" name="TextBox 26"/>
          <p:cNvSpPr txBox="1"/>
          <p:nvPr/>
        </p:nvSpPr>
        <p:spPr>
          <a:xfrm>
            <a:off x="7040707" y="5835749"/>
            <a:ext cx="4616695" cy="52322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r>
              <a:rPr lang="en-US" sz="2800" dirty="0">
                <a:latin typeface="Comic Sans MS" panose="030F0702030302020204" pitchFamily="66" charset="0"/>
              </a:rPr>
              <a:t>D a big celebration</a:t>
            </a:r>
            <a:endParaRPr lang="en-US" sz="2800" dirty="0">
              <a:latin typeface="Comic Sans MS" panose="030F0702030302020204" pitchFamily="66" charset="0"/>
            </a:endParaRPr>
          </a:p>
        </p:txBody>
      </p:sp>
      <p:cxnSp>
        <p:nvCxnSpPr>
          <p:cNvPr id="7169" name="Connector: Curved 7168"/>
          <p:cNvCxnSpPr>
            <a:stCxn id="3" idx="3"/>
            <a:endCxn id="23" idx="1"/>
          </p:cNvCxnSpPr>
          <p:nvPr/>
        </p:nvCxnSpPr>
        <p:spPr>
          <a:xfrm>
            <a:off x="4972927" y="1360730"/>
            <a:ext cx="2067781" cy="3111688"/>
          </a:xfrm>
          <a:prstGeom prst="curvedConnector3">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7173" name="Connector: Curved 7172"/>
          <p:cNvCxnSpPr>
            <a:stCxn id="15" idx="3"/>
            <a:endCxn id="27" idx="1"/>
          </p:cNvCxnSpPr>
          <p:nvPr/>
        </p:nvCxnSpPr>
        <p:spPr>
          <a:xfrm>
            <a:off x="4972927" y="2947294"/>
            <a:ext cx="2067780" cy="3150065"/>
          </a:xfrm>
          <a:prstGeom prst="curvedConnector3">
            <a:avLst/>
          </a:prstGeom>
          <a:ln>
            <a:tailEnd type="triangle"/>
          </a:ln>
        </p:spPr>
        <p:style>
          <a:lnRef idx="3">
            <a:schemeClr val="accent5"/>
          </a:lnRef>
          <a:fillRef idx="0">
            <a:schemeClr val="accent5"/>
          </a:fillRef>
          <a:effectRef idx="2">
            <a:schemeClr val="accent5"/>
          </a:effectRef>
          <a:fontRef idx="minor">
            <a:schemeClr val="tx1"/>
          </a:fontRef>
        </p:style>
      </p:cxnSp>
      <p:cxnSp>
        <p:nvCxnSpPr>
          <p:cNvPr id="7175" name="Straight Arrow Connector 7174"/>
          <p:cNvCxnSpPr>
            <a:stCxn id="22" idx="3"/>
            <a:endCxn id="17" idx="1"/>
          </p:cNvCxnSpPr>
          <p:nvPr/>
        </p:nvCxnSpPr>
        <p:spPr>
          <a:xfrm flipV="1">
            <a:off x="4972927" y="2901587"/>
            <a:ext cx="2067782" cy="1586221"/>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7176" name="Straight Arrow Connector 7175"/>
          <p:cNvCxnSpPr>
            <a:endCxn id="5" idx="1"/>
          </p:cNvCxnSpPr>
          <p:nvPr/>
        </p:nvCxnSpPr>
        <p:spPr>
          <a:xfrm flipV="1">
            <a:off x="4977105" y="1345340"/>
            <a:ext cx="2063605" cy="4713299"/>
          </a:xfrm>
          <a:prstGeom prst="straightConnector1">
            <a:avLst/>
          </a:prstGeom>
          <a:ln>
            <a:tailEnd type="triangle"/>
          </a:ln>
        </p:spPr>
        <p:style>
          <a:lnRef idx="3">
            <a:schemeClr val="accent3"/>
          </a:lnRef>
          <a:fillRef idx="0">
            <a:schemeClr val="accent3"/>
          </a:fillRef>
          <a:effectRef idx="2">
            <a:schemeClr val="accent3"/>
          </a:effectRef>
          <a:fontRef idx="minor">
            <a:schemeClr val="tx1"/>
          </a:fontRef>
        </p:style>
      </p:cxnSp>
      <p:pic>
        <p:nvPicPr>
          <p:cNvPr id="7178" name="Picture 7177"/>
          <p:cNvPicPr>
            <a:picLocks noChangeAspect="1"/>
          </p:cNvPicPr>
          <p:nvPr/>
        </p:nvPicPr>
        <p:blipFill>
          <a:blip r:embed="rId2" cstate="print"/>
          <a:stretch>
            <a:fillRect/>
          </a:stretch>
        </p:blipFill>
        <p:spPr>
          <a:xfrm>
            <a:off x="10322019" y="225742"/>
            <a:ext cx="1564144" cy="749977"/>
          </a:xfrm>
          <a:prstGeom prst="rect">
            <a:avLst/>
          </a:prstGeom>
        </p:spPr>
      </p:pic>
      <p:pic>
        <p:nvPicPr>
          <p:cNvPr id="2" name="Picture 1" descr="A child throwing a baseball&#10;&#10;Description automatically generated"/>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6997" y="3675895"/>
            <a:ext cx="1749084" cy="1399267"/>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7753" y="2141052"/>
            <a:ext cx="2067781" cy="1358731"/>
          </a:xfrm>
          <a:prstGeom prst="rect">
            <a:avLst/>
          </a:prstGeom>
        </p:spPr>
      </p:pic>
      <p:pic>
        <p:nvPicPr>
          <p:cNvPr id="9" name="Picture 8" descr="A bowl of flour and rice&#10;&#10;Description automatically generated"/>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9738" y="5251274"/>
            <a:ext cx="2063602" cy="135749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6" name="chimes.wav"/>
          </p:stSnd>
        </p:sndAc>
      </p:transition>
    </mc:Choice>
    <mc:Fallback>
      <p:transition spd="slow">
        <p:sndAc>
          <p:stSnd>
            <p:snd r:embed="rId6"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169"/>
                                        </p:tgtEl>
                                        <p:attrNameLst>
                                          <p:attrName>style.visibility</p:attrName>
                                        </p:attrNameLst>
                                      </p:cBhvr>
                                      <p:to>
                                        <p:strVal val="visible"/>
                                      </p:to>
                                    </p:set>
                                    <p:anim calcmode="lin" valueType="num">
                                      <p:cBhvr>
                                        <p:cTn id="7" dur="500" fill="hold"/>
                                        <p:tgtEl>
                                          <p:spTgt spid="7169"/>
                                        </p:tgtEl>
                                        <p:attrNameLst>
                                          <p:attrName>ppt_w</p:attrName>
                                        </p:attrNameLst>
                                      </p:cBhvr>
                                      <p:tavLst>
                                        <p:tav tm="0">
                                          <p:val>
                                            <p:fltVal val="0"/>
                                          </p:val>
                                        </p:tav>
                                        <p:tav tm="100000">
                                          <p:val>
                                            <p:strVal val="#ppt_w"/>
                                          </p:val>
                                        </p:tav>
                                      </p:tavLst>
                                    </p:anim>
                                    <p:anim calcmode="lin" valueType="num">
                                      <p:cBhvr>
                                        <p:cTn id="8" dur="500" fill="hold"/>
                                        <p:tgtEl>
                                          <p:spTgt spid="7169"/>
                                        </p:tgtEl>
                                        <p:attrNameLst>
                                          <p:attrName>ppt_h</p:attrName>
                                        </p:attrNameLst>
                                      </p:cBhvr>
                                      <p:tavLst>
                                        <p:tav tm="0">
                                          <p:val>
                                            <p:fltVal val="0"/>
                                          </p:val>
                                        </p:tav>
                                        <p:tav tm="100000">
                                          <p:val>
                                            <p:strVal val="#ppt_h"/>
                                          </p:val>
                                        </p:tav>
                                      </p:tavLst>
                                    </p:anim>
                                    <p:animEffect transition="in" filter="fade">
                                      <p:cBhvr>
                                        <p:cTn id="9" dur="500"/>
                                        <p:tgtEl>
                                          <p:spTgt spid="7169"/>
                                        </p:tgtEl>
                                      </p:cBhvr>
                                    </p:animEffect>
                                  </p:childTnLst>
                                  <p:subTnLst>
                                    <p:audio>
                                      <p:cMediaNode>
                                        <p:cTn display="0" masterRel="sameClick">
                                          <p:stCondLst>
                                            <p:cond evt="begin" delay="0">
                                              <p:tn val="5"/>
                                            </p:cond>
                                          </p:stCondLst>
                                          <p:endCondLst>
                                            <p:cond evt="onStopAudio" delay="0">
                                              <p:tgtEl>
                                                <p:sldTgt/>
                                              </p:tgtEl>
                                            </p:cond>
                                          </p:endCondLst>
                                        </p:cTn>
                                        <p:tgtEl>
                                          <p:sndTgt r:embed="rId6" name="chimes.wav"/>
                                        </p:tgtEl>
                                      </p:cMediaNode>
                                    </p:audio>
                                  </p:sub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7173"/>
                                        </p:tgtEl>
                                        <p:attrNameLst>
                                          <p:attrName>style.visibility</p:attrName>
                                        </p:attrNameLst>
                                      </p:cBhvr>
                                      <p:to>
                                        <p:strVal val="visible"/>
                                      </p:to>
                                    </p:set>
                                    <p:animEffect transition="in" filter="randombar(horizontal)">
                                      <p:cBhvr>
                                        <p:cTn id="14" dur="500"/>
                                        <p:tgtEl>
                                          <p:spTgt spid="7173"/>
                                        </p:tgtEl>
                                      </p:cBhvr>
                                    </p:animEffect>
                                  </p:childTnLst>
                                  <p:subTnLst>
                                    <p:audio>
                                      <p:cMediaNode>
                                        <p:cTn display="0" masterRel="sameClick">
                                          <p:stCondLst>
                                            <p:cond evt="begin" delay="0">
                                              <p:tn val="12"/>
                                            </p:cond>
                                          </p:stCondLst>
                                          <p:endCondLst>
                                            <p:cond evt="onStopAudio" delay="0">
                                              <p:tgtEl>
                                                <p:sldTgt/>
                                              </p:tgtEl>
                                            </p:cond>
                                          </p:endCondLst>
                                        </p:cTn>
                                        <p:tgtEl>
                                          <p:sndTgt r:embed="rId6" name="chimes.wav"/>
                                        </p:tgtEl>
                                      </p:cMediaNode>
                                    </p:audio>
                                  </p:sub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7175"/>
                                        </p:tgtEl>
                                        <p:attrNameLst>
                                          <p:attrName>style.visibility</p:attrName>
                                        </p:attrNameLst>
                                      </p:cBhvr>
                                      <p:to>
                                        <p:strVal val="visible"/>
                                      </p:to>
                                    </p:set>
                                    <p:animEffect transition="in" filter="barn(inVertical)">
                                      <p:cBhvr>
                                        <p:cTn id="19" dur="500"/>
                                        <p:tgtEl>
                                          <p:spTgt spid="7175"/>
                                        </p:tgtEl>
                                      </p:cBhvr>
                                    </p:animEffect>
                                  </p:childTnLst>
                                  <p:subTnLst>
                                    <p:audio>
                                      <p:cMediaNode>
                                        <p:cTn display="0" masterRel="sameClick">
                                          <p:stCondLst>
                                            <p:cond evt="begin" delay="0">
                                              <p:tn val="17"/>
                                            </p:cond>
                                          </p:stCondLst>
                                          <p:endCondLst>
                                            <p:cond evt="onStopAudio" delay="0">
                                              <p:tgtEl>
                                                <p:sldTgt/>
                                              </p:tgtEl>
                                            </p:cond>
                                          </p:endCondLst>
                                        </p:cTn>
                                        <p:tgtEl>
                                          <p:sndTgt r:embed="rId6" name="chimes.wav"/>
                                        </p:tgtEl>
                                      </p:cMediaNode>
                                    </p:audio>
                                  </p:sub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7176"/>
                                        </p:tgtEl>
                                        <p:attrNameLst>
                                          <p:attrName>style.visibility</p:attrName>
                                        </p:attrNameLst>
                                      </p:cBhvr>
                                      <p:to>
                                        <p:strVal val="visible"/>
                                      </p:to>
                                    </p:set>
                                    <p:animEffect transition="in" filter="wipe(down)">
                                      <p:cBhvr>
                                        <p:cTn id="24" dur="500"/>
                                        <p:tgtEl>
                                          <p:spTgt spid="7176"/>
                                        </p:tgtEl>
                                      </p:cBhvr>
                                    </p:animEffect>
                                  </p:childTnLst>
                                  <p:subTnLst>
                                    <p:audio>
                                      <p:cMediaNode>
                                        <p:cTn display="0" masterRel="sameClick">
                                          <p:stCondLst>
                                            <p:cond evt="begin" delay="0">
                                              <p:tn val="22"/>
                                            </p:cond>
                                          </p:stCondLst>
                                          <p:endCondLst>
                                            <p:cond evt="onStopAudio" delay="0">
                                              <p:tgtEl>
                                                <p:sldTgt/>
                                              </p:tgtEl>
                                            </p:cond>
                                          </p:endCondLst>
                                        </p:cTn>
                                        <p:tgtEl>
                                          <p:sndTgt r:embed="rId6"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99D465"/>
        </a:solidFill>
        <a:effectLst/>
      </p:bgPr>
    </p:bg>
    <p:spTree>
      <p:nvGrpSpPr>
        <p:cNvPr id="1" name="Shape 1198"/>
        <p:cNvGrpSpPr/>
        <p:nvPr/>
      </p:nvGrpSpPr>
      <p:grpSpPr>
        <a:xfrm>
          <a:off x="0" y="0"/>
          <a:ext cx="0" cy="0"/>
          <a:chOff x="0" y="0"/>
          <a:chExt cx="0" cy="0"/>
        </a:xfrm>
      </p:grpSpPr>
      <p:pic>
        <p:nvPicPr>
          <p:cNvPr id="8196" name="Picture 4" descr="Bảng Đen, Bảng Trắng, Hội Đồng Quản Trị"/>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081153" y="1373922"/>
            <a:ext cx="5908770" cy="519769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A group of people sitting around a table&#10;&#10;Description automatically generated"/>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88786" y="1508601"/>
            <a:ext cx="5545915" cy="3523878"/>
          </a:xfrm>
          <a:prstGeom prst="rect">
            <a:avLst/>
          </a:prstGeom>
        </p:spPr>
      </p:pic>
      <p:sp>
        <p:nvSpPr>
          <p:cNvPr id="1204" name="Google Shape;1204;p35"/>
          <p:cNvSpPr/>
          <p:nvPr/>
        </p:nvSpPr>
        <p:spPr>
          <a:xfrm>
            <a:off x="11139886" y="447067"/>
            <a:ext cx="529951" cy="532519"/>
          </a:xfrm>
          <a:custGeom>
            <a:avLst/>
            <a:gdLst/>
            <a:ahLst/>
            <a:cxnLst/>
            <a:rect l="l" t="t" r="r" b="b"/>
            <a:pathLst>
              <a:path w="5494" h="5521" extrusionOk="0">
                <a:moveTo>
                  <a:pt x="1986" y="0"/>
                </a:moveTo>
                <a:cubicBezTo>
                  <a:pt x="1739" y="0"/>
                  <a:pt x="1752" y="1967"/>
                  <a:pt x="1752" y="1967"/>
                </a:cubicBezTo>
                <a:cubicBezTo>
                  <a:pt x="1752" y="1967"/>
                  <a:pt x="300" y="2567"/>
                  <a:pt x="142" y="2803"/>
                </a:cubicBezTo>
                <a:cubicBezTo>
                  <a:pt x="0" y="3056"/>
                  <a:pt x="1642" y="3672"/>
                  <a:pt x="1642" y="3672"/>
                </a:cubicBezTo>
                <a:cubicBezTo>
                  <a:pt x="1642" y="3672"/>
                  <a:pt x="1547" y="5045"/>
                  <a:pt x="1831" y="5487"/>
                </a:cubicBezTo>
                <a:cubicBezTo>
                  <a:pt x="1845" y="5510"/>
                  <a:pt x="1864" y="5520"/>
                  <a:pt x="1889" y="5520"/>
                </a:cubicBezTo>
                <a:cubicBezTo>
                  <a:pt x="2193" y="5520"/>
                  <a:pt x="3284" y="3972"/>
                  <a:pt x="3284" y="3972"/>
                </a:cubicBezTo>
                <a:cubicBezTo>
                  <a:pt x="3284" y="3972"/>
                  <a:pt x="4504" y="4267"/>
                  <a:pt x="5009" y="4267"/>
                </a:cubicBezTo>
                <a:cubicBezTo>
                  <a:pt x="5064" y="4267"/>
                  <a:pt x="5111" y="4263"/>
                  <a:pt x="5146" y="4256"/>
                </a:cubicBezTo>
                <a:cubicBezTo>
                  <a:pt x="5494" y="4177"/>
                  <a:pt x="4215" y="2772"/>
                  <a:pt x="4215" y="2772"/>
                </a:cubicBezTo>
                <a:cubicBezTo>
                  <a:pt x="4215" y="2772"/>
                  <a:pt x="4988" y="1209"/>
                  <a:pt x="4957" y="1067"/>
                </a:cubicBezTo>
                <a:cubicBezTo>
                  <a:pt x="4952" y="1047"/>
                  <a:pt x="4916" y="1038"/>
                  <a:pt x="4857" y="1038"/>
                </a:cubicBezTo>
                <a:cubicBezTo>
                  <a:pt x="4502" y="1038"/>
                  <a:pt x="3331" y="1351"/>
                  <a:pt x="3331" y="1351"/>
                </a:cubicBezTo>
                <a:cubicBezTo>
                  <a:pt x="3331" y="1351"/>
                  <a:pt x="2352" y="325"/>
                  <a:pt x="2037" y="25"/>
                </a:cubicBezTo>
                <a:cubicBezTo>
                  <a:pt x="2019" y="8"/>
                  <a:pt x="2002" y="0"/>
                  <a:pt x="1986" y="0"/>
                </a:cubicBezTo>
                <a:close/>
              </a:path>
            </a:pathLst>
          </a:custGeom>
          <a:solidFill>
            <a:srgbClr val="DEBC2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05" name="Google Shape;1205;p35"/>
          <p:cNvSpPr/>
          <p:nvPr/>
        </p:nvSpPr>
        <p:spPr>
          <a:xfrm>
            <a:off x="9761003" y="6070747"/>
            <a:ext cx="946407" cy="606079"/>
          </a:xfrm>
          <a:custGeom>
            <a:avLst/>
            <a:gdLst/>
            <a:ahLst/>
            <a:cxnLst/>
            <a:rect l="l" t="t" r="r" b="b"/>
            <a:pathLst>
              <a:path w="6599" h="4226" extrusionOk="0">
                <a:moveTo>
                  <a:pt x="3299" y="658"/>
                </a:moveTo>
                <a:cubicBezTo>
                  <a:pt x="3520" y="864"/>
                  <a:pt x="3552" y="1085"/>
                  <a:pt x="3552" y="1164"/>
                </a:cubicBezTo>
                <a:cubicBezTo>
                  <a:pt x="3568" y="1321"/>
                  <a:pt x="3505" y="1479"/>
                  <a:pt x="3410" y="1511"/>
                </a:cubicBezTo>
                <a:cubicBezTo>
                  <a:pt x="3387" y="1525"/>
                  <a:pt x="3365" y="1531"/>
                  <a:pt x="3344" y="1531"/>
                </a:cubicBezTo>
                <a:cubicBezTo>
                  <a:pt x="3294" y="1531"/>
                  <a:pt x="3249" y="1497"/>
                  <a:pt x="3205" y="1464"/>
                </a:cubicBezTo>
                <a:cubicBezTo>
                  <a:pt x="3031" y="1306"/>
                  <a:pt x="3078" y="958"/>
                  <a:pt x="3299" y="658"/>
                </a:cubicBezTo>
                <a:close/>
                <a:moveTo>
                  <a:pt x="5241" y="1621"/>
                </a:moveTo>
                <a:cubicBezTo>
                  <a:pt x="5241" y="1653"/>
                  <a:pt x="5241" y="1685"/>
                  <a:pt x="5225" y="1700"/>
                </a:cubicBezTo>
                <a:cubicBezTo>
                  <a:pt x="5162" y="2016"/>
                  <a:pt x="4957" y="2221"/>
                  <a:pt x="4704" y="2253"/>
                </a:cubicBezTo>
                <a:cubicBezTo>
                  <a:pt x="4641" y="2253"/>
                  <a:pt x="4578" y="2253"/>
                  <a:pt x="4578" y="2237"/>
                </a:cubicBezTo>
                <a:cubicBezTo>
                  <a:pt x="4546" y="2158"/>
                  <a:pt x="4689" y="1906"/>
                  <a:pt x="4973" y="1732"/>
                </a:cubicBezTo>
                <a:cubicBezTo>
                  <a:pt x="5036" y="1700"/>
                  <a:pt x="5130" y="1653"/>
                  <a:pt x="5241" y="1621"/>
                </a:cubicBezTo>
                <a:close/>
                <a:moveTo>
                  <a:pt x="1847" y="2458"/>
                </a:moveTo>
                <a:cubicBezTo>
                  <a:pt x="1879" y="2458"/>
                  <a:pt x="1926" y="2474"/>
                  <a:pt x="1973" y="2553"/>
                </a:cubicBezTo>
                <a:cubicBezTo>
                  <a:pt x="2147" y="2774"/>
                  <a:pt x="2147" y="3010"/>
                  <a:pt x="1973" y="3184"/>
                </a:cubicBezTo>
                <a:cubicBezTo>
                  <a:pt x="1879" y="3279"/>
                  <a:pt x="1721" y="3342"/>
                  <a:pt x="1531" y="3342"/>
                </a:cubicBezTo>
                <a:cubicBezTo>
                  <a:pt x="1484" y="2932"/>
                  <a:pt x="1658" y="2537"/>
                  <a:pt x="1816" y="2474"/>
                </a:cubicBezTo>
                <a:cubicBezTo>
                  <a:pt x="1816" y="2474"/>
                  <a:pt x="1831" y="2458"/>
                  <a:pt x="1847" y="2458"/>
                </a:cubicBezTo>
                <a:close/>
                <a:moveTo>
                  <a:pt x="3985" y="2775"/>
                </a:moveTo>
                <a:lnTo>
                  <a:pt x="3985" y="2775"/>
                </a:lnTo>
                <a:cubicBezTo>
                  <a:pt x="4004" y="2782"/>
                  <a:pt x="4043" y="2816"/>
                  <a:pt x="4057" y="2900"/>
                </a:cubicBezTo>
                <a:cubicBezTo>
                  <a:pt x="4136" y="3137"/>
                  <a:pt x="4089" y="3358"/>
                  <a:pt x="3947" y="3547"/>
                </a:cubicBezTo>
                <a:cubicBezTo>
                  <a:pt x="3947" y="3547"/>
                  <a:pt x="3931" y="3563"/>
                  <a:pt x="3931" y="3579"/>
                </a:cubicBezTo>
                <a:cubicBezTo>
                  <a:pt x="3789" y="3310"/>
                  <a:pt x="3820" y="3058"/>
                  <a:pt x="3868" y="2916"/>
                </a:cubicBezTo>
                <a:cubicBezTo>
                  <a:pt x="3911" y="2830"/>
                  <a:pt x="3953" y="2783"/>
                  <a:pt x="3985" y="2775"/>
                </a:cubicBezTo>
                <a:close/>
                <a:moveTo>
                  <a:pt x="4103" y="197"/>
                </a:moveTo>
                <a:cubicBezTo>
                  <a:pt x="4264" y="197"/>
                  <a:pt x="4436" y="245"/>
                  <a:pt x="4610" y="359"/>
                </a:cubicBezTo>
                <a:cubicBezTo>
                  <a:pt x="5083" y="658"/>
                  <a:pt x="5257" y="1069"/>
                  <a:pt x="5257" y="1416"/>
                </a:cubicBezTo>
                <a:cubicBezTo>
                  <a:pt x="5130" y="1448"/>
                  <a:pt x="5004" y="1495"/>
                  <a:pt x="4878" y="1558"/>
                </a:cubicBezTo>
                <a:cubicBezTo>
                  <a:pt x="4546" y="1763"/>
                  <a:pt x="4325" y="2079"/>
                  <a:pt x="4389" y="2284"/>
                </a:cubicBezTo>
                <a:cubicBezTo>
                  <a:pt x="4403" y="2341"/>
                  <a:pt x="4467" y="2447"/>
                  <a:pt x="4649" y="2447"/>
                </a:cubicBezTo>
                <a:cubicBezTo>
                  <a:pt x="4671" y="2447"/>
                  <a:pt x="4694" y="2446"/>
                  <a:pt x="4720" y="2442"/>
                </a:cubicBezTo>
                <a:cubicBezTo>
                  <a:pt x="5067" y="2395"/>
                  <a:pt x="5336" y="2142"/>
                  <a:pt x="5430" y="1748"/>
                </a:cubicBezTo>
                <a:cubicBezTo>
                  <a:pt x="5430" y="1700"/>
                  <a:pt x="5446" y="1653"/>
                  <a:pt x="5446" y="1606"/>
                </a:cubicBezTo>
                <a:cubicBezTo>
                  <a:pt x="5636" y="1606"/>
                  <a:pt x="5825" y="1685"/>
                  <a:pt x="6030" y="1906"/>
                </a:cubicBezTo>
                <a:cubicBezTo>
                  <a:pt x="6441" y="2363"/>
                  <a:pt x="6172" y="2979"/>
                  <a:pt x="5778" y="3389"/>
                </a:cubicBezTo>
                <a:cubicBezTo>
                  <a:pt x="5444" y="3746"/>
                  <a:pt x="4960" y="4018"/>
                  <a:pt x="4576" y="4018"/>
                </a:cubicBezTo>
                <a:cubicBezTo>
                  <a:pt x="4432" y="4018"/>
                  <a:pt x="4302" y="3980"/>
                  <a:pt x="4199" y="3894"/>
                </a:cubicBezTo>
                <a:cubicBezTo>
                  <a:pt x="4136" y="3831"/>
                  <a:pt x="4089" y="3784"/>
                  <a:pt x="4041" y="3737"/>
                </a:cubicBezTo>
                <a:cubicBezTo>
                  <a:pt x="4073" y="3721"/>
                  <a:pt x="4089" y="3689"/>
                  <a:pt x="4120" y="3658"/>
                </a:cubicBezTo>
                <a:cubicBezTo>
                  <a:pt x="4294" y="3421"/>
                  <a:pt x="4341" y="3137"/>
                  <a:pt x="4262" y="2853"/>
                </a:cubicBezTo>
                <a:cubicBezTo>
                  <a:pt x="4183" y="2616"/>
                  <a:pt x="4073" y="2569"/>
                  <a:pt x="3994" y="2569"/>
                </a:cubicBezTo>
                <a:cubicBezTo>
                  <a:pt x="3868" y="2569"/>
                  <a:pt x="3757" y="2679"/>
                  <a:pt x="3678" y="2853"/>
                </a:cubicBezTo>
                <a:cubicBezTo>
                  <a:pt x="3599" y="3089"/>
                  <a:pt x="3599" y="3421"/>
                  <a:pt x="3773" y="3705"/>
                </a:cubicBezTo>
                <a:cubicBezTo>
                  <a:pt x="3492" y="3927"/>
                  <a:pt x="3030" y="4038"/>
                  <a:pt x="2440" y="4038"/>
                </a:cubicBezTo>
                <a:cubicBezTo>
                  <a:pt x="2401" y="4038"/>
                  <a:pt x="2361" y="4038"/>
                  <a:pt x="2321" y="4037"/>
                </a:cubicBezTo>
                <a:cubicBezTo>
                  <a:pt x="1863" y="4021"/>
                  <a:pt x="1674" y="3784"/>
                  <a:pt x="1579" y="3531"/>
                </a:cubicBezTo>
                <a:lnTo>
                  <a:pt x="1595" y="3531"/>
                </a:lnTo>
                <a:cubicBezTo>
                  <a:pt x="1816" y="3516"/>
                  <a:pt x="2005" y="3437"/>
                  <a:pt x="2131" y="3310"/>
                </a:cubicBezTo>
                <a:cubicBezTo>
                  <a:pt x="2368" y="3074"/>
                  <a:pt x="2368" y="2726"/>
                  <a:pt x="2131" y="2426"/>
                </a:cubicBezTo>
                <a:cubicBezTo>
                  <a:pt x="2036" y="2292"/>
                  <a:pt x="1934" y="2257"/>
                  <a:pt x="1855" y="2257"/>
                </a:cubicBezTo>
                <a:cubicBezTo>
                  <a:pt x="1803" y="2257"/>
                  <a:pt x="1762" y="2272"/>
                  <a:pt x="1737" y="2284"/>
                </a:cubicBezTo>
                <a:cubicBezTo>
                  <a:pt x="1468" y="2411"/>
                  <a:pt x="1295" y="2884"/>
                  <a:pt x="1342" y="3326"/>
                </a:cubicBezTo>
                <a:cubicBezTo>
                  <a:pt x="1153" y="3279"/>
                  <a:pt x="947" y="3184"/>
                  <a:pt x="726" y="3010"/>
                </a:cubicBezTo>
                <a:cubicBezTo>
                  <a:pt x="221" y="2632"/>
                  <a:pt x="300" y="2048"/>
                  <a:pt x="584" y="1621"/>
                </a:cubicBezTo>
                <a:cubicBezTo>
                  <a:pt x="763" y="1371"/>
                  <a:pt x="1031" y="1175"/>
                  <a:pt x="1281" y="1175"/>
                </a:cubicBezTo>
                <a:cubicBezTo>
                  <a:pt x="1363" y="1175"/>
                  <a:pt x="1442" y="1196"/>
                  <a:pt x="1516" y="1243"/>
                </a:cubicBezTo>
                <a:cubicBezTo>
                  <a:pt x="1531" y="1250"/>
                  <a:pt x="1551" y="1254"/>
                  <a:pt x="1571" y="1254"/>
                </a:cubicBezTo>
                <a:cubicBezTo>
                  <a:pt x="1591" y="1254"/>
                  <a:pt x="1610" y="1250"/>
                  <a:pt x="1626" y="1243"/>
                </a:cubicBezTo>
                <a:cubicBezTo>
                  <a:pt x="1658" y="1227"/>
                  <a:pt x="1674" y="1179"/>
                  <a:pt x="1658" y="1148"/>
                </a:cubicBezTo>
                <a:cubicBezTo>
                  <a:pt x="1658" y="1148"/>
                  <a:pt x="1595" y="580"/>
                  <a:pt x="1910" y="327"/>
                </a:cubicBezTo>
                <a:cubicBezTo>
                  <a:pt x="2000" y="254"/>
                  <a:pt x="2114" y="218"/>
                  <a:pt x="2256" y="218"/>
                </a:cubicBezTo>
                <a:cubicBezTo>
                  <a:pt x="2389" y="218"/>
                  <a:pt x="2547" y="250"/>
                  <a:pt x="2731" y="311"/>
                </a:cubicBezTo>
                <a:cubicBezTo>
                  <a:pt x="2905" y="374"/>
                  <a:pt x="3047" y="437"/>
                  <a:pt x="3157" y="516"/>
                </a:cubicBezTo>
                <a:cubicBezTo>
                  <a:pt x="2889" y="879"/>
                  <a:pt x="2794" y="1353"/>
                  <a:pt x="3078" y="1606"/>
                </a:cubicBezTo>
                <a:cubicBezTo>
                  <a:pt x="3173" y="1690"/>
                  <a:pt x="3275" y="1732"/>
                  <a:pt x="3370" y="1732"/>
                </a:cubicBezTo>
                <a:cubicBezTo>
                  <a:pt x="3417" y="1732"/>
                  <a:pt x="3463" y="1721"/>
                  <a:pt x="3505" y="1700"/>
                </a:cubicBezTo>
                <a:cubicBezTo>
                  <a:pt x="3678" y="1606"/>
                  <a:pt x="3773" y="1400"/>
                  <a:pt x="3757" y="1148"/>
                </a:cubicBezTo>
                <a:cubicBezTo>
                  <a:pt x="3757" y="1053"/>
                  <a:pt x="3710" y="769"/>
                  <a:pt x="3441" y="501"/>
                </a:cubicBezTo>
                <a:cubicBezTo>
                  <a:pt x="3608" y="324"/>
                  <a:pt x="3841" y="197"/>
                  <a:pt x="4103" y="197"/>
                </a:cubicBezTo>
                <a:close/>
                <a:moveTo>
                  <a:pt x="4103" y="0"/>
                </a:moveTo>
                <a:cubicBezTo>
                  <a:pt x="3787" y="0"/>
                  <a:pt x="3497" y="152"/>
                  <a:pt x="3284" y="374"/>
                </a:cubicBezTo>
                <a:cubicBezTo>
                  <a:pt x="3157" y="280"/>
                  <a:pt x="2999" y="201"/>
                  <a:pt x="2794" y="122"/>
                </a:cubicBezTo>
                <a:cubicBezTo>
                  <a:pt x="2600" y="59"/>
                  <a:pt x="2423" y="27"/>
                  <a:pt x="2268" y="27"/>
                </a:cubicBezTo>
                <a:cubicBezTo>
                  <a:pt x="2071" y="27"/>
                  <a:pt x="1908" y="79"/>
                  <a:pt x="1784" y="185"/>
                </a:cubicBezTo>
                <a:cubicBezTo>
                  <a:pt x="1500" y="390"/>
                  <a:pt x="1453" y="785"/>
                  <a:pt x="1453" y="1006"/>
                </a:cubicBezTo>
                <a:cubicBezTo>
                  <a:pt x="1396" y="989"/>
                  <a:pt x="1339" y="981"/>
                  <a:pt x="1280" y="981"/>
                </a:cubicBezTo>
                <a:cubicBezTo>
                  <a:pt x="962" y="981"/>
                  <a:pt x="624" y="1220"/>
                  <a:pt x="411" y="1527"/>
                </a:cubicBezTo>
                <a:cubicBezTo>
                  <a:pt x="79" y="2016"/>
                  <a:pt x="0" y="2711"/>
                  <a:pt x="600" y="3168"/>
                </a:cubicBezTo>
                <a:cubicBezTo>
                  <a:pt x="868" y="3389"/>
                  <a:pt x="1137" y="3500"/>
                  <a:pt x="1374" y="3531"/>
                </a:cubicBezTo>
                <a:cubicBezTo>
                  <a:pt x="1484" y="3958"/>
                  <a:pt x="1831" y="4210"/>
                  <a:pt x="2321" y="4226"/>
                </a:cubicBezTo>
                <a:lnTo>
                  <a:pt x="2463" y="4226"/>
                </a:lnTo>
                <a:cubicBezTo>
                  <a:pt x="3078" y="4226"/>
                  <a:pt x="3568" y="4100"/>
                  <a:pt x="3899" y="3879"/>
                </a:cubicBezTo>
                <a:cubicBezTo>
                  <a:pt x="3947" y="3926"/>
                  <a:pt x="4010" y="3989"/>
                  <a:pt x="4073" y="4037"/>
                </a:cubicBezTo>
                <a:cubicBezTo>
                  <a:pt x="4216" y="4156"/>
                  <a:pt x="4393" y="4209"/>
                  <a:pt x="4584" y="4209"/>
                </a:cubicBezTo>
                <a:cubicBezTo>
                  <a:pt x="5025" y="4209"/>
                  <a:pt x="5545" y="3928"/>
                  <a:pt x="5920" y="3531"/>
                </a:cubicBezTo>
                <a:cubicBezTo>
                  <a:pt x="6488" y="2916"/>
                  <a:pt x="6599" y="2237"/>
                  <a:pt x="6172" y="1779"/>
                </a:cubicBezTo>
                <a:cubicBezTo>
                  <a:pt x="5967" y="1542"/>
                  <a:pt x="5715" y="1432"/>
                  <a:pt x="5462" y="1416"/>
                </a:cubicBezTo>
                <a:cubicBezTo>
                  <a:pt x="5446" y="1022"/>
                  <a:pt x="5241" y="548"/>
                  <a:pt x="4720" y="201"/>
                </a:cubicBezTo>
                <a:cubicBezTo>
                  <a:pt x="4513" y="60"/>
                  <a:pt x="4303" y="0"/>
                  <a:pt x="410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06" name="Google Shape;1206;p35"/>
          <p:cNvSpPr/>
          <p:nvPr/>
        </p:nvSpPr>
        <p:spPr>
          <a:xfrm>
            <a:off x="642549" y="5867376"/>
            <a:ext cx="621868" cy="554617"/>
          </a:xfrm>
          <a:custGeom>
            <a:avLst/>
            <a:gdLst/>
            <a:ahLst/>
            <a:cxnLst/>
            <a:rect l="l" t="t" r="r" b="b"/>
            <a:pathLst>
              <a:path w="3663" h="3267" extrusionOk="0">
                <a:moveTo>
                  <a:pt x="1026" y="1"/>
                </a:moveTo>
                <a:cubicBezTo>
                  <a:pt x="853" y="1"/>
                  <a:pt x="1042" y="1121"/>
                  <a:pt x="1042" y="1121"/>
                </a:cubicBezTo>
                <a:cubicBezTo>
                  <a:pt x="1042" y="1121"/>
                  <a:pt x="253" y="1516"/>
                  <a:pt x="95" y="1816"/>
                </a:cubicBezTo>
                <a:cubicBezTo>
                  <a:pt x="0" y="2021"/>
                  <a:pt x="1421" y="2132"/>
                  <a:pt x="1421" y="2132"/>
                </a:cubicBezTo>
                <a:cubicBezTo>
                  <a:pt x="1421" y="2132"/>
                  <a:pt x="1721" y="3079"/>
                  <a:pt x="1879" y="3252"/>
                </a:cubicBezTo>
                <a:cubicBezTo>
                  <a:pt x="1889" y="3262"/>
                  <a:pt x="1900" y="3267"/>
                  <a:pt x="1911" y="3267"/>
                </a:cubicBezTo>
                <a:cubicBezTo>
                  <a:pt x="2081" y="3267"/>
                  <a:pt x="2400" y="2242"/>
                  <a:pt x="2400" y="2242"/>
                </a:cubicBezTo>
                <a:cubicBezTo>
                  <a:pt x="2400" y="2242"/>
                  <a:pt x="3520" y="2163"/>
                  <a:pt x="3584" y="2084"/>
                </a:cubicBezTo>
                <a:cubicBezTo>
                  <a:pt x="3662" y="2021"/>
                  <a:pt x="2889" y="1279"/>
                  <a:pt x="2889" y="1279"/>
                </a:cubicBezTo>
                <a:cubicBezTo>
                  <a:pt x="2889" y="1279"/>
                  <a:pt x="3142" y="395"/>
                  <a:pt x="3205" y="127"/>
                </a:cubicBezTo>
                <a:cubicBezTo>
                  <a:pt x="3214" y="86"/>
                  <a:pt x="3194" y="69"/>
                  <a:pt x="3154" y="69"/>
                </a:cubicBezTo>
                <a:cubicBezTo>
                  <a:pt x="2925" y="69"/>
                  <a:pt x="2037" y="616"/>
                  <a:pt x="2037" y="616"/>
                </a:cubicBezTo>
                <a:cubicBezTo>
                  <a:pt x="2037" y="616"/>
                  <a:pt x="1216" y="1"/>
                  <a:pt x="102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1207" name="Google Shape;1207;p35"/>
          <p:cNvGrpSpPr/>
          <p:nvPr/>
        </p:nvGrpSpPr>
        <p:grpSpPr>
          <a:xfrm>
            <a:off x="9683592" y="146876"/>
            <a:ext cx="2553813" cy="1698139"/>
            <a:chOff x="1719600" y="414750"/>
            <a:chExt cx="370025" cy="246050"/>
          </a:xfrm>
        </p:grpSpPr>
        <p:sp>
          <p:nvSpPr>
            <p:cNvPr id="1208" name="Google Shape;1208;p35"/>
            <p:cNvSpPr/>
            <p:nvPr/>
          </p:nvSpPr>
          <p:spPr>
            <a:xfrm>
              <a:off x="1809975" y="489225"/>
              <a:ext cx="167350" cy="125000"/>
            </a:xfrm>
            <a:custGeom>
              <a:avLst/>
              <a:gdLst/>
              <a:ahLst/>
              <a:cxnLst/>
              <a:rect l="l" t="t" r="r" b="b"/>
              <a:pathLst>
                <a:path w="6694" h="5000" extrusionOk="0">
                  <a:moveTo>
                    <a:pt x="2157" y="0"/>
                  </a:moveTo>
                  <a:cubicBezTo>
                    <a:pt x="1247" y="0"/>
                    <a:pt x="521" y="312"/>
                    <a:pt x="1" y="658"/>
                  </a:cubicBezTo>
                  <a:lnTo>
                    <a:pt x="238" y="911"/>
                  </a:lnTo>
                  <a:cubicBezTo>
                    <a:pt x="238" y="911"/>
                    <a:pt x="1016" y="709"/>
                    <a:pt x="1990" y="709"/>
                  </a:cubicBezTo>
                  <a:cubicBezTo>
                    <a:pt x="3740" y="709"/>
                    <a:pt x="6123" y="1360"/>
                    <a:pt x="5778" y="4999"/>
                  </a:cubicBezTo>
                  <a:lnTo>
                    <a:pt x="6662" y="4968"/>
                  </a:lnTo>
                  <a:cubicBezTo>
                    <a:pt x="6694" y="4321"/>
                    <a:pt x="6631" y="1590"/>
                    <a:pt x="4121" y="453"/>
                  </a:cubicBezTo>
                  <a:cubicBezTo>
                    <a:pt x="3395" y="127"/>
                    <a:pt x="2738" y="0"/>
                    <a:pt x="215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09" name="Google Shape;1209;p35"/>
            <p:cNvSpPr/>
            <p:nvPr/>
          </p:nvSpPr>
          <p:spPr>
            <a:xfrm>
              <a:off x="1773675" y="422475"/>
              <a:ext cx="266800" cy="188975"/>
            </a:xfrm>
            <a:custGeom>
              <a:avLst/>
              <a:gdLst/>
              <a:ahLst/>
              <a:cxnLst/>
              <a:rect l="l" t="t" r="r" b="b"/>
              <a:pathLst>
                <a:path w="10672" h="7559" extrusionOk="0">
                  <a:moveTo>
                    <a:pt x="4128" y="1"/>
                  </a:moveTo>
                  <a:cubicBezTo>
                    <a:pt x="1649" y="1"/>
                    <a:pt x="1" y="1766"/>
                    <a:pt x="1" y="1766"/>
                  </a:cubicBezTo>
                  <a:lnTo>
                    <a:pt x="395" y="2176"/>
                  </a:lnTo>
                  <a:cubicBezTo>
                    <a:pt x="1059" y="1591"/>
                    <a:pt x="2348" y="701"/>
                    <a:pt x="4017" y="701"/>
                  </a:cubicBezTo>
                  <a:cubicBezTo>
                    <a:pt x="4690" y="701"/>
                    <a:pt x="5424" y="846"/>
                    <a:pt x="6204" y="1213"/>
                  </a:cubicBezTo>
                  <a:cubicBezTo>
                    <a:pt x="9156" y="2618"/>
                    <a:pt x="9787" y="6217"/>
                    <a:pt x="9930" y="7559"/>
                  </a:cubicBezTo>
                  <a:lnTo>
                    <a:pt x="10466" y="7401"/>
                  </a:lnTo>
                  <a:cubicBezTo>
                    <a:pt x="10466" y="7401"/>
                    <a:pt x="10671" y="2681"/>
                    <a:pt x="6772" y="677"/>
                  </a:cubicBezTo>
                  <a:cubicBezTo>
                    <a:pt x="5822" y="186"/>
                    <a:pt x="4932" y="1"/>
                    <a:pt x="412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0" name="Google Shape;1210;p35"/>
            <p:cNvSpPr/>
            <p:nvPr/>
          </p:nvSpPr>
          <p:spPr>
            <a:xfrm>
              <a:off x="1783550" y="440000"/>
              <a:ext cx="238375" cy="172650"/>
            </a:xfrm>
            <a:custGeom>
              <a:avLst/>
              <a:gdLst/>
              <a:ahLst/>
              <a:cxnLst/>
              <a:rect l="l" t="t" r="r" b="b"/>
              <a:pathLst>
                <a:path w="9535" h="6906" extrusionOk="0">
                  <a:moveTo>
                    <a:pt x="3629" y="0"/>
                  </a:moveTo>
                  <a:cubicBezTo>
                    <a:pt x="1961" y="0"/>
                    <a:pt x="664" y="890"/>
                    <a:pt x="0" y="1475"/>
                  </a:cubicBezTo>
                  <a:lnTo>
                    <a:pt x="474" y="1980"/>
                  </a:lnTo>
                  <a:cubicBezTo>
                    <a:pt x="1135" y="1556"/>
                    <a:pt x="2240" y="1008"/>
                    <a:pt x="3532" y="1008"/>
                  </a:cubicBezTo>
                  <a:cubicBezTo>
                    <a:pt x="4306" y="1008"/>
                    <a:pt x="5147" y="1205"/>
                    <a:pt x="5999" y="1743"/>
                  </a:cubicBezTo>
                  <a:cubicBezTo>
                    <a:pt x="8272" y="3180"/>
                    <a:pt x="8587" y="5769"/>
                    <a:pt x="8619" y="6905"/>
                  </a:cubicBezTo>
                  <a:lnTo>
                    <a:pt x="9535" y="6858"/>
                  </a:lnTo>
                  <a:cubicBezTo>
                    <a:pt x="9392" y="5516"/>
                    <a:pt x="8761" y="1917"/>
                    <a:pt x="5809" y="512"/>
                  </a:cubicBezTo>
                  <a:cubicBezTo>
                    <a:pt x="5034" y="145"/>
                    <a:pt x="4301" y="0"/>
                    <a:pt x="3629"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1" name="Google Shape;1211;p35"/>
            <p:cNvSpPr/>
            <p:nvPr/>
          </p:nvSpPr>
          <p:spPr>
            <a:xfrm>
              <a:off x="1794975" y="465200"/>
              <a:ext cx="204050" cy="148225"/>
            </a:xfrm>
            <a:custGeom>
              <a:avLst/>
              <a:gdLst/>
              <a:ahLst/>
              <a:cxnLst/>
              <a:rect l="l" t="t" r="r" b="b"/>
              <a:pathLst>
                <a:path w="8162" h="5929" extrusionOk="0">
                  <a:moveTo>
                    <a:pt x="3067" y="0"/>
                  </a:moveTo>
                  <a:cubicBezTo>
                    <a:pt x="1775" y="0"/>
                    <a:pt x="672" y="548"/>
                    <a:pt x="1" y="972"/>
                  </a:cubicBezTo>
                  <a:lnTo>
                    <a:pt x="601" y="1604"/>
                  </a:lnTo>
                  <a:cubicBezTo>
                    <a:pt x="1120" y="1267"/>
                    <a:pt x="1844" y="960"/>
                    <a:pt x="2751" y="960"/>
                  </a:cubicBezTo>
                  <a:cubicBezTo>
                    <a:pt x="3334" y="960"/>
                    <a:pt x="3992" y="1087"/>
                    <a:pt x="4721" y="1414"/>
                  </a:cubicBezTo>
                  <a:cubicBezTo>
                    <a:pt x="7231" y="2551"/>
                    <a:pt x="7294" y="5282"/>
                    <a:pt x="7262" y="5929"/>
                  </a:cubicBezTo>
                  <a:lnTo>
                    <a:pt x="8162" y="5881"/>
                  </a:lnTo>
                  <a:cubicBezTo>
                    <a:pt x="8130" y="4745"/>
                    <a:pt x="7815" y="2172"/>
                    <a:pt x="5542" y="735"/>
                  </a:cubicBezTo>
                  <a:cubicBezTo>
                    <a:pt x="4684" y="197"/>
                    <a:pt x="3841" y="0"/>
                    <a:pt x="306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2" name="Google Shape;1212;p35"/>
            <p:cNvSpPr/>
            <p:nvPr/>
          </p:nvSpPr>
          <p:spPr>
            <a:xfrm>
              <a:off x="1780775" y="438800"/>
              <a:ext cx="244700" cy="175425"/>
            </a:xfrm>
            <a:custGeom>
              <a:avLst/>
              <a:gdLst/>
              <a:ahLst/>
              <a:cxnLst/>
              <a:rect l="l" t="t" r="r" b="b"/>
              <a:pathLst>
                <a:path w="9788" h="7017" extrusionOk="0">
                  <a:moveTo>
                    <a:pt x="3921" y="0"/>
                  </a:moveTo>
                  <a:cubicBezTo>
                    <a:pt x="1770" y="0"/>
                    <a:pt x="71" y="1421"/>
                    <a:pt x="48" y="1444"/>
                  </a:cubicBezTo>
                  <a:cubicBezTo>
                    <a:pt x="1" y="1476"/>
                    <a:pt x="1" y="1539"/>
                    <a:pt x="32" y="1586"/>
                  </a:cubicBezTo>
                  <a:cubicBezTo>
                    <a:pt x="50" y="1604"/>
                    <a:pt x="76" y="1616"/>
                    <a:pt x="105" y="1616"/>
                  </a:cubicBezTo>
                  <a:cubicBezTo>
                    <a:pt x="128" y="1616"/>
                    <a:pt x="153" y="1608"/>
                    <a:pt x="174" y="1586"/>
                  </a:cubicBezTo>
                  <a:cubicBezTo>
                    <a:pt x="174" y="1586"/>
                    <a:pt x="979" y="907"/>
                    <a:pt x="2148" y="497"/>
                  </a:cubicBezTo>
                  <a:cubicBezTo>
                    <a:pt x="2751" y="290"/>
                    <a:pt x="3339" y="186"/>
                    <a:pt x="3908" y="186"/>
                  </a:cubicBezTo>
                  <a:cubicBezTo>
                    <a:pt x="4811" y="186"/>
                    <a:pt x="5669" y="448"/>
                    <a:pt x="6473" y="971"/>
                  </a:cubicBezTo>
                  <a:cubicBezTo>
                    <a:pt x="9582" y="3039"/>
                    <a:pt x="9551" y="6874"/>
                    <a:pt x="9551" y="6906"/>
                  </a:cubicBezTo>
                  <a:cubicBezTo>
                    <a:pt x="9551" y="6969"/>
                    <a:pt x="9582" y="7016"/>
                    <a:pt x="9646" y="7016"/>
                  </a:cubicBezTo>
                  <a:lnTo>
                    <a:pt x="9646" y="7001"/>
                  </a:lnTo>
                  <a:cubicBezTo>
                    <a:pt x="9693" y="7001"/>
                    <a:pt x="9740" y="6969"/>
                    <a:pt x="9740" y="6906"/>
                  </a:cubicBezTo>
                  <a:cubicBezTo>
                    <a:pt x="9740" y="6874"/>
                    <a:pt x="9788" y="2928"/>
                    <a:pt x="6567" y="813"/>
                  </a:cubicBezTo>
                  <a:cubicBezTo>
                    <a:pt x="5665" y="216"/>
                    <a:pt x="4759" y="0"/>
                    <a:pt x="392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3" name="Google Shape;1213;p35"/>
            <p:cNvSpPr/>
            <p:nvPr/>
          </p:nvSpPr>
          <p:spPr>
            <a:xfrm>
              <a:off x="1792625" y="464525"/>
              <a:ext cx="208775" cy="150475"/>
            </a:xfrm>
            <a:custGeom>
              <a:avLst/>
              <a:gdLst/>
              <a:ahLst/>
              <a:cxnLst/>
              <a:rect l="l" t="t" r="r" b="b"/>
              <a:pathLst>
                <a:path w="8351" h="6019" extrusionOk="0">
                  <a:moveTo>
                    <a:pt x="3306" y="1"/>
                  </a:moveTo>
                  <a:cubicBezTo>
                    <a:pt x="1545" y="1"/>
                    <a:pt x="70" y="909"/>
                    <a:pt x="48" y="920"/>
                  </a:cubicBezTo>
                  <a:cubicBezTo>
                    <a:pt x="0" y="952"/>
                    <a:pt x="0" y="1015"/>
                    <a:pt x="16" y="1062"/>
                  </a:cubicBezTo>
                  <a:cubicBezTo>
                    <a:pt x="36" y="1093"/>
                    <a:pt x="70" y="1110"/>
                    <a:pt x="104" y="1110"/>
                  </a:cubicBezTo>
                  <a:cubicBezTo>
                    <a:pt x="123" y="1110"/>
                    <a:pt x="141" y="1105"/>
                    <a:pt x="158" y="1094"/>
                  </a:cubicBezTo>
                  <a:cubicBezTo>
                    <a:pt x="180" y="1072"/>
                    <a:pt x="1600" y="199"/>
                    <a:pt x="3290" y="199"/>
                  </a:cubicBezTo>
                  <a:cubicBezTo>
                    <a:pt x="4036" y="199"/>
                    <a:pt x="4834" y="369"/>
                    <a:pt x="5588" y="857"/>
                  </a:cubicBezTo>
                  <a:cubicBezTo>
                    <a:pt x="7924" y="2357"/>
                    <a:pt x="8130" y="5340"/>
                    <a:pt x="8145" y="5924"/>
                  </a:cubicBezTo>
                  <a:cubicBezTo>
                    <a:pt x="8161" y="5972"/>
                    <a:pt x="8193" y="6019"/>
                    <a:pt x="8256" y="6019"/>
                  </a:cubicBezTo>
                  <a:cubicBezTo>
                    <a:pt x="8303" y="6019"/>
                    <a:pt x="8351" y="5972"/>
                    <a:pt x="8351" y="5908"/>
                  </a:cubicBezTo>
                  <a:cubicBezTo>
                    <a:pt x="8335" y="5309"/>
                    <a:pt x="8114" y="2246"/>
                    <a:pt x="5699" y="684"/>
                  </a:cubicBezTo>
                  <a:cubicBezTo>
                    <a:pt x="4912" y="177"/>
                    <a:pt x="4081" y="1"/>
                    <a:pt x="330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4" name="Google Shape;1214;p35"/>
            <p:cNvSpPr/>
            <p:nvPr/>
          </p:nvSpPr>
          <p:spPr>
            <a:xfrm>
              <a:off x="1806825" y="488300"/>
              <a:ext cx="172475" cy="127500"/>
            </a:xfrm>
            <a:custGeom>
              <a:avLst/>
              <a:gdLst/>
              <a:ahLst/>
              <a:cxnLst/>
              <a:rect l="l" t="t" r="r" b="b"/>
              <a:pathLst>
                <a:path w="6899" h="5100" extrusionOk="0">
                  <a:moveTo>
                    <a:pt x="2439" y="1"/>
                  </a:moveTo>
                  <a:cubicBezTo>
                    <a:pt x="1085" y="1"/>
                    <a:pt x="85" y="590"/>
                    <a:pt x="64" y="601"/>
                  </a:cubicBezTo>
                  <a:cubicBezTo>
                    <a:pt x="16" y="632"/>
                    <a:pt x="1" y="695"/>
                    <a:pt x="32" y="743"/>
                  </a:cubicBezTo>
                  <a:cubicBezTo>
                    <a:pt x="53" y="773"/>
                    <a:pt x="86" y="791"/>
                    <a:pt x="120" y="791"/>
                  </a:cubicBezTo>
                  <a:cubicBezTo>
                    <a:pt x="139" y="791"/>
                    <a:pt x="157" y="786"/>
                    <a:pt x="174" y="774"/>
                  </a:cubicBezTo>
                  <a:cubicBezTo>
                    <a:pt x="185" y="764"/>
                    <a:pt x="1146" y="195"/>
                    <a:pt x="2443" y="195"/>
                  </a:cubicBezTo>
                  <a:cubicBezTo>
                    <a:pt x="3073" y="195"/>
                    <a:pt x="3782" y="330"/>
                    <a:pt x="4499" y="727"/>
                  </a:cubicBezTo>
                  <a:cubicBezTo>
                    <a:pt x="6693" y="1927"/>
                    <a:pt x="6693" y="4973"/>
                    <a:pt x="6693" y="4989"/>
                  </a:cubicBezTo>
                  <a:cubicBezTo>
                    <a:pt x="6693" y="5052"/>
                    <a:pt x="6741" y="5100"/>
                    <a:pt x="6788" y="5100"/>
                  </a:cubicBezTo>
                  <a:cubicBezTo>
                    <a:pt x="6836" y="5100"/>
                    <a:pt x="6883" y="5052"/>
                    <a:pt x="6883" y="5005"/>
                  </a:cubicBezTo>
                  <a:cubicBezTo>
                    <a:pt x="6883" y="4957"/>
                    <a:pt x="6899" y="1816"/>
                    <a:pt x="4594" y="553"/>
                  </a:cubicBezTo>
                  <a:cubicBezTo>
                    <a:pt x="3840" y="140"/>
                    <a:pt x="3098" y="1"/>
                    <a:pt x="243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5" name="Google Shape;1215;p35"/>
            <p:cNvSpPr/>
            <p:nvPr/>
          </p:nvSpPr>
          <p:spPr>
            <a:xfrm>
              <a:off x="1909875" y="550225"/>
              <a:ext cx="179750" cy="108225"/>
            </a:xfrm>
            <a:custGeom>
              <a:avLst/>
              <a:gdLst/>
              <a:ahLst/>
              <a:cxnLst/>
              <a:rect l="l" t="t" r="r" b="b"/>
              <a:pathLst>
                <a:path w="7190" h="4329" extrusionOk="0">
                  <a:moveTo>
                    <a:pt x="4266" y="0"/>
                  </a:moveTo>
                  <a:cubicBezTo>
                    <a:pt x="3914" y="0"/>
                    <a:pt x="3613" y="214"/>
                    <a:pt x="3417" y="489"/>
                  </a:cubicBezTo>
                  <a:lnTo>
                    <a:pt x="3417" y="489"/>
                  </a:lnTo>
                  <a:cubicBezTo>
                    <a:pt x="3274" y="382"/>
                    <a:pt x="3089" y="289"/>
                    <a:pt x="2856" y="223"/>
                  </a:cubicBezTo>
                  <a:cubicBezTo>
                    <a:pt x="2691" y="176"/>
                    <a:pt x="2550" y="156"/>
                    <a:pt x="2428" y="156"/>
                  </a:cubicBezTo>
                  <a:cubicBezTo>
                    <a:pt x="1526" y="156"/>
                    <a:pt x="1735" y="1297"/>
                    <a:pt x="1735" y="1297"/>
                  </a:cubicBezTo>
                  <a:cubicBezTo>
                    <a:pt x="1657" y="1254"/>
                    <a:pt x="1575" y="1235"/>
                    <a:pt x="1492" y="1235"/>
                  </a:cubicBezTo>
                  <a:cubicBezTo>
                    <a:pt x="775" y="1235"/>
                    <a:pt x="1" y="2701"/>
                    <a:pt x="977" y="3380"/>
                  </a:cubicBezTo>
                  <a:cubicBezTo>
                    <a:pt x="1281" y="3584"/>
                    <a:pt x="1562" y="3669"/>
                    <a:pt x="1798" y="3671"/>
                  </a:cubicBezTo>
                  <a:lnTo>
                    <a:pt x="1798" y="3671"/>
                  </a:lnTo>
                  <a:cubicBezTo>
                    <a:pt x="1894" y="4027"/>
                    <a:pt x="2150" y="4329"/>
                    <a:pt x="2657" y="4329"/>
                  </a:cubicBezTo>
                  <a:cubicBezTo>
                    <a:pt x="2676" y="4329"/>
                    <a:pt x="2694" y="4328"/>
                    <a:pt x="2714" y="4327"/>
                  </a:cubicBezTo>
                  <a:cubicBezTo>
                    <a:pt x="3498" y="4286"/>
                    <a:pt x="4005" y="4077"/>
                    <a:pt x="4278" y="3789"/>
                  </a:cubicBezTo>
                  <a:lnTo>
                    <a:pt x="4278" y="3789"/>
                  </a:lnTo>
                  <a:cubicBezTo>
                    <a:pt x="4341" y="3867"/>
                    <a:pt x="4418" y="3942"/>
                    <a:pt x="4513" y="4012"/>
                  </a:cubicBezTo>
                  <a:cubicBezTo>
                    <a:pt x="4631" y="4098"/>
                    <a:pt x="4768" y="4137"/>
                    <a:pt x="4914" y="4137"/>
                  </a:cubicBezTo>
                  <a:cubicBezTo>
                    <a:pt x="5860" y="4137"/>
                    <a:pt x="7190" y="2507"/>
                    <a:pt x="6328" y="1660"/>
                  </a:cubicBezTo>
                  <a:cubicBezTo>
                    <a:pt x="6106" y="1444"/>
                    <a:pt x="5879" y="1361"/>
                    <a:pt x="5670" y="1361"/>
                  </a:cubicBezTo>
                  <a:cubicBezTo>
                    <a:pt x="5630" y="1361"/>
                    <a:pt x="5592" y="1364"/>
                    <a:pt x="5554" y="1369"/>
                  </a:cubicBezTo>
                  <a:lnTo>
                    <a:pt x="5554" y="1369"/>
                  </a:lnTo>
                  <a:cubicBezTo>
                    <a:pt x="5535" y="937"/>
                    <a:pt x="5297" y="452"/>
                    <a:pt x="4766" y="144"/>
                  </a:cubicBezTo>
                  <a:cubicBezTo>
                    <a:pt x="4592" y="44"/>
                    <a:pt x="4424" y="0"/>
                    <a:pt x="4266"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6" name="Google Shape;1216;p35"/>
            <p:cNvSpPr/>
            <p:nvPr/>
          </p:nvSpPr>
          <p:spPr>
            <a:xfrm>
              <a:off x="1916925" y="547825"/>
              <a:ext cx="167350" cy="112975"/>
            </a:xfrm>
            <a:custGeom>
              <a:avLst/>
              <a:gdLst/>
              <a:ahLst/>
              <a:cxnLst/>
              <a:rect l="l" t="t" r="r" b="b"/>
              <a:pathLst>
                <a:path w="6694" h="4519" extrusionOk="0">
                  <a:moveTo>
                    <a:pt x="3158" y="730"/>
                  </a:moveTo>
                  <a:cubicBezTo>
                    <a:pt x="3379" y="935"/>
                    <a:pt x="3442" y="1172"/>
                    <a:pt x="3442" y="1251"/>
                  </a:cubicBezTo>
                  <a:cubicBezTo>
                    <a:pt x="3473" y="1456"/>
                    <a:pt x="3394" y="1582"/>
                    <a:pt x="3331" y="1629"/>
                  </a:cubicBezTo>
                  <a:cubicBezTo>
                    <a:pt x="3308" y="1643"/>
                    <a:pt x="3285" y="1649"/>
                    <a:pt x="3263" y="1649"/>
                  </a:cubicBezTo>
                  <a:cubicBezTo>
                    <a:pt x="3209" y="1649"/>
                    <a:pt x="3160" y="1615"/>
                    <a:pt x="3126" y="1582"/>
                  </a:cubicBezTo>
                  <a:cubicBezTo>
                    <a:pt x="2937" y="1440"/>
                    <a:pt x="2952" y="1077"/>
                    <a:pt x="3158" y="730"/>
                  </a:cubicBezTo>
                  <a:close/>
                  <a:moveTo>
                    <a:pt x="5162" y="1598"/>
                  </a:moveTo>
                  <a:cubicBezTo>
                    <a:pt x="5162" y="1629"/>
                    <a:pt x="5162" y="1661"/>
                    <a:pt x="5162" y="1692"/>
                  </a:cubicBezTo>
                  <a:cubicBezTo>
                    <a:pt x="5099" y="2008"/>
                    <a:pt x="4910" y="2245"/>
                    <a:pt x="4673" y="2292"/>
                  </a:cubicBezTo>
                  <a:cubicBezTo>
                    <a:pt x="4657" y="2292"/>
                    <a:pt x="4630" y="2296"/>
                    <a:pt x="4604" y="2296"/>
                  </a:cubicBezTo>
                  <a:cubicBezTo>
                    <a:pt x="4578" y="2296"/>
                    <a:pt x="4555" y="2292"/>
                    <a:pt x="4547" y="2277"/>
                  </a:cubicBezTo>
                  <a:cubicBezTo>
                    <a:pt x="4515" y="2198"/>
                    <a:pt x="4642" y="1898"/>
                    <a:pt x="4926" y="1708"/>
                  </a:cubicBezTo>
                  <a:cubicBezTo>
                    <a:pt x="4989" y="1661"/>
                    <a:pt x="5068" y="1629"/>
                    <a:pt x="5162" y="1598"/>
                  </a:cubicBezTo>
                  <a:close/>
                  <a:moveTo>
                    <a:pt x="1848" y="2719"/>
                  </a:moveTo>
                  <a:cubicBezTo>
                    <a:pt x="1879" y="2719"/>
                    <a:pt x="1926" y="2734"/>
                    <a:pt x="1974" y="2797"/>
                  </a:cubicBezTo>
                  <a:cubicBezTo>
                    <a:pt x="2163" y="3018"/>
                    <a:pt x="2179" y="3287"/>
                    <a:pt x="2021" y="3476"/>
                  </a:cubicBezTo>
                  <a:cubicBezTo>
                    <a:pt x="1926" y="3587"/>
                    <a:pt x="1784" y="3650"/>
                    <a:pt x="1595" y="3666"/>
                  </a:cubicBezTo>
                  <a:cubicBezTo>
                    <a:pt x="1516" y="3239"/>
                    <a:pt x="1658" y="2813"/>
                    <a:pt x="1816" y="2719"/>
                  </a:cubicBezTo>
                  <a:close/>
                  <a:moveTo>
                    <a:pt x="3994" y="2876"/>
                  </a:moveTo>
                  <a:cubicBezTo>
                    <a:pt x="4010" y="2876"/>
                    <a:pt x="4042" y="2892"/>
                    <a:pt x="4089" y="3003"/>
                  </a:cubicBezTo>
                  <a:cubicBezTo>
                    <a:pt x="4184" y="3255"/>
                    <a:pt x="4152" y="3492"/>
                    <a:pt x="4010" y="3697"/>
                  </a:cubicBezTo>
                  <a:cubicBezTo>
                    <a:pt x="4010" y="3713"/>
                    <a:pt x="4010" y="3713"/>
                    <a:pt x="4010" y="3729"/>
                  </a:cubicBezTo>
                  <a:cubicBezTo>
                    <a:pt x="3836" y="3460"/>
                    <a:pt x="3852" y="3176"/>
                    <a:pt x="3900" y="3034"/>
                  </a:cubicBezTo>
                  <a:cubicBezTo>
                    <a:pt x="3931" y="2924"/>
                    <a:pt x="3979" y="2876"/>
                    <a:pt x="3994" y="2876"/>
                  </a:cubicBezTo>
                  <a:close/>
                  <a:moveTo>
                    <a:pt x="3995" y="195"/>
                  </a:moveTo>
                  <a:cubicBezTo>
                    <a:pt x="4135" y="195"/>
                    <a:pt x="4283" y="232"/>
                    <a:pt x="4436" y="319"/>
                  </a:cubicBezTo>
                  <a:cubicBezTo>
                    <a:pt x="4926" y="619"/>
                    <a:pt x="5131" y="1030"/>
                    <a:pt x="5162" y="1393"/>
                  </a:cubicBezTo>
                  <a:cubicBezTo>
                    <a:pt x="5020" y="1424"/>
                    <a:pt x="4894" y="1503"/>
                    <a:pt x="4815" y="1550"/>
                  </a:cubicBezTo>
                  <a:cubicBezTo>
                    <a:pt x="4499" y="1771"/>
                    <a:pt x="4278" y="2150"/>
                    <a:pt x="4373" y="2355"/>
                  </a:cubicBezTo>
                  <a:cubicBezTo>
                    <a:pt x="4387" y="2396"/>
                    <a:pt x="4445" y="2492"/>
                    <a:pt x="4606" y="2492"/>
                  </a:cubicBezTo>
                  <a:cubicBezTo>
                    <a:pt x="4636" y="2492"/>
                    <a:pt x="4668" y="2489"/>
                    <a:pt x="4705" y="2482"/>
                  </a:cubicBezTo>
                  <a:cubicBezTo>
                    <a:pt x="5036" y="2419"/>
                    <a:pt x="5289" y="2134"/>
                    <a:pt x="5352" y="1724"/>
                  </a:cubicBezTo>
                  <a:cubicBezTo>
                    <a:pt x="5368" y="1677"/>
                    <a:pt x="5368" y="1614"/>
                    <a:pt x="5368" y="1566"/>
                  </a:cubicBezTo>
                  <a:lnTo>
                    <a:pt x="5383" y="1566"/>
                  </a:lnTo>
                  <a:cubicBezTo>
                    <a:pt x="5557" y="1566"/>
                    <a:pt x="5762" y="1629"/>
                    <a:pt x="5967" y="1835"/>
                  </a:cubicBezTo>
                  <a:cubicBezTo>
                    <a:pt x="6457" y="2308"/>
                    <a:pt x="6157" y="3003"/>
                    <a:pt x="5778" y="3476"/>
                  </a:cubicBezTo>
                  <a:cubicBezTo>
                    <a:pt x="5459" y="3842"/>
                    <a:pt x="5008" y="4138"/>
                    <a:pt x="4635" y="4138"/>
                  </a:cubicBezTo>
                  <a:cubicBezTo>
                    <a:pt x="4510" y="4138"/>
                    <a:pt x="4394" y="4104"/>
                    <a:pt x="4294" y="4029"/>
                  </a:cubicBezTo>
                  <a:cubicBezTo>
                    <a:pt x="4231" y="3981"/>
                    <a:pt x="4168" y="3934"/>
                    <a:pt x="4121" y="3887"/>
                  </a:cubicBezTo>
                  <a:cubicBezTo>
                    <a:pt x="4152" y="3855"/>
                    <a:pt x="4168" y="3839"/>
                    <a:pt x="4184" y="3808"/>
                  </a:cubicBezTo>
                  <a:cubicBezTo>
                    <a:pt x="4357" y="3555"/>
                    <a:pt x="4389" y="3255"/>
                    <a:pt x="4278" y="2940"/>
                  </a:cubicBezTo>
                  <a:cubicBezTo>
                    <a:pt x="4200" y="2719"/>
                    <a:pt x="4089" y="2671"/>
                    <a:pt x="3994" y="2671"/>
                  </a:cubicBezTo>
                  <a:cubicBezTo>
                    <a:pt x="3868" y="2687"/>
                    <a:pt x="3758" y="2782"/>
                    <a:pt x="3710" y="2971"/>
                  </a:cubicBezTo>
                  <a:cubicBezTo>
                    <a:pt x="3631" y="3224"/>
                    <a:pt x="3663" y="3571"/>
                    <a:pt x="3868" y="3871"/>
                  </a:cubicBezTo>
                  <a:cubicBezTo>
                    <a:pt x="3584" y="4139"/>
                    <a:pt x="3079" y="4297"/>
                    <a:pt x="2432" y="4313"/>
                  </a:cubicBezTo>
                  <a:cubicBezTo>
                    <a:pt x="2404" y="4315"/>
                    <a:pt x="2377" y="4316"/>
                    <a:pt x="2351" y="4316"/>
                  </a:cubicBezTo>
                  <a:cubicBezTo>
                    <a:pt x="1947" y="4316"/>
                    <a:pt x="1747" y="4092"/>
                    <a:pt x="1658" y="3855"/>
                  </a:cubicBezTo>
                  <a:cubicBezTo>
                    <a:pt x="1879" y="3839"/>
                    <a:pt x="2037" y="3745"/>
                    <a:pt x="2163" y="3618"/>
                  </a:cubicBezTo>
                  <a:cubicBezTo>
                    <a:pt x="2400" y="3350"/>
                    <a:pt x="2384" y="2971"/>
                    <a:pt x="2116" y="2671"/>
                  </a:cubicBezTo>
                  <a:cubicBezTo>
                    <a:pt x="2020" y="2558"/>
                    <a:pt x="1928" y="2526"/>
                    <a:pt x="1855" y="2526"/>
                  </a:cubicBezTo>
                  <a:cubicBezTo>
                    <a:pt x="1796" y="2526"/>
                    <a:pt x="1749" y="2547"/>
                    <a:pt x="1721" y="2561"/>
                  </a:cubicBezTo>
                  <a:cubicBezTo>
                    <a:pt x="1453" y="2687"/>
                    <a:pt x="1327" y="3208"/>
                    <a:pt x="1406" y="3666"/>
                  </a:cubicBezTo>
                  <a:cubicBezTo>
                    <a:pt x="1216" y="3634"/>
                    <a:pt x="995" y="3555"/>
                    <a:pt x="758" y="3397"/>
                  </a:cubicBezTo>
                  <a:cubicBezTo>
                    <a:pt x="206" y="3018"/>
                    <a:pt x="269" y="2355"/>
                    <a:pt x="537" y="1913"/>
                  </a:cubicBezTo>
                  <a:cubicBezTo>
                    <a:pt x="698" y="1654"/>
                    <a:pt x="956" y="1433"/>
                    <a:pt x="1204" y="1433"/>
                  </a:cubicBezTo>
                  <a:cubicBezTo>
                    <a:pt x="1273" y="1433"/>
                    <a:pt x="1341" y="1450"/>
                    <a:pt x="1406" y="1487"/>
                  </a:cubicBezTo>
                  <a:cubicBezTo>
                    <a:pt x="1425" y="1494"/>
                    <a:pt x="1442" y="1498"/>
                    <a:pt x="1457" y="1498"/>
                  </a:cubicBezTo>
                  <a:cubicBezTo>
                    <a:pt x="1479" y="1498"/>
                    <a:pt x="1498" y="1490"/>
                    <a:pt x="1516" y="1472"/>
                  </a:cubicBezTo>
                  <a:cubicBezTo>
                    <a:pt x="1548" y="1456"/>
                    <a:pt x="1563" y="1408"/>
                    <a:pt x="1563" y="1377"/>
                  </a:cubicBezTo>
                  <a:cubicBezTo>
                    <a:pt x="1548" y="1377"/>
                    <a:pt x="1437" y="761"/>
                    <a:pt x="1737" y="493"/>
                  </a:cubicBezTo>
                  <a:cubicBezTo>
                    <a:pt x="1840" y="399"/>
                    <a:pt x="1977" y="355"/>
                    <a:pt x="2151" y="355"/>
                  </a:cubicBezTo>
                  <a:cubicBezTo>
                    <a:pt x="2269" y="355"/>
                    <a:pt x="2404" y="376"/>
                    <a:pt x="2558" y="414"/>
                  </a:cubicBezTo>
                  <a:cubicBezTo>
                    <a:pt x="2731" y="477"/>
                    <a:pt x="2889" y="540"/>
                    <a:pt x="3000" y="619"/>
                  </a:cubicBezTo>
                  <a:cubicBezTo>
                    <a:pt x="2763" y="998"/>
                    <a:pt x="2684" y="1503"/>
                    <a:pt x="3000" y="1740"/>
                  </a:cubicBezTo>
                  <a:cubicBezTo>
                    <a:pt x="3088" y="1809"/>
                    <a:pt x="3183" y="1847"/>
                    <a:pt x="3272" y="1847"/>
                  </a:cubicBezTo>
                  <a:cubicBezTo>
                    <a:pt x="3326" y="1847"/>
                    <a:pt x="3378" y="1833"/>
                    <a:pt x="3426" y="1803"/>
                  </a:cubicBezTo>
                  <a:cubicBezTo>
                    <a:pt x="3584" y="1708"/>
                    <a:pt x="3679" y="1487"/>
                    <a:pt x="3647" y="1235"/>
                  </a:cubicBezTo>
                  <a:cubicBezTo>
                    <a:pt x="3631" y="1124"/>
                    <a:pt x="3568" y="824"/>
                    <a:pt x="3268" y="572"/>
                  </a:cubicBezTo>
                  <a:cubicBezTo>
                    <a:pt x="3450" y="358"/>
                    <a:pt x="3704" y="195"/>
                    <a:pt x="3995" y="195"/>
                  </a:cubicBezTo>
                  <a:close/>
                  <a:moveTo>
                    <a:pt x="3991" y="0"/>
                  </a:moveTo>
                  <a:cubicBezTo>
                    <a:pt x="3631" y="0"/>
                    <a:pt x="3328" y="206"/>
                    <a:pt x="3126" y="461"/>
                  </a:cubicBezTo>
                  <a:cubicBezTo>
                    <a:pt x="2984" y="367"/>
                    <a:pt x="2826" y="288"/>
                    <a:pt x="2605" y="224"/>
                  </a:cubicBezTo>
                  <a:cubicBezTo>
                    <a:pt x="2440" y="183"/>
                    <a:pt x="2291" y="162"/>
                    <a:pt x="2156" y="162"/>
                  </a:cubicBezTo>
                  <a:cubicBezTo>
                    <a:pt x="1931" y="162"/>
                    <a:pt x="1749" y="222"/>
                    <a:pt x="1611" y="351"/>
                  </a:cubicBezTo>
                  <a:cubicBezTo>
                    <a:pt x="1342" y="588"/>
                    <a:pt x="1327" y="1014"/>
                    <a:pt x="1342" y="1251"/>
                  </a:cubicBezTo>
                  <a:cubicBezTo>
                    <a:pt x="1298" y="1240"/>
                    <a:pt x="1252" y="1235"/>
                    <a:pt x="1206" y="1235"/>
                  </a:cubicBezTo>
                  <a:cubicBezTo>
                    <a:pt x="911" y="1235"/>
                    <a:pt x="598" y="1448"/>
                    <a:pt x="379" y="1803"/>
                  </a:cubicBezTo>
                  <a:cubicBezTo>
                    <a:pt x="48" y="2340"/>
                    <a:pt x="1" y="3113"/>
                    <a:pt x="648" y="3555"/>
                  </a:cubicBezTo>
                  <a:cubicBezTo>
                    <a:pt x="932" y="3760"/>
                    <a:pt x="1216" y="3839"/>
                    <a:pt x="1453" y="3871"/>
                  </a:cubicBezTo>
                  <a:cubicBezTo>
                    <a:pt x="1595" y="4281"/>
                    <a:pt x="1926" y="4518"/>
                    <a:pt x="2384" y="4518"/>
                  </a:cubicBezTo>
                  <a:lnTo>
                    <a:pt x="2447" y="4518"/>
                  </a:lnTo>
                  <a:cubicBezTo>
                    <a:pt x="3126" y="4486"/>
                    <a:pt x="3663" y="4313"/>
                    <a:pt x="3994" y="4029"/>
                  </a:cubicBezTo>
                  <a:cubicBezTo>
                    <a:pt x="4042" y="4092"/>
                    <a:pt x="4105" y="4139"/>
                    <a:pt x="4168" y="4187"/>
                  </a:cubicBezTo>
                  <a:cubicBezTo>
                    <a:pt x="4306" y="4290"/>
                    <a:pt x="4464" y="4336"/>
                    <a:pt x="4629" y="4336"/>
                  </a:cubicBezTo>
                  <a:cubicBezTo>
                    <a:pt x="5068" y="4336"/>
                    <a:pt x="5565" y="4015"/>
                    <a:pt x="5920" y="3603"/>
                  </a:cubicBezTo>
                  <a:cubicBezTo>
                    <a:pt x="6378" y="3082"/>
                    <a:pt x="6694" y="2261"/>
                    <a:pt x="6110" y="1692"/>
                  </a:cubicBezTo>
                  <a:cubicBezTo>
                    <a:pt x="5841" y="1440"/>
                    <a:pt x="5589" y="1361"/>
                    <a:pt x="5368" y="1361"/>
                  </a:cubicBezTo>
                  <a:cubicBezTo>
                    <a:pt x="5320" y="951"/>
                    <a:pt x="5099" y="477"/>
                    <a:pt x="4547" y="161"/>
                  </a:cubicBezTo>
                  <a:cubicBezTo>
                    <a:pt x="4352" y="48"/>
                    <a:pt x="4165" y="0"/>
                    <a:pt x="399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7" name="Google Shape;1217;p35"/>
            <p:cNvSpPr/>
            <p:nvPr/>
          </p:nvSpPr>
          <p:spPr>
            <a:xfrm>
              <a:off x="1719600" y="417350"/>
              <a:ext cx="179975" cy="109775"/>
            </a:xfrm>
            <a:custGeom>
              <a:avLst/>
              <a:gdLst/>
              <a:ahLst/>
              <a:cxnLst/>
              <a:rect l="l" t="t" r="r" b="b"/>
              <a:pathLst>
                <a:path w="7199" h="4391" extrusionOk="0">
                  <a:moveTo>
                    <a:pt x="4187" y="0"/>
                  </a:moveTo>
                  <a:cubicBezTo>
                    <a:pt x="3819" y="0"/>
                    <a:pt x="3513" y="233"/>
                    <a:pt x="3324" y="525"/>
                  </a:cubicBezTo>
                  <a:lnTo>
                    <a:pt x="3324" y="525"/>
                  </a:lnTo>
                  <a:cubicBezTo>
                    <a:pt x="3176" y="423"/>
                    <a:pt x="2986" y="337"/>
                    <a:pt x="2748" y="282"/>
                  </a:cubicBezTo>
                  <a:cubicBezTo>
                    <a:pt x="2610" y="251"/>
                    <a:pt x="2489" y="237"/>
                    <a:pt x="2383" y="237"/>
                  </a:cubicBezTo>
                  <a:cubicBezTo>
                    <a:pt x="1408" y="237"/>
                    <a:pt x="1690" y="1418"/>
                    <a:pt x="1690" y="1418"/>
                  </a:cubicBezTo>
                  <a:cubicBezTo>
                    <a:pt x="1613" y="1380"/>
                    <a:pt x="1535" y="1362"/>
                    <a:pt x="1456" y="1362"/>
                  </a:cubicBezTo>
                  <a:cubicBezTo>
                    <a:pt x="725" y="1362"/>
                    <a:pt x="1" y="2890"/>
                    <a:pt x="1027" y="3518"/>
                  </a:cubicBezTo>
                  <a:cubicBezTo>
                    <a:pt x="1323" y="3701"/>
                    <a:pt x="1596" y="3777"/>
                    <a:pt x="1825" y="3777"/>
                  </a:cubicBezTo>
                  <a:cubicBezTo>
                    <a:pt x="1837" y="3777"/>
                    <a:pt x="1848" y="3777"/>
                    <a:pt x="1860" y="3776"/>
                  </a:cubicBezTo>
                  <a:lnTo>
                    <a:pt x="1860" y="3776"/>
                  </a:lnTo>
                  <a:cubicBezTo>
                    <a:pt x="1972" y="4112"/>
                    <a:pt x="2230" y="4391"/>
                    <a:pt x="2701" y="4391"/>
                  </a:cubicBezTo>
                  <a:cubicBezTo>
                    <a:pt x="2737" y="4391"/>
                    <a:pt x="2773" y="4389"/>
                    <a:pt x="2811" y="4386"/>
                  </a:cubicBezTo>
                  <a:cubicBezTo>
                    <a:pt x="3584" y="4319"/>
                    <a:pt x="4081" y="4087"/>
                    <a:pt x="4339" y="3784"/>
                  </a:cubicBezTo>
                  <a:lnTo>
                    <a:pt x="4339" y="3784"/>
                  </a:lnTo>
                  <a:cubicBezTo>
                    <a:pt x="4405" y="3858"/>
                    <a:pt x="4484" y="3928"/>
                    <a:pt x="4579" y="3991"/>
                  </a:cubicBezTo>
                  <a:cubicBezTo>
                    <a:pt x="4688" y="4064"/>
                    <a:pt x="4812" y="4097"/>
                    <a:pt x="4942" y="4097"/>
                  </a:cubicBezTo>
                  <a:cubicBezTo>
                    <a:pt x="5885" y="4097"/>
                    <a:pt x="7199" y="2378"/>
                    <a:pt x="6284" y="1560"/>
                  </a:cubicBezTo>
                  <a:cubicBezTo>
                    <a:pt x="6067" y="1367"/>
                    <a:pt x="5852" y="1291"/>
                    <a:pt x="5654" y="1291"/>
                  </a:cubicBezTo>
                  <a:cubicBezTo>
                    <a:pt x="5600" y="1291"/>
                    <a:pt x="5548" y="1297"/>
                    <a:pt x="5498" y="1307"/>
                  </a:cubicBezTo>
                  <a:lnTo>
                    <a:pt x="5498" y="1307"/>
                  </a:lnTo>
                  <a:cubicBezTo>
                    <a:pt x="5460" y="878"/>
                    <a:pt x="5203" y="408"/>
                    <a:pt x="4658" y="124"/>
                  </a:cubicBezTo>
                  <a:cubicBezTo>
                    <a:pt x="4493" y="38"/>
                    <a:pt x="4335" y="0"/>
                    <a:pt x="418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18" name="Google Shape;1218;p35"/>
            <p:cNvSpPr/>
            <p:nvPr/>
          </p:nvSpPr>
          <p:spPr>
            <a:xfrm>
              <a:off x="1727100" y="414750"/>
              <a:ext cx="166175" cy="115025"/>
            </a:xfrm>
            <a:custGeom>
              <a:avLst/>
              <a:gdLst/>
              <a:ahLst/>
              <a:cxnLst/>
              <a:rect l="l" t="t" r="r" b="b"/>
              <a:pathLst>
                <a:path w="6647" h="4601" extrusionOk="0">
                  <a:moveTo>
                    <a:pt x="3063" y="780"/>
                  </a:moveTo>
                  <a:cubicBezTo>
                    <a:pt x="3300" y="970"/>
                    <a:pt x="3363" y="1191"/>
                    <a:pt x="3379" y="1285"/>
                  </a:cubicBezTo>
                  <a:cubicBezTo>
                    <a:pt x="3411" y="1475"/>
                    <a:pt x="3347" y="1617"/>
                    <a:pt x="3268" y="1664"/>
                  </a:cubicBezTo>
                  <a:cubicBezTo>
                    <a:pt x="3249" y="1679"/>
                    <a:pt x="3229" y="1684"/>
                    <a:pt x="3207" y="1684"/>
                  </a:cubicBezTo>
                  <a:cubicBezTo>
                    <a:pt x="3159" y="1684"/>
                    <a:pt x="3107" y="1655"/>
                    <a:pt x="3063" y="1633"/>
                  </a:cubicBezTo>
                  <a:cubicBezTo>
                    <a:pt x="2874" y="1491"/>
                    <a:pt x="2874" y="1128"/>
                    <a:pt x="3063" y="780"/>
                  </a:cubicBezTo>
                  <a:close/>
                  <a:moveTo>
                    <a:pt x="5100" y="1538"/>
                  </a:moveTo>
                  <a:cubicBezTo>
                    <a:pt x="5100" y="1585"/>
                    <a:pt x="5100" y="1617"/>
                    <a:pt x="5100" y="1648"/>
                  </a:cubicBezTo>
                  <a:cubicBezTo>
                    <a:pt x="5068" y="1964"/>
                    <a:pt x="4879" y="2201"/>
                    <a:pt x="4642" y="2264"/>
                  </a:cubicBezTo>
                  <a:cubicBezTo>
                    <a:pt x="4634" y="2264"/>
                    <a:pt x="4606" y="2268"/>
                    <a:pt x="4579" y="2268"/>
                  </a:cubicBezTo>
                  <a:cubicBezTo>
                    <a:pt x="4551" y="2268"/>
                    <a:pt x="4523" y="2264"/>
                    <a:pt x="4516" y="2248"/>
                  </a:cubicBezTo>
                  <a:cubicBezTo>
                    <a:pt x="4484" y="2169"/>
                    <a:pt x="4594" y="1869"/>
                    <a:pt x="4863" y="1664"/>
                  </a:cubicBezTo>
                  <a:cubicBezTo>
                    <a:pt x="4926" y="1633"/>
                    <a:pt x="5005" y="1585"/>
                    <a:pt x="5100" y="1538"/>
                  </a:cubicBezTo>
                  <a:close/>
                  <a:moveTo>
                    <a:pt x="3995" y="2880"/>
                  </a:moveTo>
                  <a:cubicBezTo>
                    <a:pt x="4010" y="2880"/>
                    <a:pt x="4042" y="2896"/>
                    <a:pt x="4089" y="3006"/>
                  </a:cubicBezTo>
                  <a:cubicBezTo>
                    <a:pt x="4184" y="3259"/>
                    <a:pt x="4184" y="3495"/>
                    <a:pt x="4042" y="3701"/>
                  </a:cubicBezTo>
                  <a:cubicBezTo>
                    <a:pt x="4042" y="3716"/>
                    <a:pt x="4042" y="3716"/>
                    <a:pt x="4042" y="3732"/>
                  </a:cubicBezTo>
                  <a:cubicBezTo>
                    <a:pt x="3853" y="3464"/>
                    <a:pt x="3853" y="3195"/>
                    <a:pt x="3900" y="3038"/>
                  </a:cubicBezTo>
                  <a:cubicBezTo>
                    <a:pt x="3931" y="2927"/>
                    <a:pt x="3979" y="2880"/>
                    <a:pt x="3995" y="2880"/>
                  </a:cubicBezTo>
                  <a:close/>
                  <a:moveTo>
                    <a:pt x="1848" y="2817"/>
                  </a:moveTo>
                  <a:cubicBezTo>
                    <a:pt x="1864" y="2817"/>
                    <a:pt x="1911" y="2832"/>
                    <a:pt x="1958" y="2896"/>
                  </a:cubicBezTo>
                  <a:cubicBezTo>
                    <a:pt x="2164" y="3101"/>
                    <a:pt x="2195" y="3369"/>
                    <a:pt x="2037" y="3574"/>
                  </a:cubicBezTo>
                  <a:cubicBezTo>
                    <a:pt x="1943" y="3685"/>
                    <a:pt x="1816" y="3748"/>
                    <a:pt x="1627" y="3780"/>
                  </a:cubicBezTo>
                  <a:cubicBezTo>
                    <a:pt x="1532" y="3369"/>
                    <a:pt x="1658" y="2911"/>
                    <a:pt x="1800" y="2832"/>
                  </a:cubicBezTo>
                  <a:cubicBezTo>
                    <a:pt x="1800" y="2832"/>
                    <a:pt x="1816" y="2817"/>
                    <a:pt x="1848" y="2817"/>
                  </a:cubicBezTo>
                  <a:close/>
                  <a:moveTo>
                    <a:pt x="3891" y="197"/>
                  </a:moveTo>
                  <a:cubicBezTo>
                    <a:pt x="4022" y="197"/>
                    <a:pt x="4163" y="231"/>
                    <a:pt x="4310" y="307"/>
                  </a:cubicBezTo>
                  <a:cubicBezTo>
                    <a:pt x="4815" y="575"/>
                    <a:pt x="5036" y="986"/>
                    <a:pt x="5084" y="1349"/>
                  </a:cubicBezTo>
                  <a:cubicBezTo>
                    <a:pt x="4942" y="1396"/>
                    <a:pt x="4815" y="1459"/>
                    <a:pt x="4752" y="1522"/>
                  </a:cubicBezTo>
                  <a:cubicBezTo>
                    <a:pt x="4437" y="1759"/>
                    <a:pt x="4231" y="2138"/>
                    <a:pt x="4342" y="2343"/>
                  </a:cubicBezTo>
                  <a:cubicBezTo>
                    <a:pt x="4355" y="2381"/>
                    <a:pt x="4419" y="2471"/>
                    <a:pt x="4559" y="2471"/>
                  </a:cubicBezTo>
                  <a:cubicBezTo>
                    <a:pt x="4593" y="2471"/>
                    <a:pt x="4631" y="2466"/>
                    <a:pt x="4673" y="2454"/>
                  </a:cubicBezTo>
                  <a:cubicBezTo>
                    <a:pt x="5005" y="2375"/>
                    <a:pt x="5242" y="2075"/>
                    <a:pt x="5289" y="1680"/>
                  </a:cubicBezTo>
                  <a:cubicBezTo>
                    <a:pt x="5305" y="1617"/>
                    <a:pt x="5305" y="1570"/>
                    <a:pt x="5305" y="1506"/>
                  </a:cubicBezTo>
                  <a:cubicBezTo>
                    <a:pt x="5322" y="1505"/>
                    <a:pt x="5339" y="1504"/>
                    <a:pt x="5356" y="1504"/>
                  </a:cubicBezTo>
                  <a:cubicBezTo>
                    <a:pt x="5519" y="1504"/>
                    <a:pt x="5707" y="1572"/>
                    <a:pt x="5920" y="1743"/>
                  </a:cubicBezTo>
                  <a:cubicBezTo>
                    <a:pt x="6410" y="2201"/>
                    <a:pt x="6157" y="2911"/>
                    <a:pt x="5794" y="3401"/>
                  </a:cubicBezTo>
                  <a:cubicBezTo>
                    <a:pt x="5491" y="3789"/>
                    <a:pt x="5039" y="4112"/>
                    <a:pt x="4659" y="4112"/>
                  </a:cubicBezTo>
                  <a:cubicBezTo>
                    <a:pt x="4545" y="4112"/>
                    <a:pt x="4437" y="4082"/>
                    <a:pt x="4342" y="4016"/>
                  </a:cubicBezTo>
                  <a:cubicBezTo>
                    <a:pt x="4279" y="3985"/>
                    <a:pt x="4216" y="3937"/>
                    <a:pt x="4168" y="3890"/>
                  </a:cubicBezTo>
                  <a:cubicBezTo>
                    <a:pt x="4184" y="3858"/>
                    <a:pt x="4200" y="3843"/>
                    <a:pt x="4216" y="3811"/>
                  </a:cubicBezTo>
                  <a:cubicBezTo>
                    <a:pt x="4373" y="3543"/>
                    <a:pt x="4389" y="3243"/>
                    <a:pt x="4279" y="2943"/>
                  </a:cubicBezTo>
                  <a:cubicBezTo>
                    <a:pt x="4184" y="2722"/>
                    <a:pt x="4058" y="2675"/>
                    <a:pt x="3979" y="2675"/>
                  </a:cubicBezTo>
                  <a:cubicBezTo>
                    <a:pt x="3853" y="2690"/>
                    <a:pt x="3758" y="2801"/>
                    <a:pt x="3710" y="2990"/>
                  </a:cubicBezTo>
                  <a:cubicBezTo>
                    <a:pt x="3632" y="3243"/>
                    <a:pt x="3679" y="3590"/>
                    <a:pt x="3900" y="3890"/>
                  </a:cubicBezTo>
                  <a:cubicBezTo>
                    <a:pt x="3632" y="4158"/>
                    <a:pt x="3142" y="4332"/>
                    <a:pt x="2495" y="4395"/>
                  </a:cubicBezTo>
                  <a:cubicBezTo>
                    <a:pt x="2465" y="4397"/>
                    <a:pt x="2437" y="4398"/>
                    <a:pt x="2409" y="4398"/>
                  </a:cubicBezTo>
                  <a:cubicBezTo>
                    <a:pt x="2009" y="4398"/>
                    <a:pt x="1809" y="4190"/>
                    <a:pt x="1706" y="3969"/>
                  </a:cubicBezTo>
                  <a:cubicBezTo>
                    <a:pt x="1911" y="3937"/>
                    <a:pt x="2085" y="3827"/>
                    <a:pt x="2195" y="3701"/>
                  </a:cubicBezTo>
                  <a:cubicBezTo>
                    <a:pt x="2416" y="3416"/>
                    <a:pt x="2385" y="3053"/>
                    <a:pt x="2116" y="2753"/>
                  </a:cubicBezTo>
                  <a:cubicBezTo>
                    <a:pt x="2014" y="2652"/>
                    <a:pt x="1922" y="2623"/>
                    <a:pt x="1848" y="2623"/>
                  </a:cubicBezTo>
                  <a:cubicBezTo>
                    <a:pt x="1784" y="2623"/>
                    <a:pt x="1735" y="2644"/>
                    <a:pt x="1706" y="2659"/>
                  </a:cubicBezTo>
                  <a:cubicBezTo>
                    <a:pt x="1453" y="2817"/>
                    <a:pt x="1327" y="3322"/>
                    <a:pt x="1437" y="3780"/>
                  </a:cubicBezTo>
                  <a:cubicBezTo>
                    <a:pt x="1248" y="3764"/>
                    <a:pt x="1027" y="3685"/>
                    <a:pt x="774" y="3543"/>
                  </a:cubicBezTo>
                  <a:cubicBezTo>
                    <a:pt x="222" y="3195"/>
                    <a:pt x="238" y="2532"/>
                    <a:pt x="490" y="2075"/>
                  </a:cubicBezTo>
                  <a:cubicBezTo>
                    <a:pt x="644" y="1806"/>
                    <a:pt x="901" y="1558"/>
                    <a:pt x="1162" y="1558"/>
                  </a:cubicBezTo>
                  <a:cubicBezTo>
                    <a:pt x="1222" y="1558"/>
                    <a:pt x="1283" y="1571"/>
                    <a:pt x="1343" y="1601"/>
                  </a:cubicBezTo>
                  <a:cubicBezTo>
                    <a:pt x="1356" y="1608"/>
                    <a:pt x="1372" y="1612"/>
                    <a:pt x="1388" y="1612"/>
                  </a:cubicBezTo>
                  <a:cubicBezTo>
                    <a:pt x="1411" y="1612"/>
                    <a:pt x="1435" y="1604"/>
                    <a:pt x="1453" y="1585"/>
                  </a:cubicBezTo>
                  <a:cubicBezTo>
                    <a:pt x="1485" y="1570"/>
                    <a:pt x="1485" y="1522"/>
                    <a:pt x="1485" y="1491"/>
                  </a:cubicBezTo>
                  <a:cubicBezTo>
                    <a:pt x="1485" y="1491"/>
                    <a:pt x="1343" y="891"/>
                    <a:pt x="1627" y="591"/>
                  </a:cubicBezTo>
                  <a:cubicBezTo>
                    <a:pt x="1725" y="492"/>
                    <a:pt x="1867" y="443"/>
                    <a:pt x="2052" y="443"/>
                  </a:cubicBezTo>
                  <a:cubicBezTo>
                    <a:pt x="2163" y="443"/>
                    <a:pt x="2290" y="461"/>
                    <a:pt x="2432" y="496"/>
                  </a:cubicBezTo>
                  <a:cubicBezTo>
                    <a:pt x="2621" y="528"/>
                    <a:pt x="2763" y="591"/>
                    <a:pt x="2890" y="670"/>
                  </a:cubicBezTo>
                  <a:cubicBezTo>
                    <a:pt x="2669" y="1049"/>
                    <a:pt x="2621" y="1570"/>
                    <a:pt x="2937" y="1791"/>
                  </a:cubicBezTo>
                  <a:cubicBezTo>
                    <a:pt x="3029" y="1855"/>
                    <a:pt x="3121" y="1887"/>
                    <a:pt x="3204" y="1887"/>
                  </a:cubicBezTo>
                  <a:cubicBezTo>
                    <a:pt x="3263" y="1887"/>
                    <a:pt x="3317" y="1871"/>
                    <a:pt x="3363" y="1838"/>
                  </a:cubicBezTo>
                  <a:cubicBezTo>
                    <a:pt x="3521" y="1727"/>
                    <a:pt x="3600" y="1506"/>
                    <a:pt x="3568" y="1254"/>
                  </a:cubicBezTo>
                  <a:cubicBezTo>
                    <a:pt x="3537" y="1143"/>
                    <a:pt x="3458" y="843"/>
                    <a:pt x="3158" y="607"/>
                  </a:cubicBezTo>
                  <a:cubicBezTo>
                    <a:pt x="3334" y="375"/>
                    <a:pt x="3588" y="197"/>
                    <a:pt x="3891" y="197"/>
                  </a:cubicBezTo>
                  <a:close/>
                  <a:moveTo>
                    <a:pt x="3893" y="1"/>
                  </a:moveTo>
                  <a:cubicBezTo>
                    <a:pt x="3511" y="1"/>
                    <a:pt x="3201" y="229"/>
                    <a:pt x="3000" y="496"/>
                  </a:cubicBezTo>
                  <a:cubicBezTo>
                    <a:pt x="2858" y="417"/>
                    <a:pt x="2684" y="338"/>
                    <a:pt x="2479" y="291"/>
                  </a:cubicBezTo>
                  <a:cubicBezTo>
                    <a:pt x="2337" y="260"/>
                    <a:pt x="2206" y="245"/>
                    <a:pt x="2087" y="245"/>
                  </a:cubicBezTo>
                  <a:cubicBezTo>
                    <a:pt x="1835" y="245"/>
                    <a:pt x="1635" y="315"/>
                    <a:pt x="1485" y="465"/>
                  </a:cubicBezTo>
                  <a:cubicBezTo>
                    <a:pt x="1232" y="717"/>
                    <a:pt x="1232" y="1143"/>
                    <a:pt x="1264" y="1364"/>
                  </a:cubicBezTo>
                  <a:cubicBezTo>
                    <a:pt x="1234" y="1360"/>
                    <a:pt x="1205" y="1358"/>
                    <a:pt x="1175" y="1358"/>
                  </a:cubicBezTo>
                  <a:cubicBezTo>
                    <a:pt x="869" y="1358"/>
                    <a:pt x="547" y="1577"/>
                    <a:pt x="317" y="1980"/>
                  </a:cubicBezTo>
                  <a:cubicBezTo>
                    <a:pt x="17" y="2517"/>
                    <a:pt x="1" y="3290"/>
                    <a:pt x="680" y="3701"/>
                  </a:cubicBezTo>
                  <a:cubicBezTo>
                    <a:pt x="980" y="3890"/>
                    <a:pt x="1248" y="3969"/>
                    <a:pt x="1485" y="3985"/>
                  </a:cubicBezTo>
                  <a:cubicBezTo>
                    <a:pt x="1643" y="4379"/>
                    <a:pt x="1974" y="4600"/>
                    <a:pt x="2400" y="4600"/>
                  </a:cubicBezTo>
                  <a:cubicBezTo>
                    <a:pt x="2432" y="4600"/>
                    <a:pt x="2479" y="4585"/>
                    <a:pt x="2511" y="4585"/>
                  </a:cubicBezTo>
                  <a:cubicBezTo>
                    <a:pt x="3190" y="4521"/>
                    <a:pt x="3726" y="4332"/>
                    <a:pt x="4042" y="4032"/>
                  </a:cubicBezTo>
                  <a:cubicBezTo>
                    <a:pt x="4089" y="4079"/>
                    <a:pt x="4152" y="4143"/>
                    <a:pt x="4231" y="4190"/>
                  </a:cubicBezTo>
                  <a:cubicBezTo>
                    <a:pt x="4359" y="4271"/>
                    <a:pt x="4500" y="4308"/>
                    <a:pt x="4646" y="4308"/>
                  </a:cubicBezTo>
                  <a:cubicBezTo>
                    <a:pt x="5094" y="4308"/>
                    <a:pt x="5595" y="3963"/>
                    <a:pt x="5952" y="3511"/>
                  </a:cubicBezTo>
                  <a:cubicBezTo>
                    <a:pt x="6362" y="2959"/>
                    <a:pt x="6647" y="2138"/>
                    <a:pt x="6047" y="1601"/>
                  </a:cubicBezTo>
                  <a:cubicBezTo>
                    <a:pt x="5789" y="1372"/>
                    <a:pt x="5558" y="1299"/>
                    <a:pt x="5352" y="1299"/>
                  </a:cubicBezTo>
                  <a:cubicBezTo>
                    <a:pt x="5331" y="1299"/>
                    <a:pt x="5310" y="1300"/>
                    <a:pt x="5289" y="1301"/>
                  </a:cubicBezTo>
                  <a:cubicBezTo>
                    <a:pt x="5226" y="891"/>
                    <a:pt x="4973" y="433"/>
                    <a:pt x="4405" y="133"/>
                  </a:cubicBezTo>
                  <a:cubicBezTo>
                    <a:pt x="4224" y="40"/>
                    <a:pt x="4052" y="1"/>
                    <a:pt x="38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1219" name="Google Shape;1219;p35"/>
          <p:cNvGrpSpPr/>
          <p:nvPr/>
        </p:nvGrpSpPr>
        <p:grpSpPr>
          <a:xfrm flipH="1">
            <a:off x="4788523" y="5138637"/>
            <a:ext cx="607815" cy="587376"/>
            <a:chOff x="2994987" y="1523060"/>
            <a:chExt cx="305026" cy="294769"/>
          </a:xfrm>
        </p:grpSpPr>
        <p:sp>
          <p:nvSpPr>
            <p:cNvPr id="1220" name="Google Shape;1220;p35"/>
            <p:cNvSpPr/>
            <p:nvPr/>
          </p:nvSpPr>
          <p:spPr>
            <a:xfrm>
              <a:off x="2994987" y="1592397"/>
              <a:ext cx="88796" cy="34703"/>
            </a:xfrm>
            <a:custGeom>
              <a:avLst/>
              <a:gdLst/>
              <a:ahLst/>
              <a:cxnLst/>
              <a:rect l="l" t="t" r="r" b="b"/>
              <a:pathLst>
                <a:path w="1264" h="494" extrusionOk="0">
                  <a:moveTo>
                    <a:pt x="427" y="0"/>
                  </a:moveTo>
                  <a:cubicBezTo>
                    <a:pt x="337" y="0"/>
                    <a:pt x="258" y="18"/>
                    <a:pt x="190" y="52"/>
                  </a:cubicBezTo>
                  <a:cubicBezTo>
                    <a:pt x="1" y="162"/>
                    <a:pt x="1" y="383"/>
                    <a:pt x="1" y="399"/>
                  </a:cubicBezTo>
                  <a:cubicBezTo>
                    <a:pt x="1" y="447"/>
                    <a:pt x="48" y="494"/>
                    <a:pt x="95" y="494"/>
                  </a:cubicBezTo>
                  <a:cubicBezTo>
                    <a:pt x="158" y="494"/>
                    <a:pt x="206" y="447"/>
                    <a:pt x="206" y="399"/>
                  </a:cubicBezTo>
                  <a:cubicBezTo>
                    <a:pt x="206" y="383"/>
                    <a:pt x="206" y="273"/>
                    <a:pt x="300" y="226"/>
                  </a:cubicBezTo>
                  <a:cubicBezTo>
                    <a:pt x="328" y="209"/>
                    <a:pt x="371" y="194"/>
                    <a:pt x="436" y="194"/>
                  </a:cubicBezTo>
                  <a:cubicBezTo>
                    <a:pt x="559" y="194"/>
                    <a:pt x="760" y="246"/>
                    <a:pt x="1090" y="431"/>
                  </a:cubicBezTo>
                  <a:cubicBezTo>
                    <a:pt x="1106" y="442"/>
                    <a:pt x="1125" y="447"/>
                    <a:pt x="1144" y="447"/>
                  </a:cubicBezTo>
                  <a:cubicBezTo>
                    <a:pt x="1178" y="447"/>
                    <a:pt x="1211" y="430"/>
                    <a:pt x="1232" y="399"/>
                  </a:cubicBezTo>
                  <a:cubicBezTo>
                    <a:pt x="1263" y="352"/>
                    <a:pt x="1248" y="289"/>
                    <a:pt x="1200" y="273"/>
                  </a:cubicBezTo>
                  <a:cubicBezTo>
                    <a:pt x="884" y="88"/>
                    <a:pt x="628" y="0"/>
                    <a:pt x="42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1221" name="Google Shape;1221;p35"/>
            <p:cNvGrpSpPr/>
            <p:nvPr/>
          </p:nvGrpSpPr>
          <p:grpSpPr>
            <a:xfrm>
              <a:off x="3029339" y="1523060"/>
              <a:ext cx="270673" cy="294769"/>
              <a:chOff x="3029339" y="1523060"/>
              <a:chExt cx="270673" cy="294769"/>
            </a:xfrm>
          </p:grpSpPr>
          <p:sp>
            <p:nvSpPr>
              <p:cNvPr id="1222" name="Google Shape;1222;p35"/>
              <p:cNvSpPr/>
              <p:nvPr/>
            </p:nvSpPr>
            <p:spPr>
              <a:xfrm>
                <a:off x="3080340" y="1615790"/>
                <a:ext cx="81069" cy="81209"/>
              </a:xfrm>
              <a:custGeom>
                <a:avLst/>
                <a:gdLst/>
                <a:ahLst/>
                <a:cxnLst/>
                <a:rect l="l" t="t" r="r" b="b"/>
                <a:pathLst>
                  <a:path w="1154" h="1156" extrusionOk="0">
                    <a:moveTo>
                      <a:pt x="553" y="204"/>
                    </a:moveTo>
                    <a:cubicBezTo>
                      <a:pt x="656" y="204"/>
                      <a:pt x="781" y="232"/>
                      <a:pt x="885" y="271"/>
                    </a:cubicBezTo>
                    <a:lnTo>
                      <a:pt x="364" y="855"/>
                    </a:lnTo>
                    <a:cubicBezTo>
                      <a:pt x="301" y="540"/>
                      <a:pt x="301" y="256"/>
                      <a:pt x="364" y="224"/>
                    </a:cubicBezTo>
                    <a:cubicBezTo>
                      <a:pt x="396" y="208"/>
                      <a:pt x="443" y="208"/>
                      <a:pt x="490" y="208"/>
                    </a:cubicBezTo>
                    <a:cubicBezTo>
                      <a:pt x="510" y="205"/>
                      <a:pt x="531" y="204"/>
                      <a:pt x="553" y="204"/>
                    </a:cubicBezTo>
                    <a:close/>
                    <a:moveTo>
                      <a:pt x="493" y="1"/>
                    </a:moveTo>
                    <a:cubicBezTo>
                      <a:pt x="408" y="1"/>
                      <a:pt x="330" y="14"/>
                      <a:pt x="269" y="50"/>
                    </a:cubicBezTo>
                    <a:cubicBezTo>
                      <a:pt x="1" y="208"/>
                      <a:pt x="159" y="887"/>
                      <a:pt x="206" y="1076"/>
                    </a:cubicBezTo>
                    <a:cubicBezTo>
                      <a:pt x="222" y="1124"/>
                      <a:pt x="254" y="1140"/>
                      <a:pt x="285" y="1155"/>
                    </a:cubicBezTo>
                    <a:lnTo>
                      <a:pt x="301" y="1155"/>
                    </a:lnTo>
                    <a:cubicBezTo>
                      <a:pt x="332" y="1155"/>
                      <a:pt x="364" y="1140"/>
                      <a:pt x="380" y="1124"/>
                    </a:cubicBezTo>
                    <a:lnTo>
                      <a:pt x="1122" y="287"/>
                    </a:lnTo>
                    <a:cubicBezTo>
                      <a:pt x="1138" y="271"/>
                      <a:pt x="1153" y="240"/>
                      <a:pt x="1138" y="208"/>
                    </a:cubicBezTo>
                    <a:cubicBezTo>
                      <a:pt x="1138" y="177"/>
                      <a:pt x="1122" y="145"/>
                      <a:pt x="1090" y="129"/>
                    </a:cubicBezTo>
                    <a:cubicBezTo>
                      <a:pt x="1043" y="118"/>
                      <a:pt x="742" y="1"/>
                      <a:pt x="4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3" name="Google Shape;1223;p35"/>
              <p:cNvSpPr/>
              <p:nvPr/>
            </p:nvSpPr>
            <p:spPr>
              <a:xfrm>
                <a:off x="3029339" y="1567598"/>
                <a:ext cx="270673" cy="250231"/>
              </a:xfrm>
              <a:custGeom>
                <a:avLst/>
                <a:gdLst/>
                <a:ahLst/>
                <a:cxnLst/>
                <a:rect l="l" t="t" r="r" b="b"/>
                <a:pathLst>
                  <a:path w="3853" h="3562" extrusionOk="0">
                    <a:moveTo>
                      <a:pt x="2544" y="1"/>
                    </a:moveTo>
                    <a:cubicBezTo>
                      <a:pt x="1847" y="1"/>
                      <a:pt x="1343" y="1021"/>
                      <a:pt x="1343" y="1021"/>
                    </a:cubicBezTo>
                    <a:cubicBezTo>
                      <a:pt x="1343" y="1021"/>
                      <a:pt x="1" y="1762"/>
                      <a:pt x="538" y="2567"/>
                    </a:cubicBezTo>
                    <a:cubicBezTo>
                      <a:pt x="1058" y="3388"/>
                      <a:pt x="2369" y="3562"/>
                      <a:pt x="2369" y="3562"/>
                    </a:cubicBezTo>
                    <a:lnTo>
                      <a:pt x="2242" y="1810"/>
                    </a:lnTo>
                    <a:lnTo>
                      <a:pt x="3852" y="2236"/>
                    </a:lnTo>
                    <a:cubicBezTo>
                      <a:pt x="3852" y="2236"/>
                      <a:pt x="3852" y="657"/>
                      <a:pt x="2953" y="121"/>
                    </a:cubicBezTo>
                    <a:cubicBezTo>
                      <a:pt x="2811" y="36"/>
                      <a:pt x="2674" y="1"/>
                      <a:pt x="254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4" name="Google Shape;1224;p35"/>
              <p:cNvSpPr/>
              <p:nvPr/>
            </p:nvSpPr>
            <p:spPr>
              <a:xfrm>
                <a:off x="3136962" y="1658151"/>
                <a:ext cx="39972" cy="36530"/>
              </a:xfrm>
              <a:custGeom>
                <a:avLst/>
                <a:gdLst/>
                <a:ahLst/>
                <a:cxnLst/>
                <a:rect l="l" t="t" r="r" b="b"/>
                <a:pathLst>
                  <a:path w="569" h="520" extrusionOk="0">
                    <a:moveTo>
                      <a:pt x="291" y="1"/>
                    </a:moveTo>
                    <a:cubicBezTo>
                      <a:pt x="233" y="1"/>
                      <a:pt x="175" y="21"/>
                      <a:pt x="126" y="63"/>
                    </a:cubicBezTo>
                    <a:cubicBezTo>
                      <a:pt x="16" y="158"/>
                      <a:pt x="0" y="316"/>
                      <a:pt x="95" y="426"/>
                    </a:cubicBezTo>
                    <a:cubicBezTo>
                      <a:pt x="139" y="488"/>
                      <a:pt x="212" y="520"/>
                      <a:pt x="285" y="520"/>
                    </a:cubicBezTo>
                    <a:cubicBezTo>
                      <a:pt x="343" y="520"/>
                      <a:pt x="400" y="500"/>
                      <a:pt x="442" y="458"/>
                    </a:cubicBezTo>
                    <a:cubicBezTo>
                      <a:pt x="553" y="363"/>
                      <a:pt x="568" y="205"/>
                      <a:pt x="489" y="95"/>
                    </a:cubicBezTo>
                    <a:cubicBezTo>
                      <a:pt x="437" y="33"/>
                      <a:pt x="364" y="1"/>
                      <a:pt x="2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5" name="Google Shape;1225;p35"/>
              <p:cNvSpPr/>
              <p:nvPr/>
            </p:nvSpPr>
            <p:spPr>
              <a:xfrm>
                <a:off x="3166888" y="1592537"/>
                <a:ext cx="41096" cy="36319"/>
              </a:xfrm>
              <a:custGeom>
                <a:avLst/>
                <a:gdLst/>
                <a:ahLst/>
                <a:cxnLst/>
                <a:rect l="l" t="t" r="r" b="b"/>
                <a:pathLst>
                  <a:path w="585" h="517" extrusionOk="0">
                    <a:moveTo>
                      <a:pt x="281" y="1"/>
                    </a:moveTo>
                    <a:cubicBezTo>
                      <a:pt x="227" y="1"/>
                      <a:pt x="173" y="17"/>
                      <a:pt x="127" y="50"/>
                    </a:cubicBezTo>
                    <a:cubicBezTo>
                      <a:pt x="16" y="145"/>
                      <a:pt x="0" y="318"/>
                      <a:pt x="95" y="429"/>
                    </a:cubicBezTo>
                    <a:cubicBezTo>
                      <a:pt x="138" y="489"/>
                      <a:pt x="208" y="516"/>
                      <a:pt x="282" y="516"/>
                    </a:cubicBezTo>
                    <a:cubicBezTo>
                      <a:pt x="344" y="516"/>
                      <a:pt x="407" y="496"/>
                      <a:pt x="458" y="460"/>
                    </a:cubicBezTo>
                    <a:cubicBezTo>
                      <a:pt x="568" y="366"/>
                      <a:pt x="584" y="208"/>
                      <a:pt x="490" y="97"/>
                    </a:cubicBezTo>
                    <a:cubicBezTo>
                      <a:pt x="434" y="33"/>
                      <a:pt x="358" y="1"/>
                      <a:pt x="28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6" name="Google Shape;1226;p35"/>
              <p:cNvSpPr/>
              <p:nvPr/>
            </p:nvSpPr>
            <p:spPr>
              <a:xfrm>
                <a:off x="3069311" y="1697420"/>
                <a:ext cx="39972" cy="36319"/>
              </a:xfrm>
              <a:custGeom>
                <a:avLst/>
                <a:gdLst/>
                <a:ahLst/>
                <a:cxnLst/>
                <a:rect l="l" t="t" r="r" b="b"/>
                <a:pathLst>
                  <a:path w="569" h="517" extrusionOk="0">
                    <a:moveTo>
                      <a:pt x="297" y="1"/>
                    </a:moveTo>
                    <a:cubicBezTo>
                      <a:pt x="238" y="1"/>
                      <a:pt x="177" y="20"/>
                      <a:pt x="126" y="56"/>
                    </a:cubicBezTo>
                    <a:cubicBezTo>
                      <a:pt x="16" y="151"/>
                      <a:pt x="0" y="309"/>
                      <a:pt x="79" y="420"/>
                    </a:cubicBezTo>
                    <a:cubicBezTo>
                      <a:pt x="134" y="484"/>
                      <a:pt x="211" y="516"/>
                      <a:pt x="287" y="516"/>
                    </a:cubicBezTo>
                    <a:cubicBezTo>
                      <a:pt x="342" y="516"/>
                      <a:pt x="396" y="500"/>
                      <a:pt x="442" y="467"/>
                    </a:cubicBezTo>
                    <a:cubicBezTo>
                      <a:pt x="553" y="372"/>
                      <a:pt x="568" y="199"/>
                      <a:pt x="489" y="88"/>
                    </a:cubicBezTo>
                    <a:cubicBezTo>
                      <a:pt x="438" y="28"/>
                      <a:pt x="368" y="1"/>
                      <a:pt x="29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7" name="Google Shape;1227;p35"/>
              <p:cNvSpPr/>
              <p:nvPr/>
            </p:nvSpPr>
            <p:spPr>
              <a:xfrm>
                <a:off x="3231167" y="1647964"/>
                <a:ext cx="41096" cy="36319"/>
              </a:xfrm>
              <a:custGeom>
                <a:avLst/>
                <a:gdLst/>
                <a:ahLst/>
                <a:cxnLst/>
                <a:rect l="l" t="t" r="r" b="b"/>
                <a:pathLst>
                  <a:path w="585" h="517" extrusionOk="0">
                    <a:moveTo>
                      <a:pt x="282" y="1"/>
                    </a:moveTo>
                    <a:cubicBezTo>
                      <a:pt x="227" y="1"/>
                      <a:pt x="173" y="17"/>
                      <a:pt x="127" y="50"/>
                    </a:cubicBezTo>
                    <a:cubicBezTo>
                      <a:pt x="17" y="145"/>
                      <a:pt x="1" y="319"/>
                      <a:pt x="95" y="429"/>
                    </a:cubicBezTo>
                    <a:cubicBezTo>
                      <a:pt x="138" y="489"/>
                      <a:pt x="209" y="516"/>
                      <a:pt x="282" y="516"/>
                    </a:cubicBezTo>
                    <a:cubicBezTo>
                      <a:pt x="344" y="516"/>
                      <a:pt x="408" y="497"/>
                      <a:pt x="459" y="461"/>
                    </a:cubicBezTo>
                    <a:cubicBezTo>
                      <a:pt x="569" y="366"/>
                      <a:pt x="585" y="208"/>
                      <a:pt x="490" y="98"/>
                    </a:cubicBezTo>
                    <a:cubicBezTo>
                      <a:pt x="435" y="33"/>
                      <a:pt x="358" y="1"/>
                      <a:pt x="28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8" name="Google Shape;1228;p35"/>
              <p:cNvSpPr/>
              <p:nvPr/>
            </p:nvSpPr>
            <p:spPr>
              <a:xfrm>
                <a:off x="3116941" y="1755728"/>
                <a:ext cx="40042" cy="36530"/>
              </a:xfrm>
              <a:custGeom>
                <a:avLst/>
                <a:gdLst/>
                <a:ahLst/>
                <a:cxnLst/>
                <a:rect l="l" t="t" r="r" b="b"/>
                <a:pathLst>
                  <a:path w="570" h="520" extrusionOk="0">
                    <a:moveTo>
                      <a:pt x="284" y="1"/>
                    </a:moveTo>
                    <a:cubicBezTo>
                      <a:pt x="226" y="1"/>
                      <a:pt x="169" y="21"/>
                      <a:pt x="127" y="63"/>
                    </a:cubicBezTo>
                    <a:cubicBezTo>
                      <a:pt x="17" y="158"/>
                      <a:pt x="1" y="316"/>
                      <a:pt x="80" y="426"/>
                    </a:cubicBezTo>
                    <a:cubicBezTo>
                      <a:pt x="133" y="488"/>
                      <a:pt x="205" y="520"/>
                      <a:pt x="278" y="520"/>
                    </a:cubicBezTo>
                    <a:cubicBezTo>
                      <a:pt x="336" y="520"/>
                      <a:pt x="394" y="500"/>
                      <a:pt x="443" y="458"/>
                    </a:cubicBezTo>
                    <a:cubicBezTo>
                      <a:pt x="553" y="363"/>
                      <a:pt x="569" y="205"/>
                      <a:pt x="474" y="95"/>
                    </a:cubicBezTo>
                    <a:cubicBezTo>
                      <a:pt x="430" y="33"/>
                      <a:pt x="357" y="1"/>
                      <a:pt x="28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29" name="Google Shape;1229;p35"/>
              <p:cNvSpPr/>
              <p:nvPr/>
            </p:nvSpPr>
            <p:spPr>
              <a:xfrm>
                <a:off x="3078163" y="1523060"/>
                <a:ext cx="46646" cy="84089"/>
              </a:xfrm>
              <a:custGeom>
                <a:avLst/>
                <a:gdLst/>
                <a:ahLst/>
                <a:cxnLst/>
                <a:rect l="l" t="t" r="r" b="b"/>
                <a:pathLst>
                  <a:path w="664" h="1197" extrusionOk="0">
                    <a:moveTo>
                      <a:pt x="548" y="0"/>
                    </a:moveTo>
                    <a:cubicBezTo>
                      <a:pt x="533" y="0"/>
                      <a:pt x="519" y="4"/>
                      <a:pt x="506" y="13"/>
                    </a:cubicBezTo>
                    <a:cubicBezTo>
                      <a:pt x="490" y="29"/>
                      <a:pt x="64" y="250"/>
                      <a:pt x="16" y="613"/>
                    </a:cubicBezTo>
                    <a:cubicBezTo>
                      <a:pt x="0" y="818"/>
                      <a:pt x="95" y="1007"/>
                      <a:pt x="316" y="1181"/>
                    </a:cubicBezTo>
                    <a:cubicBezTo>
                      <a:pt x="332" y="1197"/>
                      <a:pt x="348" y="1197"/>
                      <a:pt x="379" y="1197"/>
                    </a:cubicBezTo>
                    <a:cubicBezTo>
                      <a:pt x="411" y="1197"/>
                      <a:pt x="427" y="1197"/>
                      <a:pt x="458" y="1165"/>
                    </a:cubicBezTo>
                    <a:cubicBezTo>
                      <a:pt x="490" y="1134"/>
                      <a:pt x="474" y="1070"/>
                      <a:pt x="442" y="1023"/>
                    </a:cubicBezTo>
                    <a:cubicBezTo>
                      <a:pt x="285" y="897"/>
                      <a:pt x="206" y="771"/>
                      <a:pt x="221" y="644"/>
                    </a:cubicBezTo>
                    <a:cubicBezTo>
                      <a:pt x="237" y="376"/>
                      <a:pt x="600" y="186"/>
                      <a:pt x="600" y="186"/>
                    </a:cubicBezTo>
                    <a:cubicBezTo>
                      <a:pt x="648" y="155"/>
                      <a:pt x="663" y="108"/>
                      <a:pt x="648" y="60"/>
                    </a:cubicBezTo>
                    <a:cubicBezTo>
                      <a:pt x="625" y="26"/>
                      <a:pt x="586" y="0"/>
                      <a:pt x="54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30" name="Google Shape;1230;p35"/>
              <p:cNvSpPr/>
              <p:nvPr/>
            </p:nvSpPr>
            <p:spPr>
              <a:xfrm>
                <a:off x="3184591" y="1702689"/>
                <a:ext cx="85494" cy="79663"/>
              </a:xfrm>
              <a:custGeom>
                <a:avLst/>
                <a:gdLst/>
                <a:ahLst/>
                <a:cxnLst/>
                <a:rect l="l" t="t" r="r" b="b"/>
                <a:pathLst>
                  <a:path w="1217" h="1134" extrusionOk="0">
                    <a:moveTo>
                      <a:pt x="823" y="0"/>
                    </a:moveTo>
                    <a:cubicBezTo>
                      <a:pt x="801" y="0"/>
                      <a:pt x="778" y="9"/>
                      <a:pt x="758" y="29"/>
                    </a:cubicBezTo>
                    <a:cubicBezTo>
                      <a:pt x="711" y="60"/>
                      <a:pt x="711" y="124"/>
                      <a:pt x="743" y="155"/>
                    </a:cubicBezTo>
                    <a:cubicBezTo>
                      <a:pt x="758" y="171"/>
                      <a:pt x="979" y="487"/>
                      <a:pt x="806" y="802"/>
                    </a:cubicBezTo>
                    <a:cubicBezTo>
                      <a:pt x="774" y="865"/>
                      <a:pt x="727" y="913"/>
                      <a:pt x="664" y="929"/>
                    </a:cubicBezTo>
                    <a:cubicBezTo>
                      <a:pt x="637" y="936"/>
                      <a:pt x="609" y="939"/>
                      <a:pt x="579" y="939"/>
                    </a:cubicBezTo>
                    <a:cubicBezTo>
                      <a:pt x="417" y="939"/>
                      <a:pt x="225" y="842"/>
                      <a:pt x="159" y="802"/>
                    </a:cubicBezTo>
                    <a:cubicBezTo>
                      <a:pt x="147" y="798"/>
                      <a:pt x="134" y="796"/>
                      <a:pt x="121" y="796"/>
                    </a:cubicBezTo>
                    <a:cubicBezTo>
                      <a:pt x="82" y="796"/>
                      <a:pt x="40" y="814"/>
                      <a:pt x="17" y="850"/>
                    </a:cubicBezTo>
                    <a:cubicBezTo>
                      <a:pt x="1" y="897"/>
                      <a:pt x="17" y="944"/>
                      <a:pt x="64" y="976"/>
                    </a:cubicBezTo>
                    <a:cubicBezTo>
                      <a:pt x="64" y="992"/>
                      <a:pt x="316" y="1134"/>
                      <a:pt x="569" y="1134"/>
                    </a:cubicBezTo>
                    <a:cubicBezTo>
                      <a:pt x="616" y="1134"/>
                      <a:pt x="664" y="1134"/>
                      <a:pt x="711" y="1118"/>
                    </a:cubicBezTo>
                    <a:cubicBezTo>
                      <a:pt x="822" y="1086"/>
                      <a:pt x="916" y="1008"/>
                      <a:pt x="979" y="897"/>
                    </a:cubicBezTo>
                    <a:cubicBezTo>
                      <a:pt x="1216" y="471"/>
                      <a:pt x="916" y="60"/>
                      <a:pt x="901" y="45"/>
                    </a:cubicBezTo>
                    <a:cubicBezTo>
                      <a:pt x="882" y="17"/>
                      <a:pt x="853" y="0"/>
                      <a:pt x="82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31" name="Google Shape;1231;p35"/>
              <p:cNvSpPr/>
              <p:nvPr/>
            </p:nvSpPr>
            <p:spPr>
              <a:xfrm>
                <a:off x="3184591" y="1699949"/>
                <a:ext cx="36671" cy="35828"/>
              </a:xfrm>
              <a:custGeom>
                <a:avLst/>
                <a:gdLst/>
                <a:ahLst/>
                <a:cxnLst/>
                <a:rect l="l" t="t" r="r" b="b"/>
                <a:pathLst>
                  <a:path w="522" h="510" extrusionOk="0">
                    <a:moveTo>
                      <a:pt x="419" y="1"/>
                    </a:moveTo>
                    <a:cubicBezTo>
                      <a:pt x="395" y="1"/>
                      <a:pt x="372" y="13"/>
                      <a:pt x="348" y="36"/>
                    </a:cubicBezTo>
                    <a:lnTo>
                      <a:pt x="48" y="336"/>
                    </a:lnTo>
                    <a:cubicBezTo>
                      <a:pt x="1" y="368"/>
                      <a:pt x="1" y="431"/>
                      <a:pt x="48" y="478"/>
                    </a:cubicBezTo>
                    <a:cubicBezTo>
                      <a:pt x="64" y="494"/>
                      <a:pt x="96" y="510"/>
                      <a:pt x="111" y="510"/>
                    </a:cubicBezTo>
                    <a:lnTo>
                      <a:pt x="111" y="494"/>
                    </a:lnTo>
                    <a:cubicBezTo>
                      <a:pt x="143" y="494"/>
                      <a:pt x="159" y="494"/>
                      <a:pt x="190" y="478"/>
                    </a:cubicBezTo>
                    <a:lnTo>
                      <a:pt x="490" y="178"/>
                    </a:lnTo>
                    <a:cubicBezTo>
                      <a:pt x="522" y="131"/>
                      <a:pt x="522" y="68"/>
                      <a:pt x="490" y="36"/>
                    </a:cubicBezTo>
                    <a:cubicBezTo>
                      <a:pt x="466" y="13"/>
                      <a:pt x="443" y="1"/>
                      <a:pt x="41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32" name="Google Shape;1232;p35"/>
              <p:cNvSpPr/>
              <p:nvPr/>
            </p:nvSpPr>
            <p:spPr>
              <a:xfrm>
                <a:off x="3195691" y="1719760"/>
                <a:ext cx="45522" cy="41518"/>
              </a:xfrm>
              <a:custGeom>
                <a:avLst/>
                <a:gdLst/>
                <a:ahLst/>
                <a:cxnLst/>
                <a:rect l="l" t="t" r="r" b="b"/>
                <a:pathLst>
                  <a:path w="648" h="591" extrusionOk="0">
                    <a:moveTo>
                      <a:pt x="543" y="1"/>
                    </a:moveTo>
                    <a:cubicBezTo>
                      <a:pt x="520" y="1"/>
                      <a:pt x="495" y="8"/>
                      <a:pt x="474" y="23"/>
                    </a:cubicBezTo>
                    <a:lnTo>
                      <a:pt x="48" y="417"/>
                    </a:lnTo>
                    <a:cubicBezTo>
                      <a:pt x="1" y="465"/>
                      <a:pt x="1" y="528"/>
                      <a:pt x="48" y="559"/>
                    </a:cubicBezTo>
                    <a:cubicBezTo>
                      <a:pt x="64" y="591"/>
                      <a:pt x="95" y="591"/>
                      <a:pt x="111" y="591"/>
                    </a:cubicBezTo>
                    <a:cubicBezTo>
                      <a:pt x="143" y="591"/>
                      <a:pt x="158" y="591"/>
                      <a:pt x="190" y="575"/>
                    </a:cubicBezTo>
                    <a:lnTo>
                      <a:pt x="616" y="180"/>
                    </a:lnTo>
                    <a:cubicBezTo>
                      <a:pt x="648" y="133"/>
                      <a:pt x="648" y="70"/>
                      <a:pt x="616" y="38"/>
                    </a:cubicBezTo>
                    <a:cubicBezTo>
                      <a:pt x="599" y="12"/>
                      <a:pt x="572" y="1"/>
                      <a:pt x="543" y="1"/>
                    </a:cubicBezTo>
                    <a:close/>
                  </a:path>
                </a:pathLst>
              </a:custGeom>
              <a:solidFill>
                <a:srgbClr val="261D2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sp>
        <p:nvSpPr>
          <p:cNvPr id="2" name="Speech Bubble: Rectangle with Corners Rounded 1"/>
          <p:cNvSpPr/>
          <p:nvPr/>
        </p:nvSpPr>
        <p:spPr>
          <a:xfrm>
            <a:off x="362406" y="1419063"/>
            <a:ext cx="4201870" cy="2591672"/>
          </a:xfrm>
          <a:prstGeom prst="wedgeRoundRectCallout">
            <a:avLst>
              <a:gd name="adj1" fmla="val -1095"/>
              <a:gd name="adj2" fmla="val 62756"/>
              <a:gd name="adj3" fmla="val 16667"/>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000" dirty="0">
                <a:solidFill>
                  <a:sysClr val="windowText" lastClr="000000"/>
                </a:solidFill>
                <a:latin typeface="Comic Sans MS" panose="030F0702030302020204" pitchFamily="66" charset="0"/>
              </a:rPr>
              <a:t>Tet is one of the biggest traditional festivals in Vietnam. Tet usually starts at the end of January and ends in early February. People clean their houses and decorate them with colourful flowers.</a:t>
            </a:r>
            <a:endParaRPr lang="en-US" sz="2000" dirty="0">
              <a:solidFill>
                <a:sysClr val="windowText" lastClr="000000"/>
              </a:solidFill>
              <a:latin typeface="Comic Sans MS" panose="030F0702030302020204" pitchFamily="66" charset="0"/>
            </a:endParaRPr>
          </a:p>
        </p:txBody>
      </p:sp>
      <p:sp>
        <p:nvSpPr>
          <p:cNvPr id="7" name="Google Shape;8552;p56"/>
          <p:cNvSpPr/>
          <p:nvPr/>
        </p:nvSpPr>
        <p:spPr>
          <a:xfrm rot="10800000" flipH="1">
            <a:off x="91866" y="490403"/>
            <a:ext cx="7746476" cy="745053"/>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panose="020B0604020202020204"/>
              <a:buNone/>
              <a:defRPr/>
            </a:pPr>
            <a:endParaRPr kumimoji="0" sz="1400" b="0" i="0" u="none" strike="noStrike" kern="0" cap="none" spc="0" normalizeH="0" baseline="0" noProof="0" dirty="0">
              <a:ln>
                <a:noFill/>
              </a:ln>
              <a:solidFill>
                <a:srgbClr val="000000"/>
              </a:solidFill>
              <a:effectLst/>
              <a:uLnTx/>
              <a:uFillTx/>
              <a:cs typeface="Arial" panose="020B0604020202020204"/>
              <a:sym typeface="Arial" panose="020B0604020202020204"/>
            </a:endParaRPr>
          </a:p>
        </p:txBody>
      </p:sp>
      <p:sp>
        <p:nvSpPr>
          <p:cNvPr id="10" name="TextBox 9"/>
          <p:cNvSpPr txBox="1"/>
          <p:nvPr/>
        </p:nvSpPr>
        <p:spPr>
          <a:xfrm>
            <a:off x="333173" y="657012"/>
            <a:ext cx="6783275" cy="400110"/>
          </a:xfrm>
          <a:prstGeom prst="rect">
            <a:avLst/>
          </a:prstGeom>
          <a:noFill/>
        </p:spPr>
        <p:txBody>
          <a:bodyPr wrap="square" rtlCol="0">
            <a:spAutoFit/>
          </a:bodyPr>
          <a:lstStyle/>
          <a:p>
            <a:r>
              <a:rPr lang="vi-VN" sz="2000" dirty="0">
                <a:latin typeface="Comic Sans MS" panose="030F0702030302020204" pitchFamily="66" charset="0"/>
              </a:rPr>
              <a:t>Let’s draw about your favorite celebration. Then talk.</a:t>
            </a:r>
            <a:endParaRPr lang="en-US" sz="2000" dirty="0">
              <a:latin typeface="Comic Sans MS" panose="030F0702030302020204" pitchFamily="66" charset="0"/>
            </a:endParaRPr>
          </a:p>
        </p:txBody>
      </p:sp>
      <p:pic>
        <p:nvPicPr>
          <p:cNvPr id="8194" name="Picture 2" descr="Girl, Officer, Writ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7186" y="3972770"/>
            <a:ext cx="1776592" cy="275282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4" cstate="print"/>
          <a:stretch>
            <a:fillRect/>
          </a:stretch>
        </p:blipFill>
        <p:spPr>
          <a:xfrm>
            <a:off x="10322019" y="225742"/>
            <a:ext cx="1564144" cy="749977"/>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5" name="chimes.wav"/>
          </p:stSnd>
        </p:sndAc>
      </p:transition>
    </mc:Choice>
    <mc:Fallback>
      <p:transition spd="slow">
        <p:sndAc>
          <p:stSnd>
            <p:snd r:embed="rId5"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8196"/>
                                        </p:tgtEl>
                                        <p:attrNameLst>
                                          <p:attrName>style.visibility</p:attrName>
                                        </p:attrNameLst>
                                      </p:cBhvr>
                                      <p:to>
                                        <p:strVal val="visible"/>
                                      </p:to>
                                    </p:set>
                                    <p:animEffect transition="in" filter="wipe(down)">
                                      <p:cBhvr>
                                        <p:cTn id="10" dur="500"/>
                                        <p:tgtEl>
                                          <p:spTgt spid="819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sp>
        <p:nvSpPr>
          <p:cNvPr id="2" name="Rounded Rectangle 1"/>
          <p:cNvSpPr/>
          <p:nvPr/>
        </p:nvSpPr>
        <p:spPr>
          <a:xfrm>
            <a:off x="258404" y="161009"/>
            <a:ext cx="6296775" cy="373382"/>
          </a:xfrm>
          <a:prstGeom prst="roundRect">
            <a:avLst/>
          </a:prstGeom>
          <a:solidFill>
            <a:schemeClr val="accent1">
              <a:lumMod val="7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vi-VN" sz="3000" b="0" i="0" u="none" strike="noStrike" kern="1200" cap="none" spc="0" normalizeH="0" baseline="0" noProof="0" dirty="0">
                <a:ln>
                  <a:noFill/>
                </a:ln>
                <a:solidFill>
                  <a:srgbClr val="FFCD50">
                    <a:lumMod val="20000"/>
                    <a:lumOff val="80000"/>
                  </a:srgbClr>
                </a:solidFill>
                <a:effectLst/>
                <a:uLnTx/>
                <a:uFillTx/>
                <a:latin typeface="Comic Sans MS" panose="030F0702030302020204" pitchFamily="66" charset="0"/>
                <a:ea typeface="+mn-ea"/>
                <a:cs typeface="+mn-cs"/>
              </a:rPr>
              <a:t>Look, </a:t>
            </a:r>
            <a:r>
              <a:rPr kumimoji="0" lang="en-US" sz="3000" b="0" i="0" u="none" strike="noStrike" kern="1200" cap="none" spc="0" normalizeH="0" baseline="0" noProof="0" dirty="0">
                <a:ln>
                  <a:noFill/>
                </a:ln>
                <a:solidFill>
                  <a:srgbClr val="FFCD50">
                    <a:lumMod val="20000"/>
                    <a:lumOff val="80000"/>
                  </a:srgbClr>
                </a:solidFill>
                <a:effectLst/>
                <a:uLnTx/>
                <a:uFillTx/>
                <a:latin typeface="Comic Sans MS" panose="030F0702030302020204" pitchFamily="66" charset="0"/>
                <a:ea typeface="+mn-ea"/>
                <a:cs typeface="+mn-cs"/>
              </a:rPr>
              <a:t>fill in the missing letters.</a:t>
            </a:r>
            <a:endParaRPr kumimoji="0" lang="en-US" sz="3000" b="0" i="0" u="none" strike="noStrike" kern="1200" cap="none" spc="0" normalizeH="0" baseline="0" noProof="0" dirty="0">
              <a:ln>
                <a:noFill/>
              </a:ln>
              <a:solidFill>
                <a:srgbClr val="FFCD50">
                  <a:lumMod val="20000"/>
                  <a:lumOff val="80000"/>
                </a:srgbClr>
              </a:solidFill>
              <a:effectLst/>
              <a:uLnTx/>
              <a:uFillTx/>
              <a:latin typeface="Comic Sans MS" panose="030F0702030302020204" pitchFamily="66" charset="0"/>
              <a:ea typeface="+mn-ea"/>
              <a:cs typeface="+mn-cs"/>
            </a:endParaRPr>
          </a:p>
        </p:txBody>
      </p:sp>
      <p:pic>
        <p:nvPicPr>
          <p:cNvPr id="4" name="Picture 2" descr="Lửa, Lửa Trại, Đêm, Buổi Tối, Đốt Cháy"/>
          <p:cNvPicPr>
            <a:picLocks noChangeAspect="1" noChangeArrowheads="1"/>
          </p:cNvPicPr>
          <p:nvPr/>
        </p:nvPicPr>
        <p:blipFill rotWithShape="1">
          <a:blip r:embed="rId1">
            <a:extLst>
              <a:ext uri="{28A0092B-C50C-407E-A947-70E740481C1C}">
                <a14:useLocalDpi xmlns:a14="http://schemas.microsoft.com/office/drawing/2010/main" val="0"/>
              </a:ext>
            </a:extLst>
          </a:blip>
          <a:srcRect l="24733"/>
          <a:stretch>
            <a:fillRect/>
          </a:stretch>
        </p:blipFill>
        <p:spPr bwMode="auto">
          <a:xfrm>
            <a:off x="708743" y="791972"/>
            <a:ext cx="2292874" cy="234538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descr="A group of umbrellas in the sky&#10;&#10;Description automatically generated"/>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8743" y="3801739"/>
            <a:ext cx="2292873" cy="2345380"/>
          </a:xfrm>
          <a:prstGeom prst="rect">
            <a:avLst/>
          </a:prstGeom>
        </p:spPr>
      </p:pic>
      <p:sp>
        <p:nvSpPr>
          <p:cNvPr id="12" name="Rectangle: Rounded Corners 11"/>
          <p:cNvSpPr/>
          <p:nvPr/>
        </p:nvSpPr>
        <p:spPr>
          <a:xfrm>
            <a:off x="3144415" y="5452856"/>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err="1">
                <a:solidFill>
                  <a:srgbClr val="002060"/>
                </a:solidFill>
                <a:latin typeface="Comic Sans MS" panose="030F0702030302020204" pitchFamily="66" charset="0"/>
              </a:rPr>
              <a:t>colo_rf_l</a:t>
            </a:r>
            <a:endParaRPr lang="en-US" sz="3200" dirty="0">
              <a:solidFill>
                <a:srgbClr val="002060"/>
              </a:solidFill>
              <a:latin typeface="Comic Sans MS" panose="030F0702030302020204" pitchFamily="66" charset="0"/>
            </a:endParaRPr>
          </a:p>
        </p:txBody>
      </p:sp>
      <p:sp>
        <p:nvSpPr>
          <p:cNvPr id="13" name="Rectangle: Rounded Corners 12"/>
          <p:cNvSpPr/>
          <p:nvPr/>
        </p:nvSpPr>
        <p:spPr>
          <a:xfrm>
            <a:off x="3144415" y="2414795"/>
            <a:ext cx="2240602"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err="1">
                <a:solidFill>
                  <a:srgbClr val="002060"/>
                </a:solidFill>
                <a:latin typeface="Comic Sans MS" panose="030F0702030302020204" pitchFamily="66" charset="0"/>
              </a:rPr>
              <a:t>b_nfire</a:t>
            </a:r>
            <a:endParaRPr lang="en-US" sz="3200" dirty="0">
              <a:solidFill>
                <a:srgbClr val="002060"/>
              </a:solidFill>
              <a:latin typeface="Comic Sans MS" panose="030F0702030302020204" pitchFamily="66" charset="0"/>
            </a:endParaRPr>
          </a:p>
        </p:txBody>
      </p:sp>
      <p:sp>
        <p:nvSpPr>
          <p:cNvPr id="14" name="Rectangle: Rounded Corners 13"/>
          <p:cNvSpPr/>
          <p:nvPr/>
        </p:nvSpPr>
        <p:spPr>
          <a:xfrm>
            <a:off x="6184162" y="5475278"/>
            <a:ext cx="2487269"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err="1">
                <a:solidFill>
                  <a:srgbClr val="002060"/>
                </a:solidFill>
                <a:latin typeface="Comic Sans MS" panose="030F0702030302020204" pitchFamily="66" charset="0"/>
              </a:rPr>
              <a:t>c_l_bration</a:t>
            </a:r>
            <a:endParaRPr lang="en-US" sz="3200" dirty="0">
              <a:solidFill>
                <a:srgbClr val="002060"/>
              </a:solidFill>
              <a:latin typeface="Comic Sans MS" panose="030F0702030302020204" pitchFamily="66" charset="0"/>
            </a:endParaRPr>
          </a:p>
        </p:txBody>
      </p:sp>
      <p:pic>
        <p:nvPicPr>
          <p:cNvPr id="15" name="Picture 14" descr="A group of kids at a birthday party&#10;&#10;Description automatically generated"/>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40730" y="3780339"/>
            <a:ext cx="2694126" cy="2388181"/>
          </a:xfrm>
          <a:prstGeom prst="rect">
            <a:avLst/>
          </a:prstGeom>
        </p:spPr>
      </p:pic>
      <p:sp>
        <p:nvSpPr>
          <p:cNvPr id="20" name="Rectangle: Rounded Corners 19"/>
          <p:cNvSpPr/>
          <p:nvPr/>
        </p:nvSpPr>
        <p:spPr>
          <a:xfrm>
            <a:off x="6184161" y="2414795"/>
            <a:ext cx="2487269" cy="553999"/>
          </a:xfrm>
          <a:prstGeom prst="roundRect">
            <a:avLst/>
          </a:prstGeom>
          <a:solidFill>
            <a:srgbClr val="C1F1D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2060"/>
                </a:solidFill>
                <a:latin typeface="Comic Sans MS" panose="030F0702030302020204" pitchFamily="66" charset="0"/>
              </a:rPr>
              <a:t>_</a:t>
            </a:r>
            <a:r>
              <a:rPr lang="en-US" sz="3200" dirty="0" err="1">
                <a:solidFill>
                  <a:srgbClr val="002060"/>
                </a:solidFill>
                <a:latin typeface="Comic Sans MS" panose="030F0702030302020204" pitchFamily="66" charset="0"/>
              </a:rPr>
              <a:t>estival</a:t>
            </a:r>
            <a:endParaRPr lang="en-US" sz="3200" dirty="0">
              <a:solidFill>
                <a:srgbClr val="002060"/>
              </a:solidFill>
              <a:latin typeface="Comic Sans MS" panose="030F0702030302020204" pitchFamily="66" charset="0"/>
            </a:endParaRPr>
          </a:p>
        </p:txBody>
      </p:sp>
      <p:sp>
        <p:nvSpPr>
          <p:cNvPr id="27" name="Rectangle: Rounded Corners 26"/>
          <p:cNvSpPr/>
          <p:nvPr/>
        </p:nvSpPr>
        <p:spPr>
          <a:xfrm>
            <a:off x="3595818" y="2414794"/>
            <a:ext cx="668898" cy="55399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o</a:t>
            </a:r>
            <a:endParaRPr lang="en-US" sz="3200" dirty="0">
              <a:solidFill>
                <a:srgbClr val="FF0000"/>
              </a:solidFill>
              <a:latin typeface="Comic Sans MS" panose="030F0702030302020204" pitchFamily="66" charset="0"/>
            </a:endParaRPr>
          </a:p>
        </p:txBody>
      </p:sp>
      <p:sp>
        <p:nvSpPr>
          <p:cNvPr id="29" name="Rectangle: Rounded Corners 28"/>
          <p:cNvSpPr/>
          <p:nvPr/>
        </p:nvSpPr>
        <p:spPr>
          <a:xfrm>
            <a:off x="6495352" y="2414794"/>
            <a:ext cx="668898" cy="55399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f</a:t>
            </a:r>
            <a:endParaRPr lang="en-US" sz="3200" dirty="0">
              <a:solidFill>
                <a:srgbClr val="FF0000"/>
              </a:solidFill>
              <a:latin typeface="Comic Sans MS" panose="030F0702030302020204" pitchFamily="66" charset="0"/>
            </a:endParaRPr>
          </a:p>
        </p:txBody>
      </p:sp>
      <p:sp>
        <p:nvSpPr>
          <p:cNvPr id="30" name="Rectangle: Rounded Corners 29"/>
          <p:cNvSpPr/>
          <p:nvPr/>
        </p:nvSpPr>
        <p:spPr>
          <a:xfrm>
            <a:off x="3930267" y="5449442"/>
            <a:ext cx="668898" cy="55399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u</a:t>
            </a:r>
            <a:endParaRPr lang="en-US" sz="3200" dirty="0">
              <a:solidFill>
                <a:srgbClr val="FF0000"/>
              </a:solidFill>
              <a:latin typeface="Comic Sans MS" panose="030F0702030302020204" pitchFamily="66" charset="0"/>
            </a:endParaRPr>
          </a:p>
        </p:txBody>
      </p:sp>
      <p:sp>
        <p:nvSpPr>
          <p:cNvPr id="31" name="Rectangle: Rounded Corners 30"/>
          <p:cNvSpPr/>
          <p:nvPr/>
        </p:nvSpPr>
        <p:spPr>
          <a:xfrm>
            <a:off x="4599165" y="5446028"/>
            <a:ext cx="668898" cy="55399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u</a:t>
            </a:r>
            <a:endParaRPr lang="en-US" sz="3200" dirty="0">
              <a:solidFill>
                <a:srgbClr val="FF0000"/>
              </a:solidFill>
              <a:latin typeface="Comic Sans MS" panose="030F0702030302020204" pitchFamily="66" charset="0"/>
            </a:endParaRPr>
          </a:p>
        </p:txBody>
      </p:sp>
      <p:sp>
        <p:nvSpPr>
          <p:cNvPr id="1025" name="Rectangle: Rounded Corners 1024"/>
          <p:cNvSpPr/>
          <p:nvPr/>
        </p:nvSpPr>
        <p:spPr>
          <a:xfrm>
            <a:off x="6353461" y="5462226"/>
            <a:ext cx="668898" cy="55399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e</a:t>
            </a:r>
            <a:endParaRPr lang="en-US" sz="3200" dirty="0">
              <a:solidFill>
                <a:srgbClr val="FF0000"/>
              </a:solidFill>
              <a:latin typeface="Comic Sans MS" panose="030F0702030302020204" pitchFamily="66" charset="0"/>
            </a:endParaRPr>
          </a:p>
        </p:txBody>
      </p:sp>
      <p:sp>
        <p:nvSpPr>
          <p:cNvPr id="1026" name="Rectangle: Rounded Corners 1025"/>
          <p:cNvSpPr/>
          <p:nvPr/>
        </p:nvSpPr>
        <p:spPr>
          <a:xfrm>
            <a:off x="6726189" y="5475278"/>
            <a:ext cx="668898" cy="553999"/>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0000"/>
                </a:solidFill>
                <a:latin typeface="Comic Sans MS" panose="030F0702030302020204" pitchFamily="66" charset="0"/>
              </a:rPr>
              <a:t>e</a:t>
            </a:r>
            <a:endParaRPr lang="en-US" sz="3200" dirty="0">
              <a:solidFill>
                <a:srgbClr val="FF0000"/>
              </a:solidFill>
              <a:latin typeface="Comic Sans MS" panose="030F0702030302020204" pitchFamily="66" charset="0"/>
            </a:endParaRPr>
          </a:p>
        </p:txBody>
      </p:sp>
      <p:pic>
        <p:nvPicPr>
          <p:cNvPr id="1027" name="Picture 1026"/>
          <p:cNvPicPr>
            <a:picLocks noChangeAspect="1"/>
          </p:cNvPicPr>
          <p:nvPr/>
        </p:nvPicPr>
        <p:blipFill>
          <a:blip r:embed="rId4" cstate="print"/>
          <a:stretch>
            <a:fillRect/>
          </a:stretch>
        </p:blipFill>
        <p:spPr>
          <a:xfrm>
            <a:off x="10414555" y="45675"/>
            <a:ext cx="1564144" cy="749977"/>
          </a:xfrm>
          <a:prstGeom prst="rect">
            <a:avLst/>
          </a:prstGeom>
        </p:spPr>
      </p:pic>
      <p:pic>
        <p:nvPicPr>
          <p:cNvPr id="5" name="Picture 4"/>
          <p:cNvPicPr>
            <a:picLocks noChangeAspect="1"/>
          </p:cNvPicPr>
          <p:nvPr/>
        </p:nvPicPr>
        <p:blipFill rotWithShape="1">
          <a:blip r:embed="rId5">
            <a:extLst>
              <a:ext uri="{28A0092B-C50C-407E-A947-70E740481C1C}">
                <a14:useLocalDpi xmlns:a14="http://schemas.microsoft.com/office/drawing/2010/main" val="0"/>
              </a:ext>
            </a:extLst>
          </a:blip>
          <a:srcRect l="9835" r="11522"/>
          <a:stretch>
            <a:fillRect/>
          </a:stretch>
        </p:blipFill>
        <p:spPr>
          <a:xfrm>
            <a:off x="8799315" y="683104"/>
            <a:ext cx="2735541" cy="228568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p:sndAc>
          <p:stSnd>
            <p:snd r:embed="rId6" name="chimes.wav"/>
          </p:stSnd>
        </p:sndAc>
      </p:transition>
    </mc:Choice>
    <mc:Fallback>
      <p:transition spd="slow">
        <p:sndAc>
          <p:stSnd>
            <p:snd r:embed="rId6"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7" name="cashreg.wav"/>
                                        </p:tgtEl>
                                      </p:cMediaNode>
                                    </p:audio>
                                  </p:sub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7" name="cashreg.wav"/>
                                        </p:tgtEl>
                                      </p:cMediaNode>
                                    </p:audio>
                                  </p:subTnLst>
                                </p:cTn>
                              </p:par>
                              <p:par>
                                <p:cTn id="15" presetID="42"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7" name="cashreg.wav"/>
                                        </p:tgtEl>
                                      </p:cMediaNode>
                                    </p:audio>
                                  </p:subTnLst>
                                </p:cTn>
                              </p:par>
                              <p:par>
                                <p:cTn id="20" presetID="42" presetClass="entr" presetSubtype="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7" name="cashreg.wav"/>
                                        </p:tgtEl>
                                      </p:cMediaNode>
                                    </p:audio>
                                  </p:sub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1000"/>
                                        <p:tgtEl>
                                          <p:spTgt spid="27"/>
                                        </p:tgtEl>
                                      </p:cBhvr>
                                    </p:animEffect>
                                    <p:anim calcmode="lin" valueType="num">
                                      <p:cBhvr>
                                        <p:cTn id="30" dur="1000" fill="hold"/>
                                        <p:tgtEl>
                                          <p:spTgt spid="27"/>
                                        </p:tgtEl>
                                        <p:attrNameLst>
                                          <p:attrName>ppt_x</p:attrName>
                                        </p:attrNameLst>
                                      </p:cBhvr>
                                      <p:tavLst>
                                        <p:tav tm="0">
                                          <p:val>
                                            <p:strVal val="#ppt_x"/>
                                          </p:val>
                                        </p:tav>
                                        <p:tav tm="100000">
                                          <p:val>
                                            <p:strVal val="#ppt_x"/>
                                          </p:val>
                                        </p:tav>
                                      </p:tavLst>
                                    </p:anim>
                                    <p:anim calcmode="lin" valueType="num">
                                      <p:cBhvr>
                                        <p:cTn id="31" dur="1000" fill="hold"/>
                                        <p:tgtEl>
                                          <p:spTgt spid="2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6" name="chimes.wav"/>
                                        </p:tgtEl>
                                      </p:cMediaNode>
                                    </p:audio>
                                  </p:sub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6" name="chimes.wav"/>
                                        </p:tgtEl>
                                      </p:cMediaNode>
                                    </p:audio>
                                  </p:sub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1000"/>
                                        <p:tgtEl>
                                          <p:spTgt spid="30"/>
                                        </p:tgtEl>
                                      </p:cBhvr>
                                    </p:animEffect>
                                    <p:anim calcmode="lin" valueType="num">
                                      <p:cBhvr>
                                        <p:cTn id="44" dur="1000" fill="hold"/>
                                        <p:tgtEl>
                                          <p:spTgt spid="30"/>
                                        </p:tgtEl>
                                        <p:attrNameLst>
                                          <p:attrName>ppt_x</p:attrName>
                                        </p:attrNameLst>
                                      </p:cBhvr>
                                      <p:tavLst>
                                        <p:tav tm="0">
                                          <p:val>
                                            <p:strVal val="#ppt_x"/>
                                          </p:val>
                                        </p:tav>
                                        <p:tav tm="100000">
                                          <p:val>
                                            <p:strVal val="#ppt_x"/>
                                          </p:val>
                                        </p:tav>
                                      </p:tavLst>
                                    </p:anim>
                                    <p:anim calcmode="lin" valueType="num">
                                      <p:cBhvr>
                                        <p:cTn id="45" dur="100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1"/>
                                            </p:cond>
                                          </p:stCondLst>
                                          <p:endCondLst>
                                            <p:cond evt="onStopAudio" delay="0">
                                              <p:tgtEl>
                                                <p:sldTgt/>
                                              </p:tgtEl>
                                            </p:cond>
                                          </p:endCondLst>
                                        </p:cTn>
                                        <p:tgtEl>
                                          <p:sndTgt r:embed="rId6" name="chimes.wav"/>
                                        </p:tgtEl>
                                      </p:cMediaNode>
                                    </p:audio>
                                  </p:subTnLst>
                                </p:cTn>
                              </p:par>
                              <p:par>
                                <p:cTn id="46" presetID="42" presetClass="entr" presetSubtype="0" fill="hold" grpId="0"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6"/>
                                            </p:cond>
                                          </p:stCondLst>
                                          <p:endCondLst>
                                            <p:cond evt="onStopAudio" delay="0">
                                              <p:tgtEl>
                                                <p:sldTgt/>
                                              </p:tgtEl>
                                            </p:cond>
                                          </p:endCondLst>
                                        </p:cTn>
                                        <p:tgtEl>
                                          <p:sndTgt r:embed="rId6" name="chimes.wav"/>
                                        </p:tgtEl>
                                      </p:cMediaNode>
                                    </p:audio>
                                  </p:sub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1025"/>
                                        </p:tgtEl>
                                        <p:attrNameLst>
                                          <p:attrName>style.visibility</p:attrName>
                                        </p:attrNameLst>
                                      </p:cBhvr>
                                      <p:to>
                                        <p:strVal val="visible"/>
                                      </p:to>
                                    </p:set>
                                    <p:animEffect transition="in" filter="fade">
                                      <p:cBhvr>
                                        <p:cTn id="55" dur="1000"/>
                                        <p:tgtEl>
                                          <p:spTgt spid="1025"/>
                                        </p:tgtEl>
                                      </p:cBhvr>
                                    </p:animEffect>
                                    <p:anim calcmode="lin" valueType="num">
                                      <p:cBhvr>
                                        <p:cTn id="56" dur="1000" fill="hold"/>
                                        <p:tgtEl>
                                          <p:spTgt spid="1025"/>
                                        </p:tgtEl>
                                        <p:attrNameLst>
                                          <p:attrName>ppt_x</p:attrName>
                                        </p:attrNameLst>
                                      </p:cBhvr>
                                      <p:tavLst>
                                        <p:tav tm="0">
                                          <p:val>
                                            <p:strVal val="#ppt_x"/>
                                          </p:val>
                                        </p:tav>
                                        <p:tav tm="100000">
                                          <p:val>
                                            <p:strVal val="#ppt_x"/>
                                          </p:val>
                                        </p:tav>
                                      </p:tavLst>
                                    </p:anim>
                                    <p:anim calcmode="lin" valueType="num">
                                      <p:cBhvr>
                                        <p:cTn id="57" dur="1000" fill="hold"/>
                                        <p:tgtEl>
                                          <p:spTgt spid="10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3"/>
                                            </p:cond>
                                          </p:stCondLst>
                                          <p:endCondLst>
                                            <p:cond evt="onStopAudio" delay="0">
                                              <p:tgtEl>
                                                <p:sldTgt/>
                                              </p:tgtEl>
                                            </p:cond>
                                          </p:endCondLst>
                                        </p:cTn>
                                        <p:tgtEl>
                                          <p:sndTgt r:embed="rId6" name="chimes.wav"/>
                                        </p:tgtEl>
                                      </p:cMediaNode>
                                    </p:audio>
                                  </p:subTnLst>
                                </p:cTn>
                              </p:par>
                              <p:par>
                                <p:cTn id="58" presetID="42" presetClass="entr" presetSubtype="0" fill="hold" grpId="0" nodeType="withEffect">
                                  <p:stCondLst>
                                    <p:cond delay="0"/>
                                  </p:stCondLst>
                                  <p:childTnLst>
                                    <p:set>
                                      <p:cBhvr>
                                        <p:cTn id="59" dur="1" fill="hold">
                                          <p:stCondLst>
                                            <p:cond delay="0"/>
                                          </p:stCondLst>
                                        </p:cTn>
                                        <p:tgtEl>
                                          <p:spTgt spid="1026"/>
                                        </p:tgtEl>
                                        <p:attrNameLst>
                                          <p:attrName>style.visibility</p:attrName>
                                        </p:attrNameLst>
                                      </p:cBhvr>
                                      <p:to>
                                        <p:strVal val="visible"/>
                                      </p:to>
                                    </p:set>
                                    <p:animEffect transition="in" filter="fade">
                                      <p:cBhvr>
                                        <p:cTn id="60" dur="1000"/>
                                        <p:tgtEl>
                                          <p:spTgt spid="1026"/>
                                        </p:tgtEl>
                                      </p:cBhvr>
                                    </p:animEffect>
                                    <p:anim calcmode="lin" valueType="num">
                                      <p:cBhvr>
                                        <p:cTn id="61" dur="1000" fill="hold"/>
                                        <p:tgtEl>
                                          <p:spTgt spid="1026"/>
                                        </p:tgtEl>
                                        <p:attrNameLst>
                                          <p:attrName>ppt_x</p:attrName>
                                        </p:attrNameLst>
                                      </p:cBhvr>
                                      <p:tavLst>
                                        <p:tav tm="0">
                                          <p:val>
                                            <p:strVal val="#ppt_x"/>
                                          </p:val>
                                        </p:tav>
                                        <p:tav tm="100000">
                                          <p:val>
                                            <p:strVal val="#ppt_x"/>
                                          </p:val>
                                        </p:tav>
                                      </p:tavLst>
                                    </p:anim>
                                    <p:anim calcmode="lin" valueType="num">
                                      <p:cBhvr>
                                        <p:cTn id="62" dur="1000" fill="hold"/>
                                        <p:tgtEl>
                                          <p:spTgt spid="1026"/>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8"/>
                                            </p:cond>
                                          </p:stCondLst>
                                          <p:endCondLst>
                                            <p:cond evt="onStopAudio" delay="0">
                                              <p:tgtEl>
                                                <p:sldTgt/>
                                              </p:tgtEl>
                                            </p:cond>
                                          </p:endCondLst>
                                        </p:cTn>
                                        <p:tgtEl>
                                          <p:sndTgt r:embed="rId6"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20" grpId="0" animBg="1"/>
      <p:bldP spid="27" grpId="0" animBg="1"/>
      <p:bldP spid="29" grpId="0" animBg="1"/>
      <p:bldP spid="30" grpId="0" animBg="1"/>
      <p:bldP spid="31" grpId="0" animBg="1"/>
      <p:bldP spid="1025" grpId="0" animBg="1"/>
      <p:bldP spid="1026" grpId="0" animBg="1"/>
    </p:bldLst>
  </p:timing>
</p:sld>
</file>

<file path=ppt/tags/tag1.xml><?xml version="1.0" encoding="utf-8"?>
<p:tagLst xmlns:p="http://schemas.openxmlformats.org/presentationml/2006/main">
  <p:tag name="GENSWF_SLIDE_UID" val="{19B5596D-161E-4C94-845E-57BA94ABC6EC}:258"/>
</p:tagLst>
</file>

<file path=ppt/theme/theme1.xml><?xml version="1.0" encoding="utf-8"?>
<a:theme xmlns:a="http://schemas.openxmlformats.org/drawingml/2006/main" name="Traditional Games in Spain by Slidesgo">
  <a:themeElements>
    <a:clrScheme name="Simple Light">
      <a:dk1>
        <a:srgbClr val="191919"/>
      </a:dk1>
      <a:lt1>
        <a:srgbClr val="FFFFFF"/>
      </a:lt1>
      <a:dk2>
        <a:srgbClr val="EEEBD5"/>
      </a:dk2>
      <a:lt2>
        <a:srgbClr val="75ADA5"/>
      </a:lt2>
      <a:accent1>
        <a:srgbClr val="C35041"/>
      </a:accent1>
      <a:accent2>
        <a:srgbClr val="E9C831"/>
      </a:accent2>
      <a:accent3>
        <a:srgbClr val="E08C97"/>
      </a:accent3>
      <a:accent4>
        <a:srgbClr val="C293B6"/>
      </a:accent4>
      <a:accent5>
        <a:srgbClr val="E6924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Elementary Activities to Celebrate Japanese Culture Day by Slidesgo">
  <a:themeElements>
    <a:clrScheme name="Simple Light">
      <a:dk1>
        <a:srgbClr val="191919"/>
      </a:dk1>
      <a:lt1>
        <a:srgbClr val="FFFFFF"/>
      </a:lt1>
      <a:dk2>
        <a:srgbClr val="89DFF5"/>
      </a:dk2>
      <a:lt2>
        <a:srgbClr val="99D465"/>
      </a:lt2>
      <a:accent1>
        <a:srgbClr val="FF3A5F"/>
      </a:accent1>
      <a:accent2>
        <a:srgbClr val="FFDB7D"/>
      </a:accent2>
      <a:accent3>
        <a:srgbClr val="779FD1"/>
      </a:accent3>
      <a:accent4>
        <a:srgbClr val="FFAA45"/>
      </a:accent4>
      <a:accent5>
        <a:srgbClr val="FF6997"/>
      </a:accent5>
      <a:accent6>
        <a:srgbClr val="B9694A"/>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Kawaii Food Vocabulary for Pre-K">
  <a:themeElements>
    <a:clrScheme name="Simple Light">
      <a:dk1>
        <a:srgbClr val="182648"/>
      </a:dk1>
      <a:lt1>
        <a:srgbClr val="E0A882"/>
      </a:lt1>
      <a:dk2>
        <a:srgbClr val="F9C9C9"/>
      </a:dk2>
      <a:lt2>
        <a:srgbClr val="FFCD6C"/>
      </a:lt2>
      <a:accent1>
        <a:srgbClr val="FFFFFF"/>
      </a:accent1>
      <a:accent2>
        <a:srgbClr val="FC6F87"/>
      </a:accent2>
      <a:accent3>
        <a:srgbClr val="C2CC89"/>
      </a:accent3>
      <a:accent4>
        <a:srgbClr val="DBE4F8"/>
      </a:accent4>
      <a:accent5>
        <a:srgbClr val="A5A6C9"/>
      </a:accent5>
      <a:accent6>
        <a:srgbClr val="FFF3DD"/>
      </a:accent6>
      <a:hlink>
        <a:srgbClr val="18274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English for Business &amp; Management Workshop by Slidesgo">
  <a:themeElements>
    <a:clrScheme name="Simple Light">
      <a:dk1>
        <a:srgbClr val="2C3045"/>
      </a:dk1>
      <a:lt1>
        <a:srgbClr val="FFFFFF"/>
      </a:lt1>
      <a:dk2>
        <a:srgbClr val="FFB462"/>
      </a:dk2>
      <a:lt2>
        <a:srgbClr val="2D8CB5"/>
      </a:lt2>
      <a:accent1>
        <a:srgbClr val="F28749"/>
      </a:accent1>
      <a:accent2>
        <a:srgbClr val="FFCD50"/>
      </a:accent2>
      <a:accent3>
        <a:srgbClr val="71BDDA"/>
      </a:accent3>
      <a:accent4>
        <a:srgbClr val="F54F4F"/>
      </a:accent4>
      <a:accent5>
        <a:srgbClr val="5EBEA7"/>
      </a:accent5>
      <a:accent6>
        <a:srgbClr val="FFFFFF"/>
      </a:accent6>
      <a:hlink>
        <a:srgbClr val="2C304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It's Springtime! MK Plan by Slidesgo">
  <a:themeElements>
    <a:clrScheme name="Simple Light">
      <a:dk1>
        <a:srgbClr val="FFFFFF"/>
      </a:dk1>
      <a:lt1>
        <a:srgbClr val="261D2A"/>
      </a:lt1>
      <a:dk2>
        <a:srgbClr val="4597CE"/>
      </a:dk2>
      <a:lt2>
        <a:srgbClr val="A9CF54"/>
      </a:lt2>
      <a:accent1>
        <a:srgbClr val="EDD674"/>
      </a:accent1>
      <a:accent2>
        <a:srgbClr val="F7AE54"/>
      </a:accent2>
      <a:accent3>
        <a:srgbClr val="F088A2"/>
      </a:accent3>
      <a:accent4>
        <a:srgbClr val="CA5673"/>
      </a:accent4>
      <a:accent5>
        <a:srgbClr val="A56D96"/>
      </a:accent5>
      <a:accent6>
        <a:srgbClr val="89B542"/>
      </a:accent6>
      <a:hlink>
        <a:srgbClr val="261D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P.E. Subject for Middle School - 6th Grade: Sports &amp; Games by Slidesgo">
  <a:themeElements>
    <a:clrScheme name="Simple Light">
      <a:dk1>
        <a:srgbClr val="241826"/>
      </a:dk1>
      <a:lt1>
        <a:srgbClr val="FFFFFF"/>
      </a:lt1>
      <a:dk2>
        <a:srgbClr val="EA942B"/>
      </a:dk2>
      <a:lt2>
        <a:srgbClr val="F5D550"/>
      </a:lt2>
      <a:accent1>
        <a:srgbClr val="DE5344"/>
      </a:accent1>
      <a:accent2>
        <a:srgbClr val="E15C7A"/>
      </a:accent2>
      <a:accent3>
        <a:srgbClr val="E5859B"/>
      </a:accent3>
      <a:accent4>
        <a:srgbClr val="01A7CF"/>
      </a:accent4>
      <a:accent5>
        <a:srgbClr val="C9E0E6"/>
      </a:accent5>
      <a:accent6>
        <a:srgbClr val="E7E8ED"/>
      </a:accent6>
      <a:hlink>
        <a:srgbClr val="24182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2015</Words>
  <Application>WPS Presentation</Application>
  <PresentationFormat>Widescreen</PresentationFormat>
  <Paragraphs>140</Paragraphs>
  <Slides>11</Slides>
  <Notes>16</Notes>
  <HiddenSlides>0</HiddenSlides>
  <MMClips>31</MMClips>
  <ScaleCrop>false</ScaleCrop>
  <HeadingPairs>
    <vt:vector size="6" baseType="variant">
      <vt:variant>
        <vt:lpstr>已用的字体</vt:lpstr>
      </vt:variant>
      <vt:variant>
        <vt:i4>32</vt:i4>
      </vt:variant>
      <vt:variant>
        <vt:lpstr>主题</vt:lpstr>
      </vt:variant>
      <vt:variant>
        <vt:i4>6</vt:i4>
      </vt:variant>
      <vt:variant>
        <vt:lpstr>幻灯片标题</vt:lpstr>
      </vt:variant>
      <vt:variant>
        <vt:i4>11</vt:i4>
      </vt:variant>
    </vt:vector>
  </HeadingPairs>
  <TitlesOfParts>
    <vt:vector size="49" baseType="lpstr">
      <vt:lpstr>Arial</vt:lpstr>
      <vt:lpstr>SimSun</vt:lpstr>
      <vt:lpstr>Wingdings</vt:lpstr>
      <vt:lpstr>Delius</vt:lpstr>
      <vt:lpstr>Segoe Print</vt:lpstr>
      <vt:lpstr>Source Sans 3</vt:lpstr>
      <vt:lpstr>Arial</vt:lpstr>
      <vt:lpstr>Bebas Neue</vt:lpstr>
      <vt:lpstr>Chewy</vt:lpstr>
      <vt:lpstr>Baloo 2</vt:lpstr>
      <vt:lpstr>Gaegu</vt:lpstr>
      <vt:lpstr>Open Sans</vt:lpstr>
      <vt:lpstr>PT Sans</vt:lpstr>
      <vt:lpstr>Didact Gothic</vt:lpstr>
      <vt:lpstr>Barlow Medium</vt:lpstr>
      <vt:lpstr>Barlow</vt:lpstr>
      <vt:lpstr>Changa One</vt:lpstr>
      <vt:lpstr>Russo One</vt:lpstr>
      <vt:lpstr>Catamaran</vt:lpstr>
      <vt:lpstr>Roboto</vt:lpstr>
      <vt:lpstr>Times New Roman</vt:lpstr>
      <vt:lpstr>Montserrat</vt:lpstr>
      <vt:lpstr>Nunito</vt:lpstr>
      <vt:lpstr>Comic Sans MS</vt:lpstr>
      <vt:lpstr>Comic Sans MS</vt:lpstr>
      <vt:lpstr>Microsoft YaHei</vt:lpstr>
      <vt:lpstr>Arial Unicode MS</vt:lpstr>
      <vt:lpstr>Calibri</vt:lpstr>
      <vt:lpstr>BIZ UDPGothic</vt:lpstr>
      <vt:lpstr>Yu Gothic UI Semilight</vt:lpstr>
      <vt:lpstr>黑体</vt:lpstr>
      <vt:lpstr>Calibri</vt:lpstr>
      <vt:lpstr>Traditional Games in Spain by Slidesgo</vt:lpstr>
      <vt:lpstr>Elementary Activities to Celebrate Japanese Culture Day by Slidesgo</vt:lpstr>
      <vt:lpstr>Kawaii Food Vocabulary for Pre-K</vt:lpstr>
      <vt:lpstr>English for Business &amp; Management Workshop by Slidesgo</vt:lpstr>
      <vt:lpstr>It's Springtime! MK Plan by Slidesgo</vt:lpstr>
      <vt:lpstr>P.E. Subject for Middle School - 6th Grade: Sports &amp; Games by Slidesgo</vt:lpstr>
      <vt:lpstr>PowerPoint 演示文稿</vt:lpstr>
      <vt:lpstr>`</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Roxy Dâu</dc:creator>
  <cp:lastModifiedBy>Việt Anh Nguyễn</cp:lastModifiedBy>
  <cp:revision>187</cp:revision>
  <dcterms:created xsi:type="dcterms:W3CDTF">2023-12-16T10:48:00Z</dcterms:created>
  <dcterms:modified xsi:type="dcterms:W3CDTF">2024-11-19T15:44:43Z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AC5B2F8B192F4878B6BC9E1B3F3AA6B8_12</vt:lpwstr>
  </property>
  <property fmtid="{D5CDD505-2E9C-101B-9397-08002B2CF9AE}" pid="3" name="KSOProductBuildVer">
    <vt:lpwstr>1033-12.2.0.18911</vt:lpwstr>
  </property>
</Properties>
</file>