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94" r:id="rId3"/>
    <p:sldMasterId id="2147483706" r:id="rId4"/>
  </p:sldMasterIdLst>
  <p:notesMasterIdLst>
    <p:notesMasterId r:id="rId27"/>
  </p:notesMasterIdLst>
  <p:sldIdLst>
    <p:sldId id="330" r:id="rId5"/>
    <p:sldId id="257" r:id="rId6"/>
    <p:sldId id="259" r:id="rId7"/>
    <p:sldId id="258" r:id="rId8"/>
    <p:sldId id="260" r:id="rId9"/>
    <p:sldId id="261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8" r:id="rId21"/>
    <p:sldId id="280" r:id="rId22"/>
    <p:sldId id="281" r:id="rId23"/>
    <p:sldId id="279" r:id="rId24"/>
    <p:sldId id="336" r:id="rId25"/>
    <p:sldId id="32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PC" initials="AP" lastIdx="1" clrIdx="0">
    <p:extLst>
      <p:ext uri="{19B8F6BF-5375-455C-9EA6-DF929625EA0E}">
        <p15:presenceInfo xmlns:p15="http://schemas.microsoft.com/office/powerpoint/2012/main" userId="ADMIN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FF"/>
    <a:srgbClr val="FBE0CD"/>
    <a:srgbClr val="C9ECFC"/>
    <a:srgbClr val="F09D55"/>
    <a:srgbClr val="F4B161"/>
    <a:srgbClr val="F6C273"/>
    <a:srgbClr val="E16F4B"/>
    <a:srgbClr val="FF6600"/>
    <a:srgbClr val="FF3300"/>
    <a:srgbClr val="AE4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>
        <p:scale>
          <a:sx n="61" d="100"/>
          <a:sy n="61" d="100"/>
        </p:scale>
        <p:origin x="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phu" userId="4f8c89722744a1aa" providerId="LiveId" clId="{4B111E0A-2460-49AE-8896-D289CBB81401}"/>
    <pc:docChg chg="custSel modSld">
      <pc:chgData name="tran phu" userId="4f8c89722744a1aa" providerId="LiveId" clId="{4B111E0A-2460-49AE-8896-D289CBB81401}" dt="2024-06-17T18:13:52.742" v="0" actId="478"/>
      <pc:docMkLst>
        <pc:docMk/>
      </pc:docMkLst>
      <pc:sldChg chg="delSp mod">
        <pc:chgData name="tran phu" userId="4f8c89722744a1aa" providerId="LiveId" clId="{4B111E0A-2460-49AE-8896-D289CBB81401}" dt="2024-06-17T18:13:52.742" v="0" actId="478"/>
        <pc:sldMkLst>
          <pc:docMk/>
          <pc:sldMk cId="1018716290" sldId="329"/>
        </pc:sldMkLst>
        <pc:spChg chg="del">
          <ac:chgData name="tran phu" userId="4f8c89722744a1aa" providerId="LiveId" clId="{4B111E0A-2460-49AE-8896-D289CBB81401}" dt="2024-06-17T18:13:52.742" v="0" actId="478"/>
          <ac:spMkLst>
            <pc:docMk/>
            <pc:sldMk cId="1018716290" sldId="329"/>
            <ac:spMk id="2" creationId="{F34D066D-BB32-4754-B847-7C497E54C1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499CA-987A-48C5-8FCA-E0755F0E9F2B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DAE3-3E07-4AA6-887B-88C587F1C14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40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26E9-BA50-4893-B7F7-ACCB63D49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FD105-074F-4F17-B68A-30751809F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8C916-5D46-4283-A4C2-6655A095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AAF0E-6324-47C7-B00D-FDAD2C68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70795-1E88-4FEB-B546-1AF7405C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496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32B5-D96B-472B-B1A7-86689598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6113B-7EEB-404E-A962-B69F90E86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DEA4F-A816-493F-B6C1-252B89BF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BD893-0A1C-4F14-8F3A-0CC95387F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A9925-1BB8-407B-915D-B01AF654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578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6D27C-19CF-4B55-AC30-63FB37703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79827-5D97-48DB-BB88-E889F0EB9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DE181-5848-48DB-9891-C79042DE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AA93F-7FFE-4932-AB0A-11913475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D53F-0160-4D06-B291-C1EAC2DD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730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4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0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9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4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53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2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AAA9-F372-422E-A7F8-AC72E07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CFF4-58E0-4229-8F9C-0B01A7A8A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0C974-A5A3-4503-A15E-1D3E2604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91662-2F47-4C33-A6D0-36C7FA205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C2D4-317A-44D4-87AB-D6A8852C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8887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3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41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56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48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3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0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45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ADB9-E3CA-4565-BE9D-1AD32E51B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A41EE-CCDC-459A-8BC4-09FE5B6B4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7EF8F-DBC7-4E3D-A947-A1C98319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55375-2E51-4F86-B773-D00DFEDD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FE04-EA35-434B-97C9-61192036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944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3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5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5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9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0926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53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62446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09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7417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694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96538-B08C-4F98-8A23-9A40A81F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142A9-6AC2-44E1-82D5-5D96EA68C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FB6F9-5AFE-4185-ADB9-6C160B67D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1164D-70E8-46C3-83C0-E35B5DA2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9425C-7157-4C63-B7E4-8141EA1E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B1519-7D0D-4BA3-9FED-6E4BFED4C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41379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6640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2611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9484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8864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0294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480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453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8851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733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300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F4564-F681-4CBD-9748-C8D7E6EF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87B88-D544-454E-BC43-5BD89AC5A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D1B67-7F03-4C75-A504-1E3447A0E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CD265-6DF4-41D8-A8CE-805731CC3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4E911-D35E-43C0-89B7-5C0455340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6E3E9-2CDC-4A41-88CA-269320FC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6CE04-6110-4C95-9CD6-D43623E2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121D2-6A62-41D8-A752-097138BC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0734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4904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7986-21C6-4771-A62B-C9E06011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3E1AD-7ACE-4C80-91A9-1CCC8CD2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B73BC-B90D-4936-AC1A-7809CB34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B29CF-95AE-4599-842C-078EEFCE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525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CBE18-8E30-411D-84FE-CFD3A7D7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6B0A9F-6888-431C-B10C-AB5CE880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ACBDC-BC15-4726-B5B5-ABE82BD2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40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BF0F-94A4-4EF4-8DDC-E26A58AF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6C59-4BE0-4B9E-B87A-D21C8A3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29F20-9C2A-45E4-901E-6353FF0D3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2F436-3C7F-4C4D-8A77-BB836CA2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50074-B1B4-41B7-AE27-3F0B8D05B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278C-BE79-4663-BD38-4694DA9F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085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1784-593D-4477-8551-360FFABC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AB6AC-9E87-47A8-8FFD-70DB6228A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C8519-6FFB-4603-A2E9-5AD684AB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48766-6041-4AEC-8BB8-0562C952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BEACE-C552-415C-A74F-B7968CBF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83EDB-8262-4301-BC69-A849AC6E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17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48F9-7587-4FF7-AC98-4169ED5F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2B8E0-C87F-4094-AE41-9B4FFDDAD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91FC9-3824-4B6C-96EC-78E60F1F9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9298-BE62-4F76-890A-CD0D74B02C2E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D688F-D87D-452B-A568-67860A7F0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81E14-2316-4F5B-8342-8D169B3CE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200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189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18/9/2024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510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653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audio" Target="NUL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jpe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jpe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jpe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481B008-DD66-48A0-9B40-588031C3B4D4}"/>
              </a:ext>
            </a:extLst>
          </p:cNvPr>
          <p:cNvSpPr/>
          <p:nvPr/>
        </p:nvSpPr>
        <p:spPr>
          <a:xfrm>
            <a:off x="468608" y="2215731"/>
            <a:ext cx="11454999" cy="2584989"/>
          </a:xfrm>
          <a:prstGeom prst="rect">
            <a:avLst/>
          </a:prstGeom>
          <a:solidFill>
            <a:srgbClr val="F09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E35F8-B276-4C3E-927A-9372D5862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1" y="2375483"/>
            <a:ext cx="11113792" cy="2296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8DC45-3570-477A-863C-695657CD0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b="70155"/>
          <a:stretch/>
        </p:blipFill>
        <p:spPr>
          <a:xfrm rot="2731250">
            <a:off x="-101092" y="3578759"/>
            <a:ext cx="2143760" cy="12383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563E4B-FE8B-4AC5-9369-260832B6F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b="70155"/>
          <a:stretch/>
        </p:blipFill>
        <p:spPr>
          <a:xfrm rot="2731250">
            <a:off x="10349547" y="1683671"/>
            <a:ext cx="2143760" cy="123834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76E62E0-1EF5-4393-A642-0431D8B6AFC9}"/>
              </a:ext>
            </a:extLst>
          </p:cNvPr>
          <p:cNvSpPr/>
          <p:nvPr/>
        </p:nvSpPr>
        <p:spPr>
          <a:xfrm>
            <a:off x="2419490" y="1070536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Complete the box below</a:t>
            </a:r>
          </a:p>
        </p:txBody>
      </p:sp>
      <p:pic>
        <p:nvPicPr>
          <p:cNvPr id="2054" name="Picture 6" descr="Tux, Thiên Nhiên, Thú Vật, Chim, Sách">
            <a:extLst>
              <a:ext uri="{FF2B5EF4-FFF2-40B4-BE49-F238E27FC236}">
                <a16:creationId xmlns:a16="http://schemas.microsoft.com/office/drawing/2014/main" id="{168BE9BD-FA8C-4D61-9C6B-FBCB3CDF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44" y="4465707"/>
            <a:ext cx="2187402" cy="22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Tux, Thiên Nhiên, Thú Vật, Chim, Sách">
            <a:extLst>
              <a:ext uri="{FF2B5EF4-FFF2-40B4-BE49-F238E27FC236}">
                <a16:creationId xmlns:a16="http://schemas.microsoft.com/office/drawing/2014/main" id="{4BBAE2AC-480C-4950-A571-9A40D604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8234" y="5211673"/>
            <a:ext cx="1460171" cy="14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F9C9A7-2D90-449D-891E-FA0BAD23C93B}"/>
              </a:ext>
            </a:extLst>
          </p:cNvPr>
          <p:cNvSpPr/>
          <p:nvPr/>
        </p:nvSpPr>
        <p:spPr>
          <a:xfrm>
            <a:off x="5577840" y="3545841"/>
            <a:ext cx="1691431" cy="964948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slowly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2311FE-5E50-44E9-B9AF-8A3948876479}"/>
              </a:ext>
            </a:extLst>
          </p:cNvPr>
          <p:cNvSpPr/>
          <p:nvPr/>
        </p:nvSpPr>
        <p:spPr>
          <a:xfrm>
            <a:off x="7090171" y="3712315"/>
            <a:ext cx="1796685" cy="660149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happily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1155A22-C34D-482D-8478-C083CE700190}"/>
              </a:ext>
            </a:extLst>
          </p:cNvPr>
          <p:cNvSpPr/>
          <p:nvPr/>
        </p:nvSpPr>
        <p:spPr>
          <a:xfrm>
            <a:off x="8549570" y="3548882"/>
            <a:ext cx="2006391" cy="964948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loudly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0E32989-1D6E-4D5E-A6FB-DE6815EBFD18}"/>
              </a:ext>
            </a:extLst>
          </p:cNvPr>
          <p:cNvSpPr/>
          <p:nvPr/>
        </p:nvSpPr>
        <p:spPr>
          <a:xfrm>
            <a:off x="10002518" y="3525851"/>
            <a:ext cx="2006391" cy="964948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quickly</a:t>
            </a:r>
          </a:p>
        </p:txBody>
      </p:sp>
    </p:spTree>
    <p:extLst>
      <p:ext uri="{BB962C8B-B14F-4D97-AF65-F5344CB8AC3E}">
        <p14:creationId xmlns:p14="http://schemas.microsoft.com/office/powerpoint/2010/main" val="368468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829513" y="1792971"/>
            <a:ext cx="6714212" cy="45650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Pengidap diabetes perlu rutin lakukan aktivitas fisik.">
            <a:extLst>
              <a:ext uri="{FF2B5EF4-FFF2-40B4-BE49-F238E27FC236}">
                <a16:creationId xmlns:a16="http://schemas.microsoft.com/office/drawing/2014/main" id="{8106A7CB-396F-4116-9336-9CFF80FA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79" y="2125692"/>
            <a:ext cx="5999480" cy="3223233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1E29FE-F90D-4E9B-8572-6C32278F4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183" y="5479416"/>
            <a:ext cx="4220164" cy="6573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22805D-9136-4E96-A7DD-4777BB3B8A7B}"/>
              </a:ext>
            </a:extLst>
          </p:cNvPr>
          <p:cNvSpPr/>
          <p:nvPr/>
        </p:nvSpPr>
        <p:spPr>
          <a:xfrm>
            <a:off x="3098800" y="3714333"/>
            <a:ext cx="1636137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46BA12-3456-42CE-A95C-AC022330D3CA}"/>
              </a:ext>
            </a:extLst>
          </p:cNvPr>
          <p:cNvSpPr/>
          <p:nvPr/>
        </p:nvSpPr>
        <p:spPr>
          <a:xfrm>
            <a:off x="7330015" y="3802714"/>
            <a:ext cx="1320199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Nam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31872" y="1616394"/>
            <a:ext cx="485217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run quickly?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704080"/>
            <a:ext cx="4732237" cy="729616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Nam can run quickly.</a:t>
            </a:r>
          </a:p>
        </p:txBody>
      </p:sp>
    </p:spTree>
    <p:extLst>
      <p:ext uri="{BB962C8B-B14F-4D97-AF65-F5344CB8AC3E}">
        <p14:creationId xmlns:p14="http://schemas.microsoft.com/office/powerpoint/2010/main" val="23489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826800" y="1690688"/>
            <a:ext cx="6226532" cy="45650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B2168-1C8F-4064-BBBB-DA9647778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55" y="2026454"/>
            <a:ext cx="5541021" cy="33252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704080"/>
            <a:ext cx="4732237" cy="729616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Mia can sing loudly.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31872" y="1616394"/>
            <a:ext cx="485217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sing loudly?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A41A38-147E-48D7-A14C-C48C6DFABC98}"/>
              </a:ext>
            </a:extLst>
          </p:cNvPr>
          <p:cNvSpPr/>
          <p:nvPr/>
        </p:nvSpPr>
        <p:spPr>
          <a:xfrm>
            <a:off x="3710199" y="4030328"/>
            <a:ext cx="1128139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Mia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486893-A08C-4221-9165-E8871320E7F5}"/>
              </a:ext>
            </a:extLst>
          </p:cNvPr>
          <p:cNvSpPr/>
          <p:nvPr/>
        </p:nvSpPr>
        <p:spPr>
          <a:xfrm>
            <a:off x="7495921" y="3707345"/>
            <a:ext cx="1557410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C15AA-75E4-4CD6-A1D0-FD77AA005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169" y="5514291"/>
            <a:ext cx="4267796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529840" y="1616394"/>
            <a:ext cx="6499345" cy="46564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174C0-CDBD-412C-A06A-53676728C99F}"/>
              </a:ext>
            </a:extLst>
          </p:cNvPr>
          <p:cNvSpPr/>
          <p:nvPr/>
        </p:nvSpPr>
        <p:spPr>
          <a:xfrm>
            <a:off x="2819400" y="1996440"/>
            <a:ext cx="5903088" cy="35042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Ai Được Tạo Ra, Chim Cánh Cụt, Nam Cực">
            <a:extLst>
              <a:ext uri="{FF2B5EF4-FFF2-40B4-BE49-F238E27FC236}">
                <a16:creationId xmlns:a16="http://schemas.microsoft.com/office/drawing/2014/main" id="{E4DAAFF3-9E1F-470E-9064-1FFBF02DD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57" b="91084" l="19908" r="43159">
                        <a14:backgroundMark x1="21797" y1="40766" x2="21797" y2="40766"/>
                        <a14:backgroundMark x1="25391" y1="39672" x2="25391" y2="39672"/>
                        <a14:backgroundMark x1="25391" y1="39672" x2="25391" y2="39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2" t="10842" r="53934"/>
          <a:stretch/>
        </p:blipFill>
        <p:spPr bwMode="auto">
          <a:xfrm flipH="1">
            <a:off x="6580412" y="2285439"/>
            <a:ext cx="2096356" cy="36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704080"/>
            <a:ext cx="4732237" cy="729616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Parrots can fly well.</a:t>
            </a:r>
          </a:p>
        </p:txBody>
      </p:sp>
      <p:pic>
        <p:nvPicPr>
          <p:cNvPr id="5128" name="Picture 8" descr="Con Vẹt, Vẹt Đuôi Dài, Chim">
            <a:extLst>
              <a:ext uri="{FF2B5EF4-FFF2-40B4-BE49-F238E27FC236}">
                <a16:creationId xmlns:a16="http://schemas.microsoft.com/office/drawing/2014/main" id="{327C8AE4-80CB-46B1-B316-EAE0D30A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2" y="2370696"/>
            <a:ext cx="3662680" cy="23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49611" y="1357337"/>
            <a:ext cx="5953070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Which animal can fly well?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9C821-2B79-4EDD-864A-E6F571CEE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094" y="5649145"/>
            <a:ext cx="5487166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529840" y="1616394"/>
            <a:ext cx="6499345" cy="46564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F6BC7-AAD1-4158-8A04-1FC64FD479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17871" r="15939" b="7809"/>
          <a:stretch/>
        </p:blipFill>
        <p:spPr>
          <a:xfrm>
            <a:off x="2876042" y="1935481"/>
            <a:ext cx="5782217" cy="34982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49610" y="1357337"/>
            <a:ext cx="701185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build things carefully?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236481"/>
            <a:ext cx="4732237" cy="1005125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Anna 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can build things carefully.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9C41B-B1C3-4718-96F4-55ECC0C02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522" y="5561623"/>
            <a:ext cx="5887272" cy="52394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C8CF6B-728A-4A20-8075-70F9DA14D8BC}"/>
              </a:ext>
            </a:extLst>
          </p:cNvPr>
          <p:cNvSpPr/>
          <p:nvPr/>
        </p:nvSpPr>
        <p:spPr>
          <a:xfrm>
            <a:off x="2362200" y="3990483"/>
            <a:ext cx="1459101" cy="4900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Anna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2F5B38-AF7E-44C9-AF20-880C920AF51C}"/>
              </a:ext>
            </a:extLst>
          </p:cNvPr>
          <p:cNvSpPr/>
          <p:nvPr/>
        </p:nvSpPr>
        <p:spPr>
          <a:xfrm>
            <a:off x="7146883" y="2732485"/>
            <a:ext cx="1679016" cy="4528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38269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529840" y="1616394"/>
            <a:ext cx="6499345" cy="46564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99BF3-8E97-4601-96B5-337434F0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81" y="1874589"/>
            <a:ext cx="5484392" cy="35969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49610" y="1357337"/>
            <a:ext cx="701185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smile happily?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6939420" y="4236481"/>
            <a:ext cx="5054286" cy="1005125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Tina can smile happily.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C8CF6B-728A-4A20-8075-70F9DA14D8BC}"/>
              </a:ext>
            </a:extLst>
          </p:cNvPr>
          <p:cNvSpPr/>
          <p:nvPr/>
        </p:nvSpPr>
        <p:spPr>
          <a:xfrm>
            <a:off x="2362200" y="3990483"/>
            <a:ext cx="1459101" cy="4900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Tina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2F5B38-AF7E-44C9-AF20-880C920AF51C}"/>
              </a:ext>
            </a:extLst>
          </p:cNvPr>
          <p:cNvSpPr/>
          <p:nvPr/>
        </p:nvSpPr>
        <p:spPr>
          <a:xfrm>
            <a:off x="7960546" y="2439535"/>
            <a:ext cx="1679016" cy="5024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Shally</a:t>
            </a:r>
            <a:endParaRPr lang="en-SG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4B518-41FB-4E73-B712-B041E8DEA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771" y="5515088"/>
            <a:ext cx="4877481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766387" y="1817077"/>
            <a:ext cx="10858253" cy="466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4F765-8775-44BD-BACC-30DCB8053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7" y="731462"/>
            <a:ext cx="11311003" cy="6844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D19CC-027B-4CE2-9E40-8B431B8F2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01" y="1851887"/>
            <a:ext cx="10600339" cy="4338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B855A-D683-4EA8-AB5B-50073F7AA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30363" r="-3481" b="48695"/>
          <a:stretch/>
        </p:blipFill>
        <p:spPr>
          <a:xfrm rot="2396584">
            <a:off x="10172123" y="1755179"/>
            <a:ext cx="1991151" cy="1071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8DFDD-0628-4C56-8465-215BD6DE6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30363" r="-3481" b="48695"/>
          <a:stretch/>
        </p:blipFill>
        <p:spPr>
          <a:xfrm rot="2167732">
            <a:off x="-21461" y="5591225"/>
            <a:ext cx="2401730" cy="1093867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E3405C7-BCD5-4D09-8431-0463B2CC52D3}"/>
              </a:ext>
            </a:extLst>
          </p:cNvPr>
          <p:cNvSpPr/>
          <p:nvPr/>
        </p:nvSpPr>
        <p:spPr>
          <a:xfrm>
            <a:off x="2872433" y="3199625"/>
            <a:ext cx="3642959" cy="821422"/>
          </a:xfrm>
          <a:prstGeom prst="wedgeRoundRectCallout">
            <a:avLst>
              <a:gd name="adj1" fmla="val -56613"/>
              <a:gd name="adj2" fmla="val 5078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laugh 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happily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2516F60-A9C2-49A7-9455-790D8FE19B39}"/>
              </a:ext>
            </a:extLst>
          </p:cNvPr>
          <p:cNvSpPr/>
          <p:nvPr/>
        </p:nvSpPr>
        <p:spPr>
          <a:xfrm>
            <a:off x="2857063" y="4284205"/>
            <a:ext cx="3642959" cy="821422"/>
          </a:xfrm>
          <a:prstGeom prst="wedgeRoundRectCallout">
            <a:avLst>
              <a:gd name="adj1" fmla="val -56891"/>
              <a:gd name="adj2" fmla="val 1243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cook 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well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C5CA7F-ED84-43F8-A76F-2B675828B3B7}"/>
              </a:ext>
            </a:extLst>
          </p:cNvPr>
          <p:cNvSpPr/>
          <p:nvPr/>
        </p:nvSpPr>
        <p:spPr>
          <a:xfrm>
            <a:off x="2872433" y="5449041"/>
            <a:ext cx="4331007" cy="821422"/>
          </a:xfrm>
          <a:prstGeom prst="wedgeRoundRectCallout">
            <a:avLst>
              <a:gd name="adj1" fmla="val -58007"/>
              <a:gd name="adj2" fmla="val -3456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can run 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quickly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42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462629" y="1818640"/>
            <a:ext cx="11266741" cy="444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pic>
        <p:nvPicPr>
          <p:cNvPr id="1026" name="Picture 2" descr="Cha, Con Gái, Nắm Tay, Yêu Và Quý">
            <a:extLst>
              <a:ext uri="{FF2B5EF4-FFF2-40B4-BE49-F238E27FC236}">
                <a16:creationId xmlns:a16="http://schemas.microsoft.com/office/drawing/2014/main" id="{2B1210A8-6B51-4AD4-A8AC-EE5E132BE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8" y="2105595"/>
            <a:ext cx="3813527" cy="38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4979871" y="3794760"/>
            <a:ext cx="6240214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My dad walks ______.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6460558" y="3794759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slowly</a:t>
            </a:r>
          </a:p>
        </p:txBody>
      </p:sp>
      <p:pic>
        <p:nvPicPr>
          <p:cNvPr id="2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F6395E25-0058-44AE-9302-B493C7FD3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313338" y="656605"/>
            <a:ext cx="741680" cy="7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372736" y="2038904"/>
            <a:ext cx="11249605" cy="439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4805205" y="3429000"/>
            <a:ext cx="6772763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John is a ______ taxi driver.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4837630" y="3409413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careful</a:t>
            </a:r>
          </a:p>
        </p:txBody>
      </p:sp>
      <p:pic>
        <p:nvPicPr>
          <p:cNvPr id="3076" name="Picture 4" descr="Xe TắC Xi, Tài Xế Taxi, Xe">
            <a:extLst>
              <a:ext uri="{FF2B5EF4-FFF2-40B4-BE49-F238E27FC236}">
                <a16:creationId xmlns:a16="http://schemas.microsoft.com/office/drawing/2014/main" id="{A3E9BCAB-67C2-4E4A-B20D-AFB982E8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" y="1724742"/>
            <a:ext cx="4765040" cy="47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-output-ttsfree(dot)com (3)">
            <a:hlinkClick r:id="" action="ppaction://media"/>
            <a:extLst>
              <a:ext uri="{FF2B5EF4-FFF2-40B4-BE49-F238E27FC236}">
                <a16:creationId xmlns:a16="http://schemas.microsoft.com/office/drawing/2014/main" id="{59AE6B99-AE8D-49F9-A0CB-E64FB304C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321040" y="682779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372736" y="2038904"/>
            <a:ext cx="11249605" cy="439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3891281" y="3429000"/>
            <a:ext cx="7686688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Anna can speak English very 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7387790" y="3418207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well</a:t>
            </a:r>
          </a:p>
        </p:txBody>
      </p:sp>
      <p:pic>
        <p:nvPicPr>
          <p:cNvPr id="2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690BBDE4-88F1-459F-8FA9-0A6477793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8361680" y="662859"/>
            <a:ext cx="599440" cy="599440"/>
          </a:xfrm>
          <a:prstGeom prst="rect">
            <a:avLst/>
          </a:prstGeom>
        </p:spPr>
      </p:pic>
      <p:pic>
        <p:nvPicPr>
          <p:cNvPr id="4098" name="Picture 2" descr="Trẻ Em, Chúa, Dễ Thương, Thiết Kế">
            <a:extLst>
              <a:ext uri="{FF2B5EF4-FFF2-40B4-BE49-F238E27FC236}">
                <a16:creationId xmlns:a16="http://schemas.microsoft.com/office/drawing/2014/main" id="{33D37CAA-ADC1-4ED8-86DC-1FC41754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9" y="2354262"/>
            <a:ext cx="3589337" cy="35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moce</a:t>
            </a:r>
            <a:r>
              <a:rPr lang="en-SG" sz="4000" dirty="0">
                <a:solidFill>
                  <a:srgbClr val="33502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tou</a:t>
            </a:r>
            <a:r>
              <a:rPr lang="en-SG" sz="4000" dirty="0">
                <a:solidFill>
                  <a:srgbClr val="33502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fo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FB89A-1983-4BF3-8E9F-6880F93A6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74" y="1345130"/>
            <a:ext cx="4798252" cy="34618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696874" y="1345130"/>
            <a:ext cx="4798252" cy="3461884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come out of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words</a:t>
            </a:r>
          </a:p>
        </p:txBody>
      </p:sp>
    </p:spTree>
    <p:extLst>
      <p:ext uri="{BB962C8B-B14F-4D97-AF65-F5344CB8AC3E}">
        <p14:creationId xmlns:p14="http://schemas.microsoft.com/office/powerpoint/2010/main" val="3542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649844" y="1849120"/>
            <a:ext cx="11125596" cy="4485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4400751" y="3429000"/>
            <a:ext cx="7374689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They play ______ in the rain.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4837630" y="3357879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happily</a:t>
            </a:r>
          </a:p>
        </p:txBody>
      </p:sp>
      <p:pic>
        <p:nvPicPr>
          <p:cNvPr id="2050" name="Picture 2" descr="Con Gái, Chú Chó, Cơn Mưa, Dễ Thương">
            <a:extLst>
              <a:ext uri="{FF2B5EF4-FFF2-40B4-BE49-F238E27FC236}">
                <a16:creationId xmlns:a16="http://schemas.microsoft.com/office/drawing/2014/main" id="{C26E2BFE-B27B-4E6D-890E-86D4173CE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1281"/>
          <a:stretch/>
        </p:blipFill>
        <p:spPr bwMode="auto">
          <a:xfrm>
            <a:off x="961590" y="2136485"/>
            <a:ext cx="3803449" cy="40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BB174397-A98A-4241-88B6-C1D54276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331200" y="653032"/>
            <a:ext cx="680720" cy="6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4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2652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have we learnt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Adverbs: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well</a:t>
            </a:r>
            <a:r>
              <a:rPr kumimoji="0" lang="e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carefully, slowly, loudly, quickly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675249" y="3429000"/>
            <a:ext cx="2654644" cy="33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3329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peke</a:t>
            </a:r>
            <a:r>
              <a:rPr lang="en-SG" sz="4000" dirty="0">
                <a:solidFill>
                  <a:srgbClr val="33502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rwma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keep warm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1DCFA-163B-4FE2-98E5-1C6AFA2AF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36" y="1349211"/>
            <a:ext cx="5062327" cy="34618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564836" y="1341049"/>
            <a:ext cx="5062326" cy="3461884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620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veale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leave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5AE12-1F68-47F3-B882-C7549B7E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86" y="1646552"/>
            <a:ext cx="5051392" cy="29952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297052" y="1579589"/>
            <a:ext cx="5062326" cy="3129155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87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srpetna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parents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4CEE5-F86A-48E0-A8D6-078BF5CA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29" y="1546571"/>
            <a:ext cx="4764106" cy="32445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302519" y="1512628"/>
            <a:ext cx="5062326" cy="3278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85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ennpgiu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penguin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344AA-8B08-4C58-9C4D-DE3CC0FF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363" y="1468622"/>
            <a:ext cx="4375274" cy="32785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801754" y="1455485"/>
            <a:ext cx="4542843" cy="3278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32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37F201-CA0F-4571-843E-7D0BF014A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38" y="721677"/>
            <a:ext cx="11302925" cy="5615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CF1CAB3-C4BF-4161-A549-5C1F639B3D37}"/>
              </a:ext>
            </a:extLst>
          </p:cNvPr>
          <p:cNvSpPr/>
          <p:nvPr/>
        </p:nvSpPr>
        <p:spPr>
          <a:xfrm>
            <a:off x="3098800" y="2367280"/>
            <a:ext cx="109728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A1CE2F-114F-4907-A86C-4161DD45EABF}"/>
              </a:ext>
            </a:extLst>
          </p:cNvPr>
          <p:cNvSpPr/>
          <p:nvPr/>
        </p:nvSpPr>
        <p:spPr>
          <a:xfrm>
            <a:off x="6095997" y="2783840"/>
            <a:ext cx="1351284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361203-E606-4608-989B-886522B94FD6}"/>
              </a:ext>
            </a:extLst>
          </p:cNvPr>
          <p:cNvSpPr/>
          <p:nvPr/>
        </p:nvSpPr>
        <p:spPr>
          <a:xfrm>
            <a:off x="3048000" y="3281680"/>
            <a:ext cx="731520" cy="508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DEA194-1C44-4D1A-9CFF-3F494713CCBB}"/>
              </a:ext>
            </a:extLst>
          </p:cNvPr>
          <p:cNvSpPr/>
          <p:nvPr/>
        </p:nvSpPr>
        <p:spPr>
          <a:xfrm>
            <a:off x="3403600" y="3718876"/>
            <a:ext cx="109728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FD4773-FD51-483E-9E91-FCFB28B08CF4}"/>
              </a:ext>
            </a:extLst>
          </p:cNvPr>
          <p:cNvSpPr/>
          <p:nvPr/>
        </p:nvSpPr>
        <p:spPr>
          <a:xfrm>
            <a:off x="3698240" y="4226876"/>
            <a:ext cx="127000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CE5E0A-5D0C-4ABC-BE67-3985DFE9A341}"/>
              </a:ext>
            </a:extLst>
          </p:cNvPr>
          <p:cNvSpPr/>
          <p:nvPr/>
        </p:nvSpPr>
        <p:spPr>
          <a:xfrm>
            <a:off x="3342641" y="4725032"/>
            <a:ext cx="73152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4E488B-3C7A-4D49-AA99-B3D06CF15C86}"/>
              </a:ext>
            </a:extLst>
          </p:cNvPr>
          <p:cNvSpPr/>
          <p:nvPr/>
        </p:nvSpPr>
        <p:spPr>
          <a:xfrm>
            <a:off x="4196080" y="5172072"/>
            <a:ext cx="109728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D68E61-A4FF-4428-86F6-551BE4150D39}"/>
              </a:ext>
            </a:extLst>
          </p:cNvPr>
          <p:cNvSpPr/>
          <p:nvPr/>
        </p:nvSpPr>
        <p:spPr>
          <a:xfrm>
            <a:off x="5476239" y="5659120"/>
            <a:ext cx="1198882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FE84BE-7896-4DBD-B434-19226E9289CB}"/>
              </a:ext>
            </a:extLst>
          </p:cNvPr>
          <p:cNvSpPr/>
          <p:nvPr/>
        </p:nvSpPr>
        <p:spPr>
          <a:xfrm>
            <a:off x="5943600" y="879156"/>
            <a:ext cx="4500880" cy="568960"/>
          </a:xfrm>
          <a:prstGeom prst="rect">
            <a:avLst/>
          </a:prstGeom>
          <a:solidFill>
            <a:srgbClr val="C9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track 1.6">
            <a:hlinkClick r:id="" action="ppaction://media"/>
            <a:extLst>
              <a:ext uri="{FF2B5EF4-FFF2-40B4-BE49-F238E27FC236}">
                <a16:creationId xmlns:a16="http://schemas.microsoft.com/office/drawing/2014/main" id="{F50D6099-445E-4932-9C6F-4FCCD1B125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5680" y="879156"/>
            <a:ext cx="925849" cy="925849"/>
          </a:xfrm>
        </p:spPr>
      </p:pic>
    </p:spTree>
    <p:extLst>
      <p:ext uri="{BB962C8B-B14F-4D97-AF65-F5344CB8AC3E}">
        <p14:creationId xmlns:p14="http://schemas.microsoft.com/office/powerpoint/2010/main" val="26271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F165DD-8F4B-4251-816F-01AB49E2B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8"/>
          <a:stretch/>
        </p:blipFill>
        <p:spPr>
          <a:xfrm>
            <a:off x="724383" y="464820"/>
            <a:ext cx="10756900" cy="5928359"/>
          </a:xfr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976F96-C3BF-497F-949E-AA47B68A3995}"/>
              </a:ext>
            </a:extLst>
          </p:cNvPr>
          <p:cNvSpPr/>
          <p:nvPr/>
        </p:nvSpPr>
        <p:spPr>
          <a:xfrm>
            <a:off x="297531" y="1430500"/>
            <a:ext cx="7529333" cy="55198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happy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SG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girl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979FFF-1BA3-4B4C-A160-152365B7EB8A}"/>
              </a:ext>
            </a:extLst>
          </p:cNvPr>
          <p:cNvCxnSpPr/>
          <p:nvPr/>
        </p:nvCxnSpPr>
        <p:spPr>
          <a:xfrm>
            <a:off x="5961731" y="2117106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855541-6BC8-40DA-998D-F3C84624E270}"/>
              </a:ext>
            </a:extLst>
          </p:cNvPr>
          <p:cNvCxnSpPr/>
          <p:nvPr/>
        </p:nvCxnSpPr>
        <p:spPr>
          <a:xfrm>
            <a:off x="4062197" y="2154224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88691B-5FE3-4B89-8CD7-DE280F5A1627}"/>
              </a:ext>
            </a:extLst>
          </p:cNvPr>
          <p:cNvSpPr/>
          <p:nvPr/>
        </p:nvSpPr>
        <p:spPr>
          <a:xfrm>
            <a:off x="2357120" y="2976879"/>
            <a:ext cx="2919543" cy="920473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adjective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D79FDDB-5456-47B4-BD30-EEBC5556CC35}"/>
              </a:ext>
            </a:extLst>
          </p:cNvPr>
          <p:cNvSpPr/>
          <p:nvPr/>
        </p:nvSpPr>
        <p:spPr>
          <a:xfrm>
            <a:off x="5166365" y="2926837"/>
            <a:ext cx="1864513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noun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0C4F3F6-D199-468D-9685-5E016ABD782F}"/>
              </a:ext>
            </a:extLst>
          </p:cNvPr>
          <p:cNvSpPr/>
          <p:nvPr/>
        </p:nvSpPr>
        <p:spPr>
          <a:xfrm>
            <a:off x="4338518" y="2952237"/>
            <a:ext cx="1864513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F35EC2-8646-4726-BCD2-1625BCEEE95A}"/>
              </a:ext>
            </a:extLst>
          </p:cNvPr>
          <p:cNvSpPr/>
          <p:nvPr/>
        </p:nvSpPr>
        <p:spPr>
          <a:xfrm>
            <a:off x="1079688" y="5034688"/>
            <a:ext cx="9764085" cy="631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adjective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comes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before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 </a:t>
            </a:r>
            <a:r>
              <a:rPr lang="en-SG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noun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Trẻ Em, Con Gái, Hoạt Hình, Tuổi Thơ">
            <a:extLst>
              <a:ext uri="{FF2B5EF4-FFF2-40B4-BE49-F238E27FC236}">
                <a16:creationId xmlns:a16="http://schemas.microsoft.com/office/drawing/2014/main" id="{9D62477B-CFDB-4312-8C35-30B279E4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25" y="1003369"/>
            <a:ext cx="2399789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F165DD-8F4B-4251-816F-01AB49E2B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8"/>
          <a:stretch/>
        </p:blipFill>
        <p:spPr>
          <a:xfrm>
            <a:off x="717549" y="750143"/>
            <a:ext cx="10756900" cy="5928359"/>
          </a:xfr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B1DCBC-388A-4542-BC9D-2B17240D92C3}"/>
              </a:ext>
            </a:extLst>
          </p:cNvPr>
          <p:cNvCxnSpPr/>
          <p:nvPr/>
        </p:nvCxnSpPr>
        <p:spPr>
          <a:xfrm>
            <a:off x="5341091" y="2334406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9A3AF3-3E2F-4F07-A4D2-86AE718BAEF2}"/>
              </a:ext>
            </a:extLst>
          </p:cNvPr>
          <p:cNvCxnSpPr/>
          <p:nvPr/>
        </p:nvCxnSpPr>
        <p:spPr>
          <a:xfrm>
            <a:off x="3279860" y="2372505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47E632-6CA3-47DF-90C2-8FF9126472E5}"/>
              </a:ext>
            </a:extLst>
          </p:cNvPr>
          <p:cNvSpPr/>
          <p:nvPr/>
        </p:nvSpPr>
        <p:spPr>
          <a:xfrm>
            <a:off x="1753190" y="3201177"/>
            <a:ext cx="2902833" cy="9515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verb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1C8A4F-9936-4559-BEC6-38508EF88D55}"/>
              </a:ext>
            </a:extLst>
          </p:cNvPr>
          <p:cNvSpPr/>
          <p:nvPr/>
        </p:nvSpPr>
        <p:spPr>
          <a:xfrm>
            <a:off x="4545725" y="3182237"/>
            <a:ext cx="2097175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6600"/>
                </a:solidFill>
                <a:latin typeface="Comic Sans MS" panose="030F0702030302020204" pitchFamily="66" charset="0"/>
              </a:rPr>
              <a:t>adverb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413EAC6-54D8-410B-8FD1-ABF6CAF3BF72}"/>
              </a:ext>
            </a:extLst>
          </p:cNvPr>
          <p:cNvSpPr/>
          <p:nvPr/>
        </p:nvSpPr>
        <p:spPr>
          <a:xfrm>
            <a:off x="3393758" y="3207637"/>
            <a:ext cx="1864513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46B2869-AB65-4716-97BF-48B7233566C7}"/>
              </a:ext>
            </a:extLst>
          </p:cNvPr>
          <p:cNvSpPr/>
          <p:nvPr/>
        </p:nvSpPr>
        <p:spPr>
          <a:xfrm>
            <a:off x="240394" y="1590170"/>
            <a:ext cx="7529333" cy="55198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 cat </a:t>
            </a:r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dances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rgbClr val="FF6600"/>
                </a:solidFill>
                <a:latin typeface="Comic Sans MS" panose="030F0702030302020204" pitchFamily="66" charset="0"/>
              </a:rPr>
              <a:t>happily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8" name="Picture 4" descr="Mèo, Cún Yêu, Thú Cưng, Hoạt Hình">
            <a:extLst>
              <a:ext uri="{FF2B5EF4-FFF2-40B4-BE49-F238E27FC236}">
                <a16:creationId xmlns:a16="http://schemas.microsoft.com/office/drawing/2014/main" id="{624B8945-703B-4845-9BE3-C46469D2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881" y="1473568"/>
            <a:ext cx="3214974" cy="28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1E631D-A5CA-4505-B2F9-5DF82568C883}"/>
              </a:ext>
            </a:extLst>
          </p:cNvPr>
          <p:cNvSpPr/>
          <p:nvPr/>
        </p:nvSpPr>
        <p:spPr>
          <a:xfrm>
            <a:off x="1079688" y="5034688"/>
            <a:ext cx="9764085" cy="631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en-SG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adverb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comes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after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 </a:t>
            </a:r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verb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231</Words>
  <Application>Microsoft Office PowerPoint</Application>
  <PresentationFormat>Widescreen</PresentationFormat>
  <Paragraphs>77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Lilita One</vt:lpstr>
      <vt:lpstr>Times New Roman</vt:lpstr>
      <vt:lpstr>Office Theme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 Warm up</dc:title>
  <dc:creator>ADMIN PC</dc:creator>
  <cp:lastModifiedBy>iSMART2</cp:lastModifiedBy>
  <cp:revision>27</cp:revision>
  <dcterms:created xsi:type="dcterms:W3CDTF">2024-04-23T08:39:39Z</dcterms:created>
  <dcterms:modified xsi:type="dcterms:W3CDTF">2024-09-18T09:33:35Z</dcterms:modified>
</cp:coreProperties>
</file>