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2" r:id="rId2"/>
    <p:sldId id="2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5200F-92EF-4F6F-9B6E-541C122496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11D90-4490-4294-9AD7-D896E9F3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8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3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DF0B-CA06-4137-8D0E-32A44BDABAD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134AC-5038-4EA0-BFB9-489D3BBD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4.sv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openxmlformats.org/officeDocument/2006/relationships/image" Target="../media/image142.svg"/><Relationship Id="rId7" Type="http://schemas.openxmlformats.org/officeDocument/2006/relationships/image" Target="../media/image128.svg"/><Relationship Id="rId12" Type="http://schemas.openxmlformats.org/officeDocument/2006/relationships/image" Target="../media/image6.png"/><Relationship Id="rId17" Type="http://schemas.openxmlformats.org/officeDocument/2006/relationships/image" Target="../media/image138.sv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2.svg"/><Relationship Id="rId24" Type="http://schemas.openxmlformats.org/officeDocument/2006/relationships/image" Target="../media/image12.png"/><Relationship Id="rId5" Type="http://schemas.openxmlformats.org/officeDocument/2006/relationships/image" Target="../media/image126.svg"/><Relationship Id="rId15" Type="http://schemas.openxmlformats.org/officeDocument/2006/relationships/image" Target="../media/image136.svg"/><Relationship Id="rId23" Type="http://schemas.openxmlformats.org/officeDocument/2006/relationships/image" Target="../media/image144.svg"/><Relationship Id="rId10" Type="http://schemas.openxmlformats.org/officeDocument/2006/relationships/image" Target="../media/image5.png"/><Relationship Id="rId19" Type="http://schemas.openxmlformats.org/officeDocument/2006/relationships/image" Target="../media/image140.svg"/><Relationship Id="rId4" Type="http://schemas.openxmlformats.org/officeDocument/2006/relationships/image" Target="../media/image2.png"/><Relationship Id="rId9" Type="http://schemas.openxmlformats.org/officeDocument/2006/relationships/image" Target="../media/image130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26.sv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42.sv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146.svg"/><Relationship Id="rId9" Type="http://schemas.openxmlformats.org/officeDocument/2006/relationships/image" Target="../media/image1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69849" y="920325"/>
            <a:ext cx="9340394" cy="4320555"/>
          </a:xfrm>
          <a:custGeom>
            <a:avLst/>
            <a:gdLst/>
            <a:ahLst/>
            <a:cxnLst/>
            <a:rect l="l" t="t" r="r" b="b"/>
            <a:pathLst>
              <a:path w="15871862" h="7053424">
                <a:moveTo>
                  <a:pt x="0" y="0"/>
                </a:moveTo>
                <a:lnTo>
                  <a:pt x="15871862" y="0"/>
                </a:lnTo>
                <a:lnTo>
                  <a:pt x="15871862" y="7053424"/>
                </a:lnTo>
                <a:lnTo>
                  <a:pt x="0" y="7053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396" b="-6396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82535" y="3696857"/>
            <a:ext cx="1067823" cy="288312"/>
          </a:xfrm>
          <a:custGeom>
            <a:avLst/>
            <a:gdLst/>
            <a:ahLst/>
            <a:cxnLst/>
            <a:rect l="l" t="t" r="r" b="b"/>
            <a:pathLst>
              <a:path w="1601735" h="432468">
                <a:moveTo>
                  <a:pt x="0" y="0"/>
                </a:moveTo>
                <a:lnTo>
                  <a:pt x="1601735" y="0"/>
                </a:lnTo>
                <a:lnTo>
                  <a:pt x="1601735" y="432468"/>
                </a:lnTo>
                <a:lnTo>
                  <a:pt x="0" y="432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642596" y="5469955"/>
            <a:ext cx="2919508" cy="1321741"/>
          </a:xfrm>
          <a:custGeom>
            <a:avLst/>
            <a:gdLst/>
            <a:ahLst/>
            <a:cxnLst/>
            <a:rect l="l" t="t" r="r" b="b"/>
            <a:pathLst>
              <a:path w="4379262" h="1982611">
                <a:moveTo>
                  <a:pt x="0" y="0"/>
                </a:moveTo>
                <a:lnTo>
                  <a:pt x="4379262" y="0"/>
                </a:lnTo>
                <a:lnTo>
                  <a:pt x="4379262" y="1982611"/>
                </a:lnTo>
                <a:lnTo>
                  <a:pt x="0" y="1982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93195" y="6520695"/>
            <a:ext cx="12461396" cy="610580"/>
            <a:chOff x="0" y="0"/>
            <a:chExt cx="4923021" cy="2412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3021" cy="241217"/>
            </a:xfrm>
            <a:custGeom>
              <a:avLst/>
              <a:gdLst/>
              <a:ahLst/>
              <a:cxnLst/>
              <a:rect l="l" t="t" r="r" b="b"/>
              <a:pathLst>
                <a:path w="4923021" h="241217">
                  <a:moveTo>
                    <a:pt x="0" y="0"/>
                  </a:moveTo>
                  <a:lnTo>
                    <a:pt x="4923021" y="0"/>
                  </a:lnTo>
                  <a:lnTo>
                    <a:pt x="4923021" y="241217"/>
                  </a:lnTo>
                  <a:lnTo>
                    <a:pt x="0" y="241217"/>
                  </a:lnTo>
                  <a:close/>
                </a:path>
              </a:pathLst>
            </a:custGeom>
            <a:solidFill>
              <a:srgbClr val="97A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9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121613" y="5384787"/>
            <a:ext cx="2130775" cy="1541906"/>
          </a:xfrm>
          <a:custGeom>
            <a:avLst/>
            <a:gdLst/>
            <a:ahLst/>
            <a:cxnLst/>
            <a:rect l="l" t="t" r="r" b="b"/>
            <a:pathLst>
              <a:path w="3196162" h="2312859">
                <a:moveTo>
                  <a:pt x="0" y="0"/>
                </a:moveTo>
                <a:lnTo>
                  <a:pt x="3196162" y="0"/>
                </a:lnTo>
                <a:lnTo>
                  <a:pt x="3196162" y="2312860"/>
                </a:lnTo>
                <a:lnTo>
                  <a:pt x="0" y="2312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258531" y="4760119"/>
            <a:ext cx="1030563" cy="2031577"/>
          </a:xfrm>
          <a:custGeom>
            <a:avLst/>
            <a:gdLst/>
            <a:ahLst/>
            <a:cxnLst/>
            <a:rect l="l" t="t" r="r" b="b"/>
            <a:pathLst>
              <a:path w="1545845" h="3047365">
                <a:moveTo>
                  <a:pt x="0" y="0"/>
                </a:moveTo>
                <a:lnTo>
                  <a:pt x="1545846" y="0"/>
                </a:lnTo>
                <a:lnTo>
                  <a:pt x="1545846" y="3047365"/>
                </a:lnTo>
                <a:lnTo>
                  <a:pt x="0" y="3047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47421" y="5292631"/>
            <a:ext cx="1949139" cy="1499065"/>
          </a:xfrm>
          <a:custGeom>
            <a:avLst/>
            <a:gdLst/>
            <a:ahLst/>
            <a:cxnLst/>
            <a:rect l="l" t="t" r="r" b="b"/>
            <a:pathLst>
              <a:path w="2923708" h="2248597">
                <a:moveTo>
                  <a:pt x="0" y="0"/>
                </a:moveTo>
                <a:lnTo>
                  <a:pt x="2923708" y="0"/>
                </a:lnTo>
                <a:lnTo>
                  <a:pt x="2923708" y="2248597"/>
                </a:lnTo>
                <a:lnTo>
                  <a:pt x="0" y="2248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990854" y="5854912"/>
            <a:ext cx="1893843" cy="1015789"/>
          </a:xfrm>
          <a:custGeom>
            <a:avLst/>
            <a:gdLst/>
            <a:ahLst/>
            <a:cxnLst/>
            <a:rect l="l" t="t" r="r" b="b"/>
            <a:pathLst>
              <a:path w="2840764" h="1523683">
                <a:moveTo>
                  <a:pt x="0" y="0"/>
                </a:moveTo>
                <a:lnTo>
                  <a:pt x="2840764" y="0"/>
                </a:lnTo>
                <a:lnTo>
                  <a:pt x="2840764" y="1523683"/>
                </a:lnTo>
                <a:lnTo>
                  <a:pt x="0" y="15236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682710" y="4725186"/>
            <a:ext cx="1827820" cy="2039151"/>
          </a:xfrm>
          <a:custGeom>
            <a:avLst/>
            <a:gdLst/>
            <a:ahLst/>
            <a:cxnLst/>
            <a:rect l="l" t="t" r="r" b="b"/>
            <a:pathLst>
              <a:path w="2741730" h="3058726">
                <a:moveTo>
                  <a:pt x="0" y="0"/>
                </a:moveTo>
                <a:lnTo>
                  <a:pt x="2741730" y="0"/>
                </a:lnTo>
                <a:lnTo>
                  <a:pt x="2741730" y="3058726"/>
                </a:lnTo>
                <a:lnTo>
                  <a:pt x="0" y="30587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937775" y="5112753"/>
            <a:ext cx="2015067" cy="544068"/>
          </a:xfrm>
          <a:custGeom>
            <a:avLst/>
            <a:gdLst/>
            <a:ahLst/>
            <a:cxnLst/>
            <a:rect l="l" t="t" r="r" b="b"/>
            <a:pathLst>
              <a:path w="3022600" h="816102">
                <a:moveTo>
                  <a:pt x="0" y="0"/>
                </a:moveTo>
                <a:lnTo>
                  <a:pt x="3022600" y="0"/>
                </a:lnTo>
                <a:lnTo>
                  <a:pt x="3022600" y="816102"/>
                </a:lnTo>
                <a:lnTo>
                  <a:pt x="0" y="816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381424" y="3074096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1" y="0"/>
                </a:lnTo>
                <a:lnTo>
                  <a:pt x="1674021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143562" y="5829501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1" y="0"/>
                </a:lnTo>
                <a:lnTo>
                  <a:pt x="1674021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1276282" y="1166842"/>
            <a:ext cx="1625830" cy="438974"/>
          </a:xfrm>
          <a:custGeom>
            <a:avLst/>
            <a:gdLst/>
            <a:ahLst/>
            <a:cxnLst/>
            <a:rect l="l" t="t" r="r" b="b"/>
            <a:pathLst>
              <a:path w="2438745" h="658461">
                <a:moveTo>
                  <a:pt x="2438746" y="0"/>
                </a:moveTo>
                <a:lnTo>
                  <a:pt x="0" y="0"/>
                </a:lnTo>
                <a:lnTo>
                  <a:pt x="0" y="658462"/>
                </a:lnTo>
                <a:lnTo>
                  <a:pt x="2438746" y="658462"/>
                </a:lnTo>
                <a:lnTo>
                  <a:pt x="24387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420111" y="5744762"/>
            <a:ext cx="2489112" cy="1019575"/>
          </a:xfrm>
          <a:custGeom>
            <a:avLst/>
            <a:gdLst/>
            <a:ahLst/>
            <a:cxnLst/>
            <a:rect l="l" t="t" r="r" b="b"/>
            <a:pathLst>
              <a:path w="3733668" h="1529363">
                <a:moveTo>
                  <a:pt x="0" y="0"/>
                </a:moveTo>
                <a:lnTo>
                  <a:pt x="3733669" y="0"/>
                </a:lnTo>
                <a:lnTo>
                  <a:pt x="3733669" y="1529363"/>
                </a:lnTo>
                <a:lnTo>
                  <a:pt x="0" y="152936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l="-42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942107" y="2604762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5" y="0"/>
                </a:lnTo>
                <a:lnTo>
                  <a:pt x="929995" y="929994"/>
                </a:lnTo>
                <a:lnTo>
                  <a:pt x="0" y="9299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942107" y="1166842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5" y="0"/>
                </a:lnTo>
                <a:lnTo>
                  <a:pt x="929995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11992" y="3985169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11992" y="2636016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03819" y="1311190"/>
            <a:ext cx="619996" cy="720121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6942107" y="3985169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5" y="0"/>
                </a:lnTo>
                <a:lnTo>
                  <a:pt x="929995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52497" y="918500"/>
            <a:ext cx="1124296" cy="1055433"/>
          </a:xfrm>
          <a:custGeom>
            <a:avLst/>
            <a:gdLst/>
            <a:ahLst/>
            <a:cxnLst/>
            <a:rect l="l" t="t" r="r" b="b"/>
            <a:pathLst>
              <a:path w="1686444" h="1583149">
                <a:moveTo>
                  <a:pt x="0" y="0"/>
                </a:moveTo>
                <a:lnTo>
                  <a:pt x="1686444" y="0"/>
                </a:lnTo>
                <a:lnTo>
                  <a:pt x="1686444" y="1583150"/>
                </a:lnTo>
                <a:lnTo>
                  <a:pt x="0" y="15831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7651004" y="2755041"/>
            <a:ext cx="17408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bridge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23815" y="4206929"/>
            <a:ext cx="17408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cα</a:t>
            </a:r>
            <a:r>
              <a:rPr lang="en-US" sz="3086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stle</a:t>
            </a:r>
            <a:endParaRPr lang="en-US" sz="3086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00754" y="3775129"/>
            <a:ext cx="914370" cy="858365"/>
          </a:xfrm>
          <a:custGeom>
            <a:avLst/>
            <a:gdLst/>
            <a:ahLst/>
            <a:cxnLst/>
            <a:rect l="l" t="t" r="r" b="b"/>
            <a:pathLst>
              <a:path w="1371555" h="1287547">
                <a:moveTo>
                  <a:pt x="0" y="0"/>
                </a:moveTo>
                <a:lnTo>
                  <a:pt x="1371556" y="0"/>
                </a:lnTo>
                <a:lnTo>
                  <a:pt x="1371556" y="1287547"/>
                </a:lnTo>
                <a:lnTo>
                  <a:pt x="0" y="128754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6802253" y="2113136"/>
            <a:ext cx="1124296" cy="1055433"/>
          </a:xfrm>
          <a:custGeom>
            <a:avLst/>
            <a:gdLst/>
            <a:ahLst/>
            <a:cxnLst/>
            <a:rect l="l" t="t" r="r" b="b"/>
            <a:pathLst>
              <a:path w="1686444" h="1583149">
                <a:moveTo>
                  <a:pt x="0" y="0"/>
                </a:moveTo>
                <a:lnTo>
                  <a:pt x="1686444" y="0"/>
                </a:lnTo>
                <a:lnTo>
                  <a:pt x="1686444" y="1583149"/>
                </a:lnTo>
                <a:lnTo>
                  <a:pt x="0" y="15831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" y="22875"/>
            <a:ext cx="777362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FF3131"/>
                </a:solidFill>
                <a:latin typeface="Comic Sans MS" panose="030F0702030302020204" pitchFamily="66" charset="0"/>
              </a:rPr>
              <a:t>2.Whαt cαn you see in the video? Tick.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50606" y="1379093"/>
            <a:ext cx="17408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vill</a:t>
            </a: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αge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651004" y="1335530"/>
            <a:ext cx="17408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temple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23815" y="2755041"/>
            <a:ext cx="17408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000000"/>
                </a:solidFill>
                <a:latin typeface="Comic Sans MS" panose="030F0702030302020204" pitchFamily="66" charset="0"/>
              </a:rPr>
              <a:t>tower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651004" y="4086728"/>
            <a:ext cx="17408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cα</a:t>
            </a:r>
            <a:r>
              <a:rPr lang="en-US" sz="3086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endParaRPr lang="en-US" sz="3086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0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1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579" y="765717"/>
            <a:ext cx="8863087" cy="5406483"/>
          </a:xfrm>
          <a:custGeom>
            <a:avLst/>
            <a:gdLst/>
            <a:ahLst/>
            <a:cxnLst/>
            <a:rect l="l" t="t" r="r" b="b"/>
            <a:pathLst>
              <a:path w="13294630" h="8109724">
                <a:moveTo>
                  <a:pt x="0" y="0"/>
                </a:moveTo>
                <a:lnTo>
                  <a:pt x="13294630" y="0"/>
                </a:lnTo>
                <a:lnTo>
                  <a:pt x="13294630" y="8109724"/>
                </a:lnTo>
                <a:lnTo>
                  <a:pt x="0" y="810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3579" y="1363508"/>
            <a:ext cx="8863087" cy="4808693"/>
          </a:xfrm>
          <a:custGeom>
            <a:avLst/>
            <a:gdLst/>
            <a:ahLst/>
            <a:cxnLst/>
            <a:rect l="l" t="t" r="r" b="b"/>
            <a:pathLst>
              <a:path w="13294630" h="7213039">
                <a:moveTo>
                  <a:pt x="0" y="0"/>
                </a:moveTo>
                <a:lnTo>
                  <a:pt x="13294630" y="0"/>
                </a:lnTo>
                <a:lnTo>
                  <a:pt x="13294630" y="7213039"/>
                </a:lnTo>
                <a:lnTo>
                  <a:pt x="0" y="7213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l="-25681" t="-7562" b="-85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7044527" y="2148176"/>
            <a:ext cx="1332804" cy="359857"/>
          </a:xfrm>
          <a:custGeom>
            <a:avLst/>
            <a:gdLst/>
            <a:ahLst/>
            <a:cxnLst/>
            <a:rect l="l" t="t" r="r" b="b"/>
            <a:pathLst>
              <a:path w="1999206" h="539786">
                <a:moveTo>
                  <a:pt x="1999206" y="0"/>
                </a:moveTo>
                <a:lnTo>
                  <a:pt x="0" y="0"/>
                </a:lnTo>
                <a:lnTo>
                  <a:pt x="0" y="539786"/>
                </a:lnTo>
                <a:lnTo>
                  <a:pt x="1999206" y="539786"/>
                </a:lnTo>
                <a:lnTo>
                  <a:pt x="1999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11650" y="70308"/>
            <a:ext cx="1924279" cy="519555"/>
          </a:xfrm>
          <a:custGeom>
            <a:avLst/>
            <a:gdLst/>
            <a:ahLst/>
            <a:cxnLst/>
            <a:rect l="l" t="t" r="r" b="b"/>
            <a:pathLst>
              <a:path w="2886419" h="779333">
                <a:moveTo>
                  <a:pt x="0" y="0"/>
                </a:moveTo>
                <a:lnTo>
                  <a:pt x="2886419" y="0"/>
                </a:lnTo>
                <a:lnTo>
                  <a:pt x="2886419" y="779333"/>
                </a:lnTo>
                <a:lnTo>
                  <a:pt x="0" y="779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279239" y="3619665"/>
            <a:ext cx="1189101" cy="321057"/>
          </a:xfrm>
          <a:custGeom>
            <a:avLst/>
            <a:gdLst/>
            <a:ahLst/>
            <a:cxnLst/>
            <a:rect l="l" t="t" r="r" b="b"/>
            <a:pathLst>
              <a:path w="1783651" h="481586">
                <a:moveTo>
                  <a:pt x="0" y="0"/>
                </a:moveTo>
                <a:lnTo>
                  <a:pt x="1783651" y="0"/>
                </a:lnTo>
                <a:lnTo>
                  <a:pt x="1783651" y="481585"/>
                </a:lnTo>
                <a:lnTo>
                  <a:pt x="0" y="481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5120" y="126313"/>
            <a:ext cx="876944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3.Reαd and write T for True or F for Fα</a:t>
            </a:r>
            <a:r>
              <a:rPr lang="en-US" sz="3086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lse</a:t>
            </a: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8" name="Freeform 8"/>
          <p:cNvSpPr/>
          <p:nvPr/>
        </p:nvSpPr>
        <p:spPr>
          <a:xfrm>
            <a:off x="8791189" y="17711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0" y="0"/>
                </a:moveTo>
                <a:lnTo>
                  <a:pt x="619125" y="0"/>
                </a:lnTo>
                <a:lnTo>
                  <a:pt x="619125" y="619125"/>
                </a:lnTo>
                <a:lnTo>
                  <a:pt x="0" y="619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412459" y="1363507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390673" y="2424573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4"/>
                </a:lnTo>
                <a:lnTo>
                  <a:pt x="0" y="929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390673" y="3485638"/>
            <a:ext cx="604554" cy="604554"/>
          </a:xfrm>
          <a:custGeom>
            <a:avLst/>
            <a:gdLst/>
            <a:ahLst/>
            <a:cxnLst/>
            <a:rect l="l" t="t" r="r" b="b"/>
            <a:pathLst>
              <a:path w="906831" h="906831">
                <a:moveTo>
                  <a:pt x="0" y="0"/>
                </a:moveTo>
                <a:lnTo>
                  <a:pt x="906831" y="0"/>
                </a:lnTo>
                <a:lnTo>
                  <a:pt x="906831" y="906831"/>
                </a:lnTo>
                <a:lnTo>
                  <a:pt x="0" y="906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390673" y="4528342"/>
            <a:ext cx="604554" cy="604554"/>
          </a:xfrm>
          <a:custGeom>
            <a:avLst/>
            <a:gdLst/>
            <a:ahLst/>
            <a:cxnLst/>
            <a:rect l="l" t="t" r="r" b="b"/>
            <a:pathLst>
              <a:path w="906831" h="906831">
                <a:moveTo>
                  <a:pt x="0" y="0"/>
                </a:moveTo>
                <a:lnTo>
                  <a:pt x="906831" y="0"/>
                </a:lnTo>
                <a:lnTo>
                  <a:pt x="906831" y="906830"/>
                </a:lnTo>
                <a:lnTo>
                  <a:pt x="0" y="9068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540263" y="1363507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5"/>
                </a:lnTo>
                <a:lnTo>
                  <a:pt x="0" y="9299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540263" y="2399861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4"/>
                </a:lnTo>
                <a:lnTo>
                  <a:pt x="0" y="929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540263" y="3485637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4"/>
                </a:lnTo>
                <a:lnTo>
                  <a:pt x="0" y="929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540263" y="4512899"/>
            <a:ext cx="619996" cy="619996"/>
          </a:xfrm>
          <a:custGeom>
            <a:avLst/>
            <a:gdLst/>
            <a:ahLst/>
            <a:cxnLst/>
            <a:rect l="l" t="t" r="r" b="b"/>
            <a:pathLst>
              <a:path w="929994" h="929994">
                <a:moveTo>
                  <a:pt x="0" y="0"/>
                </a:moveTo>
                <a:lnTo>
                  <a:pt x="929994" y="0"/>
                </a:lnTo>
                <a:lnTo>
                  <a:pt x="929994" y="929994"/>
                </a:lnTo>
                <a:lnTo>
                  <a:pt x="0" y="929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344316" y="2328104"/>
            <a:ext cx="756283" cy="636223"/>
          </a:xfrm>
          <a:custGeom>
            <a:avLst/>
            <a:gdLst/>
            <a:ahLst/>
            <a:cxnLst/>
            <a:rect l="l" t="t" r="r" b="b"/>
            <a:pathLst>
              <a:path w="1134424" h="954334">
                <a:moveTo>
                  <a:pt x="0" y="0"/>
                </a:moveTo>
                <a:lnTo>
                  <a:pt x="1134424" y="0"/>
                </a:lnTo>
                <a:lnTo>
                  <a:pt x="1134424" y="954334"/>
                </a:lnTo>
                <a:lnTo>
                  <a:pt x="0" y="954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58471" y="1696944"/>
            <a:ext cx="8738195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000000"/>
                </a:solidFill>
                <a:latin typeface="Comic Sans MS" panose="030F0702030302020204" pitchFamily="66" charset="0"/>
              </a:rPr>
              <a:t>1. The cαstle wαs lαrge.</a:t>
            </a:r>
          </a:p>
          <a:p>
            <a:pPr>
              <a:lnSpc>
                <a:spcPts val="4321"/>
              </a:lnSpc>
              <a:spcBef>
                <a:spcPct val="0"/>
              </a:spcBef>
            </a:pPr>
            <a:endParaRPr lang="en-US" sz="3086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000000"/>
                </a:solidFill>
                <a:latin typeface="Comic Sans MS" panose="030F0702030302020204" pitchFamily="66" charset="0"/>
              </a:rPr>
              <a:t>2. The cαstle wαs reαlly beαutiful.</a:t>
            </a:r>
          </a:p>
          <a:p>
            <a:pPr>
              <a:lnSpc>
                <a:spcPts val="4321"/>
              </a:lnSpc>
              <a:spcBef>
                <a:spcPct val="0"/>
              </a:spcBef>
            </a:pPr>
            <a:endParaRPr lang="en-US" sz="3086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000000"/>
                </a:solidFill>
                <a:latin typeface="Comic Sans MS" panose="030F0702030302020204" pitchFamily="66" charset="0"/>
              </a:rPr>
              <a:t>3. The bridge wαs behind the cαstle.</a:t>
            </a:r>
          </a:p>
          <a:p>
            <a:pPr>
              <a:lnSpc>
                <a:spcPts val="4321"/>
              </a:lnSpc>
              <a:spcBef>
                <a:spcPct val="0"/>
              </a:spcBef>
            </a:pPr>
            <a:endParaRPr lang="en-US" sz="3086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000000"/>
                </a:solidFill>
                <a:latin typeface="Comic Sans MS" panose="030F0702030302020204" pitchFamily="66" charset="0"/>
              </a:rPr>
              <a:t>4. There were mαny trees αround the cαstle.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92671" y="692066"/>
            <a:ext cx="23795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0" name="Freeform 20"/>
          <p:cNvSpPr/>
          <p:nvPr/>
        </p:nvSpPr>
        <p:spPr>
          <a:xfrm>
            <a:off x="9412459" y="4496672"/>
            <a:ext cx="756283" cy="636223"/>
          </a:xfrm>
          <a:custGeom>
            <a:avLst/>
            <a:gdLst/>
            <a:ahLst/>
            <a:cxnLst/>
            <a:rect l="l" t="t" r="r" b="b"/>
            <a:pathLst>
              <a:path w="1134424" h="954334">
                <a:moveTo>
                  <a:pt x="0" y="0"/>
                </a:moveTo>
                <a:lnTo>
                  <a:pt x="1134424" y="0"/>
                </a:lnTo>
                <a:lnTo>
                  <a:pt x="1134424" y="954334"/>
                </a:lnTo>
                <a:lnTo>
                  <a:pt x="0" y="954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522956" y="1176751"/>
            <a:ext cx="756283" cy="636223"/>
          </a:xfrm>
          <a:custGeom>
            <a:avLst/>
            <a:gdLst/>
            <a:ahLst/>
            <a:cxnLst/>
            <a:rect l="l" t="t" r="r" b="b"/>
            <a:pathLst>
              <a:path w="1134424" h="954334">
                <a:moveTo>
                  <a:pt x="0" y="0"/>
                </a:moveTo>
                <a:lnTo>
                  <a:pt x="1134424" y="0"/>
                </a:lnTo>
                <a:lnTo>
                  <a:pt x="1134424" y="954334"/>
                </a:lnTo>
                <a:lnTo>
                  <a:pt x="0" y="954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522956" y="3429000"/>
            <a:ext cx="756283" cy="636223"/>
          </a:xfrm>
          <a:custGeom>
            <a:avLst/>
            <a:gdLst/>
            <a:ahLst/>
            <a:cxnLst/>
            <a:rect l="l" t="t" r="r" b="b"/>
            <a:pathLst>
              <a:path w="1134424" h="954334">
                <a:moveTo>
                  <a:pt x="0" y="0"/>
                </a:moveTo>
                <a:lnTo>
                  <a:pt x="1134424" y="0"/>
                </a:lnTo>
                <a:lnTo>
                  <a:pt x="1134424" y="954334"/>
                </a:lnTo>
                <a:lnTo>
                  <a:pt x="0" y="954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9577786" y="743189"/>
            <a:ext cx="27276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675" y="113009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5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31</cp:revision>
  <dcterms:created xsi:type="dcterms:W3CDTF">2023-08-01T15:18:46Z</dcterms:created>
  <dcterms:modified xsi:type="dcterms:W3CDTF">2024-05-19T09:26:23Z</dcterms:modified>
</cp:coreProperties>
</file>