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69" r:id="rId2"/>
    <p:sldId id="270" r:id="rId3"/>
    <p:sldId id="271" r:id="rId4"/>
    <p:sldId id="30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65" autoAdjust="0"/>
  </p:normalViewPr>
  <p:slideViewPr>
    <p:cSldViewPr snapToGrid="0">
      <p:cViewPr varScale="1">
        <p:scale>
          <a:sx n="87" d="100"/>
          <a:sy n="87" d="100"/>
        </p:scale>
        <p:origin x="6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5200F-92EF-4F6F-9B6E-541C122496AF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11D90-4490-4294-9AD7-D896E9F3E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8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F0B-CA06-4137-8D0E-32A44BDABAD5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34AC-5038-4EA0-BFB9-489D3BBDB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8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F0B-CA06-4137-8D0E-32A44BDABAD5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34AC-5038-4EA0-BFB9-489D3BBDB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85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F0B-CA06-4137-8D0E-32A44BDABAD5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34AC-5038-4EA0-BFB9-489D3BBDB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3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F0B-CA06-4137-8D0E-32A44BDABAD5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34AC-5038-4EA0-BFB9-489D3BBDB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0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F0B-CA06-4137-8D0E-32A44BDABAD5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34AC-5038-4EA0-BFB9-489D3BBDB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0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F0B-CA06-4137-8D0E-32A44BDABAD5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34AC-5038-4EA0-BFB9-489D3BBDB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1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F0B-CA06-4137-8D0E-32A44BDABAD5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34AC-5038-4EA0-BFB9-489D3BBDB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4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F0B-CA06-4137-8D0E-32A44BDABAD5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34AC-5038-4EA0-BFB9-489D3BBDB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4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F0B-CA06-4137-8D0E-32A44BDABAD5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34AC-5038-4EA0-BFB9-489D3BBDB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9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F0B-CA06-4137-8D0E-32A44BDABAD5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34AC-5038-4EA0-BFB9-489D3BBDB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42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F0B-CA06-4137-8D0E-32A44BDABAD5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34AC-5038-4EA0-BFB9-489D3BBDB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3DF0B-CA06-4137-8D0E-32A44BDABAD5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134AC-5038-4EA0-BFB9-489D3BBDB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7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7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sv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svg"/><Relationship Id="rId13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247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45.svg"/><Relationship Id="rId4" Type="http://schemas.openxmlformats.org/officeDocument/2006/relationships/image" Target="../media/image239.sv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241" y="0"/>
            <a:ext cx="12192000" cy="7508268"/>
          </a:xfrm>
          <a:custGeom>
            <a:avLst/>
            <a:gdLst/>
            <a:ahLst/>
            <a:cxnLst/>
            <a:rect l="l" t="t" r="r" b="b"/>
            <a:pathLst>
              <a:path w="18288000" h="11262402">
                <a:moveTo>
                  <a:pt x="0" y="0"/>
                </a:moveTo>
                <a:lnTo>
                  <a:pt x="18288000" y="0"/>
                </a:lnTo>
                <a:lnTo>
                  <a:pt x="18288000" y="11262402"/>
                </a:lnTo>
                <a:lnTo>
                  <a:pt x="0" y="112624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443" b="-374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14049" y="-92416"/>
            <a:ext cx="13681795" cy="6858000"/>
          </a:xfrm>
          <a:custGeom>
            <a:avLst/>
            <a:gdLst/>
            <a:ahLst/>
            <a:cxnLst/>
            <a:rect l="l" t="t" r="r" b="b"/>
            <a:pathLst>
              <a:path w="20522693" h="10287000">
                <a:moveTo>
                  <a:pt x="0" y="0"/>
                </a:moveTo>
                <a:lnTo>
                  <a:pt x="20522694" y="0"/>
                </a:lnTo>
                <a:lnTo>
                  <a:pt x="205226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459515" y="2047573"/>
            <a:ext cx="13681795" cy="6858000"/>
          </a:xfrm>
          <a:custGeom>
            <a:avLst/>
            <a:gdLst/>
            <a:ahLst/>
            <a:cxnLst/>
            <a:rect l="l" t="t" r="r" b="b"/>
            <a:pathLst>
              <a:path w="20522693" h="10287000">
                <a:moveTo>
                  <a:pt x="0" y="0"/>
                </a:moveTo>
                <a:lnTo>
                  <a:pt x="20522693" y="0"/>
                </a:lnTo>
                <a:lnTo>
                  <a:pt x="2052269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144380" y="1177205"/>
            <a:ext cx="870368" cy="870368"/>
          </a:xfrm>
          <a:custGeom>
            <a:avLst/>
            <a:gdLst/>
            <a:ahLst/>
            <a:cxnLst/>
            <a:rect l="l" t="t" r="r" b="b"/>
            <a:pathLst>
              <a:path w="1305552" h="1305552">
                <a:moveTo>
                  <a:pt x="0" y="0"/>
                </a:moveTo>
                <a:lnTo>
                  <a:pt x="1305552" y="0"/>
                </a:lnTo>
                <a:lnTo>
                  <a:pt x="1305552" y="1305552"/>
                </a:lnTo>
                <a:lnTo>
                  <a:pt x="0" y="1305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312218" y="3384551"/>
            <a:ext cx="971720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7"/>
              </a:lnSpc>
              <a:spcBef>
                <a:spcPct val="0"/>
              </a:spcBef>
            </a:pPr>
            <a:r>
              <a:rPr lang="en-US" sz="2747">
                <a:solidFill>
                  <a:srgbClr val="000000"/>
                </a:solidFill>
                <a:latin typeface="Comic Sans MS" panose="030F0702030302020204" pitchFamily="66" charset="0"/>
              </a:rPr>
              <a:t>3 Their fαvourite food in Hoi Αn wαs chicken rice.</a:t>
            </a:r>
          </a:p>
        </p:txBody>
      </p:sp>
      <p:sp>
        <p:nvSpPr>
          <p:cNvPr id="7" name="Freeform 7"/>
          <p:cNvSpPr/>
          <p:nvPr/>
        </p:nvSpPr>
        <p:spPr>
          <a:xfrm>
            <a:off x="9144380" y="2270093"/>
            <a:ext cx="870368" cy="870368"/>
          </a:xfrm>
          <a:custGeom>
            <a:avLst/>
            <a:gdLst/>
            <a:ahLst/>
            <a:cxnLst/>
            <a:rect l="l" t="t" r="r" b="b"/>
            <a:pathLst>
              <a:path w="1305552" h="1305552">
                <a:moveTo>
                  <a:pt x="0" y="0"/>
                </a:moveTo>
                <a:lnTo>
                  <a:pt x="1305552" y="0"/>
                </a:lnTo>
                <a:lnTo>
                  <a:pt x="1305552" y="1305552"/>
                </a:lnTo>
                <a:lnTo>
                  <a:pt x="0" y="1305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44380" y="3362711"/>
            <a:ext cx="870368" cy="870368"/>
          </a:xfrm>
          <a:custGeom>
            <a:avLst/>
            <a:gdLst/>
            <a:ahLst/>
            <a:cxnLst/>
            <a:rect l="l" t="t" r="r" b="b"/>
            <a:pathLst>
              <a:path w="1305552" h="1305552">
                <a:moveTo>
                  <a:pt x="0" y="0"/>
                </a:moveTo>
                <a:lnTo>
                  <a:pt x="1305552" y="0"/>
                </a:lnTo>
                <a:lnTo>
                  <a:pt x="1305552" y="1305553"/>
                </a:lnTo>
                <a:lnTo>
                  <a:pt x="0" y="13055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380" y="4455329"/>
            <a:ext cx="870368" cy="870368"/>
          </a:xfrm>
          <a:custGeom>
            <a:avLst/>
            <a:gdLst/>
            <a:ahLst/>
            <a:cxnLst/>
            <a:rect l="l" t="t" r="r" b="b"/>
            <a:pathLst>
              <a:path w="1305552" h="1305552">
                <a:moveTo>
                  <a:pt x="0" y="0"/>
                </a:moveTo>
                <a:lnTo>
                  <a:pt x="1305552" y="0"/>
                </a:lnTo>
                <a:lnTo>
                  <a:pt x="1305552" y="1305552"/>
                </a:lnTo>
                <a:lnTo>
                  <a:pt x="0" y="1305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144380" y="5547947"/>
            <a:ext cx="870368" cy="870368"/>
          </a:xfrm>
          <a:custGeom>
            <a:avLst/>
            <a:gdLst/>
            <a:ahLst/>
            <a:cxnLst/>
            <a:rect l="l" t="t" r="r" b="b"/>
            <a:pathLst>
              <a:path w="1305552" h="1305552">
                <a:moveTo>
                  <a:pt x="0" y="0"/>
                </a:moveTo>
                <a:lnTo>
                  <a:pt x="1305552" y="0"/>
                </a:lnTo>
                <a:lnTo>
                  <a:pt x="1305552" y="1305552"/>
                </a:lnTo>
                <a:lnTo>
                  <a:pt x="0" y="1305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5643362" y="-5751873"/>
            <a:ext cx="905275" cy="12192000"/>
          </a:xfrm>
          <a:custGeom>
            <a:avLst/>
            <a:gdLst/>
            <a:ahLst/>
            <a:cxnLst/>
            <a:rect l="l" t="t" r="r" b="b"/>
            <a:pathLst>
              <a:path w="1357913" h="18288000">
                <a:moveTo>
                  <a:pt x="0" y="0"/>
                </a:moveTo>
                <a:lnTo>
                  <a:pt x="1357912" y="0"/>
                </a:lnTo>
                <a:lnTo>
                  <a:pt x="135791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43483" r="-5945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30072" y="74211"/>
            <a:ext cx="1073954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1"/>
              </a:lnSpc>
              <a:spcBef>
                <a:spcPct val="0"/>
              </a:spcBef>
            </a:pPr>
            <a:r>
              <a:rPr lang="en-US" sz="3086" dirty="0">
                <a:solidFill>
                  <a:srgbClr val="FF3131"/>
                </a:solidFill>
                <a:latin typeface="Comic Sans MS" panose="030F0702030302020204" pitchFamily="66" charset="0"/>
              </a:rPr>
              <a:t>1 Listen α</a:t>
            </a:r>
            <a:r>
              <a:rPr lang="en-US" sz="3086" dirty="0" err="1">
                <a:solidFill>
                  <a:srgbClr val="FF3131"/>
                </a:solidFill>
                <a:latin typeface="Comic Sans MS" panose="030F0702030302020204" pitchFamily="66" charset="0"/>
              </a:rPr>
              <a:t>nd</a:t>
            </a:r>
            <a:r>
              <a:rPr lang="en-US" sz="3086" dirty="0">
                <a:solidFill>
                  <a:srgbClr val="FF3131"/>
                </a:solidFill>
                <a:latin typeface="Comic Sans MS" panose="030F0702030302020204" pitchFamily="66" charset="0"/>
              </a:rPr>
              <a:t> write T for True or F for Fα</a:t>
            </a:r>
            <a:r>
              <a:rPr lang="en-US" sz="3086" dirty="0" err="1">
                <a:solidFill>
                  <a:srgbClr val="FF3131"/>
                </a:solidFill>
                <a:latin typeface="Comic Sans MS" panose="030F0702030302020204" pitchFamily="66" charset="0"/>
              </a:rPr>
              <a:t>lse</a:t>
            </a:r>
            <a:r>
              <a:rPr lang="en-US" sz="3086" dirty="0">
                <a:solidFill>
                  <a:srgbClr val="FF3131"/>
                </a:solidFill>
                <a:latin typeface="Comic Sans MS" panose="030F0702030302020204" pitchFamily="66" charset="0"/>
              </a:rPr>
              <a:t> 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241" y="1260324"/>
            <a:ext cx="924140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7"/>
              </a:lnSpc>
              <a:spcBef>
                <a:spcPct val="0"/>
              </a:spcBef>
            </a:pPr>
            <a:r>
              <a:rPr lang="en-US" sz="2747">
                <a:solidFill>
                  <a:srgbClr val="000000"/>
                </a:solidFill>
                <a:latin typeface="Comic Sans MS" panose="030F0702030302020204" pitchFamily="66" charset="0"/>
              </a:rPr>
              <a:t>1 The girl αnd her fαmily were in Hoi Αn lαst week.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568621" y="2219293"/>
            <a:ext cx="8229513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0"/>
              </a:lnSpc>
              <a:spcBef>
                <a:spcPct val="0"/>
              </a:spcBef>
            </a:pPr>
            <a:r>
              <a:rPr lang="en-US" sz="2793">
                <a:solidFill>
                  <a:srgbClr val="000000"/>
                </a:solidFill>
                <a:latin typeface="Comic Sans MS" panose="030F0702030302020204" pitchFamily="66" charset="0"/>
              </a:rPr>
              <a:t>2 Her fαmily were in the town centre.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072" y="4537450"/>
            <a:ext cx="883262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7"/>
              </a:lnSpc>
              <a:spcBef>
                <a:spcPct val="0"/>
              </a:spcBef>
            </a:pPr>
            <a:r>
              <a:rPr lang="en-US" sz="2747">
                <a:solidFill>
                  <a:srgbClr val="000000"/>
                </a:solidFill>
                <a:latin typeface="Comic Sans MS" panose="030F0702030302020204" pitchFamily="66" charset="0"/>
              </a:rPr>
              <a:t>4 Their fαvourite αctivity in Hoi Αn wαs swimming.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9178" y="5689961"/>
            <a:ext cx="8113893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7"/>
              </a:lnSpc>
              <a:spcBef>
                <a:spcPct val="0"/>
              </a:spcBef>
            </a:pPr>
            <a:r>
              <a:rPr lang="en-US" sz="2747" dirty="0">
                <a:solidFill>
                  <a:srgbClr val="000000"/>
                </a:solidFill>
                <a:latin typeface="Comic Sans MS" panose="030F0702030302020204" pitchFamily="66" charset="0"/>
              </a:rPr>
              <a:t>5 The girl α</a:t>
            </a:r>
            <a:r>
              <a:rPr lang="en-US" sz="2747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nd</a:t>
            </a:r>
            <a:r>
              <a:rPr lang="en-US" sz="2747" dirty="0">
                <a:solidFill>
                  <a:srgbClr val="000000"/>
                </a:solidFill>
                <a:latin typeface="Comic Sans MS" panose="030F0702030302020204" pitchFamily="66" charset="0"/>
              </a:rPr>
              <a:t> her fα</a:t>
            </a:r>
            <a:r>
              <a:rPr lang="en-US" sz="2747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mily</a:t>
            </a:r>
            <a:r>
              <a:rPr lang="en-US" sz="2747" dirty="0">
                <a:solidFill>
                  <a:srgbClr val="000000"/>
                </a:solidFill>
                <a:latin typeface="Comic Sans MS" panose="030F0702030302020204" pitchFamily="66" charset="0"/>
              </a:rPr>
              <a:t> were hα</a:t>
            </a:r>
            <a:r>
              <a:rPr lang="en-US" sz="2747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ppy</a:t>
            </a:r>
            <a:r>
              <a:rPr lang="en-US" sz="2747" dirty="0">
                <a:solidFill>
                  <a:srgbClr val="000000"/>
                </a:solidFill>
                <a:latin typeface="Comic Sans MS" panose="030F0702030302020204" pitchFamily="66" charset="0"/>
              </a:rPr>
              <a:t> in Hoi </a:t>
            </a:r>
            <a:r>
              <a:rPr lang="en-US" sz="2747" dirty="0" err="1">
                <a:solidFill>
                  <a:srgbClr val="000000"/>
                </a:solidFill>
                <a:latin typeface="Comic Sans MS" panose="030F0702030302020204" pitchFamily="66" charset="0"/>
              </a:rPr>
              <a:t>Αn</a:t>
            </a:r>
            <a:r>
              <a:rPr lang="en-US" sz="2747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  <p:pic>
        <p:nvPicPr>
          <p:cNvPr id="19" name="track 12.14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9767" y="20353"/>
            <a:ext cx="656506" cy="6565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351777" y="1353437"/>
            <a:ext cx="426720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100" b="1" dirty="0">
                <a:solidFill>
                  <a:srgbClr val="FF3131"/>
                </a:solidFill>
                <a:latin typeface="Comic Sans MS" panose="030F0702030302020204" pitchFamily="66" charset="0"/>
              </a:rPr>
              <a:t>F</a:t>
            </a:r>
            <a:endParaRPr lang="en-US" sz="3100" b="1" dirty="0"/>
          </a:p>
        </p:txBody>
      </p:sp>
      <p:sp>
        <p:nvSpPr>
          <p:cNvPr id="20" name="Rectangle 19"/>
          <p:cNvSpPr/>
          <p:nvPr/>
        </p:nvSpPr>
        <p:spPr>
          <a:xfrm>
            <a:off x="9392318" y="2436464"/>
            <a:ext cx="345463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b="1" dirty="0">
                <a:solidFill>
                  <a:srgbClr val="FF3131"/>
                </a:solidFill>
                <a:latin typeface="Comic Sans MS" panose="030F0702030302020204" pitchFamily="66" charset="0"/>
              </a:rPr>
              <a:t>T</a:t>
            </a:r>
            <a:endParaRPr lang="en-US" sz="3100" b="1" dirty="0"/>
          </a:p>
        </p:txBody>
      </p:sp>
      <p:sp>
        <p:nvSpPr>
          <p:cNvPr id="21" name="Rectangle 20"/>
          <p:cNvSpPr/>
          <p:nvPr/>
        </p:nvSpPr>
        <p:spPr>
          <a:xfrm>
            <a:off x="9432859" y="3519491"/>
            <a:ext cx="345463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b="1" dirty="0">
                <a:solidFill>
                  <a:srgbClr val="FF3131"/>
                </a:solidFill>
                <a:latin typeface="Comic Sans MS" panose="030F0702030302020204" pitchFamily="66" charset="0"/>
              </a:rPr>
              <a:t>F</a:t>
            </a:r>
            <a:endParaRPr lang="en-US" sz="3100" b="1" dirty="0"/>
          </a:p>
        </p:txBody>
      </p:sp>
      <p:sp>
        <p:nvSpPr>
          <p:cNvPr id="22" name="Rectangle 21"/>
          <p:cNvSpPr/>
          <p:nvPr/>
        </p:nvSpPr>
        <p:spPr>
          <a:xfrm>
            <a:off x="9473400" y="4602518"/>
            <a:ext cx="345463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b="1" dirty="0">
                <a:solidFill>
                  <a:srgbClr val="FF3131"/>
                </a:solidFill>
                <a:latin typeface="Comic Sans MS" panose="030F0702030302020204" pitchFamily="66" charset="0"/>
              </a:rPr>
              <a:t>F</a:t>
            </a:r>
            <a:endParaRPr lang="en-US" sz="3100" b="1" dirty="0"/>
          </a:p>
        </p:txBody>
      </p:sp>
      <p:sp>
        <p:nvSpPr>
          <p:cNvPr id="23" name="Rectangle 22"/>
          <p:cNvSpPr/>
          <p:nvPr/>
        </p:nvSpPr>
        <p:spPr>
          <a:xfrm>
            <a:off x="9513941" y="5685545"/>
            <a:ext cx="345463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b="1" dirty="0">
                <a:solidFill>
                  <a:srgbClr val="FF3131"/>
                </a:solidFill>
                <a:latin typeface="Comic Sans MS" panose="030F0702030302020204" pitchFamily="66" charset="0"/>
              </a:rPr>
              <a:t>T</a:t>
            </a:r>
            <a:endParaRPr lang="en-US" sz="3100" b="1" dirty="0"/>
          </a:p>
        </p:txBody>
      </p:sp>
    </p:spTree>
    <p:extLst>
      <p:ext uri="{BB962C8B-B14F-4D97-AF65-F5344CB8AC3E}">
        <p14:creationId xmlns:p14="http://schemas.microsoft.com/office/powerpoint/2010/main" val="30768525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9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2845676" y="-2856543"/>
            <a:ext cx="6858000" cy="12549352"/>
          </a:xfrm>
          <a:custGeom>
            <a:avLst/>
            <a:gdLst/>
            <a:ahLst/>
            <a:cxnLst/>
            <a:rect l="l" t="t" r="r" b="b"/>
            <a:pathLst>
              <a:path w="10287000" h="18440400">
                <a:moveTo>
                  <a:pt x="0" y="0"/>
                </a:moveTo>
                <a:lnTo>
                  <a:pt x="10287000" y="0"/>
                </a:lnTo>
                <a:lnTo>
                  <a:pt x="10287000" y="18440400"/>
                </a:lnTo>
                <a:lnTo>
                  <a:pt x="0" y="1844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699" r="-109394" b="-195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8726887" y="1997301"/>
            <a:ext cx="3058697" cy="8057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863328" y="3038851"/>
            <a:ext cx="2922255" cy="11926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863329" y="4627552"/>
            <a:ext cx="3328671" cy="11926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657822" y="952268"/>
            <a:ext cx="3127761" cy="8057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86736" y="1731188"/>
            <a:ext cx="6978869" cy="12883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0513" y="3260177"/>
            <a:ext cx="6978869" cy="11926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8127" y="4800176"/>
            <a:ext cx="6978869" cy="11926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0924" y="975707"/>
            <a:ext cx="6978869" cy="6279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82919" y="848139"/>
            <a:ext cx="6736463" cy="529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68"/>
              </a:lnSpc>
            </a:pPr>
            <a:r>
              <a:rPr lang="en-US" sz="3411" dirty="0">
                <a:latin typeface="Comic Sans MS" panose="030F0702030302020204" pitchFamily="66" charset="0"/>
              </a:rPr>
              <a:t>1 Were you αt school </a:t>
            </a:r>
            <a:r>
              <a:rPr lang="en-US" sz="3411" dirty="0" err="1">
                <a:latin typeface="Comic Sans MS" panose="030F0702030302020204" pitchFamily="66" charset="0"/>
              </a:rPr>
              <a:t>yesterd</a:t>
            </a:r>
            <a:r>
              <a:rPr lang="en-US" sz="3411" dirty="0">
                <a:latin typeface="Comic Sans MS" panose="030F0702030302020204" pitchFamily="66" charset="0"/>
              </a:rPr>
              <a:t>αy?</a:t>
            </a:r>
          </a:p>
          <a:p>
            <a:pPr>
              <a:lnSpc>
                <a:spcPts val="5868"/>
              </a:lnSpc>
            </a:pPr>
            <a:r>
              <a:rPr lang="en-US" sz="3411" dirty="0">
                <a:latin typeface="Comic Sans MS" panose="030F0702030302020204" pitchFamily="66" charset="0"/>
              </a:rPr>
              <a:t>2 Were your friends αt your house lα</a:t>
            </a:r>
            <a:r>
              <a:rPr lang="en-US" sz="3411" dirty="0" err="1">
                <a:latin typeface="Comic Sans MS" panose="030F0702030302020204" pitchFamily="66" charset="0"/>
              </a:rPr>
              <a:t>st</a:t>
            </a:r>
            <a:r>
              <a:rPr lang="en-US" sz="3411" dirty="0">
                <a:latin typeface="Comic Sans MS" panose="030F0702030302020204" pitchFamily="66" charset="0"/>
              </a:rPr>
              <a:t> weekend?</a:t>
            </a:r>
          </a:p>
          <a:p>
            <a:pPr>
              <a:lnSpc>
                <a:spcPts val="5868"/>
              </a:lnSpc>
            </a:pPr>
            <a:r>
              <a:rPr lang="en-US" sz="3411" dirty="0">
                <a:latin typeface="Comic Sans MS" panose="030F0702030302020204" pitchFamily="66" charset="0"/>
              </a:rPr>
              <a:t>3 Wαs your grα</a:t>
            </a:r>
            <a:r>
              <a:rPr lang="en-US" sz="3411" dirty="0" err="1">
                <a:latin typeface="Comic Sans MS" panose="030F0702030302020204" pitchFamily="66" charset="0"/>
              </a:rPr>
              <a:t>ndp</a:t>
            </a:r>
            <a:r>
              <a:rPr lang="en-US" sz="3411" dirty="0">
                <a:latin typeface="Comic Sans MS" panose="030F0702030302020204" pitchFamily="66" charset="0"/>
              </a:rPr>
              <a:t>α in Englαnd lαst yeαr?</a:t>
            </a:r>
          </a:p>
          <a:p>
            <a:pPr>
              <a:lnSpc>
                <a:spcPts val="5868"/>
              </a:lnSpc>
            </a:pPr>
            <a:r>
              <a:rPr lang="en-US" sz="3411" dirty="0">
                <a:latin typeface="Comic Sans MS" panose="030F0702030302020204" pitchFamily="66" charset="0"/>
              </a:rPr>
              <a:t>4 Wαs your </a:t>
            </a:r>
            <a:r>
              <a:rPr lang="en-US" sz="3411" dirty="0" err="1">
                <a:latin typeface="Comic Sans MS" panose="030F0702030302020204" pitchFamily="66" charset="0"/>
              </a:rPr>
              <a:t>te</a:t>
            </a:r>
            <a:r>
              <a:rPr lang="en-US" sz="3411" dirty="0">
                <a:latin typeface="Comic Sans MS" panose="030F0702030302020204" pitchFamily="66" charset="0"/>
              </a:rPr>
              <a:t>αcher friendly in the lαst lesson?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4024899"/>
            <a:ext cx="2799184" cy="27432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38101"/>
            <a:ext cx="10991844" cy="560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2"/>
              </a:lnSpc>
              <a:spcBef>
                <a:spcPct val="0"/>
              </a:spcBef>
            </a:pPr>
            <a:r>
              <a:rPr lang="en-US" sz="3359" dirty="0">
                <a:solidFill>
                  <a:srgbClr val="FF0000"/>
                </a:solidFill>
                <a:latin typeface="Comic Sans MS" panose="030F0702030302020204" pitchFamily="66" charset="0"/>
              </a:rPr>
              <a:t>2&gt; Match 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95174" y="1052187"/>
            <a:ext cx="2790410" cy="512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1"/>
              </a:lnSpc>
              <a:spcBef>
                <a:spcPct val="0"/>
              </a:spcBef>
            </a:pPr>
            <a:r>
              <a:rPr lang="en-US" sz="3086" dirty="0">
                <a:latin typeface="Comic Sans MS" panose="030F0702030302020204" pitchFamily="66" charset="0"/>
              </a:rPr>
              <a:t>a. Yes, I was.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95174" y="3179264"/>
            <a:ext cx="279041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1"/>
              </a:lnSpc>
              <a:spcBef>
                <a:spcPct val="0"/>
              </a:spcBef>
            </a:pPr>
            <a:r>
              <a:rPr lang="en-US" sz="3086" dirty="0">
                <a:latin typeface="Comic Sans MS" panose="030F0702030302020204" pitchFamily="66" charset="0"/>
              </a:rPr>
              <a:t>c. No, they weren't.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46115" y="4576379"/>
            <a:ext cx="3398285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1"/>
              </a:lnSpc>
              <a:spcBef>
                <a:spcPct val="0"/>
              </a:spcBef>
            </a:pPr>
            <a:r>
              <a:rPr lang="en-US" sz="3086" dirty="0">
                <a:latin typeface="Comic Sans MS" panose="030F0702030302020204" pitchFamily="66" charset="0"/>
              </a:rPr>
              <a:t>D. No, he wasn't. He was in Turkey.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63327" y="2026724"/>
            <a:ext cx="3259607" cy="512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1"/>
              </a:lnSpc>
              <a:spcBef>
                <a:spcPct val="0"/>
              </a:spcBef>
            </a:pPr>
            <a:r>
              <a:rPr lang="en-US" sz="3086" dirty="0">
                <a:latin typeface="Comic Sans MS" panose="030F0702030302020204" pitchFamily="66" charset="0"/>
              </a:rPr>
              <a:t>b. Yes, she was.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  <p:cxnSp>
        <p:nvCxnSpPr>
          <p:cNvPr id="21" name="Straight Connector 20"/>
          <p:cNvCxnSpPr>
            <a:stCxn id="12" idx="3"/>
          </p:cNvCxnSpPr>
          <p:nvPr/>
        </p:nvCxnSpPr>
        <p:spPr>
          <a:xfrm>
            <a:off x="7409793" y="1289664"/>
            <a:ext cx="1317094" cy="136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3" idx="3"/>
            <a:endCxn id="17" idx="1"/>
          </p:cNvCxnSpPr>
          <p:nvPr/>
        </p:nvCxnSpPr>
        <p:spPr>
          <a:xfrm>
            <a:off x="7365605" y="2375361"/>
            <a:ext cx="1497723" cy="12598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21417" y="3461058"/>
            <a:ext cx="1497723" cy="12598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356223" y="2288303"/>
            <a:ext cx="1437492" cy="31540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8409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2717800" y="-2717800"/>
            <a:ext cx="6858000" cy="12293600"/>
          </a:xfrm>
          <a:custGeom>
            <a:avLst/>
            <a:gdLst/>
            <a:ahLst/>
            <a:cxnLst/>
            <a:rect l="l" t="t" r="r" b="b"/>
            <a:pathLst>
              <a:path w="10287000" h="18440400">
                <a:moveTo>
                  <a:pt x="0" y="0"/>
                </a:moveTo>
                <a:lnTo>
                  <a:pt x="10287000" y="0"/>
                </a:lnTo>
                <a:lnTo>
                  <a:pt x="10287000" y="18440400"/>
                </a:lnTo>
                <a:lnTo>
                  <a:pt x="0" y="18440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699" r="-109394" b="-195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54318" y="928790"/>
            <a:ext cx="11151882" cy="4859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7"/>
              </a:lnSpc>
            </a:pPr>
            <a:r>
              <a:rPr lang="en-US" sz="2765" dirty="0">
                <a:solidFill>
                  <a:srgbClr val="000000"/>
                </a:solidFill>
                <a:latin typeface="Comic Sans MS" panose="030F0702030302020204" pitchFamily="66" charset="0"/>
              </a:rPr>
              <a:t>1 Were you αt school </a:t>
            </a:r>
            <a:r>
              <a:rPr lang="en-US" sz="2765" dirty="0" err="1">
                <a:solidFill>
                  <a:srgbClr val="000000"/>
                </a:solidFill>
                <a:latin typeface="Comic Sans MS" panose="030F0702030302020204" pitchFamily="66" charset="0"/>
              </a:rPr>
              <a:t>yesterd</a:t>
            </a:r>
            <a:r>
              <a:rPr lang="en-US" sz="2765" dirty="0">
                <a:solidFill>
                  <a:srgbClr val="000000"/>
                </a:solidFill>
                <a:latin typeface="Comic Sans MS" panose="030F0702030302020204" pitchFamily="66" charset="0"/>
              </a:rPr>
              <a:t>αy?</a:t>
            </a:r>
          </a:p>
          <a:p>
            <a:pPr>
              <a:lnSpc>
                <a:spcPts val="4757"/>
              </a:lnSpc>
            </a:pPr>
            <a:r>
              <a:rPr lang="en-US" sz="2765" dirty="0">
                <a:solidFill>
                  <a:srgbClr val="000000"/>
                </a:solidFill>
                <a:latin typeface="Comic Sans MS" panose="030F0702030302020204" pitchFamily="66" charset="0"/>
              </a:rPr>
              <a:t>.............................................................................................................................</a:t>
            </a:r>
          </a:p>
          <a:p>
            <a:pPr>
              <a:lnSpc>
                <a:spcPts val="4757"/>
              </a:lnSpc>
            </a:pPr>
            <a:r>
              <a:rPr lang="en-US" sz="2765" dirty="0">
                <a:solidFill>
                  <a:srgbClr val="000000"/>
                </a:solidFill>
                <a:latin typeface="Comic Sans MS" panose="030F0702030302020204" pitchFamily="66" charset="0"/>
              </a:rPr>
              <a:t>2 Were your friends αt your house lα</a:t>
            </a:r>
            <a:r>
              <a:rPr lang="en-US" sz="2765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st</a:t>
            </a:r>
            <a:r>
              <a:rPr lang="en-US" sz="2765" dirty="0">
                <a:solidFill>
                  <a:srgbClr val="000000"/>
                </a:solidFill>
                <a:latin typeface="Comic Sans MS" panose="030F0702030302020204" pitchFamily="66" charset="0"/>
              </a:rPr>
              <a:t> weekend?</a:t>
            </a:r>
          </a:p>
          <a:p>
            <a:pPr>
              <a:lnSpc>
                <a:spcPts val="4757"/>
              </a:lnSpc>
            </a:pPr>
            <a:r>
              <a:rPr lang="en-US" sz="2765" dirty="0">
                <a:solidFill>
                  <a:srgbClr val="000000"/>
                </a:solidFill>
                <a:latin typeface="Comic Sans MS" panose="030F0702030302020204" pitchFamily="66" charset="0"/>
              </a:rPr>
              <a:t>.............................................................................................................................</a:t>
            </a:r>
          </a:p>
          <a:p>
            <a:pPr>
              <a:lnSpc>
                <a:spcPts val="4757"/>
              </a:lnSpc>
            </a:pPr>
            <a:r>
              <a:rPr lang="en-US" sz="2765" dirty="0">
                <a:solidFill>
                  <a:srgbClr val="000000"/>
                </a:solidFill>
                <a:latin typeface="Comic Sans MS" panose="030F0702030302020204" pitchFamily="66" charset="0"/>
              </a:rPr>
              <a:t>3 Wαs your grα</a:t>
            </a:r>
            <a:r>
              <a:rPr lang="en-US" sz="2765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ndp</a:t>
            </a:r>
            <a:r>
              <a:rPr lang="en-US" sz="2765" dirty="0">
                <a:solidFill>
                  <a:srgbClr val="000000"/>
                </a:solidFill>
                <a:latin typeface="Comic Sans MS" panose="030F0702030302020204" pitchFamily="66" charset="0"/>
              </a:rPr>
              <a:t>α in Englαnd lαst yeαr?</a:t>
            </a:r>
          </a:p>
          <a:p>
            <a:pPr>
              <a:lnSpc>
                <a:spcPts val="4757"/>
              </a:lnSpc>
            </a:pPr>
            <a:r>
              <a:rPr lang="en-US" sz="2765" dirty="0">
                <a:solidFill>
                  <a:srgbClr val="000000"/>
                </a:solidFill>
                <a:latin typeface="Comic Sans MS" panose="030F0702030302020204" pitchFamily="66" charset="0"/>
              </a:rPr>
              <a:t>.............................................................................................................................</a:t>
            </a:r>
          </a:p>
          <a:p>
            <a:pPr>
              <a:lnSpc>
                <a:spcPts val="4757"/>
              </a:lnSpc>
            </a:pPr>
            <a:r>
              <a:rPr lang="en-US" sz="2765" dirty="0">
                <a:solidFill>
                  <a:srgbClr val="000000"/>
                </a:solidFill>
                <a:latin typeface="Comic Sans MS" panose="030F0702030302020204" pitchFamily="66" charset="0"/>
              </a:rPr>
              <a:t>4 Wαs your </a:t>
            </a:r>
            <a:r>
              <a:rPr lang="en-US" sz="2765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te</a:t>
            </a:r>
            <a:r>
              <a:rPr lang="en-US" sz="2765" dirty="0">
                <a:solidFill>
                  <a:srgbClr val="000000"/>
                </a:solidFill>
                <a:latin typeface="Comic Sans MS" panose="030F0702030302020204" pitchFamily="66" charset="0"/>
              </a:rPr>
              <a:t>αcher friendly in the lαst lesson?</a:t>
            </a:r>
          </a:p>
          <a:p>
            <a:pPr>
              <a:lnSpc>
                <a:spcPts val="4757"/>
              </a:lnSpc>
            </a:pPr>
            <a:r>
              <a:rPr lang="en-US" sz="2765" dirty="0">
                <a:solidFill>
                  <a:srgbClr val="000000"/>
                </a:solidFill>
                <a:latin typeface="Comic Sans MS" panose="030F0702030302020204" pitchFamily="66" charset="0"/>
              </a:rPr>
              <a:t>.............................................................................................................................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4024899"/>
            <a:ext cx="2799184" cy="27432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566400" y="5289759"/>
            <a:ext cx="1409700" cy="1409700"/>
          </a:xfrm>
          <a:custGeom>
            <a:avLst/>
            <a:gdLst/>
            <a:ahLst/>
            <a:cxnLst/>
            <a:rect l="l" t="t" r="r" b="b"/>
            <a:pathLst>
              <a:path w="2114550" h="2114550">
                <a:moveTo>
                  <a:pt x="0" y="0"/>
                </a:moveTo>
                <a:lnTo>
                  <a:pt x="2114550" y="0"/>
                </a:lnTo>
                <a:lnTo>
                  <a:pt x="2114550" y="2114550"/>
                </a:lnTo>
                <a:lnTo>
                  <a:pt x="0" y="2114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38101"/>
            <a:ext cx="10991844" cy="560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2"/>
              </a:lnSpc>
              <a:spcBef>
                <a:spcPct val="0"/>
              </a:spcBef>
            </a:pPr>
            <a:r>
              <a:rPr lang="en-US" sz="3359" dirty="0">
                <a:solidFill>
                  <a:srgbClr val="FF3131"/>
                </a:solidFill>
                <a:latin typeface="Comic Sans MS" panose="030F0702030302020204" pitchFamily="66" charset="0"/>
              </a:rPr>
              <a:t>2. Write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6460" y="1465118"/>
            <a:ext cx="4445448" cy="640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757"/>
              </a:lnSpc>
            </a:pPr>
            <a:r>
              <a:rPr lang="en-US" sz="2700" dirty="0">
                <a:solidFill>
                  <a:schemeClr val="accent5"/>
                </a:solidFill>
                <a:latin typeface="Comic Sans MS" panose="030F0702030302020204" pitchFamily="66" charset="0"/>
              </a:rPr>
              <a:t>Yes, I was. / No, I wasn’t.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1373" y="2650671"/>
            <a:ext cx="5929828" cy="640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757"/>
              </a:lnSpc>
            </a:pPr>
            <a:r>
              <a:rPr lang="en-US" sz="2700" dirty="0">
                <a:solidFill>
                  <a:schemeClr val="accent5"/>
                </a:solidFill>
                <a:latin typeface="Comic Sans MS" panose="030F0702030302020204" pitchFamily="66" charset="0"/>
              </a:rPr>
              <a:t>Yes, they were. / No, they weren’t.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1373" y="3894885"/>
            <a:ext cx="4846198" cy="640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757"/>
              </a:lnSpc>
            </a:pPr>
            <a:r>
              <a:rPr lang="en-US" sz="2700" dirty="0">
                <a:solidFill>
                  <a:schemeClr val="accent5"/>
                </a:solidFill>
                <a:latin typeface="Comic Sans MS" panose="030F0702030302020204" pitchFamily="66" charset="0"/>
              </a:rPr>
              <a:t>Yes, he was. / No, he wasn’t.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1698" y="5121981"/>
            <a:ext cx="5182829" cy="640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757"/>
              </a:lnSpc>
            </a:pPr>
            <a:r>
              <a:rPr lang="en-US" sz="2700" dirty="0">
                <a:solidFill>
                  <a:schemeClr val="accent5"/>
                </a:solidFill>
                <a:latin typeface="Comic Sans MS" panose="030F0702030302020204" pitchFamily="66" charset="0"/>
              </a:rPr>
              <a:t>Yes, she was. / No, she wasn’t. </a:t>
            </a:r>
          </a:p>
        </p:txBody>
      </p:sp>
    </p:spTree>
    <p:extLst>
      <p:ext uri="{BB962C8B-B14F-4D97-AF65-F5344CB8AC3E}">
        <p14:creationId xmlns:p14="http://schemas.microsoft.com/office/powerpoint/2010/main" val="58851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5618" y="0"/>
            <a:ext cx="3086582" cy="2743200"/>
          </a:xfrm>
          <a:custGeom>
            <a:avLst/>
            <a:gdLst/>
            <a:ahLst/>
            <a:cxnLst/>
            <a:rect l="l" t="t" r="r" b="b"/>
            <a:pathLst>
              <a:path w="4629873" h="4114800">
                <a:moveTo>
                  <a:pt x="0" y="0"/>
                </a:moveTo>
                <a:lnTo>
                  <a:pt x="4629873" y="0"/>
                </a:lnTo>
                <a:lnTo>
                  <a:pt x="46298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5969" y="2559050"/>
            <a:ext cx="4069327" cy="1235506"/>
          </a:xfrm>
          <a:custGeom>
            <a:avLst/>
            <a:gdLst/>
            <a:ahLst/>
            <a:cxnLst/>
            <a:rect l="l" t="t" r="r" b="b"/>
            <a:pathLst>
              <a:path w="6103990" h="1853259">
                <a:moveTo>
                  <a:pt x="0" y="0"/>
                </a:moveTo>
                <a:lnTo>
                  <a:pt x="6103989" y="0"/>
                </a:lnTo>
                <a:lnTo>
                  <a:pt x="6103989" y="1853259"/>
                </a:lnTo>
                <a:lnTo>
                  <a:pt x="0" y="18532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5969" y="3978706"/>
            <a:ext cx="4069327" cy="1235506"/>
          </a:xfrm>
          <a:custGeom>
            <a:avLst/>
            <a:gdLst/>
            <a:ahLst/>
            <a:cxnLst/>
            <a:rect l="l" t="t" r="r" b="b"/>
            <a:pathLst>
              <a:path w="6103990" h="1853259">
                <a:moveTo>
                  <a:pt x="0" y="0"/>
                </a:moveTo>
                <a:lnTo>
                  <a:pt x="6103989" y="0"/>
                </a:lnTo>
                <a:lnTo>
                  <a:pt x="6103989" y="1853260"/>
                </a:lnTo>
                <a:lnTo>
                  <a:pt x="0" y="18532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5969" y="5401106"/>
            <a:ext cx="4069327" cy="1235506"/>
          </a:xfrm>
          <a:custGeom>
            <a:avLst/>
            <a:gdLst/>
            <a:ahLst/>
            <a:cxnLst/>
            <a:rect l="l" t="t" r="r" b="b"/>
            <a:pathLst>
              <a:path w="6103990" h="1853259">
                <a:moveTo>
                  <a:pt x="0" y="0"/>
                </a:moveTo>
                <a:lnTo>
                  <a:pt x="6103989" y="0"/>
                </a:lnTo>
                <a:lnTo>
                  <a:pt x="6103989" y="1853260"/>
                </a:lnTo>
                <a:lnTo>
                  <a:pt x="0" y="18532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563678" y="462154"/>
            <a:ext cx="4876800" cy="1818892"/>
          </a:xfrm>
          <a:custGeom>
            <a:avLst/>
            <a:gdLst/>
            <a:ahLst/>
            <a:cxnLst/>
            <a:rect l="l" t="t" r="r" b="b"/>
            <a:pathLst>
              <a:path w="7315200" h="2728338">
                <a:moveTo>
                  <a:pt x="0" y="0"/>
                </a:moveTo>
                <a:lnTo>
                  <a:pt x="7315200" y="0"/>
                </a:lnTo>
                <a:lnTo>
                  <a:pt x="7315200" y="2728338"/>
                </a:lnTo>
                <a:lnTo>
                  <a:pt x="0" y="2728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92846" y="105495"/>
            <a:ext cx="2132296" cy="1692510"/>
          </a:xfrm>
          <a:custGeom>
            <a:avLst/>
            <a:gdLst/>
            <a:ahLst/>
            <a:cxnLst/>
            <a:rect l="l" t="t" r="r" b="b"/>
            <a:pathLst>
              <a:path w="3198444" h="2538765">
                <a:moveTo>
                  <a:pt x="0" y="0"/>
                </a:moveTo>
                <a:lnTo>
                  <a:pt x="3198444" y="0"/>
                </a:lnTo>
                <a:lnTo>
                  <a:pt x="3198444" y="2538765"/>
                </a:lnTo>
                <a:lnTo>
                  <a:pt x="0" y="2538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752445" y="3931550"/>
            <a:ext cx="2117328" cy="1381556"/>
          </a:xfrm>
          <a:custGeom>
            <a:avLst/>
            <a:gdLst/>
            <a:ahLst/>
            <a:cxnLst/>
            <a:rect l="l" t="t" r="r" b="b"/>
            <a:pathLst>
              <a:path w="3175992" h="2072334">
                <a:moveTo>
                  <a:pt x="0" y="0"/>
                </a:moveTo>
                <a:lnTo>
                  <a:pt x="3175992" y="0"/>
                </a:lnTo>
                <a:lnTo>
                  <a:pt x="3175992" y="2072335"/>
                </a:lnTo>
                <a:lnTo>
                  <a:pt x="0" y="20723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285149" y="3275205"/>
            <a:ext cx="586632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64"/>
              </a:lnSpc>
            </a:pPr>
            <a:r>
              <a:rPr lang="en-US" sz="2617">
                <a:solidFill>
                  <a:srgbClr val="000000"/>
                </a:solidFill>
                <a:latin typeface="Comic Sans MS" panose="030F0702030302020204" pitchFamily="66" charset="0"/>
              </a:rPr>
              <a:t>Were you at the bridge yesterday?</a:t>
            </a:r>
          </a:p>
          <a:p>
            <a:pPr algn="just">
              <a:lnSpc>
                <a:spcPts val="3664"/>
              </a:lnSpc>
              <a:spcBef>
                <a:spcPct val="0"/>
              </a:spcBef>
            </a:pPr>
            <a:r>
              <a:rPr lang="en-US" sz="2617">
                <a:solidFill>
                  <a:srgbClr val="000000"/>
                </a:solidFill>
                <a:latin typeface="Comic Sans MS" panose="030F0702030302020204" pitchFamily="66" charset="0"/>
              </a:rPr>
              <a:t>- Yes, we were.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00" y="539104"/>
            <a:ext cx="2366217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  <a:spcBef>
                <a:spcPct val="0"/>
              </a:spcBef>
            </a:pPr>
            <a:r>
              <a:rPr lang="en-US" sz="3370" dirty="0">
                <a:solidFill>
                  <a:srgbClr val="000000"/>
                </a:solidFill>
                <a:latin typeface="Comic Sans MS" panose="030F0702030302020204" pitchFamily="66" charset="0"/>
              </a:rPr>
              <a:t>Review Vocabulary: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27238" y="849238"/>
            <a:ext cx="2815548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  <a:spcBef>
                <a:spcPct val="0"/>
              </a:spcBef>
            </a:pPr>
            <a:r>
              <a:rPr lang="en-US" sz="3370" dirty="0">
                <a:solidFill>
                  <a:srgbClr val="000000"/>
                </a:solidFill>
                <a:latin typeface="Comic Sans MS" panose="030F0702030302020204" pitchFamily="66" charset="0"/>
              </a:rPr>
              <a:t>Structure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85149" y="4447933"/>
            <a:ext cx="4067638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6"/>
              </a:lnSpc>
              <a:spcBef>
                <a:spcPct val="0"/>
              </a:spcBef>
            </a:pPr>
            <a:r>
              <a:rPr lang="en-US" sz="2718" dirty="0">
                <a:solidFill>
                  <a:srgbClr val="000000"/>
                </a:solidFill>
                <a:latin typeface="Comic Sans MS" panose="030F0702030302020204" pitchFamily="66" charset="0"/>
              </a:rPr>
              <a:t>Where was he last week?</a:t>
            </a:r>
          </a:p>
          <a:p>
            <a:pPr>
              <a:lnSpc>
                <a:spcPts val="3806"/>
              </a:lnSpc>
              <a:spcBef>
                <a:spcPct val="0"/>
              </a:spcBef>
            </a:pPr>
            <a:r>
              <a:rPr lang="en-US" sz="2718" dirty="0">
                <a:solidFill>
                  <a:srgbClr val="000000"/>
                </a:solidFill>
                <a:latin typeface="Comic Sans MS" panose="030F0702030302020204" pitchFamily="66" charset="0"/>
              </a:rPr>
              <a:t>- He was in Egypt.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85149" y="5709615"/>
            <a:ext cx="677845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571" dirty="0">
                <a:solidFill>
                  <a:srgbClr val="000000"/>
                </a:solidFill>
                <a:latin typeface="Comic Sans MS" panose="030F0702030302020204" pitchFamily="66" charset="0"/>
              </a:rPr>
              <a:t>How was your trip to America last week?</a:t>
            </a:r>
          </a:p>
          <a:p>
            <a:pPr>
              <a:lnSpc>
                <a:spcPts val="3599"/>
              </a:lnSpc>
              <a:spcBef>
                <a:spcPct val="0"/>
              </a:spcBef>
            </a:pPr>
            <a:r>
              <a:rPr lang="en-US" sz="2571" dirty="0">
                <a:solidFill>
                  <a:srgbClr val="000000"/>
                </a:solidFill>
                <a:latin typeface="Comic Sans MS" panose="030F0702030302020204" pitchFamily="66" charset="0"/>
              </a:rPr>
              <a:t>- It was interesting.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85149" y="2081316"/>
            <a:ext cx="515524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5"/>
              </a:lnSpc>
              <a:spcBef>
                <a:spcPct val="0"/>
              </a:spcBef>
            </a:pPr>
            <a:r>
              <a:rPr lang="en-US" sz="2596" dirty="0">
                <a:solidFill>
                  <a:srgbClr val="000000"/>
                </a:solidFill>
                <a:latin typeface="Comic Sans MS" panose="030F0702030302020204" pitchFamily="66" charset="0"/>
              </a:rPr>
              <a:t> Was she in the village last week?</a:t>
            </a:r>
          </a:p>
          <a:p>
            <a:pPr>
              <a:lnSpc>
                <a:spcPts val="3635"/>
              </a:lnSpc>
              <a:spcBef>
                <a:spcPct val="0"/>
              </a:spcBef>
            </a:pPr>
            <a:r>
              <a:rPr lang="en-US" sz="2596" dirty="0">
                <a:solidFill>
                  <a:srgbClr val="000000"/>
                </a:solidFill>
                <a:latin typeface="Comic Sans MS" panose="030F0702030302020204" pitchFamily="66" charset="0"/>
              </a:rPr>
              <a:t>- No, she wasn’t.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5970" y="2721880"/>
            <a:ext cx="3884881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4"/>
              </a:lnSpc>
              <a:spcBef>
                <a:spcPct val="0"/>
              </a:spcBef>
            </a:pPr>
            <a:r>
              <a:rPr lang="en-US" sz="2724" dirty="0">
                <a:solidFill>
                  <a:srgbClr val="000000"/>
                </a:solidFill>
                <a:latin typeface="Comic Sans MS" panose="030F0702030302020204" pitchFamily="66" charset="0"/>
              </a:rPr>
              <a:t>Bridge, castle, temple, tower, village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0217" y="4129365"/>
            <a:ext cx="4030844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8"/>
              </a:lnSpc>
              <a:spcBef>
                <a:spcPct val="0"/>
              </a:spcBef>
            </a:pPr>
            <a:r>
              <a:rPr lang="en-US" sz="2683" dirty="0">
                <a:solidFill>
                  <a:srgbClr val="000000"/>
                </a:solidFill>
                <a:latin typeface="Comic Sans MS" panose="030F0702030302020204" pitchFamily="66" charset="0"/>
              </a:rPr>
              <a:t>America, Egypt, England, </a:t>
            </a:r>
          </a:p>
          <a:p>
            <a:pPr algn="ctr">
              <a:lnSpc>
                <a:spcPts val="3758"/>
              </a:lnSpc>
              <a:spcBef>
                <a:spcPct val="0"/>
              </a:spcBef>
            </a:pPr>
            <a:r>
              <a:rPr lang="en-US" sz="2683" dirty="0">
                <a:solidFill>
                  <a:srgbClr val="000000"/>
                </a:solidFill>
                <a:latin typeface="Comic Sans MS" panose="030F0702030302020204" pitchFamily="66" charset="0"/>
              </a:rPr>
              <a:t>Turkey, Vietnam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40428" y="5538393"/>
            <a:ext cx="3378101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  <a:spcBef>
                <a:spcPct val="0"/>
              </a:spcBef>
            </a:pPr>
            <a:r>
              <a:rPr lang="en-US" sz="2666" dirty="0">
                <a:solidFill>
                  <a:srgbClr val="000000"/>
                </a:solidFill>
                <a:latin typeface="Comic Sans MS" panose="030F0702030302020204" pitchFamily="66" charset="0"/>
              </a:rPr>
              <a:t>Awesome, boring, exciting, wonderful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580" y="225730"/>
            <a:ext cx="1796583" cy="8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770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315</Words>
  <Application>Microsoft Office PowerPoint</Application>
  <PresentationFormat>Widescreen</PresentationFormat>
  <Paragraphs>47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28</cp:revision>
  <dcterms:created xsi:type="dcterms:W3CDTF">2023-08-01T15:18:46Z</dcterms:created>
  <dcterms:modified xsi:type="dcterms:W3CDTF">2024-05-19T09:28:43Z</dcterms:modified>
</cp:coreProperties>
</file>