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3"/>
    <p:sldMasterId id="2147483668" r:id="rId4"/>
    <p:sldMasterId id="2147483681" r:id="rId5"/>
  </p:sldMasterIdLst>
  <p:notesMasterIdLst>
    <p:notesMasterId r:id="rId7"/>
  </p:notesMasterIdLst>
  <p:sldIdLst>
    <p:sldId id="3239" r:id="rId6"/>
    <p:sldId id="3275" r:id="rId8"/>
    <p:sldId id="397" r:id="rId9"/>
    <p:sldId id="3257" r:id="rId10"/>
    <p:sldId id="3276" r:id="rId11"/>
    <p:sldId id="257" r:id="rId12"/>
    <p:sldId id="258" r:id="rId13"/>
    <p:sldId id="262" r:id="rId14"/>
    <p:sldId id="261" r:id="rId15"/>
    <p:sldId id="3277" r:id="rId16"/>
    <p:sldId id="3281" r:id="rId17"/>
    <p:sldId id="3285" r:id="rId18"/>
    <p:sldId id="3286" r:id="rId19"/>
    <p:sldId id="3284" r:id="rId20"/>
    <p:sldId id="3282" r:id="rId21"/>
    <p:sldId id="3283" r:id="rId22"/>
    <p:sldId id="3279" r:id="rId23"/>
    <p:sldId id="280" r:id="rId24"/>
    <p:sldId id="3280" r:id="rId25"/>
    <p:sldId id="3233" r:id="rId26"/>
    <p:sldId id="282" r:id="rId27"/>
    <p:sldId id="392" r:id="rId28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32"/>
    </p:embeddedFont>
    <p:embeddedFont>
      <p:font typeface="Changa One" panose="02000000000000000000"/>
      <p:regular r:id="rId33"/>
    </p:embeddedFont>
    <p:embeddedFont>
      <p:font typeface="Catamaran"/>
      <p:regular r:id="rId34"/>
    </p:embeddedFont>
    <p:embeddedFont>
      <p:font typeface="Roboto" panose="02000000000000000000"/>
      <p:regular r:id="rId35"/>
    </p:embeddedFont>
    <p:embeddedFont>
      <p:font typeface="Mali" panose="020B0604020202020204"/>
      <p:regular r:id="rId36"/>
    </p:embeddedFont>
    <p:embeddedFont>
      <p:font typeface="Raleway SemiBold"/>
      <p:bold r:id="rId37"/>
    </p:embeddedFont>
    <p:embeddedFont>
      <p:font typeface="Bebas Neue" panose="020B0606020202050201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Calibri" panose="020F0502020204030204"/>
      <p:regular r:id="rId43"/>
      <p:bold r:id="rId44"/>
      <p:italic r:id="rId45"/>
      <p:boldItalic r:id="rId46"/>
    </p:embeddedFont>
    <p:embeddedFont>
      <p:font typeface="Arial Black" panose="020B0A04020102020204" pitchFamily="34" charset="0"/>
      <p:bold r:id="rId47"/>
    </p:embeddedFont>
    <p:embeddedFont>
      <p:font typeface="Wingdings 2" panose="05020102010507070707" pitchFamily="18" charset="2"/>
      <p:regular r:id="rId48"/>
    </p:embeddedFont>
    <p:embeddedFont>
      <p:font typeface="Comic Sans MS" panose="030F0702030302020204"/>
      <p:regular r:id="rId49"/>
      <p:bold r:id="rId50"/>
      <p:italic r:id="rId51"/>
      <p:boldItalic r:id="rId52"/>
    </p:embeddedFont>
    <p:embeddedFont>
      <p:font typeface="Calibri Light" panose="020F0302020204030204" charset="0"/>
      <p:regular r:id="rId53"/>
      <p:italic r:id="rId54"/>
    </p:embeddedFont>
  </p:embeddedFontLst>
  <p:custDataLst>
    <p:tags r:id="rId5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89CAC"/>
    <a:srgbClr val="A7F3FB"/>
    <a:srgbClr val="CCECFF"/>
    <a:srgbClr val="FFFFCC"/>
    <a:srgbClr val="84512D"/>
    <a:srgbClr val="FFFF99"/>
    <a:srgbClr val="9F6C2C"/>
    <a:srgbClr val="FFFC00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89136" autoAdjust="0"/>
  </p:normalViewPr>
  <p:slideViewPr>
    <p:cSldViewPr snapToGrid="0" showGuides="1">
      <p:cViewPr varScale="1">
        <p:scale>
          <a:sx n="101" d="100"/>
          <a:sy n="101" d="100"/>
        </p:scale>
        <p:origin x="1110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5" Type="http://schemas.openxmlformats.org/officeDocument/2006/relationships/tags" Target="tags/tag2.xml"/><Relationship Id="rId54" Type="http://schemas.openxmlformats.org/officeDocument/2006/relationships/font" Target="fonts/font23.fntdata"/><Relationship Id="rId53" Type="http://schemas.openxmlformats.org/officeDocument/2006/relationships/font" Target="fonts/font22.fntdata"/><Relationship Id="rId52" Type="http://schemas.openxmlformats.org/officeDocument/2006/relationships/font" Target="fonts/font21.fntdata"/><Relationship Id="rId51" Type="http://schemas.openxmlformats.org/officeDocument/2006/relationships/font" Target="fonts/font20.fntdata"/><Relationship Id="rId50" Type="http://schemas.openxmlformats.org/officeDocument/2006/relationships/font" Target="fonts/font19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8.fntdata"/><Relationship Id="rId48" Type="http://schemas.openxmlformats.org/officeDocument/2006/relationships/font" Target="fonts/font17.fntdata"/><Relationship Id="rId47" Type="http://schemas.openxmlformats.org/officeDocument/2006/relationships/font" Target="fonts/font16.fntdata"/><Relationship Id="rId46" Type="http://schemas.openxmlformats.org/officeDocument/2006/relationships/font" Target="fonts/font15.fntdata"/><Relationship Id="rId45" Type="http://schemas.openxmlformats.org/officeDocument/2006/relationships/font" Target="fonts/font14.fntdata"/><Relationship Id="rId44" Type="http://schemas.openxmlformats.org/officeDocument/2006/relationships/font" Target="fonts/font13.fntdata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zh-CN" altLang="en-US" sz="1400" kern="0" dirty="0">
              <a:solidFill>
                <a:prstClr val="black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48E73D-8FF7-470B-A4A2-4E1B866CE8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1" name="Google Shape;97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7" name="Google Shape;605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58" name="Google Shape;605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3" Type="http://schemas.microsoft.com/office/2007/relationships/hdphoto" Target="../media/image3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0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8.png"/><Relationship Id="rId7" Type="http://schemas.openxmlformats.org/officeDocument/2006/relationships/image" Target="../media/image9.png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7.png"/><Relationship Id="rId7" Type="http://schemas.openxmlformats.org/officeDocument/2006/relationships/image" Target="../media/image14.png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5" Type="http://schemas.openxmlformats.org/officeDocument/2006/relationships/audio" Target="../media/audio1.wav"/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>
            <a:fillRect/>
          </a:stretch>
        </p:blipFill>
        <p:spPr>
          <a:xfrm flipH="1">
            <a:off x="0" y="0"/>
            <a:ext cx="9144000" cy="5164602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1024615" y="466738"/>
            <a:ext cx="7094771" cy="4210025"/>
            <a:chOff x="6308273" y="1073150"/>
            <a:chExt cx="4800600" cy="4711700"/>
          </a:xfrm>
        </p:grpSpPr>
        <p:sp>
          <p:nvSpPr>
            <p:cNvPr id="12" name="矩形: 圆角 11"/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13" name="矩形: 圆角 12"/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4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4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4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4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4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4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9" y="184549"/>
            <a:ext cx="1112837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1912"/>
            <a:ext cx="1008063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91" y="-19878"/>
            <a:ext cx="2523768" cy="980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2"/>
          <p:cNvSpPr txBox="1">
            <a:spLocks noGrp="1"/>
          </p:cNvSpPr>
          <p:nvPr>
            <p:ph type="ctrTitle"/>
          </p:nvPr>
        </p:nvSpPr>
        <p:spPr>
          <a:xfrm>
            <a:off x="1405847" y="1415225"/>
            <a:ext cx="4410300" cy="1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6" name="Google Shape;106;p32"/>
          <p:cNvSpPr txBox="1">
            <a:spLocks noGrp="1"/>
          </p:cNvSpPr>
          <p:nvPr>
            <p:ph type="subTitle" idx="1"/>
          </p:nvPr>
        </p:nvSpPr>
        <p:spPr>
          <a:xfrm>
            <a:off x="1511297" y="3201250"/>
            <a:ext cx="41994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107" name="Google Shape;107;p3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-4499934">
            <a:off x="-339472" y="2686519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346073" y="3004200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899999">
            <a:off x="-392036" y="421542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rot="7200036">
            <a:off x="464558" y="2343952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-1799982">
            <a:off x="1184081" y="4591259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-1617032">
            <a:off x="591928" y="4524411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rot="900011">
            <a:off x="-751393" y="3634233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-9000079">
            <a:off x="473946" y="3631543"/>
            <a:ext cx="482332" cy="43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34"/>
          <p:cNvGrpSpPr/>
          <p:nvPr/>
        </p:nvGrpSpPr>
        <p:grpSpPr>
          <a:xfrm>
            <a:off x="-813309" y="-1292430"/>
            <a:ext cx="10904502" cy="8103400"/>
            <a:chOff x="309900" y="238100"/>
            <a:chExt cx="7048350" cy="5237800"/>
          </a:xfrm>
        </p:grpSpPr>
        <p:sp>
          <p:nvSpPr>
            <p:cNvPr id="121" name="Google Shape;121;p34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34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34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34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34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34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34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34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34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30" name="Google Shape;130;p3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1491725" y="1717450"/>
            <a:ext cx="639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32" name="Google Shape;132;p34"/>
          <p:cNvSpPr txBox="1">
            <a:spLocks noGrp="1"/>
          </p:cNvSpPr>
          <p:nvPr>
            <p:ph type="subTitle" idx="1"/>
          </p:nvPr>
        </p:nvSpPr>
        <p:spPr>
          <a:xfrm>
            <a:off x="2130600" y="2174648"/>
            <a:ext cx="2264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4"/>
          <p:cNvSpPr txBox="1">
            <a:spLocks noGrp="1"/>
          </p:cNvSpPr>
          <p:nvPr>
            <p:ph type="subTitle" idx="2"/>
          </p:nvPr>
        </p:nvSpPr>
        <p:spPr>
          <a:xfrm>
            <a:off x="2130600" y="1717450"/>
            <a:ext cx="2264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5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34" name="Google Shape;134;p34"/>
          <p:cNvSpPr txBox="1">
            <a:spLocks noGrp="1"/>
          </p:cNvSpPr>
          <p:nvPr>
            <p:ph type="title" idx="3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9pPr>
          </a:lstStyle>
          <a:p/>
        </p:txBody>
      </p:sp>
      <p:sp>
        <p:nvSpPr>
          <p:cNvPr id="135" name="Google Shape;135;p34"/>
          <p:cNvSpPr txBox="1">
            <a:spLocks noGrp="1"/>
          </p:cNvSpPr>
          <p:nvPr>
            <p:ph type="title" idx="4"/>
          </p:nvPr>
        </p:nvSpPr>
        <p:spPr>
          <a:xfrm>
            <a:off x="4749000" y="1717450"/>
            <a:ext cx="639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36" name="Google Shape;136;p34"/>
          <p:cNvSpPr txBox="1">
            <a:spLocks noGrp="1"/>
          </p:cNvSpPr>
          <p:nvPr>
            <p:ph type="subTitle" idx="5"/>
          </p:nvPr>
        </p:nvSpPr>
        <p:spPr>
          <a:xfrm>
            <a:off x="5387875" y="2174648"/>
            <a:ext cx="2264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4"/>
          <p:cNvSpPr txBox="1">
            <a:spLocks noGrp="1"/>
          </p:cNvSpPr>
          <p:nvPr>
            <p:ph type="subTitle" idx="6"/>
          </p:nvPr>
        </p:nvSpPr>
        <p:spPr>
          <a:xfrm>
            <a:off x="5387875" y="1717450"/>
            <a:ext cx="2264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5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38" name="Google Shape;138;p34"/>
          <p:cNvSpPr txBox="1">
            <a:spLocks noGrp="1"/>
          </p:cNvSpPr>
          <p:nvPr>
            <p:ph type="title" idx="7"/>
          </p:nvPr>
        </p:nvSpPr>
        <p:spPr>
          <a:xfrm>
            <a:off x="1491725" y="3040975"/>
            <a:ext cx="639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39" name="Google Shape;139;p34"/>
          <p:cNvSpPr txBox="1">
            <a:spLocks noGrp="1"/>
          </p:cNvSpPr>
          <p:nvPr>
            <p:ph type="subTitle" idx="8"/>
          </p:nvPr>
        </p:nvSpPr>
        <p:spPr>
          <a:xfrm>
            <a:off x="2130600" y="3498175"/>
            <a:ext cx="2264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4"/>
          <p:cNvSpPr txBox="1">
            <a:spLocks noGrp="1"/>
          </p:cNvSpPr>
          <p:nvPr>
            <p:ph type="subTitle" idx="9"/>
          </p:nvPr>
        </p:nvSpPr>
        <p:spPr>
          <a:xfrm>
            <a:off x="2130600" y="3040977"/>
            <a:ext cx="2264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5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41" name="Google Shape;141;p34"/>
          <p:cNvSpPr txBox="1">
            <a:spLocks noGrp="1"/>
          </p:cNvSpPr>
          <p:nvPr>
            <p:ph type="title" idx="13"/>
          </p:nvPr>
        </p:nvSpPr>
        <p:spPr>
          <a:xfrm>
            <a:off x="4749000" y="3040975"/>
            <a:ext cx="639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42" name="Google Shape;142;p34"/>
          <p:cNvSpPr txBox="1">
            <a:spLocks noGrp="1"/>
          </p:cNvSpPr>
          <p:nvPr>
            <p:ph type="subTitle" idx="14"/>
          </p:nvPr>
        </p:nvSpPr>
        <p:spPr>
          <a:xfrm>
            <a:off x="5387875" y="3498175"/>
            <a:ext cx="2264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34"/>
          <p:cNvSpPr txBox="1">
            <a:spLocks noGrp="1"/>
          </p:cNvSpPr>
          <p:nvPr>
            <p:ph type="subTitle" idx="15"/>
          </p:nvPr>
        </p:nvSpPr>
        <p:spPr>
          <a:xfrm>
            <a:off x="5387875" y="3040977"/>
            <a:ext cx="2264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5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pic>
        <p:nvPicPr>
          <p:cNvPr id="144" name="Google Shape;144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7200034">
            <a:off x="8335663" y="1541823"/>
            <a:ext cx="355449" cy="33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4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4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 Conten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53" name="Google Shape;153;p3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4" name="Google Shape;154;p3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5" name="Google Shape;155;p3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56" name="Google Shape;156;p3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57" name="Google Shape;157;p3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6"/>
          <p:cNvSpPr txBox="1">
            <a:spLocks noGrp="1"/>
          </p:cNvSpPr>
          <p:nvPr>
            <p:ph type="subTitle" idx="1"/>
          </p:nvPr>
        </p:nvSpPr>
        <p:spPr>
          <a:xfrm>
            <a:off x="2351700" y="2925450"/>
            <a:ext cx="444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6"/>
          <p:cNvSpPr txBox="1">
            <a:spLocks noGrp="1"/>
          </p:cNvSpPr>
          <p:nvPr>
            <p:ph type="title"/>
          </p:nvPr>
        </p:nvSpPr>
        <p:spPr>
          <a:xfrm>
            <a:off x="2127900" y="1213950"/>
            <a:ext cx="4888200" cy="17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pic>
        <p:nvPicPr>
          <p:cNvPr id="161" name="Google Shape;161;p3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-9462360">
            <a:off x="7303859" y="159938"/>
            <a:ext cx="428531" cy="38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6299922">
            <a:off x="8628030" y="-185476"/>
            <a:ext cx="654489" cy="61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6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625175" y="1403549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-6110465">
            <a:off x="8056675" y="-145623"/>
            <a:ext cx="774950" cy="69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flipH="1">
            <a:off x="7935792" y="169183"/>
            <a:ext cx="1706885" cy="170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900000">
            <a:off x="7526138" y="84275"/>
            <a:ext cx="786652" cy="9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6904549">
            <a:off x="8379694" y="2746916"/>
            <a:ext cx="327023" cy="30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6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rot="899999">
            <a:off x="-767249" y="376537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6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01240" y="3458125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6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rot="6245084">
            <a:off x="-218994" y="3007479"/>
            <a:ext cx="887341" cy="9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6904533">
            <a:off x="766598" y="4579243"/>
            <a:ext cx="870881" cy="82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5399814" flipH="1">
            <a:off x="1373176" y="4645970"/>
            <a:ext cx="708974" cy="63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-6300007" flipH="1">
            <a:off x="324177" y="2139275"/>
            <a:ext cx="441150" cy="41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8"/>
          <p:cNvSpPr/>
          <p:nvPr/>
        </p:nvSpPr>
        <p:spPr>
          <a:xfrm>
            <a:off x="584660" y="419016"/>
            <a:ext cx="8220075" cy="2152735"/>
          </a:xfrm>
          <a:prstGeom prst="rect">
            <a:avLst/>
          </a:prstGeom>
          <a:solidFill>
            <a:srgbClr val="A84CB1"/>
          </a:solidFill>
          <a:ln w="254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5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US" sz="1015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7" name="Google Shape;177;p38"/>
          <p:cNvSpPr/>
          <p:nvPr/>
        </p:nvSpPr>
        <p:spPr>
          <a:xfrm>
            <a:off x="457199" y="328614"/>
            <a:ext cx="8220075" cy="2152735"/>
          </a:xfrm>
          <a:prstGeom prst="rect">
            <a:avLst/>
          </a:prstGeom>
          <a:solidFill>
            <a:schemeClr val="lt1"/>
          </a:solidFill>
          <a:ln w="254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5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US" sz="1015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38"/>
          <p:cNvSpPr>
            <a:spLocks noGrp="1"/>
          </p:cNvSpPr>
          <p:nvPr>
            <p:ph type="title"/>
          </p:nvPr>
        </p:nvSpPr>
        <p:spPr>
          <a:xfrm>
            <a:off x="457199" y="328613"/>
            <a:ext cx="8220075" cy="74573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27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pic>
        <p:nvPicPr>
          <p:cNvPr id="179" name="Google Shape;179;p38"/>
          <p:cNvPicPr preferRelativeResize="0"/>
          <p:nvPr/>
        </p:nvPicPr>
        <p:blipFill rotWithShape="1">
          <a:blip r:embed="rId2"/>
          <a:srcRect t="42182" b="42182"/>
          <a:stretch>
            <a:fillRect/>
          </a:stretch>
        </p:blipFill>
        <p:spPr>
          <a:xfrm>
            <a:off x="0" y="2811781"/>
            <a:ext cx="9144000" cy="80425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39"/>
          <p:cNvGrpSpPr/>
          <p:nvPr/>
        </p:nvGrpSpPr>
        <p:grpSpPr>
          <a:xfrm>
            <a:off x="-1019058" y="-1664282"/>
            <a:ext cx="11182207" cy="8309770"/>
            <a:chOff x="309900" y="238100"/>
            <a:chExt cx="7048350" cy="5237800"/>
          </a:xfrm>
        </p:grpSpPr>
        <p:sp>
          <p:nvSpPr>
            <p:cNvPr id="182" name="Google Shape;182;p3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183;p3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3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3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3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3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3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3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3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1" name="Google Shape;191;p39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9pPr>
          </a:lstStyle>
          <a:p/>
        </p:txBody>
      </p:sp>
      <p:sp>
        <p:nvSpPr>
          <p:cNvPr id="192" name="Google Shape;192;p39"/>
          <p:cNvSpPr txBox="1">
            <a:spLocks noGrp="1"/>
          </p:cNvSpPr>
          <p:nvPr>
            <p:ph type="subTitle" idx="1"/>
          </p:nvPr>
        </p:nvSpPr>
        <p:spPr>
          <a:xfrm>
            <a:off x="1962040" y="1965374"/>
            <a:ext cx="2274000" cy="8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39"/>
          <p:cNvSpPr txBox="1">
            <a:spLocks noGrp="1"/>
          </p:cNvSpPr>
          <p:nvPr>
            <p:ph type="subTitle" idx="2"/>
          </p:nvPr>
        </p:nvSpPr>
        <p:spPr>
          <a:xfrm>
            <a:off x="1962040" y="1508175"/>
            <a:ext cx="227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5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94" name="Google Shape;194;p39"/>
          <p:cNvSpPr txBox="1">
            <a:spLocks noGrp="1"/>
          </p:cNvSpPr>
          <p:nvPr>
            <p:ph type="subTitle" idx="3"/>
          </p:nvPr>
        </p:nvSpPr>
        <p:spPr>
          <a:xfrm>
            <a:off x="3435000" y="3532900"/>
            <a:ext cx="2274000" cy="8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39"/>
          <p:cNvSpPr txBox="1">
            <a:spLocks noGrp="1"/>
          </p:cNvSpPr>
          <p:nvPr>
            <p:ph type="subTitle" idx="4"/>
          </p:nvPr>
        </p:nvSpPr>
        <p:spPr>
          <a:xfrm>
            <a:off x="3435000" y="3075701"/>
            <a:ext cx="227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5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96" name="Google Shape;196;p39"/>
          <p:cNvSpPr txBox="1">
            <a:spLocks noGrp="1"/>
          </p:cNvSpPr>
          <p:nvPr>
            <p:ph type="subTitle" idx="5"/>
          </p:nvPr>
        </p:nvSpPr>
        <p:spPr>
          <a:xfrm>
            <a:off x="4907960" y="1965374"/>
            <a:ext cx="2274000" cy="8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39"/>
          <p:cNvSpPr txBox="1">
            <a:spLocks noGrp="1"/>
          </p:cNvSpPr>
          <p:nvPr>
            <p:ph type="subTitle" idx="6"/>
          </p:nvPr>
        </p:nvSpPr>
        <p:spPr>
          <a:xfrm>
            <a:off x="4907960" y="1508175"/>
            <a:ext cx="227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5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pic>
        <p:nvPicPr>
          <p:cNvPr id="198" name="Google Shape;198;p3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1065318" flipH="1">
            <a:off x="7671500" y="3734970"/>
            <a:ext cx="1105063" cy="78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6139203">
            <a:off x="864777" y="3719661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-2700204">
            <a:off x="373235" y="2929663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9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rot="899999">
            <a:off x="7182239" y="42795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9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019600" y="3282424"/>
            <a:ext cx="1908399" cy="19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9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flipH="1">
            <a:off x="8234748" y="3000624"/>
            <a:ext cx="635726" cy="9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7200054">
            <a:off x="8536860" y="2356572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-5400226">
            <a:off x="7283877" y="4725746"/>
            <a:ext cx="776725" cy="69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-316322" y="3240162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-6300239">
            <a:off x="479467" y="2464400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rot="1563768">
            <a:off x="649084" y="4165226"/>
            <a:ext cx="1469333" cy="122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40"/>
          <p:cNvGrpSpPr/>
          <p:nvPr/>
        </p:nvGrpSpPr>
        <p:grpSpPr>
          <a:xfrm rot="10800000">
            <a:off x="-1000421" y="-1784922"/>
            <a:ext cx="11144851" cy="8282009"/>
            <a:chOff x="309900" y="238100"/>
            <a:chExt cx="7048350" cy="5237800"/>
          </a:xfrm>
        </p:grpSpPr>
        <p:sp>
          <p:nvSpPr>
            <p:cNvPr id="211" name="Google Shape;211;p40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40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0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40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40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0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40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40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0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0" name="Google Shape;220;p4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9pPr>
          </a:lstStyle>
          <a:p/>
        </p:txBody>
      </p:sp>
      <p:sp>
        <p:nvSpPr>
          <p:cNvPr id="221" name="Google Shape;221;p40"/>
          <p:cNvSpPr txBox="1">
            <a:spLocks noGrp="1"/>
          </p:cNvSpPr>
          <p:nvPr>
            <p:ph type="subTitle" idx="1"/>
          </p:nvPr>
        </p:nvSpPr>
        <p:spPr>
          <a:xfrm>
            <a:off x="1502811" y="2546575"/>
            <a:ext cx="2863200" cy="10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40"/>
          <p:cNvSpPr txBox="1">
            <a:spLocks noGrp="1"/>
          </p:cNvSpPr>
          <p:nvPr>
            <p:ph type="subTitle" idx="2"/>
          </p:nvPr>
        </p:nvSpPr>
        <p:spPr>
          <a:xfrm>
            <a:off x="1502811" y="2089375"/>
            <a:ext cx="2863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5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223" name="Google Shape;223;p40"/>
          <p:cNvSpPr txBox="1">
            <a:spLocks noGrp="1"/>
          </p:cNvSpPr>
          <p:nvPr>
            <p:ph type="subTitle" idx="3"/>
          </p:nvPr>
        </p:nvSpPr>
        <p:spPr>
          <a:xfrm>
            <a:off x="4777985" y="2546575"/>
            <a:ext cx="2863200" cy="10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40"/>
          <p:cNvSpPr txBox="1">
            <a:spLocks noGrp="1"/>
          </p:cNvSpPr>
          <p:nvPr>
            <p:ph type="subTitle" idx="4"/>
          </p:nvPr>
        </p:nvSpPr>
        <p:spPr>
          <a:xfrm>
            <a:off x="4777989" y="2089375"/>
            <a:ext cx="2863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500" b="1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pic>
        <p:nvPicPr>
          <p:cNvPr id="225" name="Google Shape;225;p4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7909110" y="103997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6105542">
            <a:off x="8012109" y="60331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899999">
            <a:off x="-636011" y="41207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6300240">
            <a:off x="608824" y="4140186"/>
            <a:ext cx="1113676" cy="105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-4500313">
            <a:off x="1254505" y="4426269"/>
            <a:ext cx="924913" cy="82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-3246497">
            <a:off x="-187823" y="3400138"/>
            <a:ext cx="606705" cy="5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rot="-512685">
            <a:off x="13622" y="3684028"/>
            <a:ext cx="1105072" cy="114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0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937113">
            <a:off x="424659" y="3704449"/>
            <a:ext cx="750956" cy="26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-512815">
            <a:off x="8196601" y="198114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0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rot="-899995" flipH="1">
            <a:off x="7753554" y="446824"/>
            <a:ext cx="786633" cy="9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41"/>
          <p:cNvGrpSpPr/>
          <p:nvPr/>
        </p:nvGrpSpPr>
        <p:grpSpPr>
          <a:xfrm>
            <a:off x="335589" y="-576430"/>
            <a:ext cx="8472822" cy="6296359"/>
            <a:chOff x="309900" y="238100"/>
            <a:chExt cx="7048350" cy="5237800"/>
          </a:xfrm>
        </p:grpSpPr>
        <p:sp>
          <p:nvSpPr>
            <p:cNvPr id="237" name="Google Shape;237;p41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41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9;p41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40;p41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41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41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243;p41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244;p41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245;p41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42"/>
          <p:cNvGrpSpPr/>
          <p:nvPr/>
        </p:nvGrpSpPr>
        <p:grpSpPr>
          <a:xfrm>
            <a:off x="-4331943" y="1369342"/>
            <a:ext cx="8945061" cy="6647292"/>
            <a:chOff x="309900" y="238100"/>
            <a:chExt cx="7048350" cy="5237800"/>
          </a:xfrm>
        </p:grpSpPr>
        <p:sp>
          <p:nvSpPr>
            <p:cNvPr id="248" name="Google Shape;248;p42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249;p42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42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42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252;p42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253;p42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42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42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42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7" name="Google Shape;257;p42"/>
          <p:cNvSpPr/>
          <p:nvPr/>
        </p:nvSpPr>
        <p:spPr>
          <a:xfrm>
            <a:off x="4613120" y="-2873142"/>
            <a:ext cx="8862823" cy="6486751"/>
          </a:xfrm>
          <a:custGeom>
            <a:avLst/>
            <a:gdLst/>
            <a:ahLst/>
            <a:cxnLst/>
            <a:rect l="l" t="t" r="r" b="b"/>
            <a:pathLst>
              <a:path w="279342" h="204452" extrusionOk="0">
                <a:moveTo>
                  <a:pt x="196699" y="0"/>
                </a:moveTo>
                <a:cubicBezTo>
                  <a:pt x="188842" y="0"/>
                  <a:pt x="180997" y="1696"/>
                  <a:pt x="174665" y="5070"/>
                </a:cubicBezTo>
                <a:cubicBezTo>
                  <a:pt x="164598" y="10436"/>
                  <a:pt x="158908" y="20001"/>
                  <a:pt x="161043" y="28943"/>
                </a:cubicBezTo>
                <a:cubicBezTo>
                  <a:pt x="160346" y="27106"/>
                  <a:pt x="155949" y="25269"/>
                  <a:pt x="153350" y="25016"/>
                </a:cubicBezTo>
                <a:cubicBezTo>
                  <a:pt x="153075" y="24989"/>
                  <a:pt x="152799" y="24976"/>
                  <a:pt x="152522" y="24976"/>
                </a:cubicBezTo>
                <a:cubicBezTo>
                  <a:pt x="150184" y="24976"/>
                  <a:pt x="147860" y="25903"/>
                  <a:pt x="146661" y="27369"/>
                </a:cubicBezTo>
                <a:cubicBezTo>
                  <a:pt x="149786" y="20196"/>
                  <a:pt x="141467" y="12184"/>
                  <a:pt x="132333" y="8646"/>
                </a:cubicBezTo>
                <a:cubicBezTo>
                  <a:pt x="129206" y="7435"/>
                  <a:pt x="125693" y="6858"/>
                  <a:pt x="122164" y="6858"/>
                </a:cubicBezTo>
                <a:cubicBezTo>
                  <a:pt x="115383" y="6858"/>
                  <a:pt x="108548" y="8990"/>
                  <a:pt x="104302" y="12858"/>
                </a:cubicBezTo>
                <a:cubicBezTo>
                  <a:pt x="99403" y="17326"/>
                  <a:pt x="95032" y="22352"/>
                  <a:pt x="96092" y="28013"/>
                </a:cubicBezTo>
                <a:cubicBezTo>
                  <a:pt x="92782" y="25870"/>
                  <a:pt x="87330" y="24203"/>
                  <a:pt x="82557" y="24203"/>
                </a:cubicBezTo>
                <a:cubicBezTo>
                  <a:pt x="81343" y="24203"/>
                  <a:pt x="80174" y="24311"/>
                  <a:pt x="79094" y="24546"/>
                </a:cubicBezTo>
                <a:cubicBezTo>
                  <a:pt x="75387" y="21032"/>
                  <a:pt x="68979" y="19351"/>
                  <a:pt x="62520" y="19351"/>
                </a:cubicBezTo>
                <a:cubicBezTo>
                  <a:pt x="57943" y="19351"/>
                  <a:pt x="53339" y="20195"/>
                  <a:pt x="49652" y="21829"/>
                </a:cubicBezTo>
                <a:cubicBezTo>
                  <a:pt x="40760" y="25766"/>
                  <a:pt x="35601" y="33057"/>
                  <a:pt x="33185" y="40416"/>
                </a:cubicBezTo>
                <a:cubicBezTo>
                  <a:pt x="31765" y="44742"/>
                  <a:pt x="31142" y="49269"/>
                  <a:pt x="32249" y="53643"/>
                </a:cubicBezTo>
                <a:cubicBezTo>
                  <a:pt x="33353" y="58020"/>
                  <a:pt x="36304" y="62240"/>
                  <a:pt x="41088" y="65015"/>
                </a:cubicBezTo>
                <a:cubicBezTo>
                  <a:pt x="37435" y="67558"/>
                  <a:pt x="36079" y="73320"/>
                  <a:pt x="39844" y="75777"/>
                </a:cubicBezTo>
                <a:cubicBezTo>
                  <a:pt x="37844" y="75479"/>
                  <a:pt x="35915" y="75337"/>
                  <a:pt x="34059" y="75337"/>
                </a:cubicBezTo>
                <a:cubicBezTo>
                  <a:pt x="11716" y="75337"/>
                  <a:pt x="0" y="95809"/>
                  <a:pt x="3722" y="110012"/>
                </a:cubicBezTo>
                <a:cubicBezTo>
                  <a:pt x="4369" y="112487"/>
                  <a:pt x="5358" y="114894"/>
                  <a:pt x="6628" y="117215"/>
                </a:cubicBezTo>
                <a:cubicBezTo>
                  <a:pt x="9584" y="122619"/>
                  <a:pt x="14073" y="127574"/>
                  <a:pt x="19379" y="131933"/>
                </a:cubicBezTo>
                <a:cubicBezTo>
                  <a:pt x="21069" y="133319"/>
                  <a:pt x="41101" y="145237"/>
                  <a:pt x="44051" y="145237"/>
                </a:cubicBezTo>
                <a:cubicBezTo>
                  <a:pt x="44205" y="145237"/>
                  <a:pt x="44313" y="145205"/>
                  <a:pt x="44368" y="145136"/>
                </a:cubicBezTo>
                <a:lnTo>
                  <a:pt x="44368" y="145136"/>
                </a:lnTo>
                <a:cubicBezTo>
                  <a:pt x="40178" y="150275"/>
                  <a:pt x="38743" y="156311"/>
                  <a:pt x="42121" y="161756"/>
                </a:cubicBezTo>
                <a:cubicBezTo>
                  <a:pt x="45934" y="167896"/>
                  <a:pt x="54264" y="172184"/>
                  <a:pt x="63257" y="173817"/>
                </a:cubicBezTo>
                <a:cubicBezTo>
                  <a:pt x="67520" y="174593"/>
                  <a:pt x="71651" y="175199"/>
                  <a:pt x="75698" y="175199"/>
                </a:cubicBezTo>
                <a:cubicBezTo>
                  <a:pt x="81021" y="175199"/>
                  <a:pt x="86200" y="174150"/>
                  <a:pt x="91347" y="171059"/>
                </a:cubicBezTo>
                <a:cubicBezTo>
                  <a:pt x="91642" y="176079"/>
                  <a:pt x="94704" y="180653"/>
                  <a:pt x="98729" y="183672"/>
                </a:cubicBezTo>
                <a:cubicBezTo>
                  <a:pt x="102975" y="186857"/>
                  <a:pt x="106996" y="187931"/>
                  <a:pt x="111085" y="187931"/>
                </a:cubicBezTo>
                <a:cubicBezTo>
                  <a:pt x="116328" y="187931"/>
                  <a:pt x="121682" y="186166"/>
                  <a:pt x="127761" y="184823"/>
                </a:cubicBezTo>
                <a:lnTo>
                  <a:pt x="127761" y="184823"/>
                </a:lnTo>
                <a:cubicBezTo>
                  <a:pt x="126299" y="190960"/>
                  <a:pt x="131553" y="196695"/>
                  <a:pt x="137084" y="199731"/>
                </a:cubicBezTo>
                <a:cubicBezTo>
                  <a:pt x="142847" y="202895"/>
                  <a:pt x="149407" y="204451"/>
                  <a:pt x="155975" y="204451"/>
                </a:cubicBezTo>
                <a:cubicBezTo>
                  <a:pt x="164338" y="204451"/>
                  <a:pt x="172713" y="201928"/>
                  <a:pt x="179470" y="196987"/>
                </a:cubicBezTo>
                <a:cubicBezTo>
                  <a:pt x="181821" y="195268"/>
                  <a:pt x="184039" y="193207"/>
                  <a:pt x="185217" y="190546"/>
                </a:cubicBezTo>
                <a:cubicBezTo>
                  <a:pt x="187683" y="184986"/>
                  <a:pt x="182550" y="176531"/>
                  <a:pt x="178865" y="172467"/>
                </a:cubicBezTo>
                <a:lnTo>
                  <a:pt x="178865" y="172467"/>
                </a:lnTo>
                <a:cubicBezTo>
                  <a:pt x="179605" y="172985"/>
                  <a:pt x="180333" y="173188"/>
                  <a:pt x="181071" y="173188"/>
                </a:cubicBezTo>
                <a:cubicBezTo>
                  <a:pt x="182909" y="173188"/>
                  <a:pt x="184809" y="171925"/>
                  <a:pt x="187110" y="171112"/>
                </a:cubicBezTo>
                <a:cubicBezTo>
                  <a:pt x="190338" y="169972"/>
                  <a:pt x="192396" y="167294"/>
                  <a:pt x="192036" y="164698"/>
                </a:cubicBezTo>
                <a:lnTo>
                  <a:pt x="192036" y="164698"/>
                </a:lnTo>
                <a:cubicBezTo>
                  <a:pt x="200855" y="168780"/>
                  <a:pt x="211206" y="170820"/>
                  <a:pt x="221554" y="170820"/>
                </a:cubicBezTo>
                <a:cubicBezTo>
                  <a:pt x="232217" y="170820"/>
                  <a:pt x="242878" y="168654"/>
                  <a:pt x="251857" y="164326"/>
                </a:cubicBezTo>
                <a:cubicBezTo>
                  <a:pt x="269552" y="155800"/>
                  <a:pt x="279341" y="139381"/>
                  <a:pt x="275803" y="124169"/>
                </a:cubicBezTo>
                <a:cubicBezTo>
                  <a:pt x="272263" y="108958"/>
                  <a:pt x="255589" y="95790"/>
                  <a:pt x="235021" y="91963"/>
                </a:cubicBezTo>
                <a:cubicBezTo>
                  <a:pt x="237304" y="90519"/>
                  <a:pt x="236557" y="88313"/>
                  <a:pt x="235706" y="86201"/>
                </a:cubicBezTo>
                <a:cubicBezTo>
                  <a:pt x="234856" y="84090"/>
                  <a:pt x="232219" y="82421"/>
                  <a:pt x="229227" y="82096"/>
                </a:cubicBezTo>
                <a:cubicBezTo>
                  <a:pt x="235166" y="76125"/>
                  <a:pt x="236344" y="66557"/>
                  <a:pt x="234611" y="59295"/>
                </a:cubicBezTo>
                <a:cubicBezTo>
                  <a:pt x="233654" y="55291"/>
                  <a:pt x="231359" y="51334"/>
                  <a:pt x="227219" y="48599"/>
                </a:cubicBezTo>
                <a:cubicBezTo>
                  <a:pt x="224260" y="46647"/>
                  <a:pt x="220258" y="45434"/>
                  <a:pt x="216310" y="45434"/>
                </a:cubicBezTo>
                <a:cubicBezTo>
                  <a:pt x="214734" y="45434"/>
                  <a:pt x="213166" y="45627"/>
                  <a:pt x="211677" y="46045"/>
                </a:cubicBezTo>
                <a:cubicBezTo>
                  <a:pt x="214916" y="44958"/>
                  <a:pt x="212648" y="39604"/>
                  <a:pt x="209379" y="38561"/>
                </a:cubicBezTo>
                <a:lnTo>
                  <a:pt x="209379" y="38561"/>
                </a:lnTo>
                <a:cubicBezTo>
                  <a:pt x="210006" y="38627"/>
                  <a:pt x="210632" y="38659"/>
                  <a:pt x="211253" y="38659"/>
                </a:cubicBezTo>
                <a:cubicBezTo>
                  <a:pt x="218505" y="38659"/>
                  <a:pt x="225272" y="34366"/>
                  <a:pt x="228746" y="29625"/>
                </a:cubicBezTo>
                <a:cubicBezTo>
                  <a:pt x="232517" y="24481"/>
                  <a:pt x="232044" y="17978"/>
                  <a:pt x="228300" y="12822"/>
                </a:cubicBezTo>
                <a:cubicBezTo>
                  <a:pt x="224555" y="7666"/>
                  <a:pt x="217825" y="3833"/>
                  <a:pt x="210318" y="1777"/>
                </a:cubicBezTo>
                <a:cubicBezTo>
                  <a:pt x="205980" y="591"/>
                  <a:pt x="201338" y="0"/>
                  <a:pt x="196699" y="0"/>
                </a:cubicBezTo>
                <a:close/>
              </a:path>
            </a:pathLst>
          </a:custGeom>
          <a:solidFill>
            <a:srgbClr val="FFFFFF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e6cd03853a_0_4026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g2e6cd03853a_0_4026"/>
          <p:cNvSpPr/>
          <p:nvPr/>
        </p:nvSpPr>
        <p:spPr>
          <a:xfrm>
            <a:off x="0" y="2214287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g2e6cd03853a_0_4026"/>
          <p:cNvSpPr/>
          <p:nvPr/>
        </p:nvSpPr>
        <p:spPr>
          <a:xfrm>
            <a:off x="0" y="4505425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g2e6cd03853a_0_4026"/>
          <p:cNvGrpSpPr/>
          <p:nvPr/>
        </p:nvGrpSpPr>
        <p:grpSpPr>
          <a:xfrm>
            <a:off x="103087" y="4588762"/>
            <a:ext cx="8977698" cy="496457"/>
            <a:chOff x="103087" y="4588759"/>
            <a:chExt cx="8977698" cy="496457"/>
          </a:xfrm>
        </p:grpSpPr>
        <p:sp>
          <p:nvSpPr>
            <p:cNvPr id="263" name="Google Shape;263;g2e6cd03853a_0_40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4" name="Google Shape;264;g2e6cd03853a_0_4026"/>
            <p:cNvGrpSpPr/>
            <p:nvPr/>
          </p:nvGrpSpPr>
          <p:grpSpPr>
            <a:xfrm>
              <a:off x="103087" y="4641588"/>
              <a:ext cx="142922" cy="130526"/>
              <a:chOff x="178100" y="3904645"/>
              <a:chExt cx="142922" cy="130526"/>
            </a:xfrm>
          </p:grpSpPr>
          <p:sp>
            <p:nvSpPr>
              <p:cNvPr id="265" name="Google Shape;265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" name="Google Shape;266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7" name="Google Shape;267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8" name="Google Shape;268;g2e6cd03853a_0_40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69" name="Google Shape;269;g2e6cd03853a_0_40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" name="Google Shape;270;g2e6cd03853a_0_40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1" name="Google Shape;271;g2e6cd03853a_0_40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2" name="Google Shape;272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" name="Google Shape;273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4" name="Google Shape;274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5" name="Google Shape;275;g2e6cd03853a_0_40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6" name="Google Shape;276;g2e6cd03853a_0_4026"/>
            <p:cNvGrpSpPr/>
            <p:nvPr/>
          </p:nvGrpSpPr>
          <p:grpSpPr>
            <a:xfrm>
              <a:off x="834763" y="4933213"/>
              <a:ext cx="142922" cy="130526"/>
              <a:chOff x="178100" y="3904645"/>
              <a:chExt cx="142922" cy="130526"/>
            </a:xfrm>
          </p:grpSpPr>
          <p:sp>
            <p:nvSpPr>
              <p:cNvPr id="277" name="Google Shape;277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8" name="Google Shape;278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9" name="Google Shape;279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80" name="Google Shape;280;g2e6cd03853a_0_40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81" name="Google Shape;281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2" name="Google Shape;282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3" name="Google Shape;283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84" name="Google Shape;284;g2e6cd03853a_0_40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5" name="Google Shape;285;g2e6cd03853a_0_4026"/>
            <p:cNvGrpSpPr/>
            <p:nvPr/>
          </p:nvGrpSpPr>
          <p:grpSpPr>
            <a:xfrm>
              <a:off x="1088463" y="4638600"/>
              <a:ext cx="142922" cy="130526"/>
              <a:chOff x="178100" y="3904645"/>
              <a:chExt cx="142922" cy="130526"/>
            </a:xfrm>
          </p:grpSpPr>
          <p:sp>
            <p:nvSpPr>
              <p:cNvPr id="286" name="Google Shape;286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7" name="Google Shape;287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8" name="Google Shape;288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89" name="Google Shape;289;g2e6cd03853a_0_40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90" name="Google Shape;290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1" name="Google Shape;291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2" name="Google Shape;292;g2e6cd03853a_0_40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93" name="Google Shape;293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" name="Google Shape;294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" name="Google Shape;295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" name="Google Shape;296;g2e6cd03853a_0_4026"/>
            <p:cNvGrpSpPr/>
            <p:nvPr/>
          </p:nvGrpSpPr>
          <p:grpSpPr>
            <a:xfrm>
              <a:off x="2621688" y="4908138"/>
              <a:ext cx="142922" cy="130526"/>
              <a:chOff x="178100" y="3904645"/>
              <a:chExt cx="142922" cy="130526"/>
            </a:xfrm>
          </p:grpSpPr>
          <p:sp>
            <p:nvSpPr>
              <p:cNvPr id="297" name="Google Shape;297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8" name="Google Shape;298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9" name="Google Shape;299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00" name="Google Shape;300;g2e6cd03853a_0_40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2" name="Google Shape;302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03" name="Google Shape;303;g2e6cd03853a_0_40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04" name="Google Shape;304;g2e6cd03853a_0_4026"/>
            <p:cNvGrpSpPr/>
            <p:nvPr/>
          </p:nvGrpSpPr>
          <p:grpSpPr>
            <a:xfrm>
              <a:off x="1927025" y="4603875"/>
              <a:ext cx="142922" cy="130526"/>
              <a:chOff x="178100" y="3904645"/>
              <a:chExt cx="142922" cy="130526"/>
            </a:xfrm>
          </p:grpSpPr>
          <p:sp>
            <p:nvSpPr>
              <p:cNvPr id="305" name="Google Shape;305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" name="Google Shape;306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" name="Google Shape;307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08" name="Google Shape;308;g2e6cd03853a_0_40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09" name="Google Shape;309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" name="Google Shape;310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1" name="Google Shape;311;g2e6cd03853a_0_40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2" name="Google Shape;312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3" name="Google Shape;313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4" name="Google Shape;314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5" name="Google Shape;315;g2e6cd03853a_0_40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6" name="Google Shape;316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" name="Google Shape;317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8" name="Google Shape;318;g2e6cd03853a_0_40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9" name="Google Shape;319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22" name="Google Shape;322;g2e6cd03853a_0_40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3" name="Google Shape;323;g2e6cd03853a_0_4026"/>
            <p:cNvGrpSpPr/>
            <p:nvPr/>
          </p:nvGrpSpPr>
          <p:grpSpPr>
            <a:xfrm flipH="1">
              <a:off x="8761576" y="4655463"/>
              <a:ext cx="142922" cy="130526"/>
              <a:chOff x="178100" y="3904645"/>
              <a:chExt cx="142922" cy="130526"/>
            </a:xfrm>
          </p:grpSpPr>
          <p:sp>
            <p:nvSpPr>
              <p:cNvPr id="324" name="Google Shape;324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7" name="Google Shape;327;g2e6cd03853a_0_40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28" name="Google Shape;328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9" name="Google Shape;329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" name="Google Shape;330;g2e6cd03853a_0_40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1" name="Google Shape;331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4" name="Google Shape;334;g2e6cd03853a_0_40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g2e6cd03853a_0_40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6" name="Google Shape;336;g2e6cd03853a_0_4026"/>
            <p:cNvGrpSpPr/>
            <p:nvPr/>
          </p:nvGrpSpPr>
          <p:grpSpPr>
            <a:xfrm flipH="1">
              <a:off x="8078789" y="4799888"/>
              <a:ext cx="142922" cy="130526"/>
              <a:chOff x="178100" y="3904645"/>
              <a:chExt cx="142922" cy="130526"/>
            </a:xfrm>
          </p:grpSpPr>
          <p:sp>
            <p:nvSpPr>
              <p:cNvPr id="337" name="Google Shape;337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0" name="Google Shape;340;g2e6cd03853a_0_40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41" name="Google Shape;341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2" name="Google Shape;342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3" name="Google Shape;343;g2e6cd03853a_0_40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44" name="Google Shape;344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5" name="Google Shape;345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" name="Google Shape;346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7" name="Google Shape;347;g2e6cd03853a_0_40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8" name="Google Shape;348;g2e6cd03853a_0_40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49" name="Google Shape;349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1" name="Google Shape;351;g2e6cd03853a_0_40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2" name="Google Shape;352;g2e6cd03853a_0_4026"/>
            <p:cNvGrpSpPr/>
            <p:nvPr/>
          </p:nvGrpSpPr>
          <p:grpSpPr>
            <a:xfrm flipH="1">
              <a:off x="7047314" y="4735613"/>
              <a:ext cx="142922" cy="130526"/>
              <a:chOff x="178100" y="3904645"/>
              <a:chExt cx="142922" cy="130526"/>
            </a:xfrm>
          </p:grpSpPr>
          <p:sp>
            <p:nvSpPr>
              <p:cNvPr id="353" name="Google Shape;353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6" name="Google Shape;356;g2e6cd03853a_0_40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7" name="Google Shape;357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9" name="Google Shape;359;g2e6cd03853a_0_40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60" name="Google Shape;360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63" name="Google Shape;363;g2e6cd03853a_0_40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4" name="Google Shape;364;g2e6cd03853a_0_40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65" name="Google Shape;365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68" name="Google Shape;368;g2e6cd03853a_0_4026"/>
            <p:cNvGrpSpPr/>
            <p:nvPr/>
          </p:nvGrpSpPr>
          <p:grpSpPr>
            <a:xfrm flipH="1">
              <a:off x="3504876" y="4870688"/>
              <a:ext cx="142922" cy="130526"/>
              <a:chOff x="178100" y="3904645"/>
              <a:chExt cx="142922" cy="130526"/>
            </a:xfrm>
          </p:grpSpPr>
          <p:sp>
            <p:nvSpPr>
              <p:cNvPr id="369" name="Google Shape;369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2" name="Google Shape;372;g2e6cd03853a_0_40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" name="Google Shape;373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5" name="Google Shape;375;g2e6cd03853a_0_4026"/>
            <p:cNvGrpSpPr/>
            <p:nvPr/>
          </p:nvGrpSpPr>
          <p:grpSpPr>
            <a:xfrm flipH="1">
              <a:off x="3950664" y="4855325"/>
              <a:ext cx="142922" cy="130526"/>
              <a:chOff x="178100" y="3904645"/>
              <a:chExt cx="142922" cy="130526"/>
            </a:xfrm>
          </p:grpSpPr>
          <p:sp>
            <p:nvSpPr>
              <p:cNvPr id="376" name="Google Shape;376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9" name="Google Shape;379;g2e6cd03853a_0_40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80" name="Google Shape;380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82" name="Google Shape;382;g2e6cd03853a_0_40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83" name="Google Shape;383;g2e6cd03853a_0_40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g2e6cd03853a_0_40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g2e6cd03853a_0_40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86" name="Google Shape;386;g2e6cd03853a_0_40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87" name="Google Shape;387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89" name="Google Shape;389;g2e6cd03853a_0_4026"/>
            <p:cNvGrpSpPr/>
            <p:nvPr/>
          </p:nvGrpSpPr>
          <p:grpSpPr>
            <a:xfrm>
              <a:off x="2916488" y="4589988"/>
              <a:ext cx="142922" cy="130526"/>
              <a:chOff x="178100" y="3904645"/>
              <a:chExt cx="142922" cy="130526"/>
            </a:xfrm>
          </p:grpSpPr>
          <p:sp>
            <p:nvSpPr>
              <p:cNvPr id="390" name="Google Shape;390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3" name="Google Shape;393;g2e6cd03853a_0_40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4" name="Google Shape;394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395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6" name="Google Shape;396;g2e6cd03853a_0_40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" name="Google Shape;397;g2e6cd03853a_0_4026"/>
            <p:cNvGrpSpPr/>
            <p:nvPr/>
          </p:nvGrpSpPr>
          <p:grpSpPr>
            <a:xfrm>
              <a:off x="4632438" y="4603875"/>
              <a:ext cx="142922" cy="130526"/>
              <a:chOff x="178100" y="3904645"/>
              <a:chExt cx="142922" cy="130526"/>
            </a:xfrm>
          </p:grpSpPr>
          <p:sp>
            <p:nvSpPr>
              <p:cNvPr id="398" name="Google Shape;398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1" name="Google Shape;401;g2e6cd03853a_0_4026"/>
            <p:cNvGrpSpPr/>
            <p:nvPr/>
          </p:nvGrpSpPr>
          <p:grpSpPr>
            <a:xfrm>
              <a:off x="6178388" y="4603875"/>
              <a:ext cx="142922" cy="130526"/>
              <a:chOff x="178100" y="3904645"/>
              <a:chExt cx="142922" cy="130526"/>
            </a:xfrm>
          </p:grpSpPr>
          <p:sp>
            <p:nvSpPr>
              <p:cNvPr id="402" name="Google Shape;402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5" name="Google Shape;405;g2e6cd03853a_0_4026"/>
            <p:cNvGrpSpPr/>
            <p:nvPr/>
          </p:nvGrpSpPr>
          <p:grpSpPr>
            <a:xfrm>
              <a:off x="5250150" y="4638600"/>
              <a:ext cx="142922" cy="130526"/>
              <a:chOff x="178100" y="3904645"/>
              <a:chExt cx="142922" cy="130526"/>
            </a:xfrm>
          </p:grpSpPr>
          <p:sp>
            <p:nvSpPr>
              <p:cNvPr id="406" name="Google Shape;406;g2e6cd03853a_0_40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7" name="Google Shape;407;g2e6cd03853a_0_40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g2e6cd03853a_0_40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9" name="Google Shape;409;g2e6cd03853a_0_40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0" name="Google Shape;410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" name="Google Shape;412;g2e6cd03853a_0_40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" name="Google Shape;413;g2e6cd03853a_0_40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g2e6cd03853a_0_40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5" name="Google Shape;415;g2e6cd03853a_0_40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g2e6cd03853a_0_40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88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7" name="Google Shape;417;g2e6cd03853a_0_4026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01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418" name="Google Shape;418;g2e6cd03853a_0_4026"/>
          <p:cNvSpPr txBox="1">
            <a:spLocks noGrp="1"/>
          </p:cNvSpPr>
          <p:nvPr>
            <p:ph type="title" idx="2"/>
          </p:nvPr>
        </p:nvSpPr>
        <p:spPr>
          <a:xfrm>
            <a:off x="674400" y="1209150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9pPr>
          </a:lstStyle>
          <a:p/>
        </p:txBody>
      </p:sp>
      <p:sp>
        <p:nvSpPr>
          <p:cNvPr id="419" name="Google Shape;419;g2e6cd03853a_0_4026"/>
          <p:cNvSpPr txBox="1">
            <a:spLocks noGrp="1"/>
          </p:cNvSpPr>
          <p:nvPr>
            <p:ph type="subTitle" idx="1"/>
          </p:nvPr>
        </p:nvSpPr>
        <p:spPr>
          <a:xfrm>
            <a:off x="720000" y="2047575"/>
            <a:ext cx="2011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0" name="Google Shape;420;g2e6cd03853a_0_4026"/>
          <p:cNvSpPr txBox="1">
            <a:spLocks noGrp="1"/>
          </p:cNvSpPr>
          <p:nvPr>
            <p:ph type="title" idx="3"/>
          </p:nvPr>
        </p:nvSpPr>
        <p:spPr>
          <a:xfrm>
            <a:off x="3566100" y="1742775"/>
            <a:ext cx="201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421" name="Google Shape;421;g2e6cd03853a_0_4026"/>
          <p:cNvSpPr txBox="1">
            <a:spLocks noGrp="1"/>
          </p:cNvSpPr>
          <p:nvPr>
            <p:ph type="title" idx="4"/>
          </p:nvPr>
        </p:nvSpPr>
        <p:spPr>
          <a:xfrm>
            <a:off x="3520500" y="1196313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9pPr>
          </a:lstStyle>
          <a:p/>
        </p:txBody>
      </p:sp>
      <p:sp>
        <p:nvSpPr>
          <p:cNvPr id="422" name="Google Shape;422;g2e6cd03853a_0_4026"/>
          <p:cNvSpPr txBox="1">
            <a:spLocks noGrp="1"/>
          </p:cNvSpPr>
          <p:nvPr>
            <p:ph type="subTitle" idx="5"/>
          </p:nvPr>
        </p:nvSpPr>
        <p:spPr>
          <a:xfrm>
            <a:off x="3566100" y="2047575"/>
            <a:ext cx="2011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3" name="Google Shape;423;g2e6cd03853a_0_4026"/>
          <p:cNvSpPr txBox="1">
            <a:spLocks noGrp="1"/>
          </p:cNvSpPr>
          <p:nvPr>
            <p:ph type="title" idx="6"/>
          </p:nvPr>
        </p:nvSpPr>
        <p:spPr>
          <a:xfrm>
            <a:off x="6412200" y="1742775"/>
            <a:ext cx="201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424" name="Google Shape;424;g2e6cd03853a_0_4026"/>
          <p:cNvSpPr txBox="1">
            <a:spLocks noGrp="1"/>
          </p:cNvSpPr>
          <p:nvPr>
            <p:ph type="title" idx="7"/>
          </p:nvPr>
        </p:nvSpPr>
        <p:spPr>
          <a:xfrm>
            <a:off x="6366600" y="1196413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9pPr>
          </a:lstStyle>
          <a:p/>
        </p:txBody>
      </p:sp>
      <p:sp>
        <p:nvSpPr>
          <p:cNvPr id="425" name="Google Shape;425;g2e6cd03853a_0_4026"/>
          <p:cNvSpPr txBox="1">
            <a:spLocks noGrp="1"/>
          </p:cNvSpPr>
          <p:nvPr>
            <p:ph type="subTitle" idx="8"/>
          </p:nvPr>
        </p:nvSpPr>
        <p:spPr>
          <a:xfrm>
            <a:off x="6412200" y="2047575"/>
            <a:ext cx="2011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6" name="Google Shape;426;g2e6cd03853a_0_4026"/>
          <p:cNvSpPr txBox="1">
            <a:spLocks noGrp="1"/>
          </p:cNvSpPr>
          <p:nvPr>
            <p:ph type="title" idx="9"/>
          </p:nvPr>
        </p:nvSpPr>
        <p:spPr>
          <a:xfrm>
            <a:off x="720000" y="3436300"/>
            <a:ext cx="201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427" name="Google Shape;427;g2e6cd03853a_0_4026"/>
          <p:cNvSpPr txBox="1">
            <a:spLocks noGrp="1"/>
          </p:cNvSpPr>
          <p:nvPr>
            <p:ph type="title" idx="13"/>
          </p:nvPr>
        </p:nvSpPr>
        <p:spPr>
          <a:xfrm>
            <a:off x="674400" y="2902900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9pPr>
          </a:lstStyle>
          <a:p/>
        </p:txBody>
      </p:sp>
      <p:sp>
        <p:nvSpPr>
          <p:cNvPr id="428" name="Google Shape;428;g2e6cd03853a_0_4026"/>
          <p:cNvSpPr txBox="1">
            <a:spLocks noGrp="1"/>
          </p:cNvSpPr>
          <p:nvPr>
            <p:ph type="subTitle" idx="14"/>
          </p:nvPr>
        </p:nvSpPr>
        <p:spPr>
          <a:xfrm>
            <a:off x="720000" y="3741100"/>
            <a:ext cx="2011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9" name="Google Shape;429;g2e6cd03853a_0_4026"/>
          <p:cNvSpPr txBox="1">
            <a:spLocks noGrp="1"/>
          </p:cNvSpPr>
          <p:nvPr>
            <p:ph type="title" idx="15"/>
          </p:nvPr>
        </p:nvSpPr>
        <p:spPr>
          <a:xfrm>
            <a:off x="3566100" y="3436300"/>
            <a:ext cx="201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430" name="Google Shape;430;g2e6cd03853a_0_4026"/>
          <p:cNvSpPr txBox="1">
            <a:spLocks noGrp="1"/>
          </p:cNvSpPr>
          <p:nvPr>
            <p:ph type="title" idx="16"/>
          </p:nvPr>
        </p:nvSpPr>
        <p:spPr>
          <a:xfrm>
            <a:off x="3520500" y="2890063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9pPr>
          </a:lstStyle>
          <a:p/>
        </p:txBody>
      </p:sp>
      <p:sp>
        <p:nvSpPr>
          <p:cNvPr id="431" name="Google Shape;431;g2e6cd03853a_0_4026"/>
          <p:cNvSpPr txBox="1">
            <a:spLocks noGrp="1"/>
          </p:cNvSpPr>
          <p:nvPr>
            <p:ph type="subTitle" idx="17"/>
          </p:nvPr>
        </p:nvSpPr>
        <p:spPr>
          <a:xfrm>
            <a:off x="3566100" y="3741100"/>
            <a:ext cx="2011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2" name="Google Shape;432;g2e6cd03853a_0_4026"/>
          <p:cNvSpPr txBox="1">
            <a:spLocks noGrp="1"/>
          </p:cNvSpPr>
          <p:nvPr>
            <p:ph type="title" idx="18"/>
          </p:nvPr>
        </p:nvSpPr>
        <p:spPr>
          <a:xfrm>
            <a:off x="6412200" y="3436300"/>
            <a:ext cx="201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433" name="Google Shape;433;g2e6cd03853a_0_4026"/>
          <p:cNvSpPr txBox="1">
            <a:spLocks noGrp="1"/>
          </p:cNvSpPr>
          <p:nvPr>
            <p:ph type="title" idx="19"/>
          </p:nvPr>
        </p:nvSpPr>
        <p:spPr>
          <a:xfrm>
            <a:off x="6366600" y="2890063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9pPr>
          </a:lstStyle>
          <a:p/>
        </p:txBody>
      </p:sp>
      <p:sp>
        <p:nvSpPr>
          <p:cNvPr id="434" name="Google Shape;434;g2e6cd03853a_0_4026"/>
          <p:cNvSpPr txBox="1">
            <a:spLocks noGrp="1"/>
          </p:cNvSpPr>
          <p:nvPr>
            <p:ph type="subTitle" idx="20"/>
          </p:nvPr>
        </p:nvSpPr>
        <p:spPr>
          <a:xfrm>
            <a:off x="6412200" y="3741100"/>
            <a:ext cx="2011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5" name="Google Shape;435;g2e6cd03853a_0_4026"/>
          <p:cNvSpPr txBox="1">
            <a:spLocks noGrp="1"/>
          </p:cNvSpPr>
          <p:nvPr>
            <p:ph type="title" idx="21"/>
          </p:nvPr>
        </p:nvSpPr>
        <p:spPr>
          <a:xfrm>
            <a:off x="720000" y="365760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4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5" name="Google Shape;4095;p44"/>
          <p:cNvSpPr txBox="1">
            <a:spLocks noGrp="1"/>
          </p:cNvSpPr>
          <p:nvPr>
            <p:ph type="title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096" name="Google Shape;4096;p44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7" name="Google Shape;4097;p44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grpSp>
        <p:nvGrpSpPr>
          <p:cNvPr id="4098" name="Google Shape;4098;p44"/>
          <p:cNvGrpSpPr/>
          <p:nvPr/>
        </p:nvGrpSpPr>
        <p:grpSpPr>
          <a:xfrm>
            <a:off x="-65449" y="3697902"/>
            <a:ext cx="9236161" cy="1484501"/>
            <a:chOff x="-65450" y="3697900"/>
            <a:chExt cx="9236161" cy="1484501"/>
          </a:xfrm>
        </p:grpSpPr>
        <p:sp>
          <p:nvSpPr>
            <p:cNvPr id="4099" name="Google Shape;4099;p4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0" name="Google Shape;4100;p4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101" name="Google Shape;4101;p44"/>
          <p:cNvGrpSpPr/>
          <p:nvPr/>
        </p:nvGrpSpPr>
        <p:grpSpPr>
          <a:xfrm>
            <a:off x="991855" y="4727289"/>
            <a:ext cx="506635" cy="102953"/>
            <a:chOff x="933903" y="4904637"/>
            <a:chExt cx="506635" cy="102953"/>
          </a:xfrm>
        </p:grpSpPr>
        <p:sp>
          <p:nvSpPr>
            <p:cNvPr id="4102" name="Google Shape;4102;p44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3" name="Google Shape;4103;p44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104" name="Google Shape;4104;p44"/>
          <p:cNvGrpSpPr/>
          <p:nvPr/>
        </p:nvGrpSpPr>
        <p:grpSpPr>
          <a:xfrm>
            <a:off x="557659" y="4552017"/>
            <a:ext cx="506604" cy="102953"/>
            <a:chOff x="370909" y="4910340"/>
            <a:chExt cx="506604" cy="102953"/>
          </a:xfrm>
        </p:grpSpPr>
        <p:sp>
          <p:nvSpPr>
            <p:cNvPr id="4105" name="Google Shape;4105;p44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6" name="Google Shape;4106;p44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107" name="Google Shape;4107;p44"/>
          <p:cNvGrpSpPr/>
          <p:nvPr/>
        </p:nvGrpSpPr>
        <p:grpSpPr>
          <a:xfrm>
            <a:off x="2456826" y="4483827"/>
            <a:ext cx="266050" cy="239350"/>
            <a:chOff x="-1536750" y="880250"/>
            <a:chExt cx="266050" cy="239350"/>
          </a:xfrm>
        </p:grpSpPr>
        <p:sp>
          <p:nvSpPr>
            <p:cNvPr id="4108" name="Google Shape;4108;p44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9" name="Google Shape;4109;p44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0" name="Google Shape;4110;p44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1" name="Google Shape;4111;p44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2" name="Google Shape;4112;p44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3" name="Google Shape;4113;p44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4" name="Google Shape;4114;p44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5" name="Google Shape;4115;p44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6" name="Google Shape;4116;p44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7" name="Google Shape;4117;p44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118" name="Google Shape;4118;p44"/>
          <p:cNvGrpSpPr/>
          <p:nvPr/>
        </p:nvGrpSpPr>
        <p:grpSpPr>
          <a:xfrm>
            <a:off x="8466402" y="3844786"/>
            <a:ext cx="601156" cy="755004"/>
            <a:chOff x="5591675" y="4071736"/>
            <a:chExt cx="601156" cy="755004"/>
          </a:xfrm>
        </p:grpSpPr>
        <p:sp>
          <p:nvSpPr>
            <p:cNvPr id="4119" name="Google Shape;4119;p44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0" name="Google Shape;4120;p44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1" name="Google Shape;4121;p44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2" name="Google Shape;4122;p44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3" name="Google Shape;4123;p44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4" name="Google Shape;4124;p44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5" name="Google Shape;4125;p44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6" name="Google Shape;4126;p44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7" name="Google Shape;4127;p44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8" name="Google Shape;4128;p44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4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0" name="Google Shape;4130;p44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1" name="Google Shape;4131;p44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2" name="Google Shape;4132;p44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3" name="Google Shape;4133;p44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4" name="Google Shape;4134;p44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5" name="Google Shape;4135;p44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6" name="Google Shape;4136;p44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7" name="Google Shape;4137;p44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8" name="Google Shape;4138;p44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9" name="Google Shape;4139;p44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0" name="Google Shape;4140;p44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1" name="Google Shape;4141;p44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2" name="Google Shape;4142;p44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3" name="Google Shape;4143;p44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4" name="Google Shape;4144;p44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145" name="Google Shape;4145;p44"/>
          <p:cNvGrpSpPr/>
          <p:nvPr/>
        </p:nvGrpSpPr>
        <p:grpSpPr>
          <a:xfrm>
            <a:off x="248076" y="3937677"/>
            <a:ext cx="266050" cy="239350"/>
            <a:chOff x="-1536750" y="880250"/>
            <a:chExt cx="266050" cy="239350"/>
          </a:xfrm>
        </p:grpSpPr>
        <p:sp>
          <p:nvSpPr>
            <p:cNvPr id="4146" name="Google Shape;4146;p44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7" name="Google Shape;4147;p44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8" name="Google Shape;4148;p44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9" name="Google Shape;4149;p44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0" name="Google Shape;4150;p44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1" name="Google Shape;4151;p44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2" name="Google Shape;4152;p44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3" name="Google Shape;4153;p44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4" name="Google Shape;4154;p44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5" name="Google Shape;4155;p44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56" name="Google Shape;4156;p44"/>
          <p:cNvSpPr/>
          <p:nvPr/>
        </p:nvSpPr>
        <p:spPr>
          <a:xfrm>
            <a:off x="1485750" y="246855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7" name="Google Shape;4157;p44"/>
          <p:cNvSpPr/>
          <p:nvPr/>
        </p:nvSpPr>
        <p:spPr>
          <a:xfrm flipH="1">
            <a:off x="2777661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8" name="Google Shape;4158;p44"/>
          <p:cNvSpPr/>
          <p:nvPr/>
        </p:nvSpPr>
        <p:spPr>
          <a:xfrm>
            <a:off x="7559175" y="135206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59" name="Google Shape;4159;p44"/>
          <p:cNvGrpSpPr/>
          <p:nvPr/>
        </p:nvGrpSpPr>
        <p:grpSpPr>
          <a:xfrm>
            <a:off x="237052" y="1069627"/>
            <a:ext cx="664025" cy="297950"/>
            <a:chOff x="237050" y="1069625"/>
            <a:chExt cx="664025" cy="297950"/>
          </a:xfrm>
        </p:grpSpPr>
        <p:sp>
          <p:nvSpPr>
            <p:cNvPr id="4160" name="Google Shape;4160;p44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1" name="Google Shape;4161;p44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2" name="Google Shape;4162;p44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3" name="Google Shape;4163;p44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4" name="Google Shape;4164;p44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4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4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2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4" name="Google Shape;594;p5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5" name="Google Shape;595;p5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1602350" y="3105150"/>
            <a:ext cx="25464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4995158" y="3105150"/>
            <a:ext cx="25464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1602350" y="2724150"/>
            <a:ext cx="254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4995158" y="2724150"/>
            <a:ext cx="254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8" name="Google Shape;758;p6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9" name="Google Shape;759;p6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8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8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023200" y="1763075"/>
            <a:ext cx="6400800" cy="21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238" name="Google Shape;1238;p8"/>
          <p:cNvSpPr/>
          <p:nvPr/>
        </p:nvSpPr>
        <p:spPr>
          <a:xfrm flipH="1">
            <a:off x="4903510" y="472504"/>
            <a:ext cx="788304" cy="604179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189328" y="1858772"/>
            <a:ext cx="670617" cy="431785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0" name="Google Shape;1240;p8"/>
          <p:cNvSpPr/>
          <p:nvPr/>
        </p:nvSpPr>
        <p:spPr>
          <a:xfrm flipH="1">
            <a:off x="7795857" y="147129"/>
            <a:ext cx="1076814" cy="69050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1" name="Google Shape;1241;p8"/>
          <p:cNvSpPr/>
          <p:nvPr/>
        </p:nvSpPr>
        <p:spPr>
          <a:xfrm flipH="1">
            <a:off x="6264756" y="289898"/>
            <a:ext cx="371530" cy="227917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2" name="Google Shape;1242;p8"/>
          <p:cNvSpPr/>
          <p:nvPr/>
        </p:nvSpPr>
        <p:spPr>
          <a:xfrm flipH="1">
            <a:off x="8925529" y="56277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3" name="Google Shape;1243;p8"/>
          <p:cNvSpPr/>
          <p:nvPr/>
        </p:nvSpPr>
        <p:spPr>
          <a:xfrm>
            <a:off x="-289370" y="84945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4" name="Google Shape;1244;p8"/>
          <p:cNvSpPr/>
          <p:nvPr/>
        </p:nvSpPr>
        <p:spPr>
          <a:xfrm flipH="1">
            <a:off x="410867" y="14702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5" name="Google Shape;1245;p8"/>
          <p:cNvSpPr/>
          <p:nvPr/>
        </p:nvSpPr>
        <p:spPr>
          <a:xfrm flipH="1">
            <a:off x="7234079" y="70152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6" name="Google Shape;1246;p8"/>
          <p:cNvSpPr/>
          <p:nvPr/>
        </p:nvSpPr>
        <p:spPr>
          <a:xfrm flipH="1">
            <a:off x="8904192" y="276257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7" name="Google Shape;1247;p8"/>
          <p:cNvSpPr/>
          <p:nvPr/>
        </p:nvSpPr>
        <p:spPr>
          <a:xfrm flipH="1">
            <a:off x="1642254" y="300058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8" name="Google Shape;1248;p8"/>
          <p:cNvSpPr/>
          <p:nvPr/>
        </p:nvSpPr>
        <p:spPr>
          <a:xfrm flipH="1">
            <a:off x="2593979" y="60342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9" name="Google Shape;1249;p8"/>
          <p:cNvSpPr/>
          <p:nvPr/>
        </p:nvSpPr>
        <p:spPr>
          <a:xfrm flipH="1">
            <a:off x="247054" y="26087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0" name="Google Shape;1250;p8"/>
          <p:cNvSpPr/>
          <p:nvPr/>
        </p:nvSpPr>
        <p:spPr>
          <a:xfrm flipH="1">
            <a:off x="4186429" y="63332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1" name="Google Shape;1251;p8"/>
          <p:cNvSpPr/>
          <p:nvPr/>
        </p:nvSpPr>
        <p:spPr>
          <a:xfrm flipH="1">
            <a:off x="268879" y="219346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7509829" y="4144076"/>
            <a:ext cx="473210" cy="519907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8013947" y="4001132"/>
            <a:ext cx="417748" cy="662860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421383" y="4114951"/>
            <a:ext cx="473210" cy="519907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896529" y="3972006"/>
            <a:ext cx="417748" cy="662860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5791555" y="4144076"/>
            <a:ext cx="473210" cy="519907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316230" y="4144076"/>
            <a:ext cx="473210" cy="519907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8" name="Google Shape;1338;p9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9" name="Google Shape;1339;p9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057411" y="1533453"/>
            <a:ext cx="5029200" cy="12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295650" y="2875075"/>
            <a:ext cx="45525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9" name="Google Shape;1499;p10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0" name="Google Shape;1500;p10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1592925" y="3368375"/>
            <a:ext cx="5958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0" name="Google Shape;1910;p13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1" name="Google Shape;1911;p13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720026" y="1553675"/>
            <a:ext cx="3625800" cy="2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4798203" y="1553675"/>
            <a:ext cx="3625800" cy="2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2" name="Google Shape;2072;p14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3" name="Google Shape;2073;p14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720000" y="1901250"/>
            <a:ext cx="3840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540000"/>
            <a:ext cx="20118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720000" y="3287275"/>
            <a:ext cx="3840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2" name="Google Shape;2232;p14"/>
          <p:cNvSpPr/>
          <p:nvPr/>
        </p:nvSpPr>
        <p:spPr>
          <a:xfrm>
            <a:off x="8133773" y="3237059"/>
            <a:ext cx="670617" cy="431785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3" name="Google Shape;2233;p14"/>
          <p:cNvSpPr/>
          <p:nvPr/>
        </p:nvSpPr>
        <p:spPr>
          <a:xfrm>
            <a:off x="6099900" y="179401"/>
            <a:ext cx="1000259" cy="615233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4" name="Google Shape;2234;p14"/>
          <p:cNvSpPr/>
          <p:nvPr/>
        </p:nvSpPr>
        <p:spPr>
          <a:xfrm>
            <a:off x="8733967" y="308984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5" name="Google Shape;2235;p14"/>
          <p:cNvSpPr/>
          <p:nvPr/>
        </p:nvSpPr>
        <p:spPr>
          <a:xfrm>
            <a:off x="5561029" y="4283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6" name="Google Shape;2236;p14"/>
          <p:cNvSpPr/>
          <p:nvPr/>
        </p:nvSpPr>
        <p:spPr>
          <a:xfrm>
            <a:off x="7964504" y="32174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7" name="Google Shape;2237;p14"/>
          <p:cNvSpPr/>
          <p:nvPr/>
        </p:nvSpPr>
        <p:spPr>
          <a:xfrm>
            <a:off x="304498" y="230234"/>
            <a:ext cx="670617" cy="431785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8" name="Google Shape;2238;p14"/>
          <p:cNvSpPr/>
          <p:nvPr/>
        </p:nvSpPr>
        <p:spPr>
          <a:xfrm>
            <a:off x="409879" y="9847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7346016" y="4144076"/>
            <a:ext cx="473210" cy="519907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6364271" y="4001132"/>
            <a:ext cx="417748" cy="662860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2267965" y="4144076"/>
            <a:ext cx="473210" cy="519907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329333" y="4001132"/>
            <a:ext cx="417748" cy="662860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7" name="Google Shape;2297;p15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8" name="Google Shape;2298;p15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4105525" y="1901250"/>
            <a:ext cx="43185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6412200" y="540000"/>
            <a:ext cx="20118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4105525" y="3287275"/>
            <a:ext cx="43185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7" name="Google Shape;2457;p15"/>
          <p:cNvSpPr/>
          <p:nvPr/>
        </p:nvSpPr>
        <p:spPr>
          <a:xfrm flipH="1">
            <a:off x="228304" y="3237059"/>
            <a:ext cx="670617" cy="431785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1932535" y="179401"/>
            <a:ext cx="1000259" cy="615233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228297" y="308984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997760" y="32174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8209979" y="230234"/>
            <a:ext cx="670617" cy="431785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8704785" y="9847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345448" y="4144076"/>
            <a:ext cx="473210" cy="519907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382655" y="4001132"/>
            <a:ext cx="417748" cy="662860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5423497" y="4144076"/>
            <a:ext cx="473210" cy="519907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6417594" y="4001132"/>
            <a:ext cx="417748" cy="662860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1" name="Google Shape;2521;p16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2" name="Google Shape;2522;p16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674400" y="120915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7200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35661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3520500" y="11963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35661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64122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6366600" y="11964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64122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7200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674400" y="290290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7200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35661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35205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35661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64122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63666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64122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9" name="Google Shape;2699;p17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0" name="Google Shape;2700;p17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4572000" y="3240300"/>
            <a:ext cx="3852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719950" y="1340500"/>
            <a:ext cx="77040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858" name="Google Shape;2858;p17"/>
          <p:cNvSpPr/>
          <p:nvPr/>
        </p:nvSpPr>
        <p:spPr>
          <a:xfrm>
            <a:off x="4822797" y="326978"/>
            <a:ext cx="788304" cy="604179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59" name="Google Shape;2859;p17"/>
          <p:cNvSpPr/>
          <p:nvPr/>
        </p:nvSpPr>
        <p:spPr>
          <a:xfrm>
            <a:off x="7826623" y="463472"/>
            <a:ext cx="670617" cy="431785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0" name="Google Shape;2860;p17"/>
          <p:cNvSpPr/>
          <p:nvPr/>
        </p:nvSpPr>
        <p:spPr>
          <a:xfrm>
            <a:off x="1229065" y="289341"/>
            <a:ext cx="1076814" cy="69050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1" name="Google Shape;2861;p17"/>
          <p:cNvSpPr/>
          <p:nvPr/>
        </p:nvSpPr>
        <p:spPr>
          <a:xfrm>
            <a:off x="6218738" y="326989"/>
            <a:ext cx="1000259" cy="615233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2" name="Google Shape;2862;p17"/>
          <p:cNvSpPr/>
          <p:nvPr/>
        </p:nvSpPr>
        <p:spPr>
          <a:xfrm>
            <a:off x="300888" y="463485"/>
            <a:ext cx="371530" cy="227917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3" name="Google Shape;2863;p17"/>
          <p:cNvSpPr/>
          <p:nvPr/>
        </p:nvSpPr>
        <p:spPr>
          <a:xfrm>
            <a:off x="3204190" y="374970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4" name="Google Shape;2864;p17"/>
          <p:cNvSpPr/>
          <p:nvPr/>
        </p:nvSpPr>
        <p:spPr>
          <a:xfrm>
            <a:off x="8088686" y="2770709"/>
            <a:ext cx="670617" cy="431785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5" name="Google Shape;2865;p17"/>
          <p:cNvSpPr/>
          <p:nvPr/>
        </p:nvSpPr>
        <p:spPr>
          <a:xfrm>
            <a:off x="268404" y="18587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418877" y="3317657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7" name="Google Shape;2867;p17"/>
          <p:cNvSpPr/>
          <p:nvPr/>
        </p:nvSpPr>
        <p:spPr>
          <a:xfrm>
            <a:off x="451442" y="1065358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8" name="Google Shape;2868;p17"/>
          <p:cNvSpPr/>
          <p:nvPr/>
        </p:nvSpPr>
        <p:spPr>
          <a:xfrm>
            <a:off x="8761717" y="14702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9" name="Google Shape;2869;p17"/>
          <p:cNvSpPr/>
          <p:nvPr/>
        </p:nvSpPr>
        <p:spPr>
          <a:xfrm>
            <a:off x="1133629" y="28934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0" name="Google Shape;2870;p17"/>
          <p:cNvSpPr/>
          <p:nvPr/>
        </p:nvSpPr>
        <p:spPr>
          <a:xfrm>
            <a:off x="230467" y="1540846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1" name="Google Shape;2871;p17"/>
          <p:cNvSpPr/>
          <p:nvPr/>
        </p:nvSpPr>
        <p:spPr>
          <a:xfrm>
            <a:off x="7487604" y="653259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2" name="Google Shape;2872;p17"/>
          <p:cNvSpPr/>
          <p:nvPr/>
        </p:nvSpPr>
        <p:spPr>
          <a:xfrm>
            <a:off x="8497242" y="979858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3" name="Google Shape;2873;p17"/>
          <p:cNvSpPr/>
          <p:nvPr/>
        </p:nvSpPr>
        <p:spPr>
          <a:xfrm>
            <a:off x="5969004" y="28934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4" name="Google Shape;2874;p17"/>
          <p:cNvSpPr/>
          <p:nvPr/>
        </p:nvSpPr>
        <p:spPr>
          <a:xfrm>
            <a:off x="8782654" y="2732620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5" name="Google Shape;2875;p17"/>
          <p:cNvSpPr/>
          <p:nvPr/>
        </p:nvSpPr>
        <p:spPr>
          <a:xfrm>
            <a:off x="4270354" y="542170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6" name="Google Shape;2876;p17"/>
          <p:cNvSpPr/>
          <p:nvPr/>
        </p:nvSpPr>
        <p:spPr>
          <a:xfrm>
            <a:off x="8517954" y="18587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7" name="Google Shape;2877;p17"/>
          <p:cNvSpPr/>
          <p:nvPr/>
        </p:nvSpPr>
        <p:spPr>
          <a:xfrm>
            <a:off x="2785692" y="219346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709597" y="4114651"/>
            <a:ext cx="473210" cy="519907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182794" y="4144082"/>
            <a:ext cx="417748" cy="662860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8088685" y="4343551"/>
            <a:ext cx="473210" cy="519907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8423948" y="3971753"/>
            <a:ext cx="417706" cy="662793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02" name="Google Shape;3102;p19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03" name="Google Shape;3103;p19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720000" y="4058785"/>
            <a:ext cx="77040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63" name="Google Shape;3263;p20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64" name="Google Shape;3264;p20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720000" y="2580500"/>
            <a:ext cx="23775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720000" y="1468100"/>
            <a:ext cx="2377500" cy="118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4" name="Google Shape;3424;p21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5" name="Google Shape;3425;p21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3430975" y="2533650"/>
            <a:ext cx="45357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3430975" y="1969650"/>
            <a:ext cx="45357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583" name="Google Shape;3583;p21"/>
          <p:cNvSpPr/>
          <p:nvPr/>
        </p:nvSpPr>
        <p:spPr>
          <a:xfrm>
            <a:off x="6420425" y="703889"/>
            <a:ext cx="1000259" cy="615233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4" name="Google Shape;3584;p21"/>
          <p:cNvSpPr/>
          <p:nvPr/>
        </p:nvSpPr>
        <p:spPr>
          <a:xfrm>
            <a:off x="5216390" y="368857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8135777" y="479382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6" name="Google Shape;3586;p21"/>
          <p:cNvSpPr/>
          <p:nvPr/>
        </p:nvSpPr>
        <p:spPr>
          <a:xfrm>
            <a:off x="7301729" y="452458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7" name="Google Shape;3587;p21"/>
          <p:cNvSpPr/>
          <p:nvPr/>
        </p:nvSpPr>
        <p:spPr>
          <a:xfrm>
            <a:off x="7906342" y="1098709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8" name="Google Shape;3588;p21"/>
          <p:cNvSpPr/>
          <p:nvPr/>
        </p:nvSpPr>
        <p:spPr>
          <a:xfrm>
            <a:off x="6350004" y="75582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9" name="Google Shape;3589;p21"/>
          <p:cNvSpPr/>
          <p:nvPr/>
        </p:nvSpPr>
        <p:spPr>
          <a:xfrm>
            <a:off x="4234067" y="59667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0" name="Google Shape;3590;p21"/>
          <p:cNvSpPr/>
          <p:nvPr/>
        </p:nvSpPr>
        <p:spPr>
          <a:xfrm>
            <a:off x="8675104" y="371746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3999628" y="826382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2" name="Google Shape;3592;p21"/>
          <p:cNvSpPr/>
          <p:nvPr/>
        </p:nvSpPr>
        <p:spPr>
          <a:xfrm>
            <a:off x="5425667" y="116924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7739281" y="4000263"/>
            <a:ext cx="473210" cy="519907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7321547" y="4029693"/>
            <a:ext cx="417748" cy="662860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546373" y="1496134"/>
            <a:ext cx="670617" cy="431785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2" name="Google Shape;3622;p21"/>
          <p:cNvSpPr/>
          <p:nvPr/>
        </p:nvSpPr>
        <p:spPr>
          <a:xfrm>
            <a:off x="511154" y="146354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5" name="Google Shape;3625;p22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6" name="Google Shape;3626;p22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720000" y="27241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720000" y="3105148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3403800" y="27241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3403800" y="3105148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6087600" y="27241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6087600" y="3105148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1" name="Google Shape;3791;p23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2" name="Google Shape;3792;p23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948600" y="3552813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948600" y="3857613"/>
            <a:ext cx="2336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5859000" y="3552813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3403800" y="3857613"/>
            <a:ext cx="2336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3403800" y="3552813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5859000" y="3857613"/>
            <a:ext cx="2336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3955" name="Google Shape;3955;p23"/>
          <p:cNvGrpSpPr/>
          <p:nvPr/>
        </p:nvGrpSpPr>
        <p:grpSpPr>
          <a:xfrm>
            <a:off x="8444560" y="4114676"/>
            <a:ext cx="473210" cy="519907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19869" y="3971718"/>
            <a:ext cx="417748" cy="662860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5" name="Google Shape;3985;p24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6" name="Google Shape;3986;p24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720009" y="2724150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720009" y="3105150"/>
            <a:ext cx="1645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4758811" y="2724150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4758806" y="3105150"/>
            <a:ext cx="1645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2739410" y="2724150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2739408" y="3105150"/>
            <a:ext cx="1645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6778212" y="2724150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6778205" y="3105150"/>
            <a:ext cx="1645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3" name="Google Shape;4153;p25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4" name="Google Shape;4154;p25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720009" y="2724150"/>
            <a:ext cx="144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720009" y="3105150"/>
            <a:ext cx="1446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5413506" y="2724150"/>
            <a:ext cx="144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5413501" y="3105150"/>
            <a:ext cx="1446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2284508" y="2724150"/>
            <a:ext cx="144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2284506" y="3105150"/>
            <a:ext cx="1446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6978005" y="2724150"/>
            <a:ext cx="144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6977998" y="3105150"/>
            <a:ext cx="1446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3849007" y="2724150"/>
            <a:ext cx="144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3849004" y="3105150"/>
            <a:ext cx="1446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3" name="Google Shape;4323;p26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4" name="Google Shape;4324;p26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720000" y="1905750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720000" y="22105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3657600" y="1905750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3657600" y="22105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720000" y="3661500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720000" y="396630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3657600" y="3661500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3657600" y="396630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6595195" y="1905750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6595195" y="22105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6595195" y="3661500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6595195" y="396630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06" name="Google Shape;4706;p28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07" name="Google Shape;4707;p28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954750" y="1631893"/>
            <a:ext cx="1828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726150" y="3698460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3660675" y="1631881"/>
            <a:ext cx="1828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3432075" y="3698431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6366600" y="1631881"/>
            <a:ext cx="1828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6138000" y="3698431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720000" y="3333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3403800" y="3333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6087600" y="3333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75" name="Google Shape;4875;p29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76" name="Google Shape;4876;p29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2429950" y="540000"/>
            <a:ext cx="4284000" cy="14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1629925" y="2147400"/>
            <a:ext cx="58842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034" name="Google Shape;5034;p29"/>
          <p:cNvSpPr txBox="1"/>
          <p:nvPr/>
        </p:nvSpPr>
        <p:spPr>
          <a:xfrm>
            <a:off x="2496350" y="3719700"/>
            <a:ext cx="41511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5" name="chimes.wav"/>
          </p:stSnd>
        </p:sndAc>
      </p:transition>
    </mc:Choice>
    <mc:Fallback>
      <p:transition spd="slow">
        <p:sndAc>
          <p:stSnd>
            <p:snd r:embed="rId5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7E90-CE23-447C-8B7B-297E4A7C2D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D406-B358-47E1-A270-B293926B44C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5743-13B3-42D2-A4FF-264FB343785D}" type="datetime1">
              <a:rPr lang="pt-BR" smtClean="0"/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85EF0-5FB9-4B68-8027-C1B15F09E16B}" type="slidenum">
              <a:rPr lang="pt-BR" smtClean="0"/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5" y="27848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40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40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4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40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40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400" kern="12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F94C-015F-4206-9974-319B6797A8D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D646-9FC5-4EB2-98FE-50A2330F0D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7" Type="http://schemas.openxmlformats.org/officeDocument/2006/relationships/theme" Target="../theme/theme4.xml"/><Relationship Id="rId26" Type="http://schemas.openxmlformats.org/officeDocument/2006/relationships/audio" Target="../media/audio1.wav"/><Relationship Id="rId25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AF70A-6316-4657-97B3-8A20F27FF88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A7BB9-43AE-4778-99D2-646778A2D35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 panose="02000000000000000000"/>
              <a:buNone/>
              <a:defRPr sz="3000">
                <a:solidFill>
                  <a:schemeClr val="accent2"/>
                </a:solidFill>
                <a:latin typeface="Changa One" panose="02000000000000000000"/>
                <a:ea typeface="Changa One" panose="02000000000000000000"/>
                <a:cs typeface="Changa One" panose="02000000000000000000"/>
                <a:sym typeface="Changa On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 i="0" u="none" strike="noStrike" cap="none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 i="0" u="none" strike="noStrike" cap="none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 i="0" u="none" strike="noStrike" cap="none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 i="0" u="none" strike="noStrike" cap="none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 i="0" u="none" strike="noStrike" cap="none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 i="0" u="none" strike="noStrike" cap="none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 i="0" u="none" strike="noStrike" cap="none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 i="0" u="none" strike="noStrike" cap="none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 panose="020B0604020202020204"/>
              <a:buNone/>
              <a:defRPr sz="3300" b="1" i="0" u="none" strike="noStrike" cap="none">
                <a:solidFill>
                  <a:schemeClr val="accent4"/>
                </a:solidFill>
                <a:latin typeface="Mali" panose="020B0604020202020204"/>
                <a:ea typeface="Mali" panose="020B0604020202020204"/>
                <a:cs typeface="Mali" panose="020B0604020202020204"/>
                <a:sym typeface="Mali" panose="020B0604020202020204"/>
              </a:defRPr>
            </a:lvl9pPr>
          </a:lstStyle>
          <a:p/>
        </p:txBody>
      </p:sp>
      <p:sp>
        <p:nvSpPr>
          <p:cNvPr id="103" name="Google Shape;103;p3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 sz="1400" b="0" i="0" u="none" strike="noStrike" cap="none"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</p:sldLayoutIdLst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6" name="chimes.wav"/>
          </p:stSnd>
        </p:sndAc>
      </p:transition>
    </mc:Choice>
    <mc:Fallback>
      <p:transition spd="slow">
        <p:sndAc>
          <p:stSnd>
            <p:snd r:embed="rId26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microsoft.com/office/2007/relationships/hdphoto" Target="../media/image32.wdp"/><Relationship Id="rId7" Type="http://schemas.openxmlformats.org/officeDocument/2006/relationships/image" Target="../media/image31.png"/><Relationship Id="rId6" Type="http://schemas.microsoft.com/office/2007/relationships/hdphoto" Target="../media/image30.wdp"/><Relationship Id="rId5" Type="http://schemas.openxmlformats.org/officeDocument/2006/relationships/image" Target="../media/image29.png"/><Relationship Id="rId40" Type="http://schemas.openxmlformats.org/officeDocument/2006/relationships/notesSlide" Target="../notesSlides/notesSlide1.xml"/><Relationship Id="rId4" Type="http://schemas.openxmlformats.org/officeDocument/2006/relationships/image" Target="../media/image28.png"/><Relationship Id="rId39" Type="http://schemas.openxmlformats.org/officeDocument/2006/relationships/slideLayout" Target="../slideLayouts/slideLayout13.xml"/><Relationship Id="rId38" Type="http://schemas.openxmlformats.org/officeDocument/2006/relationships/image" Target="../media/image60.png"/><Relationship Id="rId37" Type="http://schemas.openxmlformats.org/officeDocument/2006/relationships/image" Target="../media/image59.png"/><Relationship Id="rId36" Type="http://schemas.openxmlformats.org/officeDocument/2006/relationships/image" Target="../media/image58.png"/><Relationship Id="rId35" Type="http://schemas.microsoft.com/office/2007/relationships/hdphoto" Target="../media/image57.wdp"/><Relationship Id="rId34" Type="http://schemas.openxmlformats.org/officeDocument/2006/relationships/image" Target="../media/image56.png"/><Relationship Id="rId33" Type="http://schemas.openxmlformats.org/officeDocument/2006/relationships/image" Target="../media/image55.GIF"/><Relationship Id="rId32" Type="http://schemas.openxmlformats.org/officeDocument/2006/relationships/image" Target="../media/image54.png"/><Relationship Id="rId31" Type="http://schemas.microsoft.com/office/2007/relationships/media" Target="../media/media1.mp3"/><Relationship Id="rId30" Type="http://schemas.openxmlformats.org/officeDocument/2006/relationships/audio" Target="../media/media1.mp3"/><Relationship Id="rId3" Type="http://schemas.microsoft.com/office/2007/relationships/hdphoto" Target="../media/image27.wdp"/><Relationship Id="rId29" Type="http://schemas.openxmlformats.org/officeDocument/2006/relationships/image" Target="../media/image53.emf"/><Relationship Id="rId28" Type="http://schemas.microsoft.com/office/2007/relationships/hdphoto" Target="../media/image52.wdp"/><Relationship Id="rId27" Type="http://schemas.openxmlformats.org/officeDocument/2006/relationships/image" Target="../media/image51.png"/><Relationship Id="rId26" Type="http://schemas.microsoft.com/office/2007/relationships/hdphoto" Target="../media/image50.wdp"/><Relationship Id="rId25" Type="http://schemas.openxmlformats.org/officeDocument/2006/relationships/image" Target="../media/image49.png"/><Relationship Id="rId24" Type="http://schemas.microsoft.com/office/2007/relationships/hdphoto" Target="../media/image48.wdp"/><Relationship Id="rId23" Type="http://schemas.openxmlformats.org/officeDocument/2006/relationships/image" Target="../media/image47.png"/><Relationship Id="rId22" Type="http://schemas.microsoft.com/office/2007/relationships/hdphoto" Target="../media/image46.wdp"/><Relationship Id="rId21" Type="http://schemas.openxmlformats.org/officeDocument/2006/relationships/image" Target="../media/image45.png"/><Relationship Id="rId20" Type="http://schemas.microsoft.com/office/2007/relationships/hdphoto" Target="../media/image44.wdp"/><Relationship Id="rId2" Type="http://schemas.openxmlformats.org/officeDocument/2006/relationships/image" Target="../media/image26.png"/><Relationship Id="rId19" Type="http://schemas.openxmlformats.org/officeDocument/2006/relationships/image" Target="../media/image43.png"/><Relationship Id="rId18" Type="http://schemas.microsoft.com/office/2007/relationships/hdphoto" Target="../media/image42.wdp"/><Relationship Id="rId17" Type="http://schemas.openxmlformats.org/officeDocument/2006/relationships/image" Target="../media/image41.png"/><Relationship Id="rId16" Type="http://schemas.microsoft.com/office/2007/relationships/hdphoto" Target="../media/image40.wdp"/><Relationship Id="rId15" Type="http://schemas.openxmlformats.org/officeDocument/2006/relationships/image" Target="../media/image39.png"/><Relationship Id="rId14" Type="http://schemas.microsoft.com/office/2007/relationships/hdphoto" Target="../media/image38.wdp"/><Relationship Id="rId13" Type="http://schemas.openxmlformats.org/officeDocument/2006/relationships/image" Target="../media/image37.png"/><Relationship Id="rId12" Type="http://schemas.microsoft.com/office/2007/relationships/hdphoto" Target="../media/image36.wdp"/><Relationship Id="rId11" Type="http://schemas.openxmlformats.org/officeDocument/2006/relationships/image" Target="../media/image35.png"/><Relationship Id="rId10" Type="http://schemas.microsoft.com/office/2007/relationships/hdphoto" Target="../media/image34.wdp"/><Relationship Id="rId1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67.GIF"/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6.wav"/><Relationship Id="rId7" Type="http://schemas.openxmlformats.org/officeDocument/2006/relationships/image" Target="../media/image83.GIF"/><Relationship Id="rId6" Type="http://schemas.openxmlformats.org/officeDocument/2006/relationships/image" Target="../media/image82.GIF"/><Relationship Id="rId5" Type="http://schemas.openxmlformats.org/officeDocument/2006/relationships/image" Target="../media/image81.GIF"/><Relationship Id="rId4" Type="http://schemas.openxmlformats.org/officeDocument/2006/relationships/image" Target="../media/image80.GIF"/><Relationship Id="rId3" Type="http://schemas.microsoft.com/office/2007/relationships/hdphoto" Target="../media/image79.wdp"/><Relationship Id="rId2" Type="http://schemas.openxmlformats.org/officeDocument/2006/relationships/image" Target="../media/image78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6.wav"/><Relationship Id="rId6" Type="http://schemas.openxmlformats.org/officeDocument/2006/relationships/audio" Target="../media/audio7.wav"/><Relationship Id="rId5" Type="http://schemas.openxmlformats.org/officeDocument/2006/relationships/image" Target="../media/image54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59.png"/><Relationship Id="rId1" Type="http://schemas.openxmlformats.org/officeDocument/2006/relationships/image" Target="../media/image84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image" Target="../media/image54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59.png"/><Relationship Id="rId1" Type="http://schemas.openxmlformats.org/officeDocument/2006/relationships/image" Target="../media/image85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6.wav"/><Relationship Id="rId7" Type="http://schemas.openxmlformats.org/officeDocument/2006/relationships/image" Target="../media/image54.png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59.png"/><Relationship Id="rId3" Type="http://schemas.microsoft.com/office/2007/relationships/hdphoto" Target="../media/image79.wdp"/><Relationship Id="rId2" Type="http://schemas.openxmlformats.org/officeDocument/2006/relationships/image" Target="../media/image78.png"/><Relationship Id="rId1" Type="http://schemas.openxmlformats.org/officeDocument/2006/relationships/image" Target="../media/image86.GI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audio6.wav"/><Relationship Id="rId8" Type="http://schemas.openxmlformats.org/officeDocument/2006/relationships/image" Target="../media/image54.png"/><Relationship Id="rId7" Type="http://schemas.microsoft.com/office/2007/relationships/media" Target="../media/media5.mp3"/><Relationship Id="rId6" Type="http://schemas.openxmlformats.org/officeDocument/2006/relationships/audio" Target="../media/media5.mp3"/><Relationship Id="rId5" Type="http://schemas.openxmlformats.org/officeDocument/2006/relationships/image" Target="../media/image59.png"/><Relationship Id="rId4" Type="http://schemas.openxmlformats.org/officeDocument/2006/relationships/image" Target="../media/image87.GIF"/><Relationship Id="rId3" Type="http://schemas.microsoft.com/office/2007/relationships/hdphoto" Target="../media/image79.wdp"/><Relationship Id="rId2" Type="http://schemas.openxmlformats.org/officeDocument/2006/relationships/image" Target="../media/image78.pn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6.wav"/><Relationship Id="rId2" Type="http://schemas.openxmlformats.org/officeDocument/2006/relationships/image" Target="../media/image59.png"/><Relationship Id="rId1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67.GIF"/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5.xml"/><Relationship Id="rId5" Type="http://schemas.openxmlformats.org/officeDocument/2006/relationships/audio" Target="../media/audio7.wav"/><Relationship Id="rId4" Type="http://schemas.openxmlformats.org/officeDocument/2006/relationships/image" Target="../media/image90.GIF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59.png"/><Relationship Id="rId4" Type="http://schemas.openxmlformats.org/officeDocument/2006/relationships/image" Target="../media/image67.GIF"/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53.xml"/><Relationship Id="rId5" Type="http://schemas.openxmlformats.org/officeDocument/2006/relationships/audio" Target="../media/audio1.wav"/><Relationship Id="rId4" Type="http://schemas.openxmlformats.org/officeDocument/2006/relationships/image" Target="../media/image59.png"/><Relationship Id="rId3" Type="http://schemas.microsoft.com/office/2007/relationships/hdphoto" Target="../media/image63.wdp"/><Relationship Id="rId2" Type="http://schemas.openxmlformats.org/officeDocument/2006/relationships/image" Target="../media/image62.png"/><Relationship Id="rId1" Type="http://schemas.openxmlformats.org/officeDocument/2006/relationships/image" Target="../media/image61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6.wav"/><Relationship Id="rId2" Type="http://schemas.openxmlformats.org/officeDocument/2006/relationships/audio" Target="../media/audio7.wav"/><Relationship Id="rId1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59.png"/><Relationship Id="rId1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59.png"/><Relationship Id="rId7" Type="http://schemas.openxmlformats.org/officeDocument/2006/relationships/image" Target="../media/image54.png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67.GIF"/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67.GIF"/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9.png"/><Relationship Id="rId7" Type="http://schemas.openxmlformats.org/officeDocument/2006/relationships/image" Target="../media/image74.png"/><Relationship Id="rId6" Type="http://schemas.microsoft.com/office/2007/relationships/hdphoto" Target="../media/image73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microsoft.com/office/2007/relationships/hdphoto" Target="../media/image70.wdp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59.png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microsoft.com/office/2007/relationships/hdphoto" Target="../media/image70.wdp"/><Relationship Id="rId4" Type="http://schemas.openxmlformats.org/officeDocument/2006/relationships/image" Target="../media/image69.png"/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59.png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microsoft.com/office/2007/relationships/hdphoto" Target="../media/image70.wdp"/><Relationship Id="rId4" Type="http://schemas.openxmlformats.org/officeDocument/2006/relationships/image" Target="../media/image69.png"/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59.png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microsoft.com/office/2007/relationships/hdphoto" Target="../media/image70.wdp"/><Relationship Id="rId4" Type="http://schemas.openxmlformats.org/officeDocument/2006/relationships/image" Target="../media/image69.png"/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>
            <a:fillRect/>
          </a:stretch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86" y="307876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>
            <a:fillRect/>
          </a:stretch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>
            <a:fillRect/>
          </a:stretch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>
            <a:fillRect/>
          </a:stretch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>
            <a:fillRect/>
          </a:stretch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>
            <a:fillRect/>
          </a:stretch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>
            <a:fillRect/>
          </a:stretch>
        </p:blipFill>
        <p:spPr bwMode="auto">
          <a:xfrm>
            <a:off x="4477843" y="2736482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>
            <a:fillRect/>
          </a:stretch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>
            <a:fillRect/>
          </a:stretch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rot="506706">
            <a:off x="7090391" y="3389274"/>
            <a:ext cx="1170583" cy="1621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85EF0-5FB9-4B68-8027-C1B15F09E16B}" type="slidenum">
              <a:rPr lang="pt-BR" smtClean="0"/>
            </a:fld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6"/>
          <a:stretch>
            <a:fillRect/>
          </a:stretch>
        </p:blipFill>
        <p:spPr>
          <a:xfrm>
            <a:off x="936438" y="1034008"/>
            <a:ext cx="6936903" cy="43098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155" y="2236235"/>
            <a:ext cx="62914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vi-VN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Practice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7" y="608147"/>
            <a:ext cx="1962679" cy="1962679"/>
          </a:xfrm>
          <a:prstGeom prst="rect">
            <a:avLst/>
          </a:prstGeom>
        </p:spPr>
      </p:pic>
      <p:grpSp>
        <p:nvGrpSpPr>
          <p:cNvPr id="7" name="Google Shape;3452;p36"/>
          <p:cNvGrpSpPr/>
          <p:nvPr/>
        </p:nvGrpSpPr>
        <p:grpSpPr>
          <a:xfrm>
            <a:off x="1188845" y="616192"/>
            <a:ext cx="619838" cy="835631"/>
            <a:chOff x="1198150" y="721125"/>
            <a:chExt cx="826450" cy="1114175"/>
          </a:xfrm>
        </p:grpSpPr>
        <p:sp>
          <p:nvSpPr>
            <p:cNvPr id="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3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776" y="101061"/>
            <a:ext cx="1237495" cy="11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674" y="604473"/>
            <a:ext cx="1962679" cy="19626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275"/>
          <a:stretch>
            <a:fillRect/>
          </a:stretch>
        </p:blipFill>
        <p:spPr>
          <a:xfrm>
            <a:off x="17547" y="-7187"/>
            <a:ext cx="9144000" cy="3534854"/>
          </a:xfrm>
          <a:prstGeom prst="rect">
            <a:avLst/>
          </a:prstGeom>
        </p:spPr>
      </p:pic>
      <p:pic>
        <p:nvPicPr>
          <p:cNvPr id="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174" y="3924300"/>
            <a:ext cx="1911676" cy="1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99" y="3924300"/>
            <a:ext cx="1726093" cy="1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024" y="3924300"/>
            <a:ext cx="1726093" cy="1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49" y="3924300"/>
            <a:ext cx="1726093" cy="1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126" y="3924300"/>
            <a:ext cx="1726093" cy="1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749" y="3924300"/>
            <a:ext cx="2064076" cy="1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ds Stretching GIF by PlayKid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" y="3246966"/>
            <a:ext cx="2198886" cy="152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cooter Kid | Animation reference, Cute gif, Cartoon kids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" t="22245" r="26489" b="18617"/>
          <a:stretch>
            <a:fillRect/>
          </a:stretch>
        </p:blipFill>
        <p:spPr bwMode="auto">
          <a:xfrm>
            <a:off x="6818558" y="2887630"/>
            <a:ext cx="293751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umping Animation | Cute gif, Motion design animation, Animation ..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9" b="21410"/>
          <a:stretch>
            <a:fillRect/>
          </a:stretch>
        </p:blipFill>
        <p:spPr bwMode="auto">
          <a:xfrm>
            <a:off x="4181640" y="2680956"/>
            <a:ext cx="2781176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989" y="3819524"/>
            <a:ext cx="1911676" cy="1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104" y="3781426"/>
            <a:ext cx="1911676" cy="1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66" y="3800271"/>
            <a:ext cx="1911676" cy="1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ần này chứa: Jumping Animation,  Animation, Image, Art, Gif Animation, Adobe Animate CC, 2D Animation, Gif Image, Art Animatio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984" y="2776597"/>
            <a:ext cx="1644651" cy="246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09821" y="562645"/>
            <a:ext cx="2564996" cy="2801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fly a kite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play the piano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go on rides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watch TV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go swimming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19369" y="548080"/>
            <a:ext cx="3311132" cy="2801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do exercise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read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go to the playground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tidy my room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do homework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6253" y="2122424"/>
            <a:ext cx="2522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402" y="145714"/>
            <a:ext cx="9080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1.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Read and tick. Then talk about your weekend activities.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1005" y="680224"/>
            <a:ext cx="367821" cy="367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1005" y="1232070"/>
            <a:ext cx="367821" cy="367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1005" y="1783916"/>
            <a:ext cx="367821" cy="367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1005" y="2335762"/>
            <a:ext cx="367821" cy="367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41005" y="2859251"/>
            <a:ext cx="367821" cy="367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351547" y="651868"/>
            <a:ext cx="367821" cy="367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351547" y="1203714"/>
            <a:ext cx="367821" cy="367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351547" y="1755560"/>
            <a:ext cx="367821" cy="367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351547" y="2307406"/>
            <a:ext cx="367821" cy="367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351547" y="2859251"/>
            <a:ext cx="367821" cy="367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peech Bubble: Rectangle with Corners Rounded 27"/>
          <p:cNvSpPr/>
          <p:nvPr/>
        </p:nvSpPr>
        <p:spPr>
          <a:xfrm>
            <a:off x="6924888" y="700412"/>
            <a:ext cx="2070261" cy="1001775"/>
          </a:xfrm>
          <a:prstGeom prst="wedgeRoundRectCallout">
            <a:avLst>
              <a:gd name="adj1" fmla="val -49397"/>
              <a:gd name="adj2" fmla="val 7289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I go to the</a:t>
            </a:r>
            <a:br>
              <a:rPr lang="en-US" sz="20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</a:br>
            <a:r>
              <a:rPr lang="en-US" sz="20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playground at the weekend.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Speech Bubble: Rectangle with Corners Rounded 28"/>
          <p:cNvSpPr/>
          <p:nvPr/>
        </p:nvSpPr>
        <p:spPr>
          <a:xfrm>
            <a:off x="6875466" y="2076493"/>
            <a:ext cx="2184733" cy="1001775"/>
          </a:xfrm>
          <a:prstGeom prst="wedgeRoundRectCallout">
            <a:avLst>
              <a:gd name="adj1" fmla="val 51831"/>
              <a:gd name="adj2" fmla="val 7076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I go swimming</a:t>
            </a:r>
            <a:br>
              <a:rPr lang="en-US" sz="20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</a:br>
            <a:r>
              <a:rPr lang="en-US" sz="20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at the weekend. 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3586" y="695416"/>
            <a:ext cx="410827" cy="410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0506" y="1202975"/>
            <a:ext cx="410827" cy="410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9821" y="1803581"/>
            <a:ext cx="410827" cy="410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7798" y="2340637"/>
            <a:ext cx="410827" cy="410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1005" y="2859251"/>
            <a:ext cx="410827" cy="410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76472" y="695416"/>
            <a:ext cx="410827" cy="410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356595" y="1247766"/>
            <a:ext cx="410827" cy="410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82707" y="1803581"/>
            <a:ext cx="410827" cy="410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300684" y="2340637"/>
            <a:ext cx="410827" cy="410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323891" y="2859251"/>
            <a:ext cx="410827" cy="410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572000" y="159488"/>
            <a:ext cx="3753280" cy="155235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46402" y="467001"/>
            <a:ext cx="36788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Before watching the video.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..</a:t>
            </a:r>
            <a:endParaRPr lang="en-US" sz="3200" b="1" i="0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1387" y="3187083"/>
            <a:ext cx="3625703" cy="10067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a</a:t>
            </a:r>
            <a:r>
              <a:rPr lang="en-US" sz="28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musement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park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/</a:t>
            </a:r>
            <a:r>
              <a:rPr lang="en-US" sz="2400" dirty="0" err="1">
                <a:latin typeface="Comic Sans MS" panose="030F0702030302020204" pitchFamily="66" charset="0"/>
              </a:rPr>
              <a:t>əˈmjuːzmənt</a:t>
            </a:r>
            <a:r>
              <a:rPr lang="en-US" sz="2400" dirty="0">
                <a:latin typeface="Comic Sans MS" panose="030F0702030302020204" pitchFamily="66" charset="0"/>
              </a:rPr>
              <a:t> ˌ</a:t>
            </a:r>
            <a:r>
              <a:rPr lang="en-US" sz="2400" dirty="0" err="1">
                <a:latin typeface="Comic Sans MS" panose="030F0702030302020204" pitchFamily="66" charset="0"/>
              </a:rPr>
              <a:t>pɑːk</a:t>
            </a:r>
            <a:r>
              <a:rPr lang="en-US" sz="2400" dirty="0">
                <a:latin typeface="Comic Sans MS" panose="030F0702030302020204" pitchFamily="66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" name="mp3-output-ttsfree(dot)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4010919"/>
            <a:ext cx="522796" cy="522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9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b="8814"/>
          <a:stretch>
            <a:fillRect/>
          </a:stretch>
        </p:blipFill>
        <p:spPr>
          <a:xfrm>
            <a:off x="-1" y="0"/>
            <a:ext cx="9229725" cy="57172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692" y="74990"/>
            <a:ext cx="3666683" cy="9001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roller coaster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/ˌ</a:t>
            </a:r>
            <a:r>
              <a:rPr lang="en-US" sz="2400" dirty="0" err="1">
                <a:latin typeface="Comic Sans MS" panose="030F0702030302020204" pitchFamily="66" charset="0"/>
              </a:rPr>
              <a:t>rəʊ·lə</a:t>
            </a:r>
            <a:r>
              <a:rPr lang="en-US" sz="2400" dirty="0">
                <a:latin typeface="Comic Sans MS" panose="030F0702030302020204" pitchFamily="66" charset="0"/>
              </a:rPr>
              <a:t> ˈ</a:t>
            </a:r>
            <a:r>
              <a:rPr lang="en-US" sz="2400" dirty="0" err="1">
                <a:latin typeface="Comic Sans MS" panose="030F0702030302020204" pitchFamily="66" charset="0"/>
              </a:rPr>
              <a:t>kəʊs·tər</a:t>
            </a:r>
            <a:r>
              <a:rPr lang="en-US" sz="2400" dirty="0">
                <a:latin typeface="Comic Sans MS" panose="030F0702030302020204" pitchFamily="66" charset="0"/>
              </a:rPr>
              <a:t>/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rol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9433" y="975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F3FB">
            <a:alpha val="7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166" y="0"/>
            <a:ext cx="732583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78" y="3540647"/>
            <a:ext cx="1726093" cy="20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46" y="3540646"/>
            <a:ext cx="1726093" cy="20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907" y="3828606"/>
            <a:ext cx="1726093" cy="1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5654" y="173086"/>
            <a:ext cx="3314700" cy="8620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r>
              <a:rPr lang="en-US" sz="2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erris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wheel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/ˈ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fer.ɪs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ˌ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wiːl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/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ferri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0675" y="10140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394" y="3164474"/>
            <a:ext cx="1911676" cy="192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46" y="3192294"/>
            <a:ext cx="1911676" cy="192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627" y="3038475"/>
            <a:ext cx="1911676" cy="192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65" y="2982835"/>
            <a:ext cx="1911676" cy="192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2" y="3350625"/>
            <a:ext cx="1911676" cy="1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95" y="3350626"/>
            <a:ext cx="1911676" cy="1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18" y="3220114"/>
            <a:ext cx="1911676" cy="192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537" y="970887"/>
            <a:ext cx="7484532" cy="421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24" y="268341"/>
            <a:ext cx="4159026" cy="8372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m</a:t>
            </a:r>
            <a:r>
              <a:rPr lang="en-US" sz="28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erry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-go-round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/ˈ</a:t>
            </a:r>
            <a:r>
              <a:rPr lang="en-US" sz="2400" dirty="0" err="1">
                <a:latin typeface="Comic Sans MS" panose="030F0702030302020204" pitchFamily="66" charset="0"/>
              </a:rPr>
              <a:t>mer.i.ɡəʊˌraʊnd</a:t>
            </a:r>
            <a:r>
              <a:rPr lang="en-US" sz="2400" dirty="0">
                <a:latin typeface="Comic Sans MS" panose="030F0702030302020204" pitchFamily="66" charset="0"/>
              </a:rPr>
              <a:t>/ 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m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9867" y="9145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837" y="160675"/>
            <a:ext cx="8920163" cy="3597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omic Sans MS" panose="030F0702030302020204" pitchFamily="66" charset="0"/>
              </a:rPr>
              <a:t>2. Watch the video. Tick T for True or F for False.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050" dirty="0">
                <a:latin typeface="Comic Sans MS" panose="030F0702030302020204" pitchFamily="66" charset="0"/>
              </a:rPr>
              <a:t>                                                                                                                                                                               </a:t>
            </a:r>
            <a:endParaRPr lang="en-US" sz="105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1 A Ferris wheel is very fast.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2 A roller coaster is very fast.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3 There are only horses on the merry-go-round.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4 A merry-go-round is very slow.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5 People have lots of fun at an amusement park.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42522" y="1008912"/>
            <a:ext cx="410827" cy="4108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42522" y="1560758"/>
            <a:ext cx="410827" cy="4108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42522" y="2112604"/>
            <a:ext cx="410827" cy="4108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42522" y="2664450"/>
            <a:ext cx="410827" cy="4108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42522" y="3216295"/>
            <a:ext cx="410827" cy="4108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186110" y="1008912"/>
            <a:ext cx="410827" cy="4108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86110" y="1560758"/>
            <a:ext cx="410827" cy="4108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186110" y="2112604"/>
            <a:ext cx="410827" cy="4108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186110" y="2664450"/>
            <a:ext cx="410827" cy="4108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186110" y="3216295"/>
            <a:ext cx="410827" cy="4108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342522" y="632350"/>
            <a:ext cx="410827" cy="410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86110" y="632350"/>
            <a:ext cx="410827" cy="410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F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86110" y="1042959"/>
            <a:ext cx="410827" cy="410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55324" y="1613321"/>
            <a:ext cx="410827" cy="38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86109" y="2139238"/>
            <a:ext cx="410827" cy="410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42521" y="2672026"/>
            <a:ext cx="410827" cy="410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27607" y="3235952"/>
            <a:ext cx="410827" cy="410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55788" y="89915"/>
            <a:ext cx="837188" cy="401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85EF0-5FB9-4B68-8027-C1B15F09E16B}" type="slidenum">
              <a:rPr lang="pt-BR" smtClean="0"/>
            </a:fld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6"/>
          <a:stretch>
            <a:fillRect/>
          </a:stretch>
        </p:blipFill>
        <p:spPr>
          <a:xfrm>
            <a:off x="936438" y="1034008"/>
            <a:ext cx="6936903" cy="43098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155" y="2236235"/>
            <a:ext cx="62914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vi-VN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Production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7" y="608147"/>
            <a:ext cx="1962679" cy="1962679"/>
          </a:xfrm>
          <a:prstGeom prst="rect">
            <a:avLst/>
          </a:prstGeom>
        </p:spPr>
      </p:pic>
      <p:grpSp>
        <p:nvGrpSpPr>
          <p:cNvPr id="7" name="Google Shape;3452;p36"/>
          <p:cNvGrpSpPr/>
          <p:nvPr/>
        </p:nvGrpSpPr>
        <p:grpSpPr>
          <a:xfrm>
            <a:off x="1188845" y="616192"/>
            <a:ext cx="619838" cy="835631"/>
            <a:chOff x="1198150" y="721125"/>
            <a:chExt cx="826450" cy="1114175"/>
          </a:xfrm>
        </p:grpSpPr>
        <p:sp>
          <p:nvSpPr>
            <p:cNvPr id="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3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776" y="101061"/>
            <a:ext cx="1237495" cy="11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674" y="604473"/>
            <a:ext cx="1962679" cy="19626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25"/>
          <p:cNvSpPr/>
          <p:nvPr/>
        </p:nvSpPr>
        <p:spPr>
          <a:xfrm>
            <a:off x="362404" y="180289"/>
            <a:ext cx="8396698" cy="4734521"/>
          </a:xfrm>
          <a:prstGeom prst="roundRect">
            <a:avLst>
              <a:gd name="adj" fmla="val 16667"/>
            </a:avLst>
          </a:prstGeom>
          <a:solidFill>
            <a:schemeClr val="dk1">
              <a:alpha val="40000"/>
            </a:schemeClr>
          </a:solidFill>
          <a:ln w="25400" cap="flat" cmpd="sng">
            <a:solidFill>
              <a:srgbClr val="0B5E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4F52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75" name="Google Shape;975;p2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25"/>
          <p:cNvSpPr txBox="1"/>
          <p:nvPr/>
        </p:nvSpPr>
        <p:spPr>
          <a:xfrm flipH="1">
            <a:off x="796884" y="430991"/>
            <a:ext cx="77091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914400">
              <a:buClr>
                <a:srgbClr val="000000"/>
              </a:buClr>
            </a:pPr>
            <a:r>
              <a:rPr lang="en-US" sz="2800" kern="0" dirty="0">
                <a:solidFill>
                  <a:srgbClr val="0B5E65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Tell your class about your weekend activities.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B5E65"/>
              </a:solidFill>
              <a:effectLst/>
              <a:uLnTx/>
              <a:uFillTx/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977" name="Google Shape;977;p25"/>
          <p:cNvSpPr/>
          <p:nvPr/>
        </p:nvSpPr>
        <p:spPr>
          <a:xfrm>
            <a:off x="824102" y="1187896"/>
            <a:ext cx="3582788" cy="851252"/>
          </a:xfrm>
          <a:prstGeom prst="wedgeRoundRectCallout">
            <a:avLst>
              <a:gd name="adj1" fmla="val -41177"/>
              <a:gd name="adj2" fmla="val 71663"/>
              <a:gd name="adj3" fmla="val 16667"/>
            </a:avLst>
          </a:prstGeom>
          <a:solidFill>
            <a:schemeClr val="dk1">
              <a:alpha val="80000"/>
            </a:schemeClr>
          </a:solidFill>
          <a:ln w="9525" cap="flat" cmpd="sng">
            <a:solidFill>
              <a:srgbClr val="0B5E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91440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I ride the roller coaster at the</a:t>
            </a:r>
            <a:r>
              <a:rPr lang="vi-VN" sz="2200" kern="0" dirty="0">
                <a:solidFill>
                  <a:srgbClr val="0000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en-US" sz="2200" kern="0" dirty="0">
                <a:solidFill>
                  <a:srgbClr val="0000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weekend…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pic>
        <p:nvPicPr>
          <p:cNvPr id="978" name="Google Shape;978;p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72539" y="2285662"/>
            <a:ext cx="1261316" cy="280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2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758358" y="957695"/>
            <a:ext cx="4519880" cy="462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speeding front row GIF by Luke Rober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177" y="2348687"/>
            <a:ext cx="3414409" cy="236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magic-chime-02.wav"/>
          </p:stSnd>
        </p:sndAc>
      </p:transition>
    </mc:Choice>
    <mc:Fallback>
      <p:transition spd="slow">
        <p:random/>
        <p:sndAc>
          <p:stSnd>
            <p:snd r:embed="rId5" name="magic-chime-02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BAD646-9FC5-4EB2-98FE-50A2330F0DAB}" type="slidenum">
              <a:rPr lang="en-US" smtClean="0"/>
            </a:fld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6"/>
          <a:stretch>
            <a:fillRect/>
          </a:stretch>
        </p:blipFill>
        <p:spPr>
          <a:xfrm>
            <a:off x="936438" y="1034008"/>
            <a:ext cx="6936903" cy="43098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155" y="2236235"/>
            <a:ext cx="629146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vi-V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WRAP-UP &amp; ASSESSMENT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7" y="608147"/>
            <a:ext cx="1962679" cy="1962679"/>
          </a:xfrm>
          <a:prstGeom prst="rect">
            <a:avLst/>
          </a:prstGeom>
        </p:spPr>
      </p:pic>
      <p:grpSp>
        <p:nvGrpSpPr>
          <p:cNvPr id="7" name="Google Shape;3452;p36"/>
          <p:cNvGrpSpPr/>
          <p:nvPr/>
        </p:nvGrpSpPr>
        <p:grpSpPr>
          <a:xfrm>
            <a:off x="1188845" y="616192"/>
            <a:ext cx="619838" cy="835631"/>
            <a:chOff x="1198150" y="721125"/>
            <a:chExt cx="826450" cy="1114175"/>
          </a:xfrm>
        </p:grpSpPr>
        <p:sp>
          <p:nvSpPr>
            <p:cNvPr id="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3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776" y="101061"/>
            <a:ext cx="1237495" cy="11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674" y="604473"/>
            <a:ext cx="1962679" cy="19626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Flowchart: Document 1026"/>
          <p:cNvSpPr/>
          <p:nvPr/>
        </p:nvSpPr>
        <p:spPr>
          <a:xfrm rot="16200000">
            <a:off x="1440064" y="-1483196"/>
            <a:ext cx="5153943" cy="8120334"/>
          </a:xfrm>
          <a:prstGeom prst="flowChartDocumen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endParaRPr lang="pt-BR" sz="1350" dirty="0">
              <a:solidFill>
                <a:srgbClr val="191919"/>
              </a:solidFill>
              <a:latin typeface="Arial" panose="020B0604020202020204"/>
            </a:endParaRPr>
          </a:p>
        </p:txBody>
      </p:sp>
      <p:pic>
        <p:nvPicPr>
          <p:cNvPr id="1028" name="Picture 1027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4"/>
          <a:stretch>
            <a:fillRect/>
          </a:stretch>
        </p:blipFill>
        <p:spPr>
          <a:xfrm>
            <a:off x="1576620" y="-182955"/>
            <a:ext cx="6234546" cy="5335811"/>
          </a:xfrm>
          <a:prstGeom prst="rect">
            <a:avLst/>
          </a:prstGeom>
        </p:spPr>
      </p:pic>
      <p:sp>
        <p:nvSpPr>
          <p:cNvPr id="1033" name="Oval 1032"/>
          <p:cNvSpPr/>
          <p:nvPr/>
        </p:nvSpPr>
        <p:spPr>
          <a:xfrm>
            <a:off x="3141403" y="1109061"/>
            <a:ext cx="2827606" cy="282760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029" name="Picture 2" descr="Green organic shape. Abstract amoeba blots in minimal trendy design ...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403" y="1629295"/>
            <a:ext cx="3263467" cy="187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TextBox 1029"/>
          <p:cNvSpPr txBox="1"/>
          <p:nvPr/>
        </p:nvSpPr>
        <p:spPr>
          <a:xfrm>
            <a:off x="3428267" y="1873918"/>
            <a:ext cx="291492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050" b="1" dirty="0">
                <a:ln w="12700">
                  <a:solidFill>
                    <a:srgbClr val="99D465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99D465">
                      <a:lumMod val="75000"/>
                    </a:srgbClr>
                  </a:outerShdw>
                </a:effectLst>
                <a:latin typeface="Comic Sans MS" panose="030F0702030302020204" pitchFamily="66" charset="0"/>
              </a:rPr>
              <a:t>Review 2</a:t>
            </a:r>
            <a:endParaRPr lang="en-US" sz="4050" b="1" dirty="0">
              <a:ln w="12700">
                <a:solidFill>
                  <a:srgbClr val="99D465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99D465">
                    <a:lumMod val="75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defTabSz="685800"/>
            <a:r>
              <a:rPr lang="en-US" sz="4050" b="1" dirty="0">
                <a:ln w="12700">
                  <a:solidFill>
                    <a:srgbClr val="99D465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99D465">
                      <a:lumMod val="75000"/>
                    </a:srgbClr>
                  </a:outerShdw>
                </a:effectLst>
                <a:latin typeface="Comic Sans MS" panose="030F0702030302020204" pitchFamily="66" charset="0"/>
              </a:rPr>
              <a:t>Part 3</a:t>
            </a:r>
            <a:endParaRPr lang="en-US" sz="4050" b="1" dirty="0">
              <a:ln w="12700">
                <a:solidFill>
                  <a:srgbClr val="99D465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99D465">
                    <a:lumMod val="7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5" name="chimes.wav"/>
          </p:stSnd>
        </p:sndAc>
      </p:transition>
    </mc:Choice>
    <mc:Fallback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/>
          <p:cNvSpPr/>
          <p:nvPr/>
        </p:nvSpPr>
        <p:spPr>
          <a:xfrm>
            <a:off x="283353" y="36081"/>
            <a:ext cx="8933599" cy="5143500"/>
          </a:xfrm>
          <a:prstGeom prst="roundRect">
            <a:avLst>
              <a:gd name="adj" fmla="val 7476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đ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542676" y="208166"/>
            <a:ext cx="849265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1. ___________________________________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- I’m good at </a:t>
            </a:r>
            <a:r>
              <a:rPr lang="en-US" sz="2400" u="sng" dirty="0">
                <a:latin typeface="Comic Sans MS" panose="030F0702030302020204" pitchFamily="66" charset="0"/>
              </a:rPr>
              <a:t>playing the piano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2. ___________________________________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- I like riding </a:t>
            </a:r>
            <a:r>
              <a:rPr lang="en-US" sz="2400" u="sng" dirty="0">
                <a:latin typeface="Comic Sans MS" panose="030F0702030302020204" pitchFamily="66" charset="0"/>
              </a:rPr>
              <a:t>the roller coaster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3. ___________________________________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- I like going bowling </a:t>
            </a:r>
            <a:r>
              <a:rPr lang="en-US" sz="2400" u="sng" dirty="0">
                <a:latin typeface="Comic Sans MS" panose="030F0702030302020204" pitchFamily="66" charset="0"/>
              </a:rPr>
              <a:t>because it’s fun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4. ___________________________________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- I go to the bookshop </a:t>
            </a:r>
            <a:r>
              <a:rPr lang="en-US" sz="2400" u="sng" dirty="0">
                <a:latin typeface="Comic Sans MS" panose="030F0702030302020204" pitchFamily="66" charset="0"/>
              </a:rPr>
              <a:t>twice a week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5. ___________________________________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- I often go to the sports </a:t>
            </a:r>
            <a:r>
              <a:rPr lang="en-US" sz="2400" dirty="0" err="1">
                <a:latin typeface="Comic Sans MS" panose="030F0702030302020204" pitchFamily="66" charset="0"/>
              </a:rPr>
              <a:t>centre</a:t>
            </a:r>
            <a:r>
              <a:rPr lang="en-US" sz="2400" dirty="0">
                <a:latin typeface="Comic Sans MS" panose="030F0702030302020204" pitchFamily="66" charset="0"/>
              </a:rPr>
              <a:t> with </a:t>
            </a:r>
            <a:r>
              <a:rPr lang="en-US" sz="2400" u="sng" dirty="0">
                <a:latin typeface="Comic Sans MS" panose="030F0702030302020204" pitchFamily="66" charset="0"/>
              </a:rPr>
              <a:t>my cousins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962877" y="36081"/>
            <a:ext cx="1072451" cy="514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5367" y="197347"/>
            <a:ext cx="4349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What are you good at?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5367" y="1068942"/>
            <a:ext cx="4225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What is your hobby?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5367" y="1963498"/>
            <a:ext cx="4763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Why do you like going bowling?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5367" y="2843971"/>
            <a:ext cx="630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How often do you go to the bookshop?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5367" y="3731381"/>
            <a:ext cx="651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Who do you go to the sports 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centre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with?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2" name="magic-chime-02.wav"/>
          </p:stSnd>
        </p:sndAc>
      </p:transition>
    </mc:Choice>
    <mc:Fallback>
      <p:transition spd="med">
        <p:fade/>
        <p:sndAc>
          <p:stSnd>
            <p:snd r:embed="rId2" name="magic-chime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0" name="Google Shape;6060;p27"/>
          <p:cNvPicPr preferRelativeResize="0"/>
          <p:nvPr/>
        </p:nvPicPr>
        <p:blipFill rotWithShape="1">
          <a:blip r:embed="rId1"/>
          <a:srcRect t="4714" b="28945"/>
          <a:stretch>
            <a:fillRect/>
          </a:stretch>
        </p:blipFill>
        <p:spPr>
          <a:xfrm>
            <a:off x="0" y="10200"/>
            <a:ext cx="9146140" cy="513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1" name="Google Shape;6061;p27"/>
          <p:cNvGrpSpPr/>
          <p:nvPr/>
        </p:nvGrpSpPr>
        <p:grpSpPr>
          <a:xfrm>
            <a:off x="522516" y="1719619"/>
            <a:ext cx="7897090" cy="2929254"/>
            <a:chOff x="-651350" y="2259944"/>
            <a:chExt cx="10094672" cy="2193350"/>
          </a:xfrm>
          <a:solidFill>
            <a:srgbClr val="FFFFFF"/>
          </a:solidFill>
        </p:grpSpPr>
        <p:sp>
          <p:nvSpPr>
            <p:cNvPr id="6062" name="Google Shape;6062;p27"/>
            <p:cNvSpPr/>
            <p:nvPr/>
          </p:nvSpPr>
          <p:spPr>
            <a:xfrm>
              <a:off x="-651350" y="2259944"/>
              <a:ext cx="10094672" cy="2193350"/>
            </a:xfrm>
            <a:prstGeom prst="roundRect">
              <a:avLst>
                <a:gd name="adj" fmla="val 16667"/>
              </a:avLst>
            </a:prstGeom>
            <a:grpFill/>
            <a:ln w="25400" cap="flat" cmpd="sng">
              <a:solidFill>
                <a:srgbClr val="1C4C6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SzPts val="4000"/>
              </a:pPr>
              <a:endParaRPr sz="3000" b="1">
                <a:solidFill>
                  <a:srgbClr val="FF00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endParaRPr>
            </a:p>
          </p:txBody>
        </p:sp>
        <p:sp>
          <p:nvSpPr>
            <p:cNvPr id="6063" name="Google Shape;6063;p27"/>
            <p:cNvSpPr txBox="1"/>
            <p:nvPr/>
          </p:nvSpPr>
          <p:spPr>
            <a:xfrm>
              <a:off x="-45112" y="2400825"/>
              <a:ext cx="8882195" cy="17802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marL="428625" indent="-428625">
                <a:lnSpc>
                  <a:spcPct val="150000"/>
                </a:lnSpc>
                <a:buClr>
                  <a:srgbClr val="FF0000"/>
                </a:buClr>
                <a:buSzPts val="3000"/>
                <a:buFont typeface="Noto Sans Symbols"/>
                <a:buChar char="✔"/>
              </a:pPr>
              <a:r>
                <a:rPr lang="en-US" sz="2000" b="1" dirty="0">
                  <a:solidFill>
                    <a:srgbClr val="FF0000"/>
                  </a:solidFill>
                  <a:latin typeface="Comic Sans MS" panose="030F0702030302020204"/>
                  <a:ea typeface="Comic Sans MS" panose="030F0702030302020204"/>
                  <a:cs typeface="Comic Sans MS" panose="030F0702030302020204"/>
                  <a:sym typeface="Comic Sans MS" panose="030F0702030302020204"/>
                </a:rPr>
                <a:t>Review vocabulary: Topics:</a:t>
              </a:r>
              <a:r>
                <a:rPr lang="en-US" sz="2000" b="1" dirty="0">
                  <a:solidFill>
                    <a:schemeClr val="accent6"/>
                  </a:solidFill>
                  <a:latin typeface="Comic Sans MS" panose="030F0702030302020204"/>
                  <a:ea typeface="Comic Sans MS" panose="030F0702030302020204"/>
                  <a:cs typeface="Comic Sans MS" panose="030F0702030302020204"/>
                  <a:sym typeface="Comic Sans MS" panose="030F0702030302020204"/>
                </a:rPr>
                <a:t> School life &amp; Free time</a:t>
              </a:r>
              <a:endParaRPr lang="en-US" sz="2000" b="1" dirty="0">
                <a:solidFill>
                  <a:schemeClr val="accent6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endParaRPr>
            </a:p>
            <a:p>
              <a:pPr marL="428625" indent="-428625">
                <a:lnSpc>
                  <a:spcPct val="150000"/>
                </a:lnSpc>
                <a:buClr>
                  <a:srgbClr val="FF0000"/>
                </a:buClr>
                <a:buSzPts val="3000"/>
                <a:buFont typeface="Noto Sans Symbols"/>
                <a:buChar char="✔"/>
              </a:pPr>
              <a:r>
                <a:rPr lang="en-US" sz="2000" b="1" dirty="0">
                  <a:solidFill>
                    <a:srgbClr val="FF0000"/>
                  </a:solidFill>
                  <a:latin typeface="Comic Sans MS" panose="030F0702030302020204"/>
                  <a:ea typeface="Comic Sans MS" panose="030F0702030302020204"/>
                  <a:cs typeface="Comic Sans MS" panose="030F0702030302020204"/>
                  <a:sym typeface="Comic Sans MS" panose="030F0702030302020204"/>
                </a:rPr>
                <a:t>Review grammar: </a:t>
              </a:r>
              <a:endParaRPr lang="en-US" sz="2000" b="1" dirty="0">
                <a:solidFill>
                  <a:schemeClr val="accent6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endParaRPr>
            </a:p>
            <a:p>
              <a:pPr>
                <a:lnSpc>
                  <a:spcPct val="150000"/>
                </a:lnSpc>
                <a:buClr>
                  <a:srgbClr val="FF0000"/>
                </a:buClr>
                <a:buSzPts val="3000"/>
              </a:pPr>
              <a:r>
                <a:rPr lang="en-US" sz="2000" b="1" dirty="0">
                  <a:solidFill>
                    <a:schemeClr val="accent6"/>
                  </a:solidFill>
                  <a:latin typeface="Comic Sans MS" panose="030F0702030302020204"/>
                  <a:ea typeface="Comic Sans MS" panose="030F0702030302020204"/>
                  <a:cs typeface="Comic Sans MS" panose="030F0702030302020204"/>
                  <a:sym typeface="Comic Sans MS" panose="030F0702030302020204"/>
                </a:rPr>
                <a:t>		to be good at + V-</a:t>
              </a:r>
              <a:r>
                <a:rPr lang="en-US" sz="2000" b="1" dirty="0" err="1">
                  <a:solidFill>
                    <a:schemeClr val="accent6"/>
                  </a:solidFill>
                  <a:latin typeface="Comic Sans MS" panose="030F0702030302020204"/>
                  <a:ea typeface="Comic Sans MS" panose="030F0702030302020204"/>
                  <a:cs typeface="Comic Sans MS" panose="030F0702030302020204"/>
                  <a:sym typeface="Comic Sans MS" panose="030F0702030302020204"/>
                </a:rPr>
                <a:t>ing</a:t>
              </a:r>
              <a:endParaRPr lang="en-US" sz="2000" b="1" dirty="0">
                <a:solidFill>
                  <a:schemeClr val="accent6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endParaRPr>
            </a:p>
            <a:p>
              <a:pPr>
                <a:lnSpc>
                  <a:spcPct val="150000"/>
                </a:lnSpc>
                <a:buClr>
                  <a:srgbClr val="FF0000"/>
                </a:buClr>
                <a:buSzPts val="3000"/>
              </a:pPr>
              <a:r>
                <a:rPr lang="en-US" sz="2000" b="1" dirty="0">
                  <a:solidFill>
                    <a:schemeClr val="accent6"/>
                  </a:solidFill>
                  <a:latin typeface="Comic Sans MS" panose="030F0702030302020204"/>
                  <a:ea typeface="Comic Sans MS" panose="030F0702030302020204"/>
                  <a:cs typeface="Comic Sans MS" panose="030F0702030302020204"/>
                  <a:sym typeface="Comic Sans MS" panose="030F0702030302020204"/>
                </a:rPr>
                <a:t>		can (permission)</a:t>
              </a:r>
              <a:endParaRPr lang="en-US" sz="2000" b="1" dirty="0">
                <a:solidFill>
                  <a:schemeClr val="accent6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endParaRPr>
            </a:p>
            <a:p>
              <a:pPr>
                <a:lnSpc>
                  <a:spcPct val="150000"/>
                </a:lnSpc>
                <a:buClr>
                  <a:srgbClr val="FF0000"/>
                </a:buClr>
                <a:buSzPts val="3000"/>
              </a:pPr>
              <a:r>
                <a:rPr lang="en-US" sz="2000" b="1" dirty="0">
                  <a:solidFill>
                    <a:schemeClr val="accent6"/>
                  </a:solidFill>
                  <a:latin typeface="Comic Sans MS" panose="030F0702030302020204"/>
                  <a:ea typeface="Comic Sans MS" panose="030F0702030302020204"/>
                  <a:cs typeface="Comic Sans MS" panose="030F0702030302020204"/>
                  <a:sym typeface="Comic Sans MS" panose="030F0702030302020204"/>
                </a:rPr>
                <a:t>		verb forms</a:t>
              </a:r>
              <a:endParaRPr lang="en-US" sz="2000" b="1" dirty="0">
                <a:solidFill>
                  <a:schemeClr val="accent6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endParaRPr>
            </a:p>
          </p:txBody>
        </p:sp>
      </p:grpSp>
      <p:sp>
        <p:nvSpPr>
          <p:cNvPr id="6064" name="Google Shape;6064;p27"/>
          <p:cNvSpPr/>
          <p:nvPr/>
        </p:nvSpPr>
        <p:spPr>
          <a:xfrm>
            <a:off x="1681842" y="494628"/>
            <a:ext cx="5780315" cy="10470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/>
                <a:sym typeface="Comic Sans MS" panose="030F0702030302020204"/>
              </a:rPr>
              <a:t>Wrap-</a:t>
            </a:r>
            <a:r>
              <a:rPr lang="vi-VN" sz="3000" b="1" dirty="0">
                <a:solidFill>
                  <a:srgbClr val="FF0000"/>
                </a:solidFill>
                <a:latin typeface="Comic Sans MS" panose="030F0702030302020204"/>
                <a:sym typeface="Comic Sans MS" panose="030F0702030302020204"/>
              </a:rPr>
              <a:t>up</a:t>
            </a:r>
            <a:endParaRPr sz="1350" dirty="0">
              <a:solidFill>
                <a:srgbClr val="FF0000"/>
              </a:solidFill>
            </a:endParaRPr>
          </a:p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What have we learnt today?</a:t>
            </a:r>
            <a:endParaRPr sz="1350" dirty="0">
              <a:solidFill>
                <a:srgbClr val="FF0000"/>
              </a:solidFill>
            </a:endParaRPr>
          </a:p>
        </p:txBody>
      </p:sp>
      <p:pic>
        <p:nvPicPr>
          <p:cNvPr id="6065" name="Google Shape;6065;p2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020543" y="89917"/>
            <a:ext cx="1072451" cy="514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4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507245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705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9E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 panose="020B0604020202020204"/>
              </a:rPr>
              <a:t>Thank you &amp; goodbye!</a:t>
            </a:r>
            <a:endParaRPr lang="zh-CN" altLang="en-US" sz="5400" b="1" kern="0" dirty="0">
              <a:solidFill>
                <a:srgbClr val="F9E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 panose="020B0604020202020204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loud 117"/>
          <p:cNvSpPr/>
          <p:nvPr/>
        </p:nvSpPr>
        <p:spPr>
          <a:xfrm>
            <a:off x="-976153" y="-138223"/>
            <a:ext cx="7962676" cy="5270514"/>
          </a:xfrm>
          <a:prstGeom prst="clou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/>
          <p:cNvSpPr/>
          <p:nvPr/>
        </p:nvSpPr>
        <p:spPr>
          <a:xfrm>
            <a:off x="3310246" y="717092"/>
            <a:ext cx="6687200" cy="4672656"/>
          </a:xfrm>
          <a:prstGeom prst="clou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78346" y="321533"/>
            <a:ext cx="4778228" cy="4998690"/>
            <a:chOff x="5725015" y="352487"/>
            <a:chExt cx="5708985" cy="5869410"/>
          </a:xfrm>
        </p:grpSpPr>
        <p:sp>
          <p:nvSpPr>
            <p:cNvPr id="3" name="Freeform 604"/>
            <p:cNvSpPr>
              <a:spLocks noEditPoints="1"/>
            </p:cNvSpPr>
            <p:nvPr/>
          </p:nvSpPr>
          <p:spPr bwMode="auto">
            <a:xfrm>
              <a:off x="9800876" y="1920372"/>
              <a:ext cx="595711" cy="698383"/>
            </a:xfrm>
            <a:custGeom>
              <a:avLst/>
              <a:gdLst>
                <a:gd name="T0" fmla="*/ 60 w 297"/>
                <a:gd name="T1" fmla="*/ 163 h 349"/>
                <a:gd name="T2" fmla="*/ 60 w 297"/>
                <a:gd name="T3" fmla="*/ 163 h 349"/>
                <a:gd name="T4" fmla="*/ 0 w 297"/>
                <a:gd name="T5" fmla="*/ 242 h 349"/>
                <a:gd name="T6" fmla="*/ 143 w 297"/>
                <a:gd name="T7" fmla="*/ 349 h 349"/>
                <a:gd name="T8" fmla="*/ 203 w 297"/>
                <a:gd name="T9" fmla="*/ 270 h 349"/>
                <a:gd name="T10" fmla="*/ 203 w 297"/>
                <a:gd name="T11" fmla="*/ 270 h 349"/>
                <a:gd name="T12" fmla="*/ 203 w 297"/>
                <a:gd name="T13" fmla="*/ 269 h 349"/>
                <a:gd name="T14" fmla="*/ 255 w 297"/>
                <a:gd name="T15" fmla="*/ 232 h 349"/>
                <a:gd name="T16" fmla="*/ 241 w 297"/>
                <a:gd name="T17" fmla="*/ 103 h 349"/>
                <a:gd name="T18" fmla="*/ 260 w 297"/>
                <a:gd name="T19" fmla="*/ 91 h 349"/>
                <a:gd name="T20" fmla="*/ 259 w 297"/>
                <a:gd name="T21" fmla="*/ 55 h 349"/>
                <a:gd name="T22" fmla="*/ 279 w 297"/>
                <a:gd name="T23" fmla="*/ 48 h 349"/>
                <a:gd name="T24" fmla="*/ 279 w 297"/>
                <a:gd name="T25" fmla="*/ 25 h 349"/>
                <a:gd name="T26" fmla="*/ 293 w 297"/>
                <a:gd name="T27" fmla="*/ 21 h 349"/>
                <a:gd name="T28" fmla="*/ 290 w 297"/>
                <a:gd name="T29" fmla="*/ 4 h 349"/>
                <a:gd name="T30" fmla="*/ 274 w 297"/>
                <a:gd name="T31" fmla="*/ 7 h 349"/>
                <a:gd name="T32" fmla="*/ 274 w 297"/>
                <a:gd name="T33" fmla="*/ 22 h 349"/>
                <a:gd name="T34" fmla="*/ 251 w 297"/>
                <a:gd name="T35" fmla="*/ 27 h 349"/>
                <a:gd name="T36" fmla="*/ 250 w 297"/>
                <a:gd name="T37" fmla="*/ 48 h 349"/>
                <a:gd name="T38" fmla="*/ 216 w 297"/>
                <a:gd name="T39" fmla="*/ 58 h 349"/>
                <a:gd name="T40" fmla="*/ 210 w 297"/>
                <a:gd name="T41" fmla="*/ 80 h 349"/>
                <a:gd name="T42" fmla="*/ 81 w 297"/>
                <a:gd name="T43" fmla="*/ 102 h 349"/>
                <a:gd name="T44" fmla="*/ 61 w 297"/>
                <a:gd name="T45" fmla="*/ 162 h 349"/>
                <a:gd name="T46" fmla="*/ 60 w 297"/>
                <a:gd name="T47" fmla="*/ 163 h 349"/>
                <a:gd name="T48" fmla="*/ 180 w 297"/>
                <a:gd name="T49" fmla="*/ 254 h 349"/>
                <a:gd name="T50" fmla="*/ 183 w 297"/>
                <a:gd name="T51" fmla="*/ 274 h 349"/>
                <a:gd name="T52" fmla="*/ 163 w 297"/>
                <a:gd name="T53" fmla="*/ 276 h 349"/>
                <a:gd name="T54" fmla="*/ 160 w 297"/>
                <a:gd name="T55" fmla="*/ 256 h 349"/>
                <a:gd name="T56" fmla="*/ 180 w 297"/>
                <a:gd name="T57" fmla="*/ 254 h 349"/>
                <a:gd name="T58" fmla="*/ 147 w 297"/>
                <a:gd name="T59" fmla="*/ 229 h 349"/>
                <a:gd name="T60" fmla="*/ 150 w 297"/>
                <a:gd name="T61" fmla="*/ 249 h 349"/>
                <a:gd name="T62" fmla="*/ 130 w 297"/>
                <a:gd name="T63" fmla="*/ 252 h 349"/>
                <a:gd name="T64" fmla="*/ 127 w 297"/>
                <a:gd name="T65" fmla="*/ 232 h 349"/>
                <a:gd name="T66" fmla="*/ 147 w 297"/>
                <a:gd name="T67" fmla="*/ 229 h 349"/>
                <a:gd name="T68" fmla="*/ 114 w 297"/>
                <a:gd name="T69" fmla="*/ 204 h 349"/>
                <a:gd name="T70" fmla="*/ 117 w 297"/>
                <a:gd name="T71" fmla="*/ 224 h 349"/>
                <a:gd name="T72" fmla="*/ 97 w 297"/>
                <a:gd name="T73" fmla="*/ 227 h 349"/>
                <a:gd name="T74" fmla="*/ 94 w 297"/>
                <a:gd name="T75" fmla="*/ 207 h 349"/>
                <a:gd name="T76" fmla="*/ 114 w 297"/>
                <a:gd name="T77" fmla="*/ 204 h 349"/>
                <a:gd name="T78" fmla="*/ 81 w 297"/>
                <a:gd name="T79" fmla="*/ 179 h 349"/>
                <a:gd name="T80" fmla="*/ 84 w 297"/>
                <a:gd name="T81" fmla="*/ 199 h 349"/>
                <a:gd name="T82" fmla="*/ 64 w 297"/>
                <a:gd name="T83" fmla="*/ 202 h 349"/>
                <a:gd name="T84" fmla="*/ 61 w 297"/>
                <a:gd name="T85" fmla="*/ 182 h 349"/>
                <a:gd name="T86" fmla="*/ 81 w 297"/>
                <a:gd name="T87" fmla="*/ 17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7" h="349">
                  <a:moveTo>
                    <a:pt x="60" y="163"/>
                  </a:moveTo>
                  <a:cubicBezTo>
                    <a:pt x="60" y="163"/>
                    <a:pt x="60" y="163"/>
                    <a:pt x="60" y="163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143" y="349"/>
                    <a:pt x="143" y="349"/>
                    <a:pt x="143" y="349"/>
                  </a:cubicBezTo>
                  <a:cubicBezTo>
                    <a:pt x="203" y="270"/>
                    <a:pt x="203" y="270"/>
                    <a:pt x="203" y="270"/>
                  </a:cubicBezTo>
                  <a:cubicBezTo>
                    <a:pt x="203" y="270"/>
                    <a:pt x="203" y="270"/>
                    <a:pt x="203" y="270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23" y="262"/>
                    <a:pt x="241" y="250"/>
                    <a:pt x="255" y="232"/>
                  </a:cubicBezTo>
                  <a:cubicBezTo>
                    <a:pt x="280" y="199"/>
                    <a:pt x="256" y="135"/>
                    <a:pt x="241" y="103"/>
                  </a:cubicBezTo>
                  <a:cubicBezTo>
                    <a:pt x="248" y="102"/>
                    <a:pt x="255" y="98"/>
                    <a:pt x="260" y="91"/>
                  </a:cubicBezTo>
                  <a:cubicBezTo>
                    <a:pt x="269" y="80"/>
                    <a:pt x="268" y="65"/>
                    <a:pt x="259" y="55"/>
                  </a:cubicBezTo>
                  <a:cubicBezTo>
                    <a:pt x="266" y="57"/>
                    <a:pt x="275" y="55"/>
                    <a:pt x="279" y="48"/>
                  </a:cubicBezTo>
                  <a:cubicBezTo>
                    <a:pt x="285" y="41"/>
                    <a:pt x="284" y="32"/>
                    <a:pt x="279" y="25"/>
                  </a:cubicBezTo>
                  <a:cubicBezTo>
                    <a:pt x="283" y="27"/>
                    <a:pt x="289" y="26"/>
                    <a:pt x="293" y="21"/>
                  </a:cubicBezTo>
                  <a:cubicBezTo>
                    <a:pt x="297" y="16"/>
                    <a:pt x="296" y="8"/>
                    <a:pt x="290" y="4"/>
                  </a:cubicBezTo>
                  <a:cubicBezTo>
                    <a:pt x="285" y="0"/>
                    <a:pt x="278" y="2"/>
                    <a:pt x="274" y="7"/>
                  </a:cubicBezTo>
                  <a:cubicBezTo>
                    <a:pt x="270" y="11"/>
                    <a:pt x="270" y="17"/>
                    <a:pt x="274" y="22"/>
                  </a:cubicBezTo>
                  <a:cubicBezTo>
                    <a:pt x="266" y="18"/>
                    <a:pt x="257" y="20"/>
                    <a:pt x="251" y="27"/>
                  </a:cubicBezTo>
                  <a:cubicBezTo>
                    <a:pt x="246" y="34"/>
                    <a:pt x="246" y="42"/>
                    <a:pt x="250" y="48"/>
                  </a:cubicBezTo>
                  <a:cubicBezTo>
                    <a:pt x="239" y="43"/>
                    <a:pt x="224" y="46"/>
                    <a:pt x="216" y="58"/>
                  </a:cubicBezTo>
                  <a:cubicBezTo>
                    <a:pt x="211" y="64"/>
                    <a:pt x="209" y="72"/>
                    <a:pt x="210" y="80"/>
                  </a:cubicBezTo>
                  <a:cubicBezTo>
                    <a:pt x="175" y="74"/>
                    <a:pt x="107" y="69"/>
                    <a:pt x="81" y="102"/>
                  </a:cubicBezTo>
                  <a:cubicBezTo>
                    <a:pt x="68" y="120"/>
                    <a:pt x="61" y="141"/>
                    <a:pt x="61" y="162"/>
                  </a:cubicBezTo>
                  <a:lnTo>
                    <a:pt x="60" y="163"/>
                  </a:lnTo>
                  <a:close/>
                  <a:moveTo>
                    <a:pt x="180" y="254"/>
                  </a:moveTo>
                  <a:cubicBezTo>
                    <a:pt x="186" y="258"/>
                    <a:pt x="188" y="267"/>
                    <a:pt x="183" y="274"/>
                  </a:cubicBezTo>
                  <a:cubicBezTo>
                    <a:pt x="178" y="280"/>
                    <a:pt x="169" y="281"/>
                    <a:pt x="163" y="276"/>
                  </a:cubicBezTo>
                  <a:cubicBezTo>
                    <a:pt x="157" y="272"/>
                    <a:pt x="155" y="263"/>
                    <a:pt x="160" y="256"/>
                  </a:cubicBezTo>
                  <a:cubicBezTo>
                    <a:pt x="165" y="250"/>
                    <a:pt x="174" y="249"/>
                    <a:pt x="180" y="254"/>
                  </a:cubicBezTo>
                  <a:close/>
                  <a:moveTo>
                    <a:pt x="147" y="229"/>
                  </a:moveTo>
                  <a:cubicBezTo>
                    <a:pt x="153" y="234"/>
                    <a:pt x="155" y="243"/>
                    <a:pt x="150" y="249"/>
                  </a:cubicBezTo>
                  <a:cubicBezTo>
                    <a:pt x="145" y="255"/>
                    <a:pt x="136" y="256"/>
                    <a:pt x="130" y="252"/>
                  </a:cubicBezTo>
                  <a:cubicBezTo>
                    <a:pt x="124" y="247"/>
                    <a:pt x="122" y="238"/>
                    <a:pt x="127" y="232"/>
                  </a:cubicBezTo>
                  <a:cubicBezTo>
                    <a:pt x="132" y="225"/>
                    <a:pt x="141" y="224"/>
                    <a:pt x="147" y="229"/>
                  </a:cubicBezTo>
                  <a:close/>
                  <a:moveTo>
                    <a:pt x="114" y="204"/>
                  </a:moveTo>
                  <a:cubicBezTo>
                    <a:pt x="121" y="209"/>
                    <a:pt x="122" y="218"/>
                    <a:pt x="117" y="224"/>
                  </a:cubicBezTo>
                  <a:cubicBezTo>
                    <a:pt x="112" y="230"/>
                    <a:pt x="103" y="232"/>
                    <a:pt x="97" y="227"/>
                  </a:cubicBezTo>
                  <a:cubicBezTo>
                    <a:pt x="91" y="222"/>
                    <a:pt x="89" y="213"/>
                    <a:pt x="94" y="207"/>
                  </a:cubicBezTo>
                  <a:cubicBezTo>
                    <a:pt x="99" y="201"/>
                    <a:pt x="108" y="199"/>
                    <a:pt x="114" y="204"/>
                  </a:cubicBezTo>
                  <a:close/>
                  <a:moveTo>
                    <a:pt x="81" y="179"/>
                  </a:moveTo>
                  <a:cubicBezTo>
                    <a:pt x="88" y="184"/>
                    <a:pt x="89" y="193"/>
                    <a:pt x="84" y="199"/>
                  </a:cubicBezTo>
                  <a:cubicBezTo>
                    <a:pt x="79" y="206"/>
                    <a:pt x="70" y="207"/>
                    <a:pt x="64" y="202"/>
                  </a:cubicBezTo>
                  <a:cubicBezTo>
                    <a:pt x="58" y="197"/>
                    <a:pt x="56" y="188"/>
                    <a:pt x="61" y="182"/>
                  </a:cubicBezTo>
                  <a:cubicBezTo>
                    <a:pt x="66" y="176"/>
                    <a:pt x="75" y="174"/>
                    <a:pt x="81" y="179"/>
                  </a:cubicBezTo>
                  <a:close/>
                </a:path>
              </a:pathLst>
            </a:custGeom>
            <a:solidFill>
              <a:srgbClr val="3B97D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4" name="Freeform 605"/>
            <p:cNvSpPr/>
            <p:nvPr/>
          </p:nvSpPr>
          <p:spPr bwMode="auto">
            <a:xfrm>
              <a:off x="8954902" y="1896843"/>
              <a:ext cx="1171102" cy="999982"/>
            </a:xfrm>
            <a:custGeom>
              <a:avLst/>
              <a:gdLst>
                <a:gd name="T0" fmla="*/ 330 w 584"/>
                <a:gd name="T1" fmla="*/ 190 h 500"/>
                <a:gd name="T2" fmla="*/ 78 w 584"/>
                <a:gd name="T3" fmla="*/ 0 h 500"/>
                <a:gd name="T4" fmla="*/ 0 w 584"/>
                <a:gd name="T5" fmla="*/ 102 h 500"/>
                <a:gd name="T6" fmla="*/ 78 w 584"/>
                <a:gd name="T7" fmla="*/ 122 h 500"/>
                <a:gd name="T8" fmla="*/ 107 w 584"/>
                <a:gd name="T9" fmla="*/ 84 h 500"/>
                <a:gd name="T10" fmla="*/ 127 w 584"/>
                <a:gd name="T11" fmla="*/ 99 h 500"/>
                <a:gd name="T12" fmla="*/ 103 w 584"/>
                <a:gd name="T13" fmla="*/ 131 h 500"/>
                <a:gd name="T14" fmla="*/ 168 w 584"/>
                <a:gd name="T15" fmla="*/ 130 h 500"/>
                <a:gd name="T16" fmla="*/ 192 w 584"/>
                <a:gd name="T17" fmla="*/ 119 h 500"/>
                <a:gd name="T18" fmla="*/ 188 w 584"/>
                <a:gd name="T19" fmla="*/ 145 h 500"/>
                <a:gd name="T20" fmla="*/ 176 w 584"/>
                <a:gd name="T21" fmla="*/ 165 h 500"/>
                <a:gd name="T22" fmla="*/ 230 w 584"/>
                <a:gd name="T23" fmla="*/ 176 h 500"/>
                <a:gd name="T24" fmla="*/ 253 w 584"/>
                <a:gd name="T25" fmla="*/ 165 h 500"/>
                <a:gd name="T26" fmla="*/ 250 w 584"/>
                <a:gd name="T27" fmla="*/ 191 h 500"/>
                <a:gd name="T28" fmla="*/ 272 w 584"/>
                <a:gd name="T29" fmla="*/ 232 h 500"/>
                <a:gd name="T30" fmla="*/ 283 w 584"/>
                <a:gd name="T31" fmla="*/ 217 h 500"/>
                <a:gd name="T32" fmla="*/ 308 w 584"/>
                <a:gd name="T33" fmla="*/ 217 h 500"/>
                <a:gd name="T34" fmla="*/ 308 w 584"/>
                <a:gd name="T35" fmla="*/ 221 h 500"/>
                <a:gd name="T36" fmla="*/ 319 w 584"/>
                <a:gd name="T37" fmla="*/ 243 h 500"/>
                <a:gd name="T38" fmla="*/ 306 w 584"/>
                <a:gd name="T39" fmla="*/ 260 h 500"/>
                <a:gd name="T40" fmla="*/ 352 w 584"/>
                <a:gd name="T41" fmla="*/ 268 h 500"/>
                <a:gd name="T42" fmla="*/ 376 w 584"/>
                <a:gd name="T43" fmla="*/ 257 h 500"/>
                <a:gd name="T44" fmla="*/ 372 w 584"/>
                <a:gd name="T45" fmla="*/ 284 h 500"/>
                <a:gd name="T46" fmla="*/ 393 w 584"/>
                <a:gd name="T47" fmla="*/ 343 h 500"/>
                <a:gd name="T48" fmla="*/ 414 w 584"/>
                <a:gd name="T49" fmla="*/ 315 h 500"/>
                <a:gd name="T50" fmla="*/ 434 w 584"/>
                <a:gd name="T51" fmla="*/ 330 h 500"/>
                <a:gd name="T52" fmla="*/ 410 w 584"/>
                <a:gd name="T53" fmla="*/ 362 h 500"/>
                <a:gd name="T54" fmla="*/ 475 w 584"/>
                <a:gd name="T55" fmla="*/ 361 h 500"/>
                <a:gd name="T56" fmla="*/ 499 w 584"/>
                <a:gd name="T57" fmla="*/ 350 h 500"/>
                <a:gd name="T58" fmla="*/ 495 w 584"/>
                <a:gd name="T59" fmla="*/ 376 h 500"/>
                <a:gd name="T60" fmla="*/ 445 w 584"/>
                <a:gd name="T61" fmla="*/ 405 h 500"/>
                <a:gd name="T62" fmla="*/ 496 w 584"/>
                <a:gd name="T63" fmla="*/ 500 h 500"/>
                <a:gd name="T64" fmla="*/ 583 w 584"/>
                <a:gd name="T65" fmla="*/ 38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4" h="500">
                  <a:moveTo>
                    <a:pt x="583" y="379"/>
                  </a:moveTo>
                  <a:cubicBezTo>
                    <a:pt x="330" y="190"/>
                    <a:pt x="330" y="190"/>
                    <a:pt x="330" y="190"/>
                  </a:cubicBezTo>
                  <a:cubicBezTo>
                    <a:pt x="329" y="189"/>
                    <a:pt x="329" y="189"/>
                    <a:pt x="329" y="189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20" y="105"/>
                    <a:pt x="41" y="111"/>
                    <a:pt x="58" y="118"/>
                  </a:cubicBezTo>
                  <a:cubicBezTo>
                    <a:pt x="63" y="121"/>
                    <a:pt x="73" y="120"/>
                    <a:pt x="78" y="122"/>
                  </a:cubicBezTo>
                  <a:cubicBezTo>
                    <a:pt x="107" y="84"/>
                    <a:pt x="107" y="84"/>
                    <a:pt x="107" y="84"/>
                  </a:cubicBezTo>
                  <a:cubicBezTo>
                    <a:pt x="107" y="84"/>
                    <a:pt x="107" y="84"/>
                    <a:pt x="107" y="84"/>
                  </a:cubicBezTo>
                  <a:cubicBezTo>
                    <a:pt x="115" y="74"/>
                    <a:pt x="131" y="73"/>
                    <a:pt x="131" y="73"/>
                  </a:cubicBezTo>
                  <a:cubicBezTo>
                    <a:pt x="131" y="73"/>
                    <a:pt x="134" y="89"/>
                    <a:pt x="127" y="99"/>
                  </a:cubicBezTo>
                  <a:cubicBezTo>
                    <a:pt x="127" y="99"/>
                    <a:pt x="127" y="99"/>
                    <a:pt x="127" y="99"/>
                  </a:cubicBezTo>
                  <a:cubicBezTo>
                    <a:pt x="103" y="131"/>
                    <a:pt x="103" y="131"/>
                    <a:pt x="103" y="131"/>
                  </a:cubicBezTo>
                  <a:cubicBezTo>
                    <a:pt x="121" y="136"/>
                    <a:pt x="134" y="146"/>
                    <a:pt x="150" y="153"/>
                  </a:cubicBezTo>
                  <a:cubicBezTo>
                    <a:pt x="168" y="130"/>
                    <a:pt x="168" y="130"/>
                    <a:pt x="168" y="130"/>
                  </a:cubicBezTo>
                  <a:cubicBezTo>
                    <a:pt x="168" y="130"/>
                    <a:pt x="168" y="130"/>
                    <a:pt x="168" y="130"/>
                  </a:cubicBezTo>
                  <a:cubicBezTo>
                    <a:pt x="176" y="120"/>
                    <a:pt x="192" y="119"/>
                    <a:pt x="192" y="119"/>
                  </a:cubicBezTo>
                  <a:cubicBezTo>
                    <a:pt x="192" y="119"/>
                    <a:pt x="196" y="135"/>
                    <a:pt x="188" y="145"/>
                  </a:cubicBezTo>
                  <a:cubicBezTo>
                    <a:pt x="188" y="145"/>
                    <a:pt x="188" y="145"/>
                    <a:pt x="188" y="145"/>
                  </a:cubicBezTo>
                  <a:cubicBezTo>
                    <a:pt x="173" y="163"/>
                    <a:pt x="173" y="163"/>
                    <a:pt x="173" y="163"/>
                  </a:cubicBezTo>
                  <a:cubicBezTo>
                    <a:pt x="174" y="164"/>
                    <a:pt x="175" y="164"/>
                    <a:pt x="176" y="165"/>
                  </a:cubicBezTo>
                  <a:cubicBezTo>
                    <a:pt x="189" y="174"/>
                    <a:pt x="205" y="181"/>
                    <a:pt x="219" y="191"/>
                  </a:cubicBezTo>
                  <a:cubicBezTo>
                    <a:pt x="230" y="176"/>
                    <a:pt x="230" y="176"/>
                    <a:pt x="230" y="176"/>
                  </a:cubicBezTo>
                  <a:cubicBezTo>
                    <a:pt x="230" y="176"/>
                    <a:pt x="230" y="176"/>
                    <a:pt x="230" y="176"/>
                  </a:cubicBezTo>
                  <a:cubicBezTo>
                    <a:pt x="237" y="166"/>
                    <a:pt x="253" y="165"/>
                    <a:pt x="253" y="165"/>
                  </a:cubicBezTo>
                  <a:cubicBezTo>
                    <a:pt x="253" y="165"/>
                    <a:pt x="257" y="181"/>
                    <a:pt x="249" y="191"/>
                  </a:cubicBezTo>
                  <a:cubicBezTo>
                    <a:pt x="250" y="191"/>
                    <a:pt x="250" y="191"/>
                    <a:pt x="250" y="191"/>
                  </a:cubicBezTo>
                  <a:cubicBezTo>
                    <a:pt x="239" y="206"/>
                    <a:pt x="239" y="206"/>
                    <a:pt x="239" y="206"/>
                  </a:cubicBezTo>
                  <a:cubicBezTo>
                    <a:pt x="250" y="214"/>
                    <a:pt x="261" y="223"/>
                    <a:pt x="272" y="232"/>
                  </a:cubicBezTo>
                  <a:cubicBezTo>
                    <a:pt x="283" y="217"/>
                    <a:pt x="283" y="217"/>
                    <a:pt x="283" y="217"/>
                  </a:cubicBezTo>
                  <a:cubicBezTo>
                    <a:pt x="283" y="217"/>
                    <a:pt x="283" y="217"/>
                    <a:pt x="283" y="217"/>
                  </a:cubicBezTo>
                  <a:cubicBezTo>
                    <a:pt x="291" y="207"/>
                    <a:pt x="307" y="206"/>
                    <a:pt x="307" y="206"/>
                  </a:cubicBezTo>
                  <a:cubicBezTo>
                    <a:pt x="307" y="206"/>
                    <a:pt x="308" y="211"/>
                    <a:pt x="308" y="217"/>
                  </a:cubicBezTo>
                  <a:cubicBezTo>
                    <a:pt x="308" y="218"/>
                    <a:pt x="308" y="219"/>
                    <a:pt x="308" y="219"/>
                  </a:cubicBezTo>
                  <a:cubicBezTo>
                    <a:pt x="308" y="220"/>
                    <a:pt x="308" y="221"/>
                    <a:pt x="308" y="221"/>
                  </a:cubicBezTo>
                  <a:cubicBezTo>
                    <a:pt x="315" y="218"/>
                    <a:pt x="323" y="217"/>
                    <a:pt x="323" y="217"/>
                  </a:cubicBezTo>
                  <a:cubicBezTo>
                    <a:pt x="323" y="217"/>
                    <a:pt x="326" y="233"/>
                    <a:pt x="319" y="243"/>
                  </a:cubicBezTo>
                  <a:cubicBezTo>
                    <a:pt x="319" y="243"/>
                    <a:pt x="319" y="243"/>
                    <a:pt x="319" y="243"/>
                  </a:cubicBezTo>
                  <a:cubicBezTo>
                    <a:pt x="306" y="260"/>
                    <a:pt x="306" y="260"/>
                    <a:pt x="306" y="260"/>
                  </a:cubicBezTo>
                  <a:cubicBezTo>
                    <a:pt x="317" y="269"/>
                    <a:pt x="327" y="279"/>
                    <a:pt x="338" y="288"/>
                  </a:cubicBezTo>
                  <a:cubicBezTo>
                    <a:pt x="352" y="268"/>
                    <a:pt x="352" y="268"/>
                    <a:pt x="352" y="268"/>
                  </a:cubicBezTo>
                  <a:cubicBezTo>
                    <a:pt x="353" y="269"/>
                    <a:pt x="353" y="269"/>
                    <a:pt x="353" y="269"/>
                  </a:cubicBezTo>
                  <a:cubicBezTo>
                    <a:pt x="360" y="258"/>
                    <a:pt x="376" y="257"/>
                    <a:pt x="376" y="257"/>
                  </a:cubicBezTo>
                  <a:cubicBezTo>
                    <a:pt x="376" y="257"/>
                    <a:pt x="380" y="273"/>
                    <a:pt x="372" y="283"/>
                  </a:cubicBezTo>
                  <a:cubicBezTo>
                    <a:pt x="372" y="284"/>
                    <a:pt x="372" y="284"/>
                    <a:pt x="372" y="284"/>
                  </a:cubicBezTo>
                  <a:cubicBezTo>
                    <a:pt x="356" y="306"/>
                    <a:pt x="356" y="306"/>
                    <a:pt x="356" y="306"/>
                  </a:cubicBezTo>
                  <a:cubicBezTo>
                    <a:pt x="368" y="318"/>
                    <a:pt x="381" y="330"/>
                    <a:pt x="393" y="343"/>
                  </a:cubicBezTo>
                  <a:cubicBezTo>
                    <a:pt x="414" y="315"/>
                    <a:pt x="414" y="315"/>
                    <a:pt x="414" y="315"/>
                  </a:cubicBezTo>
                  <a:cubicBezTo>
                    <a:pt x="414" y="315"/>
                    <a:pt x="414" y="315"/>
                    <a:pt x="414" y="315"/>
                  </a:cubicBezTo>
                  <a:cubicBezTo>
                    <a:pt x="422" y="304"/>
                    <a:pt x="438" y="304"/>
                    <a:pt x="438" y="304"/>
                  </a:cubicBezTo>
                  <a:cubicBezTo>
                    <a:pt x="438" y="304"/>
                    <a:pt x="441" y="319"/>
                    <a:pt x="434" y="330"/>
                  </a:cubicBezTo>
                  <a:cubicBezTo>
                    <a:pt x="434" y="330"/>
                    <a:pt x="434" y="330"/>
                    <a:pt x="434" y="330"/>
                  </a:cubicBezTo>
                  <a:cubicBezTo>
                    <a:pt x="410" y="362"/>
                    <a:pt x="410" y="362"/>
                    <a:pt x="410" y="362"/>
                  </a:cubicBezTo>
                  <a:cubicBezTo>
                    <a:pt x="421" y="375"/>
                    <a:pt x="433" y="389"/>
                    <a:pt x="443" y="403"/>
                  </a:cubicBezTo>
                  <a:cubicBezTo>
                    <a:pt x="475" y="361"/>
                    <a:pt x="475" y="361"/>
                    <a:pt x="475" y="361"/>
                  </a:cubicBezTo>
                  <a:cubicBezTo>
                    <a:pt x="475" y="361"/>
                    <a:pt x="475" y="361"/>
                    <a:pt x="475" y="361"/>
                  </a:cubicBezTo>
                  <a:cubicBezTo>
                    <a:pt x="483" y="351"/>
                    <a:pt x="499" y="350"/>
                    <a:pt x="499" y="350"/>
                  </a:cubicBezTo>
                  <a:cubicBezTo>
                    <a:pt x="499" y="350"/>
                    <a:pt x="503" y="365"/>
                    <a:pt x="495" y="376"/>
                  </a:cubicBezTo>
                  <a:cubicBezTo>
                    <a:pt x="495" y="376"/>
                    <a:pt x="495" y="376"/>
                    <a:pt x="495" y="376"/>
                  </a:cubicBezTo>
                  <a:cubicBezTo>
                    <a:pt x="463" y="419"/>
                    <a:pt x="463" y="419"/>
                    <a:pt x="463" y="419"/>
                  </a:cubicBezTo>
                  <a:cubicBezTo>
                    <a:pt x="445" y="405"/>
                    <a:pt x="445" y="405"/>
                    <a:pt x="445" y="405"/>
                  </a:cubicBezTo>
                  <a:cubicBezTo>
                    <a:pt x="458" y="423"/>
                    <a:pt x="471" y="441"/>
                    <a:pt x="482" y="459"/>
                  </a:cubicBezTo>
                  <a:cubicBezTo>
                    <a:pt x="496" y="500"/>
                    <a:pt x="496" y="500"/>
                    <a:pt x="496" y="500"/>
                  </a:cubicBezTo>
                  <a:cubicBezTo>
                    <a:pt x="584" y="380"/>
                    <a:pt x="584" y="380"/>
                    <a:pt x="584" y="380"/>
                  </a:cubicBezTo>
                  <a:cubicBezTo>
                    <a:pt x="583" y="380"/>
                    <a:pt x="583" y="380"/>
                    <a:pt x="583" y="380"/>
                  </a:cubicBezTo>
                  <a:lnTo>
                    <a:pt x="583" y="379"/>
                  </a:lnTo>
                  <a:close/>
                </a:path>
              </a:pathLst>
            </a:custGeom>
            <a:solidFill>
              <a:srgbClr val="F29C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5" name="Freeform 606"/>
            <p:cNvSpPr>
              <a:spLocks noEditPoints="1"/>
            </p:cNvSpPr>
            <p:nvPr/>
          </p:nvSpPr>
          <p:spPr bwMode="auto">
            <a:xfrm>
              <a:off x="9702482" y="2133203"/>
              <a:ext cx="214970" cy="257750"/>
            </a:xfrm>
            <a:custGeom>
              <a:avLst/>
              <a:gdLst>
                <a:gd name="T0" fmla="*/ 46 w 107"/>
                <a:gd name="T1" fmla="*/ 28 h 129"/>
                <a:gd name="T2" fmla="*/ 41 w 107"/>
                <a:gd name="T3" fmla="*/ 44 h 129"/>
                <a:gd name="T4" fmla="*/ 0 w 107"/>
                <a:gd name="T5" fmla="*/ 99 h 129"/>
                <a:gd name="T6" fmla="*/ 40 w 107"/>
                <a:gd name="T7" fmla="*/ 129 h 129"/>
                <a:gd name="T8" fmla="*/ 81 w 107"/>
                <a:gd name="T9" fmla="*/ 75 h 129"/>
                <a:gd name="T10" fmla="*/ 96 w 107"/>
                <a:gd name="T11" fmla="*/ 65 h 129"/>
                <a:gd name="T12" fmla="*/ 91 w 107"/>
                <a:gd name="T13" fmla="*/ 29 h 129"/>
                <a:gd name="T14" fmla="*/ 97 w 107"/>
                <a:gd name="T15" fmla="*/ 26 h 129"/>
                <a:gd name="T16" fmla="*/ 96 w 107"/>
                <a:gd name="T17" fmla="*/ 16 h 129"/>
                <a:gd name="T18" fmla="*/ 102 w 107"/>
                <a:gd name="T19" fmla="*/ 14 h 129"/>
                <a:gd name="T20" fmla="*/ 102 w 107"/>
                <a:gd name="T21" fmla="*/ 7 h 129"/>
                <a:gd name="T22" fmla="*/ 105 w 107"/>
                <a:gd name="T23" fmla="*/ 6 h 129"/>
                <a:gd name="T24" fmla="*/ 105 w 107"/>
                <a:gd name="T25" fmla="*/ 1 h 129"/>
                <a:gd name="T26" fmla="*/ 100 w 107"/>
                <a:gd name="T27" fmla="*/ 2 h 129"/>
                <a:gd name="T28" fmla="*/ 100 w 107"/>
                <a:gd name="T29" fmla="*/ 6 h 129"/>
                <a:gd name="T30" fmla="*/ 94 w 107"/>
                <a:gd name="T31" fmla="*/ 8 h 129"/>
                <a:gd name="T32" fmla="*/ 94 w 107"/>
                <a:gd name="T33" fmla="*/ 14 h 129"/>
                <a:gd name="T34" fmla="*/ 84 w 107"/>
                <a:gd name="T35" fmla="*/ 16 h 129"/>
                <a:gd name="T36" fmla="*/ 82 w 107"/>
                <a:gd name="T37" fmla="*/ 22 h 129"/>
                <a:gd name="T38" fmla="*/ 46 w 107"/>
                <a:gd name="T39" fmla="*/ 28 h 129"/>
                <a:gd name="T40" fmla="*/ 73 w 107"/>
                <a:gd name="T41" fmla="*/ 73 h 129"/>
                <a:gd name="T42" fmla="*/ 74 w 107"/>
                <a:gd name="T43" fmla="*/ 78 h 129"/>
                <a:gd name="T44" fmla="*/ 68 w 107"/>
                <a:gd name="T45" fmla="*/ 79 h 129"/>
                <a:gd name="T46" fmla="*/ 67 w 107"/>
                <a:gd name="T47" fmla="*/ 73 h 129"/>
                <a:gd name="T48" fmla="*/ 73 w 107"/>
                <a:gd name="T49" fmla="*/ 73 h 129"/>
                <a:gd name="T50" fmla="*/ 64 w 107"/>
                <a:gd name="T51" fmla="*/ 66 h 129"/>
                <a:gd name="T52" fmla="*/ 65 w 107"/>
                <a:gd name="T53" fmla="*/ 71 h 129"/>
                <a:gd name="T54" fmla="*/ 59 w 107"/>
                <a:gd name="T55" fmla="*/ 72 h 129"/>
                <a:gd name="T56" fmla="*/ 58 w 107"/>
                <a:gd name="T57" fmla="*/ 66 h 129"/>
                <a:gd name="T58" fmla="*/ 64 w 107"/>
                <a:gd name="T59" fmla="*/ 66 h 129"/>
                <a:gd name="T60" fmla="*/ 54 w 107"/>
                <a:gd name="T61" fmla="*/ 59 h 129"/>
                <a:gd name="T62" fmla="*/ 55 w 107"/>
                <a:gd name="T63" fmla="*/ 64 h 129"/>
                <a:gd name="T64" fmla="*/ 49 w 107"/>
                <a:gd name="T65" fmla="*/ 65 h 129"/>
                <a:gd name="T66" fmla="*/ 49 w 107"/>
                <a:gd name="T67" fmla="*/ 59 h 129"/>
                <a:gd name="T68" fmla="*/ 54 w 107"/>
                <a:gd name="T69" fmla="*/ 59 h 129"/>
                <a:gd name="T70" fmla="*/ 45 w 107"/>
                <a:gd name="T71" fmla="*/ 51 h 129"/>
                <a:gd name="T72" fmla="*/ 46 w 107"/>
                <a:gd name="T73" fmla="*/ 57 h 129"/>
                <a:gd name="T74" fmla="*/ 40 w 107"/>
                <a:gd name="T75" fmla="*/ 58 h 129"/>
                <a:gd name="T76" fmla="*/ 39 w 107"/>
                <a:gd name="T77" fmla="*/ 52 h 129"/>
                <a:gd name="T78" fmla="*/ 45 w 107"/>
                <a:gd name="T79" fmla="*/ 5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" h="129">
                  <a:moveTo>
                    <a:pt x="46" y="28"/>
                  </a:moveTo>
                  <a:cubicBezTo>
                    <a:pt x="42" y="33"/>
                    <a:pt x="41" y="39"/>
                    <a:pt x="41" y="44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87" y="73"/>
                    <a:pt x="92" y="70"/>
                    <a:pt x="96" y="65"/>
                  </a:cubicBezTo>
                  <a:cubicBezTo>
                    <a:pt x="103" y="56"/>
                    <a:pt x="96" y="38"/>
                    <a:pt x="91" y="29"/>
                  </a:cubicBezTo>
                  <a:cubicBezTo>
                    <a:pt x="93" y="28"/>
                    <a:pt x="95" y="27"/>
                    <a:pt x="97" y="26"/>
                  </a:cubicBezTo>
                  <a:cubicBezTo>
                    <a:pt x="99" y="23"/>
                    <a:pt x="99" y="18"/>
                    <a:pt x="96" y="16"/>
                  </a:cubicBezTo>
                  <a:cubicBezTo>
                    <a:pt x="98" y="16"/>
                    <a:pt x="100" y="16"/>
                    <a:pt x="102" y="14"/>
                  </a:cubicBezTo>
                  <a:cubicBezTo>
                    <a:pt x="103" y="12"/>
                    <a:pt x="103" y="9"/>
                    <a:pt x="102" y="7"/>
                  </a:cubicBezTo>
                  <a:cubicBezTo>
                    <a:pt x="103" y="8"/>
                    <a:pt x="104" y="7"/>
                    <a:pt x="105" y="6"/>
                  </a:cubicBezTo>
                  <a:cubicBezTo>
                    <a:pt x="107" y="5"/>
                    <a:pt x="106" y="3"/>
                    <a:pt x="105" y="1"/>
                  </a:cubicBezTo>
                  <a:cubicBezTo>
                    <a:pt x="103" y="0"/>
                    <a:pt x="101" y="1"/>
                    <a:pt x="100" y="2"/>
                  </a:cubicBezTo>
                  <a:cubicBezTo>
                    <a:pt x="99" y="3"/>
                    <a:pt x="99" y="5"/>
                    <a:pt x="100" y="6"/>
                  </a:cubicBezTo>
                  <a:cubicBezTo>
                    <a:pt x="98" y="5"/>
                    <a:pt x="95" y="6"/>
                    <a:pt x="94" y="8"/>
                  </a:cubicBezTo>
                  <a:cubicBezTo>
                    <a:pt x="92" y="9"/>
                    <a:pt x="92" y="12"/>
                    <a:pt x="94" y="14"/>
                  </a:cubicBezTo>
                  <a:cubicBezTo>
                    <a:pt x="90" y="12"/>
                    <a:pt x="86" y="13"/>
                    <a:pt x="84" y="16"/>
                  </a:cubicBezTo>
                  <a:cubicBezTo>
                    <a:pt x="82" y="18"/>
                    <a:pt x="82" y="20"/>
                    <a:pt x="82" y="22"/>
                  </a:cubicBezTo>
                  <a:cubicBezTo>
                    <a:pt x="72" y="20"/>
                    <a:pt x="53" y="19"/>
                    <a:pt x="46" y="28"/>
                  </a:cubicBezTo>
                  <a:close/>
                  <a:moveTo>
                    <a:pt x="73" y="73"/>
                  </a:moveTo>
                  <a:cubicBezTo>
                    <a:pt x="75" y="74"/>
                    <a:pt x="75" y="77"/>
                    <a:pt x="74" y="78"/>
                  </a:cubicBezTo>
                  <a:cubicBezTo>
                    <a:pt x="73" y="80"/>
                    <a:pt x="70" y="81"/>
                    <a:pt x="68" y="79"/>
                  </a:cubicBezTo>
                  <a:cubicBezTo>
                    <a:pt x="67" y="78"/>
                    <a:pt x="66" y="75"/>
                    <a:pt x="67" y="73"/>
                  </a:cubicBezTo>
                  <a:cubicBezTo>
                    <a:pt x="69" y="72"/>
                    <a:pt x="71" y="71"/>
                    <a:pt x="73" y="73"/>
                  </a:cubicBezTo>
                  <a:close/>
                  <a:moveTo>
                    <a:pt x="64" y="66"/>
                  </a:moveTo>
                  <a:cubicBezTo>
                    <a:pt x="66" y="67"/>
                    <a:pt x="66" y="70"/>
                    <a:pt x="65" y="71"/>
                  </a:cubicBezTo>
                  <a:cubicBezTo>
                    <a:pt x="63" y="73"/>
                    <a:pt x="61" y="73"/>
                    <a:pt x="59" y="72"/>
                  </a:cubicBezTo>
                  <a:cubicBezTo>
                    <a:pt x="57" y="71"/>
                    <a:pt x="57" y="68"/>
                    <a:pt x="58" y="66"/>
                  </a:cubicBezTo>
                  <a:cubicBezTo>
                    <a:pt x="59" y="65"/>
                    <a:pt x="62" y="64"/>
                    <a:pt x="64" y="66"/>
                  </a:cubicBezTo>
                  <a:close/>
                  <a:moveTo>
                    <a:pt x="54" y="59"/>
                  </a:moveTo>
                  <a:cubicBezTo>
                    <a:pt x="56" y="60"/>
                    <a:pt x="57" y="62"/>
                    <a:pt x="55" y="64"/>
                  </a:cubicBezTo>
                  <a:cubicBezTo>
                    <a:pt x="54" y="66"/>
                    <a:pt x="51" y="66"/>
                    <a:pt x="49" y="65"/>
                  </a:cubicBezTo>
                  <a:cubicBezTo>
                    <a:pt x="48" y="64"/>
                    <a:pt x="47" y="61"/>
                    <a:pt x="49" y="59"/>
                  </a:cubicBezTo>
                  <a:cubicBezTo>
                    <a:pt x="50" y="58"/>
                    <a:pt x="53" y="57"/>
                    <a:pt x="54" y="59"/>
                  </a:cubicBezTo>
                  <a:close/>
                  <a:moveTo>
                    <a:pt x="45" y="51"/>
                  </a:moveTo>
                  <a:cubicBezTo>
                    <a:pt x="47" y="53"/>
                    <a:pt x="47" y="55"/>
                    <a:pt x="46" y="57"/>
                  </a:cubicBezTo>
                  <a:cubicBezTo>
                    <a:pt x="44" y="59"/>
                    <a:pt x="42" y="59"/>
                    <a:pt x="40" y="58"/>
                  </a:cubicBezTo>
                  <a:cubicBezTo>
                    <a:pt x="38" y="57"/>
                    <a:pt x="38" y="54"/>
                    <a:pt x="39" y="52"/>
                  </a:cubicBezTo>
                  <a:cubicBezTo>
                    <a:pt x="41" y="50"/>
                    <a:pt x="43" y="50"/>
                    <a:pt x="45" y="51"/>
                  </a:cubicBezTo>
                  <a:close/>
                </a:path>
              </a:pathLst>
            </a:custGeom>
            <a:solidFill>
              <a:srgbClr val="9CBE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6" name="Freeform 607"/>
            <p:cNvSpPr>
              <a:spLocks noEditPoints="1"/>
            </p:cNvSpPr>
            <p:nvPr/>
          </p:nvSpPr>
          <p:spPr bwMode="auto">
            <a:xfrm>
              <a:off x="9159176" y="1440168"/>
              <a:ext cx="593572" cy="696244"/>
            </a:xfrm>
            <a:custGeom>
              <a:avLst/>
              <a:gdLst>
                <a:gd name="T0" fmla="*/ 290 w 296"/>
                <a:gd name="T1" fmla="*/ 3 h 348"/>
                <a:gd name="T2" fmla="*/ 273 w 296"/>
                <a:gd name="T3" fmla="*/ 6 h 348"/>
                <a:gd name="T4" fmla="*/ 273 w 296"/>
                <a:gd name="T5" fmla="*/ 21 h 348"/>
                <a:gd name="T6" fmla="*/ 251 w 296"/>
                <a:gd name="T7" fmla="*/ 26 h 348"/>
                <a:gd name="T8" fmla="*/ 250 w 296"/>
                <a:gd name="T9" fmla="*/ 47 h 348"/>
                <a:gd name="T10" fmla="*/ 215 w 296"/>
                <a:gd name="T11" fmla="*/ 57 h 348"/>
                <a:gd name="T12" fmla="*/ 209 w 296"/>
                <a:gd name="T13" fmla="*/ 78 h 348"/>
                <a:gd name="T14" fmla="*/ 81 w 296"/>
                <a:gd name="T15" fmla="*/ 101 h 348"/>
                <a:gd name="T16" fmla="*/ 61 w 296"/>
                <a:gd name="T17" fmla="*/ 160 h 348"/>
                <a:gd name="T18" fmla="*/ 59 w 296"/>
                <a:gd name="T19" fmla="*/ 162 h 348"/>
                <a:gd name="T20" fmla="*/ 0 w 296"/>
                <a:gd name="T21" fmla="*/ 242 h 348"/>
                <a:gd name="T22" fmla="*/ 142 w 296"/>
                <a:gd name="T23" fmla="*/ 348 h 348"/>
                <a:gd name="T24" fmla="*/ 202 w 296"/>
                <a:gd name="T25" fmla="*/ 269 h 348"/>
                <a:gd name="T26" fmla="*/ 203 w 296"/>
                <a:gd name="T27" fmla="*/ 267 h 348"/>
                <a:gd name="T28" fmla="*/ 254 w 296"/>
                <a:gd name="T29" fmla="*/ 231 h 348"/>
                <a:gd name="T30" fmla="*/ 240 w 296"/>
                <a:gd name="T31" fmla="*/ 102 h 348"/>
                <a:gd name="T32" fmla="*/ 260 w 296"/>
                <a:gd name="T33" fmla="*/ 90 h 348"/>
                <a:gd name="T34" fmla="*/ 259 w 296"/>
                <a:gd name="T35" fmla="*/ 54 h 348"/>
                <a:gd name="T36" fmla="*/ 279 w 296"/>
                <a:gd name="T37" fmla="*/ 47 h 348"/>
                <a:gd name="T38" fmla="*/ 278 w 296"/>
                <a:gd name="T39" fmla="*/ 24 h 348"/>
                <a:gd name="T40" fmla="*/ 292 w 296"/>
                <a:gd name="T41" fmla="*/ 20 h 348"/>
                <a:gd name="T42" fmla="*/ 290 w 296"/>
                <a:gd name="T43" fmla="*/ 3 h 348"/>
                <a:gd name="T44" fmla="*/ 63 w 296"/>
                <a:gd name="T45" fmla="*/ 201 h 348"/>
                <a:gd name="T46" fmla="*/ 61 w 296"/>
                <a:gd name="T47" fmla="*/ 181 h 348"/>
                <a:gd name="T48" fmla="*/ 80 w 296"/>
                <a:gd name="T49" fmla="*/ 178 h 348"/>
                <a:gd name="T50" fmla="*/ 81 w 296"/>
                <a:gd name="T51" fmla="*/ 179 h 348"/>
                <a:gd name="T52" fmla="*/ 83 w 296"/>
                <a:gd name="T53" fmla="*/ 198 h 348"/>
                <a:gd name="T54" fmla="*/ 63 w 296"/>
                <a:gd name="T55" fmla="*/ 201 h 348"/>
                <a:gd name="T56" fmla="*/ 96 w 296"/>
                <a:gd name="T57" fmla="*/ 226 h 348"/>
                <a:gd name="T58" fmla="*/ 94 w 296"/>
                <a:gd name="T59" fmla="*/ 206 h 348"/>
                <a:gd name="T60" fmla="*/ 113 w 296"/>
                <a:gd name="T61" fmla="*/ 203 h 348"/>
                <a:gd name="T62" fmla="*/ 114 w 296"/>
                <a:gd name="T63" fmla="*/ 204 h 348"/>
                <a:gd name="T64" fmla="*/ 116 w 296"/>
                <a:gd name="T65" fmla="*/ 223 h 348"/>
                <a:gd name="T66" fmla="*/ 96 w 296"/>
                <a:gd name="T67" fmla="*/ 226 h 348"/>
                <a:gd name="T68" fmla="*/ 129 w 296"/>
                <a:gd name="T69" fmla="*/ 251 h 348"/>
                <a:gd name="T70" fmla="*/ 127 w 296"/>
                <a:gd name="T71" fmla="*/ 231 h 348"/>
                <a:gd name="T72" fmla="*/ 146 w 296"/>
                <a:gd name="T73" fmla="*/ 228 h 348"/>
                <a:gd name="T74" fmla="*/ 147 w 296"/>
                <a:gd name="T75" fmla="*/ 228 h 348"/>
                <a:gd name="T76" fmla="*/ 149 w 296"/>
                <a:gd name="T77" fmla="*/ 248 h 348"/>
                <a:gd name="T78" fmla="*/ 129 w 296"/>
                <a:gd name="T79" fmla="*/ 251 h 348"/>
                <a:gd name="T80" fmla="*/ 182 w 296"/>
                <a:gd name="T81" fmla="*/ 273 h 348"/>
                <a:gd name="T82" fmla="*/ 162 w 296"/>
                <a:gd name="T83" fmla="*/ 276 h 348"/>
                <a:gd name="T84" fmla="*/ 160 w 296"/>
                <a:gd name="T85" fmla="*/ 255 h 348"/>
                <a:gd name="T86" fmla="*/ 179 w 296"/>
                <a:gd name="T87" fmla="*/ 252 h 348"/>
                <a:gd name="T88" fmla="*/ 180 w 296"/>
                <a:gd name="T89" fmla="*/ 253 h 348"/>
                <a:gd name="T90" fmla="*/ 182 w 296"/>
                <a:gd name="T91" fmla="*/ 273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6" h="348">
                  <a:moveTo>
                    <a:pt x="290" y="3"/>
                  </a:moveTo>
                  <a:cubicBezTo>
                    <a:pt x="285" y="0"/>
                    <a:pt x="277" y="1"/>
                    <a:pt x="273" y="6"/>
                  </a:cubicBezTo>
                  <a:cubicBezTo>
                    <a:pt x="270" y="11"/>
                    <a:pt x="270" y="16"/>
                    <a:pt x="273" y="21"/>
                  </a:cubicBezTo>
                  <a:cubicBezTo>
                    <a:pt x="265" y="17"/>
                    <a:pt x="256" y="19"/>
                    <a:pt x="251" y="26"/>
                  </a:cubicBezTo>
                  <a:cubicBezTo>
                    <a:pt x="246" y="33"/>
                    <a:pt x="246" y="41"/>
                    <a:pt x="250" y="47"/>
                  </a:cubicBezTo>
                  <a:cubicBezTo>
                    <a:pt x="238" y="42"/>
                    <a:pt x="223" y="45"/>
                    <a:pt x="215" y="57"/>
                  </a:cubicBezTo>
                  <a:cubicBezTo>
                    <a:pt x="210" y="63"/>
                    <a:pt x="208" y="71"/>
                    <a:pt x="209" y="78"/>
                  </a:cubicBezTo>
                  <a:cubicBezTo>
                    <a:pt x="175" y="73"/>
                    <a:pt x="106" y="68"/>
                    <a:pt x="81" y="101"/>
                  </a:cubicBezTo>
                  <a:cubicBezTo>
                    <a:pt x="68" y="119"/>
                    <a:pt x="61" y="140"/>
                    <a:pt x="61" y="160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142" y="348"/>
                    <a:pt x="142" y="348"/>
                    <a:pt x="142" y="348"/>
                  </a:cubicBezTo>
                  <a:cubicBezTo>
                    <a:pt x="202" y="269"/>
                    <a:pt x="202" y="269"/>
                    <a:pt x="202" y="269"/>
                  </a:cubicBezTo>
                  <a:cubicBezTo>
                    <a:pt x="203" y="267"/>
                    <a:pt x="203" y="267"/>
                    <a:pt x="203" y="267"/>
                  </a:cubicBezTo>
                  <a:cubicBezTo>
                    <a:pt x="223" y="261"/>
                    <a:pt x="241" y="249"/>
                    <a:pt x="254" y="231"/>
                  </a:cubicBezTo>
                  <a:cubicBezTo>
                    <a:pt x="280" y="197"/>
                    <a:pt x="255" y="134"/>
                    <a:pt x="240" y="102"/>
                  </a:cubicBezTo>
                  <a:cubicBezTo>
                    <a:pt x="248" y="101"/>
                    <a:pt x="255" y="97"/>
                    <a:pt x="260" y="90"/>
                  </a:cubicBezTo>
                  <a:cubicBezTo>
                    <a:pt x="268" y="79"/>
                    <a:pt x="267" y="64"/>
                    <a:pt x="259" y="54"/>
                  </a:cubicBezTo>
                  <a:cubicBezTo>
                    <a:pt x="266" y="56"/>
                    <a:pt x="274" y="54"/>
                    <a:pt x="279" y="47"/>
                  </a:cubicBezTo>
                  <a:cubicBezTo>
                    <a:pt x="284" y="40"/>
                    <a:pt x="284" y="31"/>
                    <a:pt x="278" y="24"/>
                  </a:cubicBezTo>
                  <a:cubicBezTo>
                    <a:pt x="283" y="26"/>
                    <a:pt x="289" y="25"/>
                    <a:pt x="292" y="20"/>
                  </a:cubicBezTo>
                  <a:cubicBezTo>
                    <a:pt x="296" y="15"/>
                    <a:pt x="295" y="7"/>
                    <a:pt x="290" y="3"/>
                  </a:cubicBezTo>
                  <a:close/>
                  <a:moveTo>
                    <a:pt x="63" y="201"/>
                  </a:moveTo>
                  <a:cubicBezTo>
                    <a:pt x="57" y="197"/>
                    <a:pt x="56" y="188"/>
                    <a:pt x="61" y="181"/>
                  </a:cubicBezTo>
                  <a:cubicBezTo>
                    <a:pt x="65" y="175"/>
                    <a:pt x="74" y="174"/>
                    <a:pt x="80" y="178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7" y="184"/>
                    <a:pt x="88" y="192"/>
                    <a:pt x="83" y="198"/>
                  </a:cubicBezTo>
                  <a:cubicBezTo>
                    <a:pt x="79" y="205"/>
                    <a:pt x="70" y="206"/>
                    <a:pt x="63" y="201"/>
                  </a:cubicBezTo>
                  <a:close/>
                  <a:moveTo>
                    <a:pt x="96" y="226"/>
                  </a:moveTo>
                  <a:cubicBezTo>
                    <a:pt x="90" y="221"/>
                    <a:pt x="89" y="212"/>
                    <a:pt x="94" y="206"/>
                  </a:cubicBezTo>
                  <a:cubicBezTo>
                    <a:pt x="98" y="200"/>
                    <a:pt x="107" y="199"/>
                    <a:pt x="113" y="203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20" y="208"/>
                    <a:pt x="121" y="217"/>
                    <a:pt x="116" y="223"/>
                  </a:cubicBezTo>
                  <a:cubicBezTo>
                    <a:pt x="112" y="229"/>
                    <a:pt x="103" y="231"/>
                    <a:pt x="96" y="226"/>
                  </a:cubicBezTo>
                  <a:close/>
                  <a:moveTo>
                    <a:pt x="129" y="251"/>
                  </a:moveTo>
                  <a:cubicBezTo>
                    <a:pt x="123" y="246"/>
                    <a:pt x="122" y="237"/>
                    <a:pt x="127" y="231"/>
                  </a:cubicBezTo>
                  <a:cubicBezTo>
                    <a:pt x="131" y="225"/>
                    <a:pt x="140" y="223"/>
                    <a:pt x="146" y="228"/>
                  </a:cubicBezTo>
                  <a:cubicBezTo>
                    <a:pt x="147" y="228"/>
                    <a:pt x="147" y="228"/>
                    <a:pt x="147" y="228"/>
                  </a:cubicBezTo>
                  <a:cubicBezTo>
                    <a:pt x="153" y="233"/>
                    <a:pt x="154" y="242"/>
                    <a:pt x="149" y="248"/>
                  </a:cubicBezTo>
                  <a:cubicBezTo>
                    <a:pt x="145" y="254"/>
                    <a:pt x="136" y="256"/>
                    <a:pt x="129" y="251"/>
                  </a:cubicBezTo>
                  <a:close/>
                  <a:moveTo>
                    <a:pt x="182" y="273"/>
                  </a:moveTo>
                  <a:cubicBezTo>
                    <a:pt x="178" y="279"/>
                    <a:pt x="169" y="280"/>
                    <a:pt x="162" y="276"/>
                  </a:cubicBezTo>
                  <a:cubicBezTo>
                    <a:pt x="156" y="271"/>
                    <a:pt x="155" y="262"/>
                    <a:pt x="160" y="255"/>
                  </a:cubicBezTo>
                  <a:cubicBezTo>
                    <a:pt x="164" y="249"/>
                    <a:pt x="173" y="248"/>
                    <a:pt x="179" y="252"/>
                  </a:cubicBezTo>
                  <a:cubicBezTo>
                    <a:pt x="180" y="253"/>
                    <a:pt x="180" y="253"/>
                    <a:pt x="180" y="253"/>
                  </a:cubicBezTo>
                  <a:cubicBezTo>
                    <a:pt x="186" y="258"/>
                    <a:pt x="187" y="267"/>
                    <a:pt x="182" y="273"/>
                  </a:cubicBezTo>
                  <a:close/>
                </a:path>
              </a:pathLst>
            </a:custGeom>
            <a:solidFill>
              <a:srgbClr val="3B97D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7" name="Freeform 608"/>
            <p:cNvSpPr>
              <a:spLocks noEditPoints="1"/>
            </p:cNvSpPr>
            <p:nvPr/>
          </p:nvSpPr>
          <p:spPr bwMode="auto">
            <a:xfrm>
              <a:off x="9554891" y="1608079"/>
              <a:ext cx="566834" cy="712286"/>
            </a:xfrm>
            <a:custGeom>
              <a:avLst/>
              <a:gdLst>
                <a:gd name="T0" fmla="*/ 0 w 283"/>
                <a:gd name="T1" fmla="*/ 306 h 356"/>
                <a:gd name="T2" fmla="*/ 32 w 283"/>
                <a:gd name="T3" fmla="*/ 330 h 356"/>
                <a:gd name="T4" fmla="*/ 33 w 283"/>
                <a:gd name="T5" fmla="*/ 331 h 356"/>
                <a:gd name="T6" fmla="*/ 67 w 283"/>
                <a:gd name="T7" fmla="*/ 356 h 356"/>
                <a:gd name="T8" fmla="*/ 242 w 283"/>
                <a:gd name="T9" fmla="*/ 122 h 356"/>
                <a:gd name="T10" fmla="*/ 266 w 283"/>
                <a:gd name="T11" fmla="*/ 106 h 356"/>
                <a:gd name="T12" fmla="*/ 258 w 283"/>
                <a:gd name="T13" fmla="*/ 46 h 356"/>
                <a:gd name="T14" fmla="*/ 267 w 283"/>
                <a:gd name="T15" fmla="*/ 41 h 356"/>
                <a:gd name="T16" fmla="*/ 266 w 283"/>
                <a:gd name="T17" fmla="*/ 24 h 356"/>
                <a:gd name="T18" fmla="*/ 276 w 283"/>
                <a:gd name="T19" fmla="*/ 21 h 356"/>
                <a:gd name="T20" fmla="*/ 275 w 283"/>
                <a:gd name="T21" fmla="*/ 11 h 356"/>
                <a:gd name="T22" fmla="*/ 282 w 283"/>
                <a:gd name="T23" fmla="*/ 9 h 356"/>
                <a:gd name="T24" fmla="*/ 281 w 283"/>
                <a:gd name="T25" fmla="*/ 1 h 356"/>
                <a:gd name="T26" fmla="*/ 280 w 283"/>
                <a:gd name="T27" fmla="*/ 1 h 356"/>
                <a:gd name="T28" fmla="*/ 279 w 283"/>
                <a:gd name="T29" fmla="*/ 1 h 356"/>
                <a:gd name="T30" fmla="*/ 273 w 283"/>
                <a:gd name="T31" fmla="*/ 2 h 356"/>
                <a:gd name="T32" fmla="*/ 273 w 283"/>
                <a:gd name="T33" fmla="*/ 9 h 356"/>
                <a:gd name="T34" fmla="*/ 262 w 283"/>
                <a:gd name="T35" fmla="*/ 11 h 356"/>
                <a:gd name="T36" fmla="*/ 262 w 283"/>
                <a:gd name="T37" fmla="*/ 21 h 356"/>
                <a:gd name="T38" fmla="*/ 246 w 283"/>
                <a:gd name="T39" fmla="*/ 25 h 356"/>
                <a:gd name="T40" fmla="*/ 244 w 283"/>
                <a:gd name="T41" fmla="*/ 35 h 356"/>
                <a:gd name="T42" fmla="*/ 184 w 283"/>
                <a:gd name="T43" fmla="*/ 45 h 356"/>
                <a:gd name="T44" fmla="*/ 175 w 283"/>
                <a:gd name="T45" fmla="*/ 72 h 356"/>
                <a:gd name="T46" fmla="*/ 0 w 283"/>
                <a:gd name="T47" fmla="*/ 306 h 356"/>
                <a:gd name="T48" fmla="*/ 229 w 283"/>
                <a:gd name="T49" fmla="*/ 118 h 356"/>
                <a:gd name="T50" fmla="*/ 230 w 283"/>
                <a:gd name="T51" fmla="*/ 128 h 356"/>
                <a:gd name="T52" fmla="*/ 221 w 283"/>
                <a:gd name="T53" fmla="*/ 129 h 356"/>
                <a:gd name="T54" fmla="*/ 219 w 283"/>
                <a:gd name="T55" fmla="*/ 119 h 356"/>
                <a:gd name="T56" fmla="*/ 229 w 283"/>
                <a:gd name="T57" fmla="*/ 118 h 356"/>
                <a:gd name="T58" fmla="*/ 213 w 283"/>
                <a:gd name="T59" fmla="*/ 107 h 356"/>
                <a:gd name="T60" fmla="*/ 215 w 283"/>
                <a:gd name="T61" fmla="*/ 116 h 356"/>
                <a:gd name="T62" fmla="*/ 205 w 283"/>
                <a:gd name="T63" fmla="*/ 117 h 356"/>
                <a:gd name="T64" fmla="*/ 204 w 283"/>
                <a:gd name="T65" fmla="*/ 108 h 356"/>
                <a:gd name="T66" fmla="*/ 213 w 283"/>
                <a:gd name="T67" fmla="*/ 107 h 356"/>
                <a:gd name="T68" fmla="*/ 198 w 283"/>
                <a:gd name="T69" fmla="*/ 95 h 356"/>
                <a:gd name="T70" fmla="*/ 199 w 283"/>
                <a:gd name="T71" fmla="*/ 104 h 356"/>
                <a:gd name="T72" fmla="*/ 190 w 283"/>
                <a:gd name="T73" fmla="*/ 106 h 356"/>
                <a:gd name="T74" fmla="*/ 188 w 283"/>
                <a:gd name="T75" fmla="*/ 96 h 356"/>
                <a:gd name="T76" fmla="*/ 198 w 283"/>
                <a:gd name="T77" fmla="*/ 95 h 356"/>
                <a:gd name="T78" fmla="*/ 182 w 283"/>
                <a:gd name="T79" fmla="*/ 83 h 356"/>
                <a:gd name="T80" fmla="*/ 184 w 283"/>
                <a:gd name="T81" fmla="*/ 93 h 356"/>
                <a:gd name="T82" fmla="*/ 174 w 283"/>
                <a:gd name="T83" fmla="*/ 94 h 356"/>
                <a:gd name="T84" fmla="*/ 173 w 283"/>
                <a:gd name="T85" fmla="*/ 85 h 356"/>
                <a:gd name="T86" fmla="*/ 182 w 283"/>
                <a:gd name="T87" fmla="*/ 8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3" h="356">
                  <a:moveTo>
                    <a:pt x="0" y="306"/>
                  </a:moveTo>
                  <a:cubicBezTo>
                    <a:pt x="32" y="330"/>
                    <a:pt x="32" y="330"/>
                    <a:pt x="32" y="330"/>
                  </a:cubicBezTo>
                  <a:cubicBezTo>
                    <a:pt x="33" y="331"/>
                    <a:pt x="33" y="331"/>
                    <a:pt x="33" y="331"/>
                  </a:cubicBezTo>
                  <a:cubicBezTo>
                    <a:pt x="67" y="356"/>
                    <a:pt x="67" y="356"/>
                    <a:pt x="67" y="356"/>
                  </a:cubicBezTo>
                  <a:cubicBezTo>
                    <a:pt x="242" y="122"/>
                    <a:pt x="242" y="122"/>
                    <a:pt x="242" y="122"/>
                  </a:cubicBezTo>
                  <a:cubicBezTo>
                    <a:pt x="251" y="119"/>
                    <a:pt x="259" y="114"/>
                    <a:pt x="266" y="106"/>
                  </a:cubicBezTo>
                  <a:cubicBezTo>
                    <a:pt x="277" y="90"/>
                    <a:pt x="265" y="61"/>
                    <a:pt x="258" y="46"/>
                  </a:cubicBezTo>
                  <a:cubicBezTo>
                    <a:pt x="262" y="46"/>
                    <a:pt x="265" y="44"/>
                    <a:pt x="267" y="41"/>
                  </a:cubicBezTo>
                  <a:cubicBezTo>
                    <a:pt x="271" y="36"/>
                    <a:pt x="271" y="29"/>
                    <a:pt x="266" y="24"/>
                  </a:cubicBezTo>
                  <a:cubicBezTo>
                    <a:pt x="270" y="25"/>
                    <a:pt x="274" y="24"/>
                    <a:pt x="276" y="21"/>
                  </a:cubicBezTo>
                  <a:cubicBezTo>
                    <a:pt x="278" y="18"/>
                    <a:pt x="278" y="14"/>
                    <a:pt x="275" y="11"/>
                  </a:cubicBezTo>
                  <a:cubicBezTo>
                    <a:pt x="277" y="12"/>
                    <a:pt x="280" y="11"/>
                    <a:pt x="282" y="9"/>
                  </a:cubicBezTo>
                  <a:cubicBezTo>
                    <a:pt x="283" y="7"/>
                    <a:pt x="283" y="3"/>
                    <a:pt x="281" y="1"/>
                  </a:cubicBezTo>
                  <a:cubicBezTo>
                    <a:pt x="281" y="1"/>
                    <a:pt x="281" y="1"/>
                    <a:pt x="280" y="1"/>
                  </a:cubicBezTo>
                  <a:cubicBezTo>
                    <a:pt x="280" y="1"/>
                    <a:pt x="280" y="1"/>
                    <a:pt x="279" y="1"/>
                  </a:cubicBezTo>
                  <a:cubicBezTo>
                    <a:pt x="277" y="0"/>
                    <a:pt x="274" y="0"/>
                    <a:pt x="273" y="2"/>
                  </a:cubicBezTo>
                  <a:cubicBezTo>
                    <a:pt x="271" y="4"/>
                    <a:pt x="271" y="7"/>
                    <a:pt x="273" y="9"/>
                  </a:cubicBezTo>
                  <a:cubicBezTo>
                    <a:pt x="269" y="7"/>
                    <a:pt x="265" y="8"/>
                    <a:pt x="262" y="11"/>
                  </a:cubicBezTo>
                  <a:cubicBezTo>
                    <a:pt x="260" y="14"/>
                    <a:pt x="260" y="18"/>
                    <a:pt x="262" y="21"/>
                  </a:cubicBezTo>
                  <a:cubicBezTo>
                    <a:pt x="257" y="18"/>
                    <a:pt x="250" y="20"/>
                    <a:pt x="246" y="25"/>
                  </a:cubicBezTo>
                  <a:cubicBezTo>
                    <a:pt x="244" y="28"/>
                    <a:pt x="243" y="32"/>
                    <a:pt x="244" y="35"/>
                  </a:cubicBezTo>
                  <a:cubicBezTo>
                    <a:pt x="227" y="32"/>
                    <a:pt x="196" y="29"/>
                    <a:pt x="184" y="45"/>
                  </a:cubicBezTo>
                  <a:cubicBezTo>
                    <a:pt x="178" y="53"/>
                    <a:pt x="175" y="62"/>
                    <a:pt x="175" y="72"/>
                  </a:cubicBezTo>
                  <a:lnTo>
                    <a:pt x="0" y="306"/>
                  </a:lnTo>
                  <a:close/>
                  <a:moveTo>
                    <a:pt x="229" y="118"/>
                  </a:moveTo>
                  <a:cubicBezTo>
                    <a:pt x="232" y="120"/>
                    <a:pt x="232" y="125"/>
                    <a:pt x="230" y="128"/>
                  </a:cubicBezTo>
                  <a:cubicBezTo>
                    <a:pt x="228" y="131"/>
                    <a:pt x="224" y="131"/>
                    <a:pt x="221" y="129"/>
                  </a:cubicBezTo>
                  <a:cubicBezTo>
                    <a:pt x="218" y="127"/>
                    <a:pt x="217" y="122"/>
                    <a:pt x="219" y="119"/>
                  </a:cubicBezTo>
                  <a:cubicBezTo>
                    <a:pt x="222" y="117"/>
                    <a:pt x="226" y="116"/>
                    <a:pt x="229" y="118"/>
                  </a:cubicBezTo>
                  <a:close/>
                  <a:moveTo>
                    <a:pt x="213" y="107"/>
                  </a:moveTo>
                  <a:cubicBezTo>
                    <a:pt x="216" y="109"/>
                    <a:pt x="217" y="113"/>
                    <a:pt x="215" y="116"/>
                  </a:cubicBezTo>
                  <a:cubicBezTo>
                    <a:pt x="212" y="119"/>
                    <a:pt x="208" y="120"/>
                    <a:pt x="205" y="117"/>
                  </a:cubicBezTo>
                  <a:cubicBezTo>
                    <a:pt x="202" y="115"/>
                    <a:pt x="202" y="111"/>
                    <a:pt x="204" y="108"/>
                  </a:cubicBezTo>
                  <a:cubicBezTo>
                    <a:pt x="206" y="105"/>
                    <a:pt x="210" y="104"/>
                    <a:pt x="213" y="107"/>
                  </a:cubicBezTo>
                  <a:close/>
                  <a:moveTo>
                    <a:pt x="198" y="95"/>
                  </a:moveTo>
                  <a:cubicBezTo>
                    <a:pt x="201" y="97"/>
                    <a:pt x="201" y="101"/>
                    <a:pt x="199" y="104"/>
                  </a:cubicBezTo>
                  <a:cubicBezTo>
                    <a:pt x="197" y="107"/>
                    <a:pt x="193" y="108"/>
                    <a:pt x="190" y="106"/>
                  </a:cubicBezTo>
                  <a:cubicBezTo>
                    <a:pt x="187" y="103"/>
                    <a:pt x="186" y="99"/>
                    <a:pt x="188" y="96"/>
                  </a:cubicBezTo>
                  <a:cubicBezTo>
                    <a:pt x="191" y="93"/>
                    <a:pt x="195" y="93"/>
                    <a:pt x="198" y="95"/>
                  </a:cubicBezTo>
                  <a:close/>
                  <a:moveTo>
                    <a:pt x="182" y="83"/>
                  </a:moveTo>
                  <a:cubicBezTo>
                    <a:pt x="185" y="85"/>
                    <a:pt x="186" y="90"/>
                    <a:pt x="184" y="93"/>
                  </a:cubicBezTo>
                  <a:cubicBezTo>
                    <a:pt x="181" y="96"/>
                    <a:pt x="177" y="96"/>
                    <a:pt x="174" y="94"/>
                  </a:cubicBezTo>
                  <a:cubicBezTo>
                    <a:pt x="171" y="92"/>
                    <a:pt x="171" y="88"/>
                    <a:pt x="173" y="85"/>
                  </a:cubicBezTo>
                  <a:cubicBezTo>
                    <a:pt x="175" y="82"/>
                    <a:pt x="179" y="81"/>
                    <a:pt x="182" y="83"/>
                  </a:cubicBezTo>
                  <a:close/>
                </a:path>
              </a:pathLst>
            </a:custGeom>
            <a:solidFill>
              <a:srgbClr val="3B97D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8" name="Freeform 609"/>
            <p:cNvSpPr>
              <a:spLocks noEditPoints="1"/>
            </p:cNvSpPr>
            <p:nvPr/>
          </p:nvSpPr>
          <p:spPr bwMode="auto">
            <a:xfrm>
              <a:off x="9458636" y="1956735"/>
              <a:ext cx="208553" cy="252402"/>
            </a:xfrm>
            <a:custGeom>
              <a:avLst/>
              <a:gdLst>
                <a:gd name="T0" fmla="*/ 102 w 104"/>
                <a:gd name="T1" fmla="*/ 1 h 126"/>
                <a:gd name="T2" fmla="*/ 98 w 104"/>
                <a:gd name="T3" fmla="*/ 1 h 126"/>
                <a:gd name="T4" fmla="*/ 98 w 104"/>
                <a:gd name="T5" fmla="*/ 5 h 126"/>
                <a:gd name="T6" fmla="*/ 91 w 104"/>
                <a:gd name="T7" fmla="*/ 7 h 126"/>
                <a:gd name="T8" fmla="*/ 91 w 104"/>
                <a:gd name="T9" fmla="*/ 13 h 126"/>
                <a:gd name="T10" fmla="*/ 81 w 104"/>
                <a:gd name="T11" fmla="*/ 15 h 126"/>
                <a:gd name="T12" fmla="*/ 80 w 104"/>
                <a:gd name="T13" fmla="*/ 21 h 126"/>
                <a:gd name="T14" fmla="*/ 44 w 104"/>
                <a:gd name="T15" fmla="*/ 27 h 126"/>
                <a:gd name="T16" fmla="*/ 38 w 104"/>
                <a:gd name="T17" fmla="*/ 44 h 126"/>
                <a:gd name="T18" fmla="*/ 0 w 104"/>
                <a:gd name="T19" fmla="*/ 95 h 126"/>
                <a:gd name="T20" fmla="*/ 40 w 104"/>
                <a:gd name="T21" fmla="*/ 126 h 126"/>
                <a:gd name="T22" fmla="*/ 79 w 104"/>
                <a:gd name="T23" fmla="*/ 74 h 126"/>
                <a:gd name="T24" fmla="*/ 93 w 104"/>
                <a:gd name="T25" fmla="*/ 64 h 126"/>
                <a:gd name="T26" fmla="*/ 89 w 104"/>
                <a:gd name="T27" fmla="*/ 28 h 126"/>
                <a:gd name="T28" fmla="*/ 94 w 104"/>
                <a:gd name="T29" fmla="*/ 25 h 126"/>
                <a:gd name="T30" fmla="*/ 94 w 104"/>
                <a:gd name="T31" fmla="*/ 15 h 126"/>
                <a:gd name="T32" fmla="*/ 99 w 104"/>
                <a:gd name="T33" fmla="*/ 13 h 126"/>
                <a:gd name="T34" fmla="*/ 99 w 104"/>
                <a:gd name="T35" fmla="*/ 7 h 126"/>
                <a:gd name="T36" fmla="*/ 103 w 104"/>
                <a:gd name="T37" fmla="*/ 5 h 126"/>
                <a:gd name="T38" fmla="*/ 102 w 104"/>
                <a:gd name="T39" fmla="*/ 1 h 126"/>
                <a:gd name="T40" fmla="*/ 38 w 104"/>
                <a:gd name="T41" fmla="*/ 57 h 126"/>
                <a:gd name="T42" fmla="*/ 37 w 104"/>
                <a:gd name="T43" fmla="*/ 51 h 126"/>
                <a:gd name="T44" fmla="*/ 43 w 104"/>
                <a:gd name="T45" fmla="*/ 51 h 126"/>
                <a:gd name="T46" fmla="*/ 43 w 104"/>
                <a:gd name="T47" fmla="*/ 56 h 126"/>
                <a:gd name="T48" fmla="*/ 38 w 104"/>
                <a:gd name="T49" fmla="*/ 57 h 126"/>
                <a:gd name="T50" fmla="*/ 47 w 104"/>
                <a:gd name="T51" fmla="*/ 64 h 126"/>
                <a:gd name="T52" fmla="*/ 46 w 104"/>
                <a:gd name="T53" fmla="*/ 59 h 126"/>
                <a:gd name="T54" fmla="*/ 52 w 104"/>
                <a:gd name="T55" fmla="*/ 58 h 126"/>
                <a:gd name="T56" fmla="*/ 53 w 104"/>
                <a:gd name="T57" fmla="*/ 63 h 126"/>
                <a:gd name="T58" fmla="*/ 47 w 104"/>
                <a:gd name="T59" fmla="*/ 64 h 126"/>
                <a:gd name="T60" fmla="*/ 56 w 104"/>
                <a:gd name="T61" fmla="*/ 71 h 126"/>
                <a:gd name="T62" fmla="*/ 56 w 104"/>
                <a:gd name="T63" fmla="*/ 66 h 126"/>
                <a:gd name="T64" fmla="*/ 61 w 104"/>
                <a:gd name="T65" fmla="*/ 65 h 126"/>
                <a:gd name="T66" fmla="*/ 62 w 104"/>
                <a:gd name="T67" fmla="*/ 71 h 126"/>
                <a:gd name="T68" fmla="*/ 56 w 104"/>
                <a:gd name="T69" fmla="*/ 71 h 126"/>
                <a:gd name="T70" fmla="*/ 72 w 104"/>
                <a:gd name="T71" fmla="*/ 78 h 126"/>
                <a:gd name="T72" fmla="*/ 66 w 104"/>
                <a:gd name="T73" fmla="*/ 78 h 126"/>
                <a:gd name="T74" fmla="*/ 65 w 104"/>
                <a:gd name="T75" fmla="*/ 73 h 126"/>
                <a:gd name="T76" fmla="*/ 71 w 104"/>
                <a:gd name="T77" fmla="*/ 72 h 126"/>
                <a:gd name="T78" fmla="*/ 72 w 104"/>
                <a:gd name="T79" fmla="*/ 7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26">
                  <a:moveTo>
                    <a:pt x="102" y="1"/>
                  </a:moveTo>
                  <a:cubicBezTo>
                    <a:pt x="101" y="0"/>
                    <a:pt x="99" y="0"/>
                    <a:pt x="98" y="1"/>
                  </a:cubicBezTo>
                  <a:cubicBezTo>
                    <a:pt x="97" y="3"/>
                    <a:pt x="97" y="4"/>
                    <a:pt x="98" y="5"/>
                  </a:cubicBezTo>
                  <a:cubicBezTo>
                    <a:pt x="95" y="4"/>
                    <a:pt x="93" y="5"/>
                    <a:pt x="91" y="7"/>
                  </a:cubicBezTo>
                  <a:cubicBezTo>
                    <a:pt x="90" y="9"/>
                    <a:pt x="90" y="11"/>
                    <a:pt x="91" y="13"/>
                  </a:cubicBezTo>
                  <a:cubicBezTo>
                    <a:pt x="88" y="11"/>
                    <a:pt x="84" y="12"/>
                    <a:pt x="81" y="15"/>
                  </a:cubicBezTo>
                  <a:cubicBezTo>
                    <a:pt x="80" y="17"/>
                    <a:pt x="80" y="19"/>
                    <a:pt x="80" y="21"/>
                  </a:cubicBezTo>
                  <a:cubicBezTo>
                    <a:pt x="70" y="20"/>
                    <a:pt x="51" y="18"/>
                    <a:pt x="44" y="27"/>
                  </a:cubicBezTo>
                  <a:cubicBezTo>
                    <a:pt x="40" y="32"/>
                    <a:pt x="38" y="38"/>
                    <a:pt x="38" y="44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79" y="74"/>
                    <a:pt x="79" y="74"/>
                    <a:pt x="79" y="74"/>
                  </a:cubicBezTo>
                  <a:cubicBezTo>
                    <a:pt x="85" y="73"/>
                    <a:pt x="90" y="69"/>
                    <a:pt x="93" y="64"/>
                  </a:cubicBezTo>
                  <a:cubicBezTo>
                    <a:pt x="100" y="55"/>
                    <a:pt x="93" y="37"/>
                    <a:pt x="89" y="28"/>
                  </a:cubicBezTo>
                  <a:cubicBezTo>
                    <a:pt x="91" y="28"/>
                    <a:pt x="93" y="27"/>
                    <a:pt x="94" y="25"/>
                  </a:cubicBezTo>
                  <a:cubicBezTo>
                    <a:pt x="97" y="22"/>
                    <a:pt x="96" y="18"/>
                    <a:pt x="94" y="15"/>
                  </a:cubicBezTo>
                  <a:cubicBezTo>
                    <a:pt x="96" y="15"/>
                    <a:pt x="98" y="15"/>
                    <a:pt x="99" y="13"/>
                  </a:cubicBezTo>
                  <a:cubicBezTo>
                    <a:pt x="101" y="11"/>
                    <a:pt x="101" y="8"/>
                    <a:pt x="99" y="7"/>
                  </a:cubicBezTo>
                  <a:cubicBezTo>
                    <a:pt x="100" y="7"/>
                    <a:pt x="102" y="7"/>
                    <a:pt x="103" y="5"/>
                  </a:cubicBezTo>
                  <a:cubicBezTo>
                    <a:pt x="104" y="4"/>
                    <a:pt x="104" y="2"/>
                    <a:pt x="102" y="1"/>
                  </a:cubicBezTo>
                  <a:close/>
                  <a:moveTo>
                    <a:pt x="38" y="57"/>
                  </a:moveTo>
                  <a:cubicBezTo>
                    <a:pt x="36" y="56"/>
                    <a:pt x="35" y="53"/>
                    <a:pt x="37" y="51"/>
                  </a:cubicBezTo>
                  <a:cubicBezTo>
                    <a:pt x="38" y="50"/>
                    <a:pt x="41" y="49"/>
                    <a:pt x="43" y="51"/>
                  </a:cubicBezTo>
                  <a:cubicBezTo>
                    <a:pt x="44" y="52"/>
                    <a:pt x="45" y="55"/>
                    <a:pt x="43" y="56"/>
                  </a:cubicBezTo>
                  <a:cubicBezTo>
                    <a:pt x="42" y="58"/>
                    <a:pt x="39" y="59"/>
                    <a:pt x="38" y="57"/>
                  </a:cubicBezTo>
                  <a:close/>
                  <a:moveTo>
                    <a:pt x="47" y="64"/>
                  </a:moveTo>
                  <a:cubicBezTo>
                    <a:pt x="45" y="63"/>
                    <a:pt x="45" y="60"/>
                    <a:pt x="46" y="59"/>
                  </a:cubicBezTo>
                  <a:cubicBezTo>
                    <a:pt x="48" y="57"/>
                    <a:pt x="50" y="56"/>
                    <a:pt x="52" y="58"/>
                  </a:cubicBezTo>
                  <a:cubicBezTo>
                    <a:pt x="54" y="59"/>
                    <a:pt x="54" y="62"/>
                    <a:pt x="53" y="63"/>
                  </a:cubicBezTo>
                  <a:cubicBezTo>
                    <a:pt x="51" y="65"/>
                    <a:pt x="49" y="66"/>
                    <a:pt x="47" y="64"/>
                  </a:cubicBezTo>
                  <a:close/>
                  <a:moveTo>
                    <a:pt x="56" y="71"/>
                  </a:moveTo>
                  <a:cubicBezTo>
                    <a:pt x="55" y="70"/>
                    <a:pt x="54" y="67"/>
                    <a:pt x="56" y="66"/>
                  </a:cubicBezTo>
                  <a:cubicBezTo>
                    <a:pt x="57" y="64"/>
                    <a:pt x="60" y="63"/>
                    <a:pt x="61" y="65"/>
                  </a:cubicBezTo>
                  <a:cubicBezTo>
                    <a:pt x="63" y="66"/>
                    <a:pt x="64" y="69"/>
                    <a:pt x="62" y="71"/>
                  </a:cubicBezTo>
                  <a:cubicBezTo>
                    <a:pt x="61" y="72"/>
                    <a:pt x="58" y="73"/>
                    <a:pt x="56" y="71"/>
                  </a:cubicBezTo>
                  <a:close/>
                  <a:moveTo>
                    <a:pt x="72" y="78"/>
                  </a:moveTo>
                  <a:cubicBezTo>
                    <a:pt x="70" y="79"/>
                    <a:pt x="68" y="80"/>
                    <a:pt x="66" y="78"/>
                  </a:cubicBezTo>
                  <a:cubicBezTo>
                    <a:pt x="64" y="77"/>
                    <a:pt x="64" y="75"/>
                    <a:pt x="65" y="73"/>
                  </a:cubicBezTo>
                  <a:cubicBezTo>
                    <a:pt x="66" y="71"/>
                    <a:pt x="69" y="71"/>
                    <a:pt x="71" y="72"/>
                  </a:cubicBezTo>
                  <a:cubicBezTo>
                    <a:pt x="73" y="73"/>
                    <a:pt x="73" y="76"/>
                    <a:pt x="72" y="78"/>
                  </a:cubicBezTo>
                  <a:close/>
                </a:path>
              </a:pathLst>
            </a:custGeom>
            <a:solidFill>
              <a:srgbClr val="9CBE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9" name="Freeform 610"/>
            <p:cNvSpPr>
              <a:spLocks noEditPoints="1"/>
            </p:cNvSpPr>
            <p:nvPr/>
          </p:nvSpPr>
          <p:spPr bwMode="auto">
            <a:xfrm>
              <a:off x="8118553" y="352487"/>
              <a:ext cx="827792" cy="1767882"/>
            </a:xfrm>
            <a:custGeom>
              <a:avLst/>
              <a:gdLst>
                <a:gd name="T0" fmla="*/ 331 w 413"/>
                <a:gd name="T1" fmla="*/ 699 h 884"/>
                <a:gd name="T2" fmla="*/ 265 w 413"/>
                <a:gd name="T3" fmla="*/ 560 h 884"/>
                <a:gd name="T4" fmla="*/ 276 w 413"/>
                <a:gd name="T5" fmla="*/ 547 h 884"/>
                <a:gd name="T6" fmla="*/ 262 w 413"/>
                <a:gd name="T7" fmla="*/ 540 h 884"/>
                <a:gd name="T8" fmla="*/ 224 w 413"/>
                <a:gd name="T9" fmla="*/ 127 h 884"/>
                <a:gd name="T10" fmla="*/ 227 w 413"/>
                <a:gd name="T11" fmla="*/ 92 h 884"/>
                <a:gd name="T12" fmla="*/ 228 w 413"/>
                <a:gd name="T13" fmla="*/ 84 h 884"/>
                <a:gd name="T14" fmla="*/ 217 w 413"/>
                <a:gd name="T15" fmla="*/ 77 h 884"/>
                <a:gd name="T16" fmla="*/ 212 w 413"/>
                <a:gd name="T17" fmla="*/ 69 h 884"/>
                <a:gd name="T18" fmla="*/ 210 w 413"/>
                <a:gd name="T19" fmla="*/ 37 h 884"/>
                <a:gd name="T20" fmla="*/ 208 w 413"/>
                <a:gd name="T21" fmla="*/ 0 h 884"/>
                <a:gd name="T22" fmla="*/ 206 w 413"/>
                <a:gd name="T23" fmla="*/ 0 h 884"/>
                <a:gd name="T24" fmla="*/ 205 w 413"/>
                <a:gd name="T25" fmla="*/ 35 h 884"/>
                <a:gd name="T26" fmla="*/ 203 w 413"/>
                <a:gd name="T27" fmla="*/ 69 h 884"/>
                <a:gd name="T28" fmla="*/ 195 w 413"/>
                <a:gd name="T29" fmla="*/ 74 h 884"/>
                <a:gd name="T30" fmla="*/ 193 w 413"/>
                <a:gd name="T31" fmla="*/ 77 h 884"/>
                <a:gd name="T32" fmla="*/ 185 w 413"/>
                <a:gd name="T33" fmla="*/ 89 h 884"/>
                <a:gd name="T34" fmla="*/ 180 w 413"/>
                <a:gd name="T35" fmla="*/ 99 h 884"/>
                <a:gd name="T36" fmla="*/ 189 w 413"/>
                <a:gd name="T37" fmla="*/ 127 h 884"/>
                <a:gd name="T38" fmla="*/ 145 w 413"/>
                <a:gd name="T39" fmla="*/ 540 h 884"/>
                <a:gd name="T40" fmla="*/ 145 w 413"/>
                <a:gd name="T41" fmla="*/ 560 h 884"/>
                <a:gd name="T42" fmla="*/ 100 w 413"/>
                <a:gd name="T43" fmla="*/ 699 h 884"/>
                <a:gd name="T44" fmla="*/ 81 w 413"/>
                <a:gd name="T45" fmla="*/ 739 h 884"/>
                <a:gd name="T46" fmla="*/ 83 w 413"/>
                <a:gd name="T47" fmla="*/ 884 h 884"/>
                <a:gd name="T48" fmla="*/ 206 w 413"/>
                <a:gd name="T49" fmla="*/ 775 h 884"/>
                <a:gd name="T50" fmla="*/ 207 w 413"/>
                <a:gd name="T51" fmla="*/ 775 h 884"/>
                <a:gd name="T52" fmla="*/ 332 w 413"/>
                <a:gd name="T53" fmla="*/ 884 h 884"/>
                <a:gd name="T54" fmla="*/ 331 w 413"/>
                <a:gd name="T55" fmla="*/ 738 h 884"/>
                <a:gd name="T56" fmla="*/ 206 w 413"/>
                <a:gd name="T57" fmla="*/ 700 h 884"/>
                <a:gd name="T58" fmla="*/ 182 w 413"/>
                <a:gd name="T59" fmla="*/ 604 h 884"/>
                <a:gd name="T60" fmla="*/ 207 w 413"/>
                <a:gd name="T61" fmla="*/ 604 h 884"/>
                <a:gd name="T62" fmla="*/ 253 w 413"/>
                <a:gd name="T63" fmla="*/ 70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3" h="884">
                  <a:moveTo>
                    <a:pt x="331" y="738"/>
                  </a:moveTo>
                  <a:cubicBezTo>
                    <a:pt x="331" y="699"/>
                    <a:pt x="331" y="699"/>
                    <a:pt x="331" y="699"/>
                  </a:cubicBezTo>
                  <a:cubicBezTo>
                    <a:pt x="312" y="699"/>
                    <a:pt x="312" y="699"/>
                    <a:pt x="312" y="699"/>
                  </a:cubicBezTo>
                  <a:cubicBezTo>
                    <a:pt x="292" y="653"/>
                    <a:pt x="273" y="604"/>
                    <a:pt x="265" y="560"/>
                  </a:cubicBezTo>
                  <a:cubicBezTo>
                    <a:pt x="268" y="560"/>
                    <a:pt x="268" y="560"/>
                    <a:pt x="268" y="560"/>
                  </a:cubicBezTo>
                  <a:cubicBezTo>
                    <a:pt x="273" y="560"/>
                    <a:pt x="276" y="547"/>
                    <a:pt x="276" y="547"/>
                  </a:cubicBezTo>
                  <a:cubicBezTo>
                    <a:pt x="276" y="543"/>
                    <a:pt x="273" y="540"/>
                    <a:pt x="268" y="540"/>
                  </a:cubicBezTo>
                  <a:cubicBezTo>
                    <a:pt x="262" y="540"/>
                    <a:pt x="262" y="540"/>
                    <a:pt x="262" y="540"/>
                  </a:cubicBezTo>
                  <a:cubicBezTo>
                    <a:pt x="253" y="488"/>
                    <a:pt x="222" y="282"/>
                    <a:pt x="223" y="127"/>
                  </a:cubicBezTo>
                  <a:cubicBezTo>
                    <a:pt x="224" y="127"/>
                    <a:pt x="224" y="127"/>
                    <a:pt x="224" y="127"/>
                  </a:cubicBezTo>
                  <a:cubicBezTo>
                    <a:pt x="229" y="127"/>
                    <a:pt x="232" y="99"/>
                    <a:pt x="232" y="99"/>
                  </a:cubicBezTo>
                  <a:cubicBezTo>
                    <a:pt x="232" y="96"/>
                    <a:pt x="230" y="93"/>
                    <a:pt x="227" y="92"/>
                  </a:cubicBezTo>
                  <a:cubicBezTo>
                    <a:pt x="228" y="91"/>
                    <a:pt x="228" y="90"/>
                    <a:pt x="228" y="89"/>
                  </a:cubicBezTo>
                  <a:cubicBezTo>
                    <a:pt x="228" y="84"/>
                    <a:pt x="228" y="84"/>
                    <a:pt x="228" y="84"/>
                  </a:cubicBezTo>
                  <a:cubicBezTo>
                    <a:pt x="228" y="80"/>
                    <a:pt x="224" y="77"/>
                    <a:pt x="220" y="77"/>
                  </a:cubicBezTo>
                  <a:cubicBezTo>
                    <a:pt x="217" y="77"/>
                    <a:pt x="217" y="77"/>
                    <a:pt x="217" y="77"/>
                  </a:cubicBezTo>
                  <a:cubicBezTo>
                    <a:pt x="218" y="76"/>
                    <a:pt x="218" y="75"/>
                    <a:pt x="218" y="74"/>
                  </a:cubicBezTo>
                  <a:cubicBezTo>
                    <a:pt x="218" y="72"/>
                    <a:pt x="216" y="69"/>
                    <a:pt x="212" y="69"/>
                  </a:cubicBezTo>
                  <a:cubicBezTo>
                    <a:pt x="210" y="69"/>
                    <a:pt x="210" y="69"/>
                    <a:pt x="210" y="69"/>
                  </a:cubicBezTo>
                  <a:cubicBezTo>
                    <a:pt x="210" y="37"/>
                    <a:pt x="210" y="37"/>
                    <a:pt x="210" y="37"/>
                  </a:cubicBezTo>
                  <a:cubicBezTo>
                    <a:pt x="210" y="36"/>
                    <a:pt x="209" y="35"/>
                    <a:pt x="208" y="35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05" y="35"/>
                    <a:pt x="205" y="35"/>
                    <a:pt x="205" y="35"/>
                  </a:cubicBezTo>
                  <a:cubicBezTo>
                    <a:pt x="204" y="35"/>
                    <a:pt x="203" y="36"/>
                    <a:pt x="203" y="37"/>
                  </a:cubicBezTo>
                  <a:cubicBezTo>
                    <a:pt x="203" y="69"/>
                    <a:pt x="203" y="69"/>
                    <a:pt x="203" y="6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197" y="69"/>
                    <a:pt x="195" y="72"/>
                    <a:pt x="195" y="74"/>
                  </a:cubicBezTo>
                  <a:cubicBezTo>
                    <a:pt x="195" y="75"/>
                    <a:pt x="195" y="76"/>
                    <a:pt x="195" y="77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189" y="77"/>
                    <a:pt x="185" y="80"/>
                    <a:pt x="185" y="84"/>
                  </a:cubicBezTo>
                  <a:cubicBezTo>
                    <a:pt x="185" y="89"/>
                    <a:pt x="185" y="89"/>
                    <a:pt x="185" y="89"/>
                  </a:cubicBezTo>
                  <a:cubicBezTo>
                    <a:pt x="185" y="90"/>
                    <a:pt x="185" y="91"/>
                    <a:pt x="186" y="92"/>
                  </a:cubicBezTo>
                  <a:cubicBezTo>
                    <a:pt x="183" y="93"/>
                    <a:pt x="180" y="96"/>
                    <a:pt x="180" y="99"/>
                  </a:cubicBezTo>
                  <a:cubicBezTo>
                    <a:pt x="180" y="99"/>
                    <a:pt x="184" y="127"/>
                    <a:pt x="188" y="127"/>
                  </a:cubicBezTo>
                  <a:cubicBezTo>
                    <a:pt x="189" y="127"/>
                    <a:pt x="189" y="127"/>
                    <a:pt x="189" y="127"/>
                  </a:cubicBezTo>
                  <a:cubicBezTo>
                    <a:pt x="191" y="282"/>
                    <a:pt x="159" y="488"/>
                    <a:pt x="151" y="540"/>
                  </a:cubicBezTo>
                  <a:cubicBezTo>
                    <a:pt x="145" y="540"/>
                    <a:pt x="145" y="540"/>
                    <a:pt x="145" y="540"/>
                  </a:cubicBezTo>
                  <a:cubicBezTo>
                    <a:pt x="141" y="540"/>
                    <a:pt x="137" y="543"/>
                    <a:pt x="137" y="547"/>
                  </a:cubicBezTo>
                  <a:cubicBezTo>
                    <a:pt x="137" y="547"/>
                    <a:pt x="141" y="560"/>
                    <a:pt x="145" y="560"/>
                  </a:cubicBezTo>
                  <a:cubicBezTo>
                    <a:pt x="148" y="560"/>
                    <a:pt x="148" y="560"/>
                    <a:pt x="148" y="560"/>
                  </a:cubicBezTo>
                  <a:cubicBezTo>
                    <a:pt x="139" y="604"/>
                    <a:pt x="121" y="653"/>
                    <a:pt x="100" y="699"/>
                  </a:cubicBezTo>
                  <a:cubicBezTo>
                    <a:pt x="81" y="699"/>
                    <a:pt x="81" y="699"/>
                    <a:pt x="81" y="699"/>
                  </a:cubicBezTo>
                  <a:cubicBezTo>
                    <a:pt x="81" y="739"/>
                    <a:pt x="81" y="739"/>
                    <a:pt x="81" y="739"/>
                  </a:cubicBezTo>
                  <a:cubicBezTo>
                    <a:pt x="42" y="820"/>
                    <a:pt x="0" y="884"/>
                    <a:pt x="0" y="884"/>
                  </a:cubicBezTo>
                  <a:cubicBezTo>
                    <a:pt x="83" y="884"/>
                    <a:pt x="83" y="884"/>
                    <a:pt x="83" y="884"/>
                  </a:cubicBezTo>
                  <a:cubicBezTo>
                    <a:pt x="87" y="884"/>
                    <a:pt x="87" y="884"/>
                    <a:pt x="87" y="884"/>
                  </a:cubicBezTo>
                  <a:cubicBezTo>
                    <a:pt x="88" y="823"/>
                    <a:pt x="141" y="775"/>
                    <a:pt x="206" y="775"/>
                  </a:cubicBezTo>
                  <a:cubicBezTo>
                    <a:pt x="206" y="775"/>
                    <a:pt x="206" y="775"/>
                    <a:pt x="206" y="775"/>
                  </a:cubicBezTo>
                  <a:cubicBezTo>
                    <a:pt x="206" y="775"/>
                    <a:pt x="206" y="775"/>
                    <a:pt x="207" y="775"/>
                  </a:cubicBezTo>
                  <a:cubicBezTo>
                    <a:pt x="272" y="775"/>
                    <a:pt x="325" y="823"/>
                    <a:pt x="326" y="884"/>
                  </a:cubicBezTo>
                  <a:cubicBezTo>
                    <a:pt x="332" y="884"/>
                    <a:pt x="332" y="884"/>
                    <a:pt x="332" y="884"/>
                  </a:cubicBezTo>
                  <a:cubicBezTo>
                    <a:pt x="413" y="884"/>
                    <a:pt x="413" y="884"/>
                    <a:pt x="413" y="884"/>
                  </a:cubicBezTo>
                  <a:cubicBezTo>
                    <a:pt x="413" y="884"/>
                    <a:pt x="371" y="819"/>
                    <a:pt x="331" y="738"/>
                  </a:cubicBezTo>
                  <a:close/>
                  <a:moveTo>
                    <a:pt x="207" y="700"/>
                  </a:moveTo>
                  <a:cubicBezTo>
                    <a:pt x="206" y="700"/>
                    <a:pt x="206" y="700"/>
                    <a:pt x="206" y="700"/>
                  </a:cubicBezTo>
                  <a:cubicBezTo>
                    <a:pt x="160" y="700"/>
                    <a:pt x="160" y="700"/>
                    <a:pt x="160" y="700"/>
                  </a:cubicBezTo>
                  <a:cubicBezTo>
                    <a:pt x="160" y="700"/>
                    <a:pt x="180" y="624"/>
                    <a:pt x="182" y="604"/>
                  </a:cubicBezTo>
                  <a:cubicBezTo>
                    <a:pt x="206" y="604"/>
                    <a:pt x="206" y="604"/>
                    <a:pt x="206" y="604"/>
                  </a:cubicBezTo>
                  <a:cubicBezTo>
                    <a:pt x="207" y="604"/>
                    <a:pt x="207" y="604"/>
                    <a:pt x="207" y="604"/>
                  </a:cubicBezTo>
                  <a:cubicBezTo>
                    <a:pt x="231" y="604"/>
                    <a:pt x="231" y="604"/>
                    <a:pt x="231" y="604"/>
                  </a:cubicBezTo>
                  <a:cubicBezTo>
                    <a:pt x="231" y="604"/>
                    <a:pt x="245" y="680"/>
                    <a:pt x="253" y="700"/>
                  </a:cubicBezTo>
                  <a:lnTo>
                    <a:pt x="207" y="700"/>
                  </a:lnTo>
                  <a:close/>
                </a:path>
              </a:pathLst>
            </a:custGeom>
            <a:solidFill>
              <a:srgbClr val="25B8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10" name="Freeform 611"/>
            <p:cNvSpPr>
              <a:spLocks noEditPoints="1"/>
            </p:cNvSpPr>
            <p:nvPr/>
          </p:nvSpPr>
          <p:spPr bwMode="auto">
            <a:xfrm>
              <a:off x="10100335" y="2482929"/>
              <a:ext cx="1083403" cy="698383"/>
            </a:xfrm>
            <a:custGeom>
              <a:avLst/>
              <a:gdLst>
                <a:gd name="T0" fmla="*/ 469 w 540"/>
                <a:gd name="T1" fmla="*/ 14 h 349"/>
                <a:gd name="T2" fmla="*/ 321 w 540"/>
                <a:gd name="T3" fmla="*/ 39 h 349"/>
                <a:gd name="T4" fmla="*/ 240 w 540"/>
                <a:gd name="T5" fmla="*/ 69 h 349"/>
                <a:gd name="T6" fmla="*/ 167 w 540"/>
                <a:gd name="T7" fmla="*/ 96 h 349"/>
                <a:gd name="T8" fmla="*/ 65 w 540"/>
                <a:gd name="T9" fmla="*/ 129 h 349"/>
                <a:gd name="T10" fmla="*/ 70 w 540"/>
                <a:gd name="T11" fmla="*/ 343 h 349"/>
                <a:gd name="T12" fmla="*/ 166 w 540"/>
                <a:gd name="T13" fmla="*/ 305 h 349"/>
                <a:gd name="T14" fmla="*/ 230 w 540"/>
                <a:gd name="T15" fmla="*/ 285 h 349"/>
                <a:gd name="T16" fmla="*/ 297 w 540"/>
                <a:gd name="T17" fmla="*/ 257 h 349"/>
                <a:gd name="T18" fmla="*/ 381 w 540"/>
                <a:gd name="T19" fmla="*/ 233 h 349"/>
                <a:gd name="T20" fmla="*/ 420 w 540"/>
                <a:gd name="T21" fmla="*/ 181 h 349"/>
                <a:gd name="T22" fmla="*/ 410 w 540"/>
                <a:gd name="T23" fmla="*/ 177 h 349"/>
                <a:gd name="T24" fmla="*/ 285 w 540"/>
                <a:gd name="T25" fmla="*/ 239 h 349"/>
                <a:gd name="T26" fmla="*/ 221 w 540"/>
                <a:gd name="T27" fmla="*/ 263 h 349"/>
                <a:gd name="T28" fmla="*/ 159 w 540"/>
                <a:gd name="T29" fmla="*/ 286 h 349"/>
                <a:gd name="T30" fmla="*/ 116 w 540"/>
                <a:gd name="T31" fmla="*/ 139 h 349"/>
                <a:gd name="T32" fmla="*/ 179 w 540"/>
                <a:gd name="T33" fmla="*/ 118 h 349"/>
                <a:gd name="T34" fmla="*/ 242 w 540"/>
                <a:gd name="T35" fmla="*/ 93 h 349"/>
                <a:gd name="T36" fmla="*/ 304 w 540"/>
                <a:gd name="T37" fmla="*/ 72 h 349"/>
                <a:gd name="T38" fmla="*/ 311 w 540"/>
                <a:gd name="T39" fmla="*/ 89 h 349"/>
                <a:gd name="T40" fmla="*/ 328 w 540"/>
                <a:gd name="T41" fmla="*/ 117 h 349"/>
                <a:gd name="T42" fmla="*/ 387 w 540"/>
                <a:gd name="T43" fmla="*/ 106 h 349"/>
                <a:gd name="T44" fmla="*/ 339 w 540"/>
                <a:gd name="T45" fmla="*/ 173 h 349"/>
                <a:gd name="T46" fmla="*/ 341 w 540"/>
                <a:gd name="T47" fmla="*/ 195 h 349"/>
                <a:gd name="T48" fmla="*/ 404 w 540"/>
                <a:gd name="T49" fmla="*/ 172 h 349"/>
                <a:gd name="T50" fmla="*/ 239 w 540"/>
                <a:gd name="T51" fmla="*/ 218 h 349"/>
                <a:gd name="T52" fmla="*/ 179 w 540"/>
                <a:gd name="T53" fmla="*/ 239 h 349"/>
                <a:gd name="T54" fmla="*/ 185 w 540"/>
                <a:gd name="T55" fmla="*/ 155 h 349"/>
                <a:gd name="T56" fmla="*/ 218 w 540"/>
                <a:gd name="T57" fmla="*/ 143 h 349"/>
                <a:gd name="T58" fmla="*/ 221 w 540"/>
                <a:gd name="T59" fmla="*/ 164 h 349"/>
                <a:gd name="T60" fmla="*/ 224 w 540"/>
                <a:gd name="T61" fmla="*/ 173 h 349"/>
                <a:gd name="T62" fmla="*/ 234 w 540"/>
                <a:gd name="T63" fmla="*/ 191 h 349"/>
                <a:gd name="T64" fmla="*/ 158 w 540"/>
                <a:gd name="T65" fmla="*/ 187 h 349"/>
                <a:gd name="T66" fmla="*/ 164 w 540"/>
                <a:gd name="T67" fmla="*/ 203 h 349"/>
                <a:gd name="T68" fmla="*/ 172 w 540"/>
                <a:gd name="T69" fmla="*/ 215 h 349"/>
                <a:gd name="T70" fmla="*/ 326 w 540"/>
                <a:gd name="T71" fmla="*/ 150 h 349"/>
                <a:gd name="T72" fmla="*/ 124 w 540"/>
                <a:gd name="T73" fmla="*/ 182 h 349"/>
                <a:gd name="T74" fmla="*/ 134 w 540"/>
                <a:gd name="T75" fmla="*/ 207 h 349"/>
                <a:gd name="T76" fmla="*/ 141 w 540"/>
                <a:gd name="T77" fmla="*/ 229 h 349"/>
                <a:gd name="T78" fmla="*/ 152 w 540"/>
                <a:gd name="T79" fmla="*/ 249 h 349"/>
                <a:gd name="T80" fmla="*/ 423 w 540"/>
                <a:gd name="T81" fmla="*/ 136 h 349"/>
                <a:gd name="T82" fmla="*/ 396 w 540"/>
                <a:gd name="T83" fmla="*/ 132 h 349"/>
                <a:gd name="T84" fmla="*/ 352 w 540"/>
                <a:gd name="T85" fmla="*/ 123 h 349"/>
                <a:gd name="T86" fmla="*/ 375 w 540"/>
                <a:gd name="T87" fmla="*/ 85 h 349"/>
                <a:gd name="T88" fmla="*/ 335 w 540"/>
                <a:gd name="T89" fmla="*/ 73 h 349"/>
                <a:gd name="T90" fmla="*/ 360 w 540"/>
                <a:gd name="T91" fmla="*/ 42 h 349"/>
                <a:gd name="T92" fmla="*/ 299 w 540"/>
                <a:gd name="T93" fmla="*/ 67 h 349"/>
                <a:gd name="T94" fmla="*/ 235 w 540"/>
                <a:gd name="T95" fmla="*/ 92 h 349"/>
                <a:gd name="T96" fmla="*/ 142 w 540"/>
                <a:gd name="T97" fmla="*/ 126 h 349"/>
                <a:gd name="T98" fmla="*/ 75 w 540"/>
                <a:gd name="T99" fmla="*/ 147 h 349"/>
                <a:gd name="T100" fmla="*/ 47 w 540"/>
                <a:gd name="T101" fmla="*/ 157 h 349"/>
                <a:gd name="T102" fmla="*/ 54 w 540"/>
                <a:gd name="T103" fmla="*/ 175 h 349"/>
                <a:gd name="T104" fmla="*/ 60 w 540"/>
                <a:gd name="T105" fmla="*/ 198 h 349"/>
                <a:gd name="T106" fmla="*/ 68 w 540"/>
                <a:gd name="T107" fmla="*/ 220 h 349"/>
                <a:gd name="T108" fmla="*/ 75 w 540"/>
                <a:gd name="T109" fmla="*/ 242 h 349"/>
                <a:gd name="T110" fmla="*/ 82 w 540"/>
                <a:gd name="T111" fmla="*/ 268 h 349"/>
                <a:gd name="T112" fmla="*/ 62 w 540"/>
                <a:gd name="T113" fmla="*/ 318 h 349"/>
                <a:gd name="T114" fmla="*/ 67 w 540"/>
                <a:gd name="T115" fmla="*/ 334 h 349"/>
                <a:gd name="T116" fmla="*/ 130 w 540"/>
                <a:gd name="T117" fmla="*/ 301 h 349"/>
                <a:gd name="T118" fmla="*/ 193 w 540"/>
                <a:gd name="T119" fmla="*/ 277 h 349"/>
                <a:gd name="T120" fmla="*/ 255 w 540"/>
                <a:gd name="T121" fmla="*/ 254 h 349"/>
                <a:gd name="T122" fmla="*/ 318 w 540"/>
                <a:gd name="T123" fmla="*/ 231 h 349"/>
                <a:gd name="T124" fmla="*/ 378 w 540"/>
                <a:gd name="T125" fmla="*/ 21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0" h="349">
                  <a:moveTo>
                    <a:pt x="446" y="206"/>
                  </a:moveTo>
                  <a:cubicBezTo>
                    <a:pt x="439" y="183"/>
                    <a:pt x="439" y="183"/>
                    <a:pt x="439" y="183"/>
                  </a:cubicBezTo>
                  <a:cubicBezTo>
                    <a:pt x="441" y="182"/>
                    <a:pt x="442" y="180"/>
                    <a:pt x="442" y="178"/>
                  </a:cubicBezTo>
                  <a:cubicBezTo>
                    <a:pt x="507" y="154"/>
                    <a:pt x="507" y="154"/>
                    <a:pt x="507" y="154"/>
                  </a:cubicBezTo>
                  <a:cubicBezTo>
                    <a:pt x="507" y="154"/>
                    <a:pt x="508" y="154"/>
                    <a:pt x="508" y="154"/>
                  </a:cubicBezTo>
                  <a:cubicBezTo>
                    <a:pt x="508" y="154"/>
                    <a:pt x="509" y="155"/>
                    <a:pt x="509" y="154"/>
                  </a:cubicBezTo>
                  <a:cubicBezTo>
                    <a:pt x="510" y="157"/>
                    <a:pt x="510" y="157"/>
                    <a:pt x="510" y="157"/>
                  </a:cubicBezTo>
                  <a:cubicBezTo>
                    <a:pt x="511" y="156"/>
                    <a:pt x="511" y="156"/>
                    <a:pt x="511" y="156"/>
                  </a:cubicBezTo>
                  <a:cubicBezTo>
                    <a:pt x="512" y="156"/>
                    <a:pt x="514" y="155"/>
                    <a:pt x="514" y="154"/>
                  </a:cubicBezTo>
                  <a:cubicBezTo>
                    <a:pt x="515" y="153"/>
                    <a:pt x="515" y="152"/>
                    <a:pt x="514" y="151"/>
                  </a:cubicBezTo>
                  <a:cubicBezTo>
                    <a:pt x="514" y="149"/>
                    <a:pt x="514" y="149"/>
                    <a:pt x="514" y="149"/>
                  </a:cubicBezTo>
                  <a:cubicBezTo>
                    <a:pt x="529" y="144"/>
                    <a:pt x="529" y="144"/>
                    <a:pt x="529" y="144"/>
                  </a:cubicBezTo>
                  <a:cubicBezTo>
                    <a:pt x="530" y="146"/>
                    <a:pt x="530" y="146"/>
                    <a:pt x="530" y="146"/>
                  </a:cubicBezTo>
                  <a:cubicBezTo>
                    <a:pt x="531" y="149"/>
                    <a:pt x="534" y="151"/>
                    <a:pt x="537" y="149"/>
                  </a:cubicBezTo>
                  <a:cubicBezTo>
                    <a:pt x="538" y="149"/>
                    <a:pt x="539" y="149"/>
                    <a:pt x="540" y="148"/>
                  </a:cubicBezTo>
                  <a:cubicBezTo>
                    <a:pt x="515" y="74"/>
                    <a:pt x="515" y="74"/>
                    <a:pt x="515" y="74"/>
                  </a:cubicBezTo>
                  <a:cubicBezTo>
                    <a:pt x="490" y="0"/>
                    <a:pt x="490" y="0"/>
                    <a:pt x="490" y="0"/>
                  </a:cubicBezTo>
                  <a:cubicBezTo>
                    <a:pt x="489" y="0"/>
                    <a:pt x="489" y="0"/>
                    <a:pt x="488" y="0"/>
                  </a:cubicBezTo>
                  <a:cubicBezTo>
                    <a:pt x="484" y="1"/>
                    <a:pt x="483" y="5"/>
                    <a:pt x="484" y="8"/>
                  </a:cubicBezTo>
                  <a:cubicBezTo>
                    <a:pt x="484" y="10"/>
                    <a:pt x="484" y="10"/>
                    <a:pt x="484" y="10"/>
                  </a:cubicBezTo>
                  <a:cubicBezTo>
                    <a:pt x="469" y="16"/>
                    <a:pt x="469" y="16"/>
                    <a:pt x="469" y="16"/>
                  </a:cubicBezTo>
                  <a:cubicBezTo>
                    <a:pt x="469" y="14"/>
                    <a:pt x="469" y="14"/>
                    <a:pt x="469" y="14"/>
                  </a:cubicBezTo>
                  <a:cubicBezTo>
                    <a:pt x="468" y="12"/>
                    <a:pt x="465" y="11"/>
                    <a:pt x="463" y="12"/>
                  </a:cubicBezTo>
                  <a:cubicBezTo>
                    <a:pt x="462" y="13"/>
                    <a:pt x="462" y="13"/>
                    <a:pt x="462" y="13"/>
                  </a:cubicBezTo>
                  <a:cubicBezTo>
                    <a:pt x="463" y="15"/>
                    <a:pt x="463" y="15"/>
                    <a:pt x="463" y="15"/>
                  </a:cubicBezTo>
                  <a:cubicBezTo>
                    <a:pt x="462" y="15"/>
                    <a:pt x="462" y="16"/>
                    <a:pt x="461" y="16"/>
                  </a:cubicBezTo>
                  <a:cubicBezTo>
                    <a:pt x="396" y="41"/>
                    <a:pt x="396" y="41"/>
                    <a:pt x="396" y="41"/>
                  </a:cubicBezTo>
                  <a:cubicBezTo>
                    <a:pt x="395" y="39"/>
                    <a:pt x="393" y="38"/>
                    <a:pt x="391" y="39"/>
                  </a:cubicBezTo>
                  <a:cubicBezTo>
                    <a:pt x="383" y="15"/>
                    <a:pt x="383" y="15"/>
                    <a:pt x="383" y="15"/>
                  </a:cubicBezTo>
                  <a:cubicBezTo>
                    <a:pt x="382" y="14"/>
                    <a:pt x="380" y="13"/>
                    <a:pt x="378" y="14"/>
                  </a:cubicBezTo>
                  <a:cubicBezTo>
                    <a:pt x="378" y="14"/>
                    <a:pt x="377" y="15"/>
                    <a:pt x="376" y="15"/>
                  </a:cubicBezTo>
                  <a:cubicBezTo>
                    <a:pt x="376" y="16"/>
                    <a:pt x="376" y="17"/>
                    <a:pt x="376" y="18"/>
                  </a:cubicBezTo>
                  <a:cubicBezTo>
                    <a:pt x="377" y="20"/>
                    <a:pt x="377" y="20"/>
                    <a:pt x="377" y="20"/>
                  </a:cubicBezTo>
                  <a:cubicBezTo>
                    <a:pt x="365" y="24"/>
                    <a:pt x="365" y="24"/>
                    <a:pt x="365" y="24"/>
                  </a:cubicBezTo>
                  <a:cubicBezTo>
                    <a:pt x="364" y="25"/>
                    <a:pt x="363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0" y="26"/>
                    <a:pt x="358" y="25"/>
                    <a:pt x="356" y="26"/>
                  </a:cubicBezTo>
                  <a:cubicBezTo>
                    <a:pt x="355" y="27"/>
                    <a:pt x="355" y="27"/>
                    <a:pt x="355" y="27"/>
                  </a:cubicBezTo>
                  <a:cubicBezTo>
                    <a:pt x="356" y="29"/>
                    <a:pt x="356" y="29"/>
                    <a:pt x="356" y="29"/>
                  </a:cubicBezTo>
                  <a:cubicBezTo>
                    <a:pt x="355" y="29"/>
                    <a:pt x="355" y="30"/>
                    <a:pt x="355" y="30"/>
                  </a:cubicBezTo>
                  <a:cubicBezTo>
                    <a:pt x="325" y="41"/>
                    <a:pt x="325" y="41"/>
                    <a:pt x="325" y="41"/>
                  </a:cubicBezTo>
                  <a:cubicBezTo>
                    <a:pt x="325" y="41"/>
                    <a:pt x="325" y="41"/>
                    <a:pt x="325" y="41"/>
                  </a:cubicBezTo>
                  <a:cubicBezTo>
                    <a:pt x="325" y="40"/>
                    <a:pt x="324" y="40"/>
                    <a:pt x="324" y="39"/>
                  </a:cubicBezTo>
                  <a:cubicBezTo>
                    <a:pt x="323" y="39"/>
                    <a:pt x="322" y="39"/>
                    <a:pt x="321" y="39"/>
                  </a:cubicBezTo>
                  <a:cubicBezTo>
                    <a:pt x="320" y="39"/>
                    <a:pt x="320" y="39"/>
                    <a:pt x="320" y="39"/>
                  </a:cubicBezTo>
                  <a:cubicBezTo>
                    <a:pt x="320" y="37"/>
                    <a:pt x="318" y="36"/>
                    <a:pt x="316" y="37"/>
                  </a:cubicBezTo>
                  <a:cubicBezTo>
                    <a:pt x="315" y="37"/>
                    <a:pt x="314" y="38"/>
                    <a:pt x="314" y="38"/>
                  </a:cubicBezTo>
                  <a:cubicBezTo>
                    <a:pt x="313" y="39"/>
                    <a:pt x="313" y="40"/>
                    <a:pt x="314" y="41"/>
                  </a:cubicBezTo>
                  <a:cubicBezTo>
                    <a:pt x="314" y="42"/>
                    <a:pt x="314" y="42"/>
                    <a:pt x="314" y="42"/>
                  </a:cubicBezTo>
                  <a:cubicBezTo>
                    <a:pt x="302" y="46"/>
                    <a:pt x="302" y="46"/>
                    <a:pt x="302" y="46"/>
                  </a:cubicBezTo>
                  <a:cubicBezTo>
                    <a:pt x="302" y="47"/>
                    <a:pt x="302" y="47"/>
                    <a:pt x="302" y="47"/>
                  </a:cubicBezTo>
                  <a:cubicBezTo>
                    <a:pt x="301" y="48"/>
                    <a:pt x="300" y="49"/>
                    <a:pt x="298" y="50"/>
                  </a:cubicBezTo>
                  <a:cubicBezTo>
                    <a:pt x="298" y="50"/>
                    <a:pt x="297" y="49"/>
                    <a:pt x="297" y="49"/>
                  </a:cubicBezTo>
                  <a:cubicBezTo>
                    <a:pt x="296" y="49"/>
                    <a:pt x="294" y="49"/>
                    <a:pt x="293" y="49"/>
                  </a:cubicBezTo>
                  <a:cubicBezTo>
                    <a:pt x="293" y="50"/>
                    <a:pt x="293" y="50"/>
                    <a:pt x="293" y="50"/>
                  </a:cubicBezTo>
                  <a:cubicBezTo>
                    <a:pt x="293" y="52"/>
                    <a:pt x="293" y="52"/>
                    <a:pt x="293" y="52"/>
                  </a:cubicBezTo>
                  <a:cubicBezTo>
                    <a:pt x="293" y="52"/>
                    <a:pt x="292" y="53"/>
                    <a:pt x="292" y="53"/>
                  </a:cubicBezTo>
                  <a:cubicBezTo>
                    <a:pt x="263" y="64"/>
                    <a:pt x="263" y="64"/>
                    <a:pt x="263" y="64"/>
                  </a:cubicBezTo>
                  <a:cubicBezTo>
                    <a:pt x="262" y="64"/>
                    <a:pt x="262" y="64"/>
                    <a:pt x="262" y="64"/>
                  </a:cubicBezTo>
                  <a:cubicBezTo>
                    <a:pt x="262" y="63"/>
                    <a:pt x="262" y="63"/>
                    <a:pt x="261" y="62"/>
                  </a:cubicBezTo>
                  <a:cubicBezTo>
                    <a:pt x="260" y="62"/>
                    <a:pt x="259" y="62"/>
                    <a:pt x="258" y="62"/>
                  </a:cubicBezTo>
                  <a:cubicBezTo>
                    <a:pt x="258" y="62"/>
                    <a:pt x="258" y="62"/>
                    <a:pt x="258" y="62"/>
                  </a:cubicBezTo>
                  <a:cubicBezTo>
                    <a:pt x="257" y="60"/>
                    <a:pt x="255" y="59"/>
                    <a:pt x="253" y="60"/>
                  </a:cubicBezTo>
                  <a:cubicBezTo>
                    <a:pt x="251" y="60"/>
                    <a:pt x="250" y="62"/>
                    <a:pt x="251" y="64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40" y="69"/>
                    <a:pt x="240" y="69"/>
                    <a:pt x="240" y="69"/>
                  </a:cubicBezTo>
                  <a:cubicBezTo>
                    <a:pt x="239" y="70"/>
                    <a:pt x="239" y="70"/>
                    <a:pt x="239" y="70"/>
                  </a:cubicBezTo>
                  <a:cubicBezTo>
                    <a:pt x="239" y="71"/>
                    <a:pt x="237" y="72"/>
                    <a:pt x="235" y="73"/>
                  </a:cubicBezTo>
                  <a:cubicBezTo>
                    <a:pt x="235" y="73"/>
                    <a:pt x="235" y="73"/>
                    <a:pt x="234" y="72"/>
                  </a:cubicBezTo>
                  <a:cubicBezTo>
                    <a:pt x="233" y="72"/>
                    <a:pt x="232" y="72"/>
                    <a:pt x="231" y="72"/>
                  </a:cubicBezTo>
                  <a:cubicBezTo>
                    <a:pt x="230" y="73"/>
                    <a:pt x="230" y="73"/>
                    <a:pt x="230" y="73"/>
                  </a:cubicBezTo>
                  <a:cubicBezTo>
                    <a:pt x="231" y="75"/>
                    <a:pt x="231" y="75"/>
                    <a:pt x="231" y="75"/>
                  </a:cubicBezTo>
                  <a:cubicBezTo>
                    <a:pt x="230" y="75"/>
                    <a:pt x="230" y="76"/>
                    <a:pt x="230" y="76"/>
                  </a:cubicBezTo>
                  <a:cubicBezTo>
                    <a:pt x="200" y="87"/>
                    <a:pt x="200" y="87"/>
                    <a:pt x="200" y="87"/>
                  </a:cubicBezTo>
                  <a:cubicBezTo>
                    <a:pt x="200" y="87"/>
                    <a:pt x="200" y="87"/>
                    <a:pt x="200" y="87"/>
                  </a:cubicBezTo>
                  <a:cubicBezTo>
                    <a:pt x="200" y="86"/>
                    <a:pt x="199" y="86"/>
                    <a:pt x="198" y="85"/>
                  </a:cubicBezTo>
                  <a:cubicBezTo>
                    <a:pt x="197" y="85"/>
                    <a:pt x="196" y="85"/>
                    <a:pt x="195" y="85"/>
                  </a:cubicBezTo>
                  <a:cubicBezTo>
                    <a:pt x="195" y="85"/>
                    <a:pt x="195" y="85"/>
                    <a:pt x="195" y="85"/>
                  </a:cubicBezTo>
                  <a:cubicBezTo>
                    <a:pt x="194" y="84"/>
                    <a:pt x="194" y="83"/>
                    <a:pt x="193" y="83"/>
                  </a:cubicBezTo>
                  <a:cubicBezTo>
                    <a:pt x="192" y="83"/>
                    <a:pt x="191" y="83"/>
                    <a:pt x="190" y="83"/>
                  </a:cubicBezTo>
                  <a:cubicBezTo>
                    <a:pt x="189" y="83"/>
                    <a:pt x="189" y="84"/>
                    <a:pt x="188" y="85"/>
                  </a:cubicBezTo>
                  <a:cubicBezTo>
                    <a:pt x="188" y="85"/>
                    <a:pt x="188" y="86"/>
                    <a:pt x="188" y="87"/>
                  </a:cubicBezTo>
                  <a:cubicBezTo>
                    <a:pt x="188" y="88"/>
                    <a:pt x="188" y="88"/>
                    <a:pt x="188" y="88"/>
                  </a:cubicBezTo>
                  <a:cubicBezTo>
                    <a:pt x="177" y="93"/>
                    <a:pt x="177" y="93"/>
                    <a:pt x="177" y="93"/>
                  </a:cubicBezTo>
                  <a:cubicBezTo>
                    <a:pt x="176" y="93"/>
                    <a:pt x="176" y="93"/>
                    <a:pt x="176" y="93"/>
                  </a:cubicBezTo>
                  <a:cubicBezTo>
                    <a:pt x="176" y="94"/>
                    <a:pt x="174" y="95"/>
                    <a:pt x="172" y="97"/>
                  </a:cubicBezTo>
                  <a:cubicBezTo>
                    <a:pt x="172" y="95"/>
                    <a:pt x="170" y="95"/>
                    <a:pt x="168" y="96"/>
                  </a:cubicBezTo>
                  <a:cubicBezTo>
                    <a:pt x="167" y="96"/>
                    <a:pt x="167" y="96"/>
                    <a:pt x="167" y="96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7" y="98"/>
                    <a:pt x="167" y="99"/>
                    <a:pt x="167" y="99"/>
                  </a:cubicBezTo>
                  <a:cubicBezTo>
                    <a:pt x="137" y="110"/>
                    <a:pt x="137" y="110"/>
                    <a:pt x="137" y="110"/>
                  </a:cubicBezTo>
                  <a:cubicBezTo>
                    <a:pt x="137" y="110"/>
                    <a:pt x="137" y="110"/>
                    <a:pt x="137" y="110"/>
                  </a:cubicBezTo>
                  <a:cubicBezTo>
                    <a:pt x="136" y="109"/>
                    <a:pt x="134" y="108"/>
                    <a:pt x="132" y="108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31" y="106"/>
                    <a:pt x="129" y="105"/>
                    <a:pt x="128" y="106"/>
                  </a:cubicBezTo>
                  <a:cubicBezTo>
                    <a:pt x="126" y="107"/>
                    <a:pt x="125" y="109"/>
                    <a:pt x="125" y="110"/>
                  </a:cubicBezTo>
                  <a:cubicBezTo>
                    <a:pt x="126" y="111"/>
                    <a:pt x="126" y="111"/>
                    <a:pt x="126" y="111"/>
                  </a:cubicBezTo>
                  <a:cubicBezTo>
                    <a:pt x="114" y="116"/>
                    <a:pt x="114" y="116"/>
                    <a:pt x="114" y="116"/>
                  </a:cubicBezTo>
                  <a:cubicBezTo>
                    <a:pt x="114" y="116"/>
                    <a:pt x="114" y="116"/>
                    <a:pt x="114" y="116"/>
                  </a:cubicBezTo>
                  <a:cubicBezTo>
                    <a:pt x="113" y="117"/>
                    <a:pt x="112" y="119"/>
                    <a:pt x="110" y="120"/>
                  </a:cubicBezTo>
                  <a:cubicBezTo>
                    <a:pt x="109" y="118"/>
                    <a:pt x="107" y="118"/>
                    <a:pt x="105" y="119"/>
                  </a:cubicBezTo>
                  <a:cubicBezTo>
                    <a:pt x="104" y="119"/>
                    <a:pt x="104" y="119"/>
                    <a:pt x="104" y="119"/>
                  </a:cubicBezTo>
                  <a:cubicBezTo>
                    <a:pt x="105" y="121"/>
                    <a:pt x="105" y="121"/>
                    <a:pt x="105" y="121"/>
                  </a:cubicBezTo>
                  <a:cubicBezTo>
                    <a:pt x="105" y="122"/>
                    <a:pt x="104" y="122"/>
                    <a:pt x="104" y="122"/>
                  </a:cubicBezTo>
                  <a:cubicBezTo>
                    <a:pt x="74" y="133"/>
                    <a:pt x="74" y="133"/>
                    <a:pt x="74" y="133"/>
                  </a:cubicBezTo>
                  <a:cubicBezTo>
                    <a:pt x="74" y="133"/>
                    <a:pt x="74" y="133"/>
                    <a:pt x="74" y="133"/>
                  </a:cubicBezTo>
                  <a:cubicBezTo>
                    <a:pt x="74" y="132"/>
                    <a:pt x="73" y="132"/>
                    <a:pt x="73" y="132"/>
                  </a:cubicBezTo>
                  <a:cubicBezTo>
                    <a:pt x="72" y="131"/>
                    <a:pt x="71" y="131"/>
                    <a:pt x="70" y="132"/>
                  </a:cubicBezTo>
                  <a:cubicBezTo>
                    <a:pt x="69" y="131"/>
                    <a:pt x="69" y="131"/>
                    <a:pt x="69" y="131"/>
                  </a:cubicBezTo>
                  <a:cubicBezTo>
                    <a:pt x="69" y="129"/>
                    <a:pt x="67" y="128"/>
                    <a:pt x="65" y="129"/>
                  </a:cubicBezTo>
                  <a:cubicBezTo>
                    <a:pt x="63" y="130"/>
                    <a:pt x="62" y="132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51" y="139"/>
                    <a:pt x="51" y="139"/>
                    <a:pt x="51" y="139"/>
                  </a:cubicBezTo>
                  <a:cubicBezTo>
                    <a:pt x="51" y="139"/>
                    <a:pt x="51" y="139"/>
                    <a:pt x="51" y="139"/>
                  </a:cubicBezTo>
                  <a:cubicBezTo>
                    <a:pt x="50" y="140"/>
                    <a:pt x="49" y="142"/>
                    <a:pt x="47" y="143"/>
                  </a:cubicBezTo>
                  <a:cubicBezTo>
                    <a:pt x="47" y="141"/>
                    <a:pt x="44" y="141"/>
                    <a:pt x="42" y="142"/>
                  </a:cubicBezTo>
                  <a:cubicBezTo>
                    <a:pt x="42" y="142"/>
                    <a:pt x="42" y="142"/>
                    <a:pt x="42" y="142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12" y="156"/>
                    <a:pt x="12" y="156"/>
                    <a:pt x="12" y="156"/>
                  </a:cubicBezTo>
                  <a:cubicBezTo>
                    <a:pt x="12" y="156"/>
                    <a:pt x="12" y="156"/>
                    <a:pt x="12" y="156"/>
                  </a:cubicBezTo>
                  <a:cubicBezTo>
                    <a:pt x="11" y="155"/>
                    <a:pt x="9" y="154"/>
                    <a:pt x="7" y="155"/>
                  </a:cubicBezTo>
                  <a:cubicBezTo>
                    <a:pt x="7" y="154"/>
                    <a:pt x="7" y="154"/>
                    <a:pt x="7" y="154"/>
                  </a:cubicBezTo>
                  <a:cubicBezTo>
                    <a:pt x="6" y="152"/>
                    <a:pt x="4" y="151"/>
                    <a:pt x="2" y="152"/>
                  </a:cubicBezTo>
                  <a:cubicBezTo>
                    <a:pt x="2" y="152"/>
                    <a:pt x="1" y="153"/>
                    <a:pt x="0" y="154"/>
                  </a:cubicBezTo>
                  <a:cubicBezTo>
                    <a:pt x="0" y="155"/>
                    <a:pt x="0" y="155"/>
                    <a:pt x="0" y="156"/>
                  </a:cubicBezTo>
                  <a:cubicBezTo>
                    <a:pt x="32" y="252"/>
                    <a:pt x="32" y="252"/>
                    <a:pt x="32" y="252"/>
                  </a:cubicBezTo>
                  <a:cubicBezTo>
                    <a:pt x="63" y="347"/>
                    <a:pt x="63" y="347"/>
                    <a:pt x="63" y="347"/>
                  </a:cubicBezTo>
                  <a:cubicBezTo>
                    <a:pt x="64" y="348"/>
                    <a:pt x="64" y="348"/>
                    <a:pt x="65" y="349"/>
                  </a:cubicBezTo>
                  <a:cubicBezTo>
                    <a:pt x="66" y="349"/>
                    <a:pt x="67" y="349"/>
                    <a:pt x="68" y="349"/>
                  </a:cubicBezTo>
                  <a:cubicBezTo>
                    <a:pt x="70" y="348"/>
                    <a:pt x="71" y="346"/>
                    <a:pt x="70" y="344"/>
                  </a:cubicBezTo>
                  <a:cubicBezTo>
                    <a:pt x="70" y="343"/>
                    <a:pt x="70" y="343"/>
                    <a:pt x="70" y="343"/>
                  </a:cubicBezTo>
                  <a:cubicBezTo>
                    <a:pt x="72" y="343"/>
                    <a:pt x="73" y="341"/>
                    <a:pt x="73" y="339"/>
                  </a:cubicBezTo>
                  <a:cubicBezTo>
                    <a:pt x="72" y="339"/>
                    <a:pt x="72" y="339"/>
                    <a:pt x="72" y="339"/>
                  </a:cubicBezTo>
                  <a:cubicBezTo>
                    <a:pt x="102" y="328"/>
                    <a:pt x="102" y="328"/>
                    <a:pt x="102" y="328"/>
                  </a:cubicBezTo>
                  <a:cubicBezTo>
                    <a:pt x="103" y="328"/>
                    <a:pt x="103" y="328"/>
                    <a:pt x="104" y="328"/>
                  </a:cubicBezTo>
                  <a:cubicBezTo>
                    <a:pt x="105" y="331"/>
                    <a:pt x="105" y="331"/>
                    <a:pt x="105" y="331"/>
                  </a:cubicBezTo>
                  <a:cubicBezTo>
                    <a:pt x="105" y="331"/>
                    <a:pt x="105" y="331"/>
                    <a:pt x="105" y="331"/>
                  </a:cubicBezTo>
                  <a:cubicBezTo>
                    <a:pt x="107" y="330"/>
                    <a:pt x="109" y="328"/>
                    <a:pt x="108" y="326"/>
                  </a:cubicBezTo>
                  <a:cubicBezTo>
                    <a:pt x="108" y="326"/>
                    <a:pt x="108" y="326"/>
                    <a:pt x="108" y="326"/>
                  </a:cubicBezTo>
                  <a:cubicBezTo>
                    <a:pt x="110" y="326"/>
                    <a:pt x="112" y="326"/>
                    <a:pt x="113" y="326"/>
                  </a:cubicBezTo>
                  <a:cubicBezTo>
                    <a:pt x="114" y="326"/>
                    <a:pt x="114" y="326"/>
                    <a:pt x="114" y="326"/>
                  </a:cubicBezTo>
                  <a:cubicBezTo>
                    <a:pt x="126" y="322"/>
                    <a:pt x="126" y="322"/>
                    <a:pt x="126" y="322"/>
                  </a:cubicBezTo>
                  <a:cubicBezTo>
                    <a:pt x="126" y="324"/>
                    <a:pt x="126" y="324"/>
                    <a:pt x="126" y="324"/>
                  </a:cubicBezTo>
                  <a:cubicBezTo>
                    <a:pt x="126" y="325"/>
                    <a:pt x="127" y="325"/>
                    <a:pt x="128" y="326"/>
                  </a:cubicBezTo>
                  <a:cubicBezTo>
                    <a:pt x="129" y="326"/>
                    <a:pt x="130" y="326"/>
                    <a:pt x="131" y="326"/>
                  </a:cubicBezTo>
                  <a:cubicBezTo>
                    <a:pt x="131" y="326"/>
                    <a:pt x="131" y="325"/>
                    <a:pt x="131" y="325"/>
                  </a:cubicBezTo>
                  <a:cubicBezTo>
                    <a:pt x="132" y="325"/>
                    <a:pt x="132" y="324"/>
                    <a:pt x="133" y="324"/>
                  </a:cubicBezTo>
                  <a:cubicBezTo>
                    <a:pt x="133" y="323"/>
                    <a:pt x="133" y="322"/>
                    <a:pt x="133" y="321"/>
                  </a:cubicBezTo>
                  <a:cubicBezTo>
                    <a:pt x="133" y="320"/>
                    <a:pt x="133" y="320"/>
                    <a:pt x="133" y="320"/>
                  </a:cubicBezTo>
                  <a:cubicBezTo>
                    <a:pt x="135" y="320"/>
                    <a:pt x="136" y="318"/>
                    <a:pt x="135" y="316"/>
                  </a:cubicBezTo>
                  <a:cubicBezTo>
                    <a:pt x="135" y="316"/>
                    <a:pt x="135" y="316"/>
                    <a:pt x="135" y="316"/>
                  </a:cubicBezTo>
                  <a:cubicBezTo>
                    <a:pt x="165" y="305"/>
                    <a:pt x="165" y="305"/>
                    <a:pt x="165" y="305"/>
                  </a:cubicBezTo>
                  <a:cubicBezTo>
                    <a:pt x="165" y="305"/>
                    <a:pt x="166" y="305"/>
                    <a:pt x="166" y="305"/>
                  </a:cubicBezTo>
                  <a:cubicBezTo>
                    <a:pt x="167" y="308"/>
                    <a:pt x="167" y="308"/>
                    <a:pt x="167" y="308"/>
                  </a:cubicBezTo>
                  <a:cubicBezTo>
                    <a:pt x="168" y="308"/>
                    <a:pt x="168" y="308"/>
                    <a:pt x="168" y="308"/>
                  </a:cubicBezTo>
                  <a:cubicBezTo>
                    <a:pt x="169" y="307"/>
                    <a:pt x="170" y="306"/>
                    <a:pt x="171" y="305"/>
                  </a:cubicBezTo>
                  <a:cubicBezTo>
                    <a:pt x="171" y="305"/>
                    <a:pt x="171" y="304"/>
                    <a:pt x="171" y="303"/>
                  </a:cubicBezTo>
                  <a:cubicBezTo>
                    <a:pt x="171" y="303"/>
                    <a:pt x="171" y="303"/>
                    <a:pt x="171" y="303"/>
                  </a:cubicBezTo>
                  <a:cubicBezTo>
                    <a:pt x="173" y="303"/>
                    <a:pt x="175" y="303"/>
                    <a:pt x="176" y="303"/>
                  </a:cubicBezTo>
                  <a:cubicBezTo>
                    <a:pt x="176" y="303"/>
                    <a:pt x="176" y="303"/>
                    <a:pt x="176" y="303"/>
                  </a:cubicBezTo>
                  <a:cubicBezTo>
                    <a:pt x="188" y="299"/>
                    <a:pt x="188" y="299"/>
                    <a:pt x="188" y="299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89" y="302"/>
                    <a:pt x="190" y="302"/>
                    <a:pt x="190" y="303"/>
                  </a:cubicBezTo>
                  <a:cubicBezTo>
                    <a:pt x="191" y="303"/>
                    <a:pt x="192" y="303"/>
                    <a:pt x="193" y="303"/>
                  </a:cubicBezTo>
                  <a:cubicBezTo>
                    <a:pt x="193" y="303"/>
                    <a:pt x="193" y="302"/>
                    <a:pt x="194" y="302"/>
                  </a:cubicBezTo>
                  <a:cubicBezTo>
                    <a:pt x="194" y="302"/>
                    <a:pt x="195" y="301"/>
                    <a:pt x="195" y="301"/>
                  </a:cubicBezTo>
                  <a:cubicBezTo>
                    <a:pt x="196" y="300"/>
                    <a:pt x="196" y="299"/>
                    <a:pt x="195" y="298"/>
                  </a:cubicBezTo>
                  <a:cubicBezTo>
                    <a:pt x="195" y="297"/>
                    <a:pt x="195" y="297"/>
                    <a:pt x="195" y="297"/>
                  </a:cubicBezTo>
                  <a:cubicBezTo>
                    <a:pt x="196" y="297"/>
                    <a:pt x="197" y="296"/>
                    <a:pt x="198" y="295"/>
                  </a:cubicBezTo>
                  <a:cubicBezTo>
                    <a:pt x="198" y="295"/>
                    <a:pt x="198" y="294"/>
                    <a:pt x="198" y="293"/>
                  </a:cubicBezTo>
                  <a:cubicBezTo>
                    <a:pt x="198" y="293"/>
                    <a:pt x="198" y="293"/>
                    <a:pt x="198" y="293"/>
                  </a:cubicBezTo>
                  <a:cubicBezTo>
                    <a:pt x="228" y="282"/>
                    <a:pt x="228" y="282"/>
                    <a:pt x="228" y="282"/>
                  </a:cubicBezTo>
                  <a:cubicBezTo>
                    <a:pt x="228" y="282"/>
                    <a:pt x="228" y="282"/>
                    <a:pt x="229" y="282"/>
                  </a:cubicBezTo>
                  <a:cubicBezTo>
                    <a:pt x="230" y="285"/>
                    <a:pt x="230" y="285"/>
                    <a:pt x="230" y="285"/>
                  </a:cubicBezTo>
                  <a:cubicBezTo>
                    <a:pt x="230" y="285"/>
                    <a:pt x="230" y="285"/>
                    <a:pt x="230" y="285"/>
                  </a:cubicBezTo>
                  <a:cubicBezTo>
                    <a:pt x="232" y="284"/>
                    <a:pt x="233" y="283"/>
                    <a:pt x="233" y="282"/>
                  </a:cubicBezTo>
                  <a:cubicBezTo>
                    <a:pt x="234" y="281"/>
                    <a:pt x="234" y="281"/>
                    <a:pt x="234" y="280"/>
                  </a:cubicBezTo>
                  <a:cubicBezTo>
                    <a:pt x="234" y="280"/>
                    <a:pt x="234" y="280"/>
                    <a:pt x="234" y="280"/>
                  </a:cubicBezTo>
                  <a:cubicBezTo>
                    <a:pt x="235" y="280"/>
                    <a:pt x="237" y="280"/>
                    <a:pt x="239" y="280"/>
                  </a:cubicBezTo>
                  <a:cubicBezTo>
                    <a:pt x="239" y="280"/>
                    <a:pt x="239" y="280"/>
                    <a:pt x="239" y="280"/>
                  </a:cubicBezTo>
                  <a:cubicBezTo>
                    <a:pt x="251" y="276"/>
                    <a:pt x="251" y="276"/>
                    <a:pt x="251" y="276"/>
                  </a:cubicBezTo>
                  <a:cubicBezTo>
                    <a:pt x="251" y="278"/>
                    <a:pt x="251" y="278"/>
                    <a:pt x="251" y="278"/>
                  </a:cubicBezTo>
                  <a:cubicBezTo>
                    <a:pt x="252" y="279"/>
                    <a:pt x="252" y="279"/>
                    <a:pt x="253" y="280"/>
                  </a:cubicBezTo>
                  <a:cubicBezTo>
                    <a:pt x="254" y="280"/>
                    <a:pt x="255" y="280"/>
                    <a:pt x="256" y="280"/>
                  </a:cubicBezTo>
                  <a:cubicBezTo>
                    <a:pt x="256" y="279"/>
                    <a:pt x="256" y="279"/>
                    <a:pt x="256" y="279"/>
                  </a:cubicBezTo>
                  <a:cubicBezTo>
                    <a:pt x="257" y="279"/>
                    <a:pt x="257" y="278"/>
                    <a:pt x="258" y="278"/>
                  </a:cubicBezTo>
                  <a:cubicBezTo>
                    <a:pt x="258" y="277"/>
                    <a:pt x="258" y="276"/>
                    <a:pt x="258" y="275"/>
                  </a:cubicBezTo>
                  <a:cubicBezTo>
                    <a:pt x="258" y="274"/>
                    <a:pt x="258" y="274"/>
                    <a:pt x="258" y="274"/>
                  </a:cubicBezTo>
                  <a:cubicBezTo>
                    <a:pt x="260" y="274"/>
                    <a:pt x="261" y="272"/>
                    <a:pt x="261" y="270"/>
                  </a:cubicBezTo>
                  <a:cubicBezTo>
                    <a:pt x="261" y="270"/>
                    <a:pt x="261" y="270"/>
                    <a:pt x="261" y="270"/>
                  </a:cubicBezTo>
                  <a:cubicBezTo>
                    <a:pt x="291" y="259"/>
                    <a:pt x="291" y="259"/>
                    <a:pt x="291" y="259"/>
                  </a:cubicBezTo>
                  <a:cubicBezTo>
                    <a:pt x="291" y="259"/>
                    <a:pt x="291" y="259"/>
                    <a:pt x="292" y="259"/>
                  </a:cubicBezTo>
                  <a:cubicBezTo>
                    <a:pt x="293" y="262"/>
                    <a:pt x="293" y="262"/>
                    <a:pt x="293" y="262"/>
                  </a:cubicBezTo>
                  <a:cubicBezTo>
                    <a:pt x="293" y="261"/>
                    <a:pt x="293" y="261"/>
                    <a:pt x="293" y="261"/>
                  </a:cubicBezTo>
                  <a:cubicBezTo>
                    <a:pt x="295" y="261"/>
                    <a:pt x="296" y="260"/>
                    <a:pt x="296" y="259"/>
                  </a:cubicBezTo>
                  <a:cubicBezTo>
                    <a:pt x="297" y="258"/>
                    <a:pt x="297" y="258"/>
                    <a:pt x="297" y="257"/>
                  </a:cubicBezTo>
                  <a:cubicBezTo>
                    <a:pt x="297" y="257"/>
                    <a:pt x="297" y="257"/>
                    <a:pt x="297" y="257"/>
                  </a:cubicBezTo>
                  <a:cubicBezTo>
                    <a:pt x="298" y="257"/>
                    <a:pt x="300" y="257"/>
                    <a:pt x="302" y="257"/>
                  </a:cubicBezTo>
                  <a:cubicBezTo>
                    <a:pt x="302" y="257"/>
                    <a:pt x="302" y="257"/>
                    <a:pt x="302" y="257"/>
                  </a:cubicBezTo>
                  <a:cubicBezTo>
                    <a:pt x="314" y="253"/>
                    <a:pt x="314" y="253"/>
                    <a:pt x="314" y="253"/>
                  </a:cubicBezTo>
                  <a:cubicBezTo>
                    <a:pt x="314" y="255"/>
                    <a:pt x="314" y="255"/>
                    <a:pt x="314" y="255"/>
                  </a:cubicBezTo>
                  <a:cubicBezTo>
                    <a:pt x="315" y="255"/>
                    <a:pt x="315" y="256"/>
                    <a:pt x="316" y="256"/>
                  </a:cubicBezTo>
                  <a:cubicBezTo>
                    <a:pt x="317" y="257"/>
                    <a:pt x="318" y="257"/>
                    <a:pt x="319" y="256"/>
                  </a:cubicBezTo>
                  <a:cubicBezTo>
                    <a:pt x="321" y="256"/>
                    <a:pt x="322" y="254"/>
                    <a:pt x="321" y="252"/>
                  </a:cubicBezTo>
                  <a:cubicBezTo>
                    <a:pt x="321" y="251"/>
                    <a:pt x="321" y="251"/>
                    <a:pt x="321" y="251"/>
                  </a:cubicBezTo>
                  <a:cubicBezTo>
                    <a:pt x="323" y="250"/>
                    <a:pt x="324" y="249"/>
                    <a:pt x="323" y="247"/>
                  </a:cubicBezTo>
                  <a:cubicBezTo>
                    <a:pt x="323" y="247"/>
                    <a:pt x="323" y="247"/>
                    <a:pt x="323" y="247"/>
                  </a:cubicBezTo>
                  <a:cubicBezTo>
                    <a:pt x="353" y="236"/>
                    <a:pt x="353" y="236"/>
                    <a:pt x="353" y="236"/>
                  </a:cubicBezTo>
                  <a:cubicBezTo>
                    <a:pt x="353" y="236"/>
                    <a:pt x="354" y="236"/>
                    <a:pt x="355" y="236"/>
                  </a:cubicBezTo>
                  <a:cubicBezTo>
                    <a:pt x="355" y="239"/>
                    <a:pt x="355" y="239"/>
                    <a:pt x="355" y="239"/>
                  </a:cubicBezTo>
                  <a:cubicBezTo>
                    <a:pt x="356" y="238"/>
                    <a:pt x="356" y="238"/>
                    <a:pt x="356" y="238"/>
                  </a:cubicBezTo>
                  <a:cubicBezTo>
                    <a:pt x="358" y="238"/>
                    <a:pt x="360" y="236"/>
                    <a:pt x="359" y="234"/>
                  </a:cubicBezTo>
                  <a:cubicBezTo>
                    <a:pt x="359" y="234"/>
                    <a:pt x="359" y="234"/>
                    <a:pt x="359" y="234"/>
                  </a:cubicBezTo>
                  <a:cubicBezTo>
                    <a:pt x="361" y="234"/>
                    <a:pt x="363" y="234"/>
                    <a:pt x="364" y="234"/>
                  </a:cubicBezTo>
                  <a:cubicBezTo>
                    <a:pt x="364" y="234"/>
                    <a:pt x="364" y="234"/>
                    <a:pt x="364" y="234"/>
                  </a:cubicBezTo>
                  <a:cubicBezTo>
                    <a:pt x="376" y="230"/>
                    <a:pt x="376" y="230"/>
                    <a:pt x="376" y="230"/>
                  </a:cubicBezTo>
                  <a:cubicBezTo>
                    <a:pt x="377" y="232"/>
                    <a:pt x="377" y="232"/>
                    <a:pt x="377" y="232"/>
                  </a:cubicBezTo>
                  <a:cubicBezTo>
                    <a:pt x="377" y="232"/>
                    <a:pt x="378" y="233"/>
                    <a:pt x="379" y="233"/>
                  </a:cubicBezTo>
                  <a:cubicBezTo>
                    <a:pt x="379" y="234"/>
                    <a:pt x="380" y="234"/>
                    <a:pt x="381" y="233"/>
                  </a:cubicBezTo>
                  <a:cubicBezTo>
                    <a:pt x="381" y="233"/>
                    <a:pt x="382" y="233"/>
                    <a:pt x="382" y="233"/>
                  </a:cubicBezTo>
                  <a:cubicBezTo>
                    <a:pt x="382" y="233"/>
                    <a:pt x="383" y="232"/>
                    <a:pt x="383" y="232"/>
                  </a:cubicBezTo>
                  <a:cubicBezTo>
                    <a:pt x="384" y="231"/>
                    <a:pt x="384" y="230"/>
                    <a:pt x="384" y="229"/>
                  </a:cubicBezTo>
                  <a:cubicBezTo>
                    <a:pt x="383" y="228"/>
                    <a:pt x="383" y="228"/>
                    <a:pt x="383" y="228"/>
                  </a:cubicBezTo>
                  <a:cubicBezTo>
                    <a:pt x="384" y="228"/>
                    <a:pt x="385" y="227"/>
                    <a:pt x="386" y="226"/>
                  </a:cubicBezTo>
                  <a:cubicBezTo>
                    <a:pt x="386" y="225"/>
                    <a:pt x="386" y="225"/>
                    <a:pt x="386" y="224"/>
                  </a:cubicBezTo>
                  <a:cubicBezTo>
                    <a:pt x="386" y="224"/>
                    <a:pt x="386" y="224"/>
                    <a:pt x="386" y="224"/>
                  </a:cubicBezTo>
                  <a:cubicBezTo>
                    <a:pt x="416" y="213"/>
                    <a:pt x="416" y="213"/>
                    <a:pt x="416" y="213"/>
                  </a:cubicBezTo>
                  <a:cubicBezTo>
                    <a:pt x="416" y="213"/>
                    <a:pt x="417" y="213"/>
                    <a:pt x="417" y="213"/>
                  </a:cubicBezTo>
                  <a:cubicBezTo>
                    <a:pt x="418" y="216"/>
                    <a:pt x="418" y="216"/>
                    <a:pt x="418" y="216"/>
                  </a:cubicBezTo>
                  <a:cubicBezTo>
                    <a:pt x="419" y="215"/>
                    <a:pt x="419" y="215"/>
                    <a:pt x="419" y="215"/>
                  </a:cubicBezTo>
                  <a:cubicBezTo>
                    <a:pt x="420" y="215"/>
                    <a:pt x="421" y="214"/>
                    <a:pt x="421" y="213"/>
                  </a:cubicBezTo>
                  <a:cubicBezTo>
                    <a:pt x="422" y="212"/>
                    <a:pt x="422" y="212"/>
                    <a:pt x="422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4" y="210"/>
                    <a:pt x="425" y="210"/>
                    <a:pt x="427" y="211"/>
                  </a:cubicBezTo>
                  <a:cubicBezTo>
                    <a:pt x="439" y="206"/>
                    <a:pt x="439" y="206"/>
                    <a:pt x="439" y="206"/>
                  </a:cubicBezTo>
                  <a:cubicBezTo>
                    <a:pt x="439" y="208"/>
                    <a:pt x="439" y="208"/>
                    <a:pt x="439" y="208"/>
                  </a:cubicBezTo>
                  <a:cubicBezTo>
                    <a:pt x="440" y="209"/>
                    <a:pt x="440" y="210"/>
                    <a:pt x="441" y="210"/>
                  </a:cubicBezTo>
                  <a:cubicBezTo>
                    <a:pt x="442" y="211"/>
                    <a:pt x="443" y="211"/>
                    <a:pt x="444" y="210"/>
                  </a:cubicBezTo>
                  <a:cubicBezTo>
                    <a:pt x="444" y="210"/>
                    <a:pt x="444" y="210"/>
                    <a:pt x="444" y="210"/>
                  </a:cubicBezTo>
                  <a:cubicBezTo>
                    <a:pt x="446" y="209"/>
                    <a:pt x="447" y="208"/>
                    <a:pt x="446" y="206"/>
                  </a:cubicBezTo>
                  <a:close/>
                  <a:moveTo>
                    <a:pt x="420" y="181"/>
                  </a:moveTo>
                  <a:cubicBezTo>
                    <a:pt x="420" y="182"/>
                    <a:pt x="420" y="182"/>
                    <a:pt x="420" y="182"/>
                  </a:cubicBezTo>
                  <a:cubicBezTo>
                    <a:pt x="421" y="185"/>
                    <a:pt x="419" y="189"/>
                    <a:pt x="415" y="192"/>
                  </a:cubicBezTo>
                  <a:cubicBezTo>
                    <a:pt x="415" y="191"/>
                    <a:pt x="415" y="191"/>
                    <a:pt x="415" y="191"/>
                  </a:cubicBezTo>
                  <a:cubicBezTo>
                    <a:pt x="415" y="191"/>
                    <a:pt x="415" y="190"/>
                    <a:pt x="414" y="190"/>
                  </a:cubicBezTo>
                  <a:cubicBezTo>
                    <a:pt x="413" y="190"/>
                    <a:pt x="412" y="190"/>
                    <a:pt x="410" y="190"/>
                  </a:cubicBezTo>
                  <a:cubicBezTo>
                    <a:pt x="410" y="190"/>
                    <a:pt x="410" y="190"/>
                    <a:pt x="410" y="190"/>
                  </a:cubicBezTo>
                  <a:cubicBezTo>
                    <a:pt x="410" y="193"/>
                    <a:pt x="410" y="193"/>
                    <a:pt x="410" y="193"/>
                  </a:cubicBezTo>
                  <a:cubicBezTo>
                    <a:pt x="410" y="193"/>
                    <a:pt x="410" y="194"/>
                    <a:pt x="409" y="194"/>
                  </a:cubicBezTo>
                  <a:cubicBezTo>
                    <a:pt x="380" y="205"/>
                    <a:pt x="380" y="205"/>
                    <a:pt x="380" y="205"/>
                  </a:cubicBezTo>
                  <a:cubicBezTo>
                    <a:pt x="379" y="205"/>
                    <a:pt x="379" y="205"/>
                    <a:pt x="379" y="205"/>
                  </a:cubicBezTo>
                  <a:cubicBezTo>
                    <a:pt x="379" y="204"/>
                    <a:pt x="379" y="203"/>
                    <a:pt x="378" y="203"/>
                  </a:cubicBezTo>
                  <a:cubicBezTo>
                    <a:pt x="377" y="203"/>
                    <a:pt x="376" y="203"/>
                    <a:pt x="375" y="203"/>
                  </a:cubicBezTo>
                  <a:cubicBezTo>
                    <a:pt x="372" y="194"/>
                    <a:pt x="372" y="194"/>
                    <a:pt x="372" y="194"/>
                  </a:cubicBezTo>
                  <a:cubicBezTo>
                    <a:pt x="373" y="194"/>
                    <a:pt x="374" y="193"/>
                    <a:pt x="374" y="192"/>
                  </a:cubicBezTo>
                  <a:cubicBezTo>
                    <a:pt x="375" y="191"/>
                    <a:pt x="375" y="191"/>
                    <a:pt x="375" y="190"/>
                  </a:cubicBezTo>
                  <a:cubicBezTo>
                    <a:pt x="375" y="190"/>
                    <a:pt x="375" y="190"/>
                    <a:pt x="375" y="190"/>
                  </a:cubicBezTo>
                  <a:cubicBezTo>
                    <a:pt x="404" y="179"/>
                    <a:pt x="404" y="179"/>
                    <a:pt x="404" y="179"/>
                  </a:cubicBezTo>
                  <a:cubicBezTo>
                    <a:pt x="405" y="179"/>
                    <a:pt x="405" y="179"/>
                    <a:pt x="406" y="179"/>
                  </a:cubicBezTo>
                  <a:cubicBezTo>
                    <a:pt x="407" y="181"/>
                    <a:pt x="407" y="181"/>
                    <a:pt x="407" y="181"/>
                  </a:cubicBezTo>
                  <a:cubicBezTo>
                    <a:pt x="407" y="181"/>
                    <a:pt x="407" y="181"/>
                    <a:pt x="407" y="181"/>
                  </a:cubicBezTo>
                  <a:cubicBezTo>
                    <a:pt x="409" y="181"/>
                    <a:pt x="410" y="180"/>
                    <a:pt x="410" y="179"/>
                  </a:cubicBezTo>
                  <a:cubicBezTo>
                    <a:pt x="411" y="178"/>
                    <a:pt x="411" y="178"/>
                    <a:pt x="410" y="177"/>
                  </a:cubicBezTo>
                  <a:cubicBezTo>
                    <a:pt x="410" y="177"/>
                    <a:pt x="410" y="177"/>
                    <a:pt x="410" y="177"/>
                  </a:cubicBezTo>
                  <a:cubicBezTo>
                    <a:pt x="415" y="176"/>
                    <a:pt x="419" y="178"/>
                    <a:pt x="420" y="181"/>
                  </a:cubicBezTo>
                  <a:close/>
                  <a:moveTo>
                    <a:pt x="348" y="216"/>
                  </a:moveTo>
                  <a:cubicBezTo>
                    <a:pt x="347" y="216"/>
                    <a:pt x="347" y="217"/>
                    <a:pt x="347" y="217"/>
                  </a:cubicBezTo>
                  <a:cubicBezTo>
                    <a:pt x="317" y="228"/>
                    <a:pt x="317" y="228"/>
                    <a:pt x="317" y="228"/>
                  </a:cubicBezTo>
                  <a:cubicBezTo>
                    <a:pt x="317" y="228"/>
                    <a:pt x="317" y="228"/>
                    <a:pt x="317" y="228"/>
                  </a:cubicBezTo>
                  <a:cubicBezTo>
                    <a:pt x="316" y="226"/>
                    <a:pt x="314" y="226"/>
                    <a:pt x="312" y="226"/>
                  </a:cubicBezTo>
                  <a:cubicBezTo>
                    <a:pt x="309" y="217"/>
                    <a:pt x="309" y="217"/>
                    <a:pt x="309" y="217"/>
                  </a:cubicBezTo>
                  <a:cubicBezTo>
                    <a:pt x="311" y="216"/>
                    <a:pt x="313" y="215"/>
                    <a:pt x="312" y="213"/>
                  </a:cubicBezTo>
                  <a:cubicBezTo>
                    <a:pt x="312" y="213"/>
                    <a:pt x="312" y="213"/>
                    <a:pt x="312" y="213"/>
                  </a:cubicBezTo>
                  <a:cubicBezTo>
                    <a:pt x="342" y="202"/>
                    <a:pt x="342" y="202"/>
                    <a:pt x="342" y="202"/>
                  </a:cubicBezTo>
                  <a:cubicBezTo>
                    <a:pt x="342" y="202"/>
                    <a:pt x="343" y="202"/>
                    <a:pt x="343" y="202"/>
                  </a:cubicBezTo>
                  <a:cubicBezTo>
                    <a:pt x="344" y="205"/>
                    <a:pt x="344" y="205"/>
                    <a:pt x="344" y="205"/>
                  </a:cubicBezTo>
                  <a:cubicBezTo>
                    <a:pt x="345" y="204"/>
                    <a:pt x="345" y="204"/>
                    <a:pt x="345" y="204"/>
                  </a:cubicBezTo>
                  <a:cubicBezTo>
                    <a:pt x="347" y="203"/>
                    <a:pt x="348" y="202"/>
                    <a:pt x="348" y="200"/>
                  </a:cubicBezTo>
                  <a:cubicBezTo>
                    <a:pt x="352" y="200"/>
                    <a:pt x="356" y="201"/>
                    <a:pt x="357" y="205"/>
                  </a:cubicBezTo>
                  <a:cubicBezTo>
                    <a:pt x="357" y="205"/>
                    <a:pt x="357" y="205"/>
                    <a:pt x="357" y="205"/>
                  </a:cubicBezTo>
                  <a:cubicBezTo>
                    <a:pt x="358" y="208"/>
                    <a:pt x="356" y="212"/>
                    <a:pt x="353" y="214"/>
                  </a:cubicBezTo>
                  <a:cubicBezTo>
                    <a:pt x="352" y="213"/>
                    <a:pt x="350" y="212"/>
                    <a:pt x="348" y="213"/>
                  </a:cubicBezTo>
                  <a:cubicBezTo>
                    <a:pt x="347" y="213"/>
                    <a:pt x="347" y="213"/>
                    <a:pt x="347" y="213"/>
                  </a:cubicBezTo>
                  <a:lnTo>
                    <a:pt x="348" y="216"/>
                  </a:lnTo>
                  <a:close/>
                  <a:moveTo>
                    <a:pt x="285" y="239"/>
                  </a:moveTo>
                  <a:cubicBezTo>
                    <a:pt x="285" y="239"/>
                    <a:pt x="284" y="240"/>
                    <a:pt x="284" y="240"/>
                  </a:cubicBezTo>
                  <a:cubicBezTo>
                    <a:pt x="254" y="251"/>
                    <a:pt x="254" y="251"/>
                    <a:pt x="254" y="251"/>
                  </a:cubicBezTo>
                  <a:cubicBezTo>
                    <a:pt x="254" y="251"/>
                    <a:pt x="254" y="251"/>
                    <a:pt x="254" y="251"/>
                  </a:cubicBezTo>
                  <a:cubicBezTo>
                    <a:pt x="254" y="249"/>
                    <a:pt x="252" y="248"/>
                    <a:pt x="249" y="249"/>
                  </a:cubicBezTo>
                  <a:cubicBezTo>
                    <a:pt x="247" y="240"/>
                    <a:pt x="247" y="240"/>
                    <a:pt x="247" y="240"/>
                  </a:cubicBezTo>
                  <a:cubicBezTo>
                    <a:pt x="249" y="240"/>
                    <a:pt x="250" y="238"/>
                    <a:pt x="249" y="236"/>
                  </a:cubicBezTo>
                  <a:cubicBezTo>
                    <a:pt x="249" y="236"/>
                    <a:pt x="249" y="236"/>
                    <a:pt x="249" y="236"/>
                  </a:cubicBezTo>
                  <a:cubicBezTo>
                    <a:pt x="279" y="225"/>
                    <a:pt x="279" y="225"/>
                    <a:pt x="279" y="225"/>
                  </a:cubicBezTo>
                  <a:cubicBezTo>
                    <a:pt x="280" y="225"/>
                    <a:pt x="280" y="225"/>
                    <a:pt x="281" y="225"/>
                  </a:cubicBezTo>
                  <a:cubicBezTo>
                    <a:pt x="282" y="228"/>
                    <a:pt x="282" y="228"/>
                    <a:pt x="282" y="228"/>
                  </a:cubicBezTo>
                  <a:cubicBezTo>
                    <a:pt x="282" y="227"/>
                    <a:pt x="282" y="227"/>
                    <a:pt x="282" y="227"/>
                  </a:cubicBezTo>
                  <a:cubicBezTo>
                    <a:pt x="283" y="227"/>
                    <a:pt x="284" y="226"/>
                    <a:pt x="285" y="225"/>
                  </a:cubicBezTo>
                  <a:cubicBezTo>
                    <a:pt x="285" y="224"/>
                    <a:pt x="285" y="224"/>
                    <a:pt x="285" y="223"/>
                  </a:cubicBezTo>
                  <a:cubicBezTo>
                    <a:pt x="290" y="223"/>
                    <a:pt x="293" y="224"/>
                    <a:pt x="294" y="228"/>
                  </a:cubicBezTo>
                  <a:cubicBezTo>
                    <a:pt x="294" y="228"/>
                    <a:pt x="294" y="228"/>
                    <a:pt x="294" y="228"/>
                  </a:cubicBezTo>
                  <a:cubicBezTo>
                    <a:pt x="295" y="231"/>
                    <a:pt x="294" y="235"/>
                    <a:pt x="290" y="237"/>
                  </a:cubicBezTo>
                  <a:cubicBezTo>
                    <a:pt x="290" y="237"/>
                    <a:pt x="289" y="236"/>
                    <a:pt x="289" y="236"/>
                  </a:cubicBezTo>
                  <a:cubicBezTo>
                    <a:pt x="288" y="236"/>
                    <a:pt x="286" y="236"/>
                    <a:pt x="285" y="236"/>
                  </a:cubicBezTo>
                  <a:cubicBezTo>
                    <a:pt x="284" y="236"/>
                    <a:pt x="284" y="236"/>
                    <a:pt x="284" y="236"/>
                  </a:cubicBezTo>
                  <a:lnTo>
                    <a:pt x="285" y="239"/>
                  </a:lnTo>
                  <a:close/>
                  <a:moveTo>
                    <a:pt x="222" y="262"/>
                  </a:moveTo>
                  <a:cubicBezTo>
                    <a:pt x="222" y="262"/>
                    <a:pt x="221" y="263"/>
                    <a:pt x="221" y="263"/>
                  </a:cubicBezTo>
                  <a:cubicBezTo>
                    <a:pt x="191" y="274"/>
                    <a:pt x="191" y="274"/>
                    <a:pt x="191" y="274"/>
                  </a:cubicBezTo>
                  <a:cubicBezTo>
                    <a:pt x="191" y="274"/>
                    <a:pt x="191" y="274"/>
                    <a:pt x="191" y="274"/>
                  </a:cubicBezTo>
                  <a:cubicBezTo>
                    <a:pt x="191" y="273"/>
                    <a:pt x="191" y="273"/>
                    <a:pt x="190" y="272"/>
                  </a:cubicBezTo>
                  <a:cubicBezTo>
                    <a:pt x="189" y="272"/>
                    <a:pt x="188" y="272"/>
                    <a:pt x="187" y="272"/>
                  </a:cubicBezTo>
                  <a:cubicBezTo>
                    <a:pt x="184" y="263"/>
                    <a:pt x="184" y="263"/>
                    <a:pt x="184" y="263"/>
                  </a:cubicBezTo>
                  <a:cubicBezTo>
                    <a:pt x="186" y="263"/>
                    <a:pt x="187" y="261"/>
                    <a:pt x="186" y="259"/>
                  </a:cubicBezTo>
                  <a:cubicBezTo>
                    <a:pt x="186" y="259"/>
                    <a:pt x="186" y="259"/>
                    <a:pt x="186" y="259"/>
                  </a:cubicBezTo>
                  <a:cubicBezTo>
                    <a:pt x="216" y="248"/>
                    <a:pt x="216" y="248"/>
                    <a:pt x="216" y="248"/>
                  </a:cubicBezTo>
                  <a:cubicBezTo>
                    <a:pt x="217" y="248"/>
                    <a:pt x="217" y="248"/>
                    <a:pt x="218" y="248"/>
                  </a:cubicBezTo>
                  <a:cubicBezTo>
                    <a:pt x="219" y="251"/>
                    <a:pt x="219" y="251"/>
                    <a:pt x="219" y="251"/>
                  </a:cubicBezTo>
                  <a:cubicBezTo>
                    <a:pt x="219" y="250"/>
                    <a:pt x="219" y="250"/>
                    <a:pt x="219" y="250"/>
                  </a:cubicBezTo>
                  <a:cubicBezTo>
                    <a:pt x="220" y="250"/>
                    <a:pt x="221" y="249"/>
                    <a:pt x="222" y="248"/>
                  </a:cubicBezTo>
                  <a:cubicBezTo>
                    <a:pt x="222" y="248"/>
                    <a:pt x="222" y="247"/>
                    <a:pt x="222" y="246"/>
                  </a:cubicBezTo>
                  <a:cubicBezTo>
                    <a:pt x="227" y="246"/>
                    <a:pt x="230" y="248"/>
                    <a:pt x="231" y="251"/>
                  </a:cubicBezTo>
                  <a:cubicBezTo>
                    <a:pt x="231" y="251"/>
                    <a:pt x="231" y="251"/>
                    <a:pt x="231" y="251"/>
                  </a:cubicBezTo>
                  <a:cubicBezTo>
                    <a:pt x="232" y="254"/>
                    <a:pt x="231" y="258"/>
                    <a:pt x="227" y="260"/>
                  </a:cubicBezTo>
                  <a:cubicBezTo>
                    <a:pt x="227" y="260"/>
                    <a:pt x="226" y="259"/>
                    <a:pt x="226" y="259"/>
                  </a:cubicBezTo>
                  <a:cubicBezTo>
                    <a:pt x="225" y="259"/>
                    <a:pt x="223" y="259"/>
                    <a:pt x="222" y="259"/>
                  </a:cubicBezTo>
                  <a:cubicBezTo>
                    <a:pt x="221" y="259"/>
                    <a:pt x="221" y="259"/>
                    <a:pt x="221" y="259"/>
                  </a:cubicBezTo>
                  <a:lnTo>
                    <a:pt x="222" y="262"/>
                  </a:lnTo>
                  <a:close/>
                  <a:moveTo>
                    <a:pt x="160" y="285"/>
                  </a:moveTo>
                  <a:cubicBezTo>
                    <a:pt x="159" y="285"/>
                    <a:pt x="159" y="286"/>
                    <a:pt x="159" y="286"/>
                  </a:cubicBezTo>
                  <a:cubicBezTo>
                    <a:pt x="129" y="297"/>
                    <a:pt x="129" y="297"/>
                    <a:pt x="129" y="297"/>
                  </a:cubicBezTo>
                  <a:cubicBezTo>
                    <a:pt x="129" y="297"/>
                    <a:pt x="129" y="297"/>
                    <a:pt x="129" y="297"/>
                  </a:cubicBezTo>
                  <a:cubicBezTo>
                    <a:pt x="128" y="296"/>
                    <a:pt x="128" y="296"/>
                    <a:pt x="127" y="295"/>
                  </a:cubicBezTo>
                  <a:cubicBezTo>
                    <a:pt x="126" y="295"/>
                    <a:pt x="125" y="295"/>
                    <a:pt x="124" y="295"/>
                  </a:cubicBezTo>
                  <a:cubicBezTo>
                    <a:pt x="121" y="286"/>
                    <a:pt x="121" y="286"/>
                    <a:pt x="121" y="286"/>
                  </a:cubicBezTo>
                  <a:cubicBezTo>
                    <a:pt x="123" y="285"/>
                    <a:pt x="124" y="284"/>
                    <a:pt x="124" y="282"/>
                  </a:cubicBezTo>
                  <a:cubicBezTo>
                    <a:pt x="124" y="282"/>
                    <a:pt x="124" y="282"/>
                    <a:pt x="124" y="282"/>
                  </a:cubicBezTo>
                  <a:cubicBezTo>
                    <a:pt x="154" y="271"/>
                    <a:pt x="154" y="271"/>
                    <a:pt x="154" y="271"/>
                  </a:cubicBezTo>
                  <a:cubicBezTo>
                    <a:pt x="154" y="271"/>
                    <a:pt x="154" y="271"/>
                    <a:pt x="155" y="271"/>
                  </a:cubicBezTo>
                  <a:cubicBezTo>
                    <a:pt x="156" y="274"/>
                    <a:pt x="156" y="274"/>
                    <a:pt x="156" y="274"/>
                  </a:cubicBezTo>
                  <a:cubicBezTo>
                    <a:pt x="157" y="273"/>
                    <a:pt x="157" y="273"/>
                    <a:pt x="157" y="273"/>
                  </a:cubicBezTo>
                  <a:cubicBezTo>
                    <a:pt x="158" y="273"/>
                    <a:pt x="159" y="272"/>
                    <a:pt x="159" y="271"/>
                  </a:cubicBezTo>
                  <a:cubicBezTo>
                    <a:pt x="160" y="271"/>
                    <a:pt x="160" y="270"/>
                    <a:pt x="160" y="269"/>
                  </a:cubicBezTo>
                  <a:cubicBezTo>
                    <a:pt x="164" y="269"/>
                    <a:pt x="168" y="271"/>
                    <a:pt x="169" y="274"/>
                  </a:cubicBezTo>
                  <a:cubicBezTo>
                    <a:pt x="169" y="274"/>
                    <a:pt x="169" y="274"/>
                    <a:pt x="169" y="274"/>
                  </a:cubicBezTo>
                  <a:cubicBezTo>
                    <a:pt x="170" y="277"/>
                    <a:pt x="168" y="281"/>
                    <a:pt x="164" y="283"/>
                  </a:cubicBezTo>
                  <a:cubicBezTo>
                    <a:pt x="164" y="283"/>
                    <a:pt x="164" y="282"/>
                    <a:pt x="163" y="282"/>
                  </a:cubicBezTo>
                  <a:cubicBezTo>
                    <a:pt x="162" y="282"/>
                    <a:pt x="161" y="282"/>
                    <a:pt x="159" y="282"/>
                  </a:cubicBezTo>
                  <a:cubicBezTo>
                    <a:pt x="159" y="283"/>
                    <a:pt x="159" y="283"/>
                    <a:pt x="159" y="283"/>
                  </a:cubicBezTo>
                  <a:lnTo>
                    <a:pt x="160" y="285"/>
                  </a:lnTo>
                  <a:close/>
                  <a:moveTo>
                    <a:pt x="116" y="141"/>
                  </a:moveTo>
                  <a:cubicBezTo>
                    <a:pt x="117" y="141"/>
                    <a:pt x="117" y="140"/>
                    <a:pt x="116" y="139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21" y="139"/>
                    <a:pt x="124" y="141"/>
                    <a:pt x="125" y="144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7" y="147"/>
                    <a:pt x="125" y="151"/>
                    <a:pt x="121" y="153"/>
                  </a:cubicBezTo>
                  <a:cubicBezTo>
                    <a:pt x="121" y="152"/>
                    <a:pt x="118" y="151"/>
                    <a:pt x="116" y="152"/>
                  </a:cubicBezTo>
                  <a:cubicBezTo>
                    <a:pt x="116" y="152"/>
                    <a:pt x="116" y="152"/>
                    <a:pt x="116" y="152"/>
                  </a:cubicBezTo>
                  <a:cubicBezTo>
                    <a:pt x="116" y="155"/>
                    <a:pt x="116" y="155"/>
                    <a:pt x="116" y="155"/>
                  </a:cubicBezTo>
                  <a:cubicBezTo>
                    <a:pt x="116" y="155"/>
                    <a:pt x="115" y="156"/>
                    <a:pt x="115" y="156"/>
                  </a:cubicBezTo>
                  <a:cubicBezTo>
                    <a:pt x="85" y="167"/>
                    <a:pt x="85" y="167"/>
                    <a:pt x="85" y="167"/>
                  </a:cubicBezTo>
                  <a:cubicBezTo>
                    <a:pt x="85" y="167"/>
                    <a:pt x="85" y="167"/>
                    <a:pt x="85" y="167"/>
                  </a:cubicBezTo>
                  <a:cubicBezTo>
                    <a:pt x="85" y="166"/>
                    <a:pt x="85" y="165"/>
                    <a:pt x="84" y="165"/>
                  </a:cubicBezTo>
                  <a:cubicBezTo>
                    <a:pt x="83" y="165"/>
                    <a:pt x="82" y="165"/>
                    <a:pt x="81" y="165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9" y="156"/>
                    <a:pt x="80" y="155"/>
                    <a:pt x="80" y="155"/>
                  </a:cubicBezTo>
                  <a:cubicBezTo>
                    <a:pt x="81" y="154"/>
                    <a:pt x="81" y="153"/>
                    <a:pt x="81" y="152"/>
                  </a:cubicBezTo>
                  <a:cubicBezTo>
                    <a:pt x="80" y="152"/>
                    <a:pt x="80" y="152"/>
                    <a:pt x="80" y="152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11" y="141"/>
                    <a:pt x="111" y="142"/>
                    <a:pt x="112" y="141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5" y="143"/>
                    <a:pt x="116" y="142"/>
                    <a:pt x="116" y="141"/>
                  </a:cubicBezTo>
                  <a:close/>
                  <a:moveTo>
                    <a:pt x="179" y="118"/>
                  </a:moveTo>
                  <a:cubicBezTo>
                    <a:pt x="179" y="118"/>
                    <a:pt x="179" y="117"/>
                    <a:pt x="179" y="116"/>
                  </a:cubicBezTo>
                  <a:cubicBezTo>
                    <a:pt x="179" y="116"/>
                    <a:pt x="179" y="116"/>
                    <a:pt x="179" y="116"/>
                  </a:cubicBezTo>
                  <a:cubicBezTo>
                    <a:pt x="183" y="116"/>
                    <a:pt x="187" y="117"/>
                    <a:pt x="188" y="121"/>
                  </a:cubicBezTo>
                  <a:cubicBezTo>
                    <a:pt x="188" y="121"/>
                    <a:pt x="188" y="121"/>
                    <a:pt x="188" y="121"/>
                  </a:cubicBezTo>
                  <a:cubicBezTo>
                    <a:pt x="189" y="124"/>
                    <a:pt x="187" y="128"/>
                    <a:pt x="184" y="130"/>
                  </a:cubicBezTo>
                  <a:cubicBezTo>
                    <a:pt x="183" y="129"/>
                    <a:pt x="181" y="128"/>
                    <a:pt x="179" y="129"/>
                  </a:cubicBezTo>
                  <a:cubicBezTo>
                    <a:pt x="178" y="129"/>
                    <a:pt x="178" y="129"/>
                    <a:pt x="178" y="129"/>
                  </a:cubicBezTo>
                  <a:cubicBezTo>
                    <a:pt x="179" y="132"/>
                    <a:pt x="179" y="132"/>
                    <a:pt x="179" y="132"/>
                  </a:cubicBezTo>
                  <a:cubicBezTo>
                    <a:pt x="178" y="132"/>
                    <a:pt x="178" y="132"/>
                    <a:pt x="178" y="133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48" y="143"/>
                    <a:pt x="147" y="142"/>
                    <a:pt x="147" y="142"/>
                  </a:cubicBezTo>
                  <a:cubicBezTo>
                    <a:pt x="146" y="142"/>
                    <a:pt x="145" y="142"/>
                    <a:pt x="143" y="142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3" y="133"/>
                    <a:pt x="144" y="131"/>
                    <a:pt x="143" y="129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73" y="118"/>
                    <a:pt x="173" y="118"/>
                    <a:pt x="173" y="118"/>
                  </a:cubicBezTo>
                  <a:cubicBezTo>
                    <a:pt x="173" y="118"/>
                    <a:pt x="174" y="118"/>
                    <a:pt x="175" y="118"/>
                  </a:cubicBezTo>
                  <a:cubicBezTo>
                    <a:pt x="175" y="121"/>
                    <a:pt x="175" y="121"/>
                    <a:pt x="175" y="121"/>
                  </a:cubicBezTo>
                  <a:cubicBezTo>
                    <a:pt x="176" y="121"/>
                    <a:pt x="176" y="121"/>
                    <a:pt x="176" y="121"/>
                  </a:cubicBezTo>
                  <a:cubicBezTo>
                    <a:pt x="177" y="120"/>
                    <a:pt x="178" y="119"/>
                    <a:pt x="179" y="118"/>
                  </a:cubicBezTo>
                  <a:close/>
                  <a:moveTo>
                    <a:pt x="242" y="93"/>
                  </a:moveTo>
                  <a:cubicBezTo>
                    <a:pt x="242" y="93"/>
                    <a:pt x="242" y="93"/>
                    <a:pt x="242" y="93"/>
                  </a:cubicBezTo>
                  <a:cubicBezTo>
                    <a:pt x="246" y="93"/>
                    <a:pt x="250" y="94"/>
                    <a:pt x="251" y="98"/>
                  </a:cubicBezTo>
                  <a:cubicBezTo>
                    <a:pt x="251" y="98"/>
                    <a:pt x="251" y="98"/>
                    <a:pt x="251" y="98"/>
                  </a:cubicBezTo>
                  <a:cubicBezTo>
                    <a:pt x="252" y="101"/>
                    <a:pt x="250" y="105"/>
                    <a:pt x="247" y="107"/>
                  </a:cubicBezTo>
                  <a:cubicBezTo>
                    <a:pt x="246" y="106"/>
                    <a:pt x="244" y="105"/>
                    <a:pt x="242" y="106"/>
                  </a:cubicBezTo>
                  <a:cubicBezTo>
                    <a:pt x="241" y="106"/>
                    <a:pt x="241" y="106"/>
                    <a:pt x="241" y="106"/>
                  </a:cubicBezTo>
                  <a:cubicBezTo>
                    <a:pt x="242" y="109"/>
                    <a:pt x="242" y="109"/>
                    <a:pt x="242" y="109"/>
                  </a:cubicBezTo>
                  <a:cubicBezTo>
                    <a:pt x="241" y="109"/>
                    <a:pt x="241" y="109"/>
                    <a:pt x="241" y="110"/>
                  </a:cubicBezTo>
                  <a:cubicBezTo>
                    <a:pt x="211" y="121"/>
                    <a:pt x="211" y="121"/>
                    <a:pt x="211" y="121"/>
                  </a:cubicBezTo>
                  <a:cubicBezTo>
                    <a:pt x="211" y="120"/>
                    <a:pt x="211" y="120"/>
                    <a:pt x="211" y="120"/>
                  </a:cubicBezTo>
                  <a:cubicBezTo>
                    <a:pt x="211" y="120"/>
                    <a:pt x="210" y="119"/>
                    <a:pt x="210" y="119"/>
                  </a:cubicBezTo>
                  <a:cubicBezTo>
                    <a:pt x="209" y="119"/>
                    <a:pt x="207" y="119"/>
                    <a:pt x="206" y="119"/>
                  </a:cubicBezTo>
                  <a:cubicBezTo>
                    <a:pt x="203" y="111"/>
                    <a:pt x="203" y="111"/>
                    <a:pt x="203" y="111"/>
                  </a:cubicBezTo>
                  <a:cubicBezTo>
                    <a:pt x="204" y="110"/>
                    <a:pt x="205" y="109"/>
                    <a:pt x="206" y="108"/>
                  </a:cubicBezTo>
                  <a:cubicBezTo>
                    <a:pt x="206" y="108"/>
                    <a:pt x="206" y="107"/>
                    <a:pt x="206" y="106"/>
                  </a:cubicBezTo>
                  <a:cubicBezTo>
                    <a:pt x="206" y="106"/>
                    <a:pt x="206" y="106"/>
                    <a:pt x="206" y="106"/>
                  </a:cubicBezTo>
                  <a:cubicBezTo>
                    <a:pt x="236" y="95"/>
                    <a:pt x="236" y="95"/>
                    <a:pt x="236" y="95"/>
                  </a:cubicBezTo>
                  <a:cubicBezTo>
                    <a:pt x="236" y="95"/>
                    <a:pt x="237" y="95"/>
                    <a:pt x="237" y="95"/>
                  </a:cubicBezTo>
                  <a:cubicBezTo>
                    <a:pt x="238" y="98"/>
                    <a:pt x="238" y="98"/>
                    <a:pt x="238" y="98"/>
                  </a:cubicBezTo>
                  <a:cubicBezTo>
                    <a:pt x="239" y="97"/>
                    <a:pt x="239" y="97"/>
                    <a:pt x="239" y="97"/>
                  </a:cubicBezTo>
                  <a:cubicBezTo>
                    <a:pt x="241" y="97"/>
                    <a:pt x="243" y="95"/>
                    <a:pt x="242" y="93"/>
                  </a:cubicBezTo>
                  <a:close/>
                  <a:moveTo>
                    <a:pt x="304" y="72"/>
                  </a:moveTo>
                  <a:cubicBezTo>
                    <a:pt x="305" y="71"/>
                    <a:pt x="305" y="71"/>
                    <a:pt x="305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9" y="70"/>
                    <a:pt x="313" y="71"/>
                    <a:pt x="314" y="74"/>
                  </a:cubicBezTo>
                  <a:cubicBezTo>
                    <a:pt x="314" y="75"/>
                    <a:pt x="314" y="75"/>
                    <a:pt x="314" y="75"/>
                  </a:cubicBezTo>
                  <a:cubicBezTo>
                    <a:pt x="315" y="78"/>
                    <a:pt x="313" y="82"/>
                    <a:pt x="309" y="84"/>
                  </a:cubicBezTo>
                  <a:cubicBezTo>
                    <a:pt x="309" y="84"/>
                    <a:pt x="309" y="83"/>
                    <a:pt x="308" y="83"/>
                  </a:cubicBezTo>
                  <a:cubicBezTo>
                    <a:pt x="307" y="82"/>
                    <a:pt x="306" y="82"/>
                    <a:pt x="304" y="83"/>
                  </a:cubicBezTo>
                  <a:cubicBezTo>
                    <a:pt x="304" y="83"/>
                    <a:pt x="304" y="83"/>
                    <a:pt x="304" y="83"/>
                  </a:cubicBezTo>
                  <a:cubicBezTo>
                    <a:pt x="305" y="86"/>
                    <a:pt x="305" y="86"/>
                    <a:pt x="305" y="86"/>
                  </a:cubicBezTo>
                  <a:cubicBezTo>
                    <a:pt x="304" y="86"/>
                    <a:pt x="304" y="86"/>
                    <a:pt x="304" y="87"/>
                  </a:cubicBezTo>
                  <a:cubicBezTo>
                    <a:pt x="274" y="98"/>
                    <a:pt x="274" y="98"/>
                    <a:pt x="274" y="98"/>
                  </a:cubicBezTo>
                  <a:cubicBezTo>
                    <a:pt x="274" y="97"/>
                    <a:pt x="274" y="97"/>
                    <a:pt x="274" y="97"/>
                  </a:cubicBezTo>
                  <a:cubicBezTo>
                    <a:pt x="273" y="96"/>
                    <a:pt x="271" y="95"/>
                    <a:pt x="269" y="96"/>
                  </a:cubicBezTo>
                  <a:cubicBezTo>
                    <a:pt x="266" y="87"/>
                    <a:pt x="266" y="87"/>
                    <a:pt x="266" y="87"/>
                  </a:cubicBezTo>
                  <a:cubicBezTo>
                    <a:pt x="268" y="86"/>
                    <a:pt x="269" y="85"/>
                    <a:pt x="269" y="83"/>
                  </a:cubicBezTo>
                  <a:cubicBezTo>
                    <a:pt x="269" y="83"/>
                    <a:pt x="269" y="83"/>
                    <a:pt x="269" y="83"/>
                  </a:cubicBezTo>
                  <a:cubicBezTo>
                    <a:pt x="299" y="72"/>
                    <a:pt x="299" y="72"/>
                    <a:pt x="299" y="72"/>
                  </a:cubicBezTo>
                  <a:cubicBezTo>
                    <a:pt x="299" y="72"/>
                    <a:pt x="300" y="72"/>
                    <a:pt x="300" y="72"/>
                  </a:cubicBezTo>
                  <a:cubicBezTo>
                    <a:pt x="301" y="75"/>
                    <a:pt x="301" y="75"/>
                    <a:pt x="301" y="75"/>
                  </a:cubicBezTo>
                  <a:cubicBezTo>
                    <a:pt x="302" y="74"/>
                    <a:pt x="302" y="74"/>
                    <a:pt x="302" y="74"/>
                  </a:cubicBezTo>
                  <a:cubicBezTo>
                    <a:pt x="303" y="74"/>
                    <a:pt x="304" y="73"/>
                    <a:pt x="304" y="72"/>
                  </a:cubicBezTo>
                  <a:close/>
                  <a:moveTo>
                    <a:pt x="311" y="89"/>
                  </a:moveTo>
                  <a:cubicBezTo>
                    <a:pt x="315" y="88"/>
                    <a:pt x="319" y="91"/>
                    <a:pt x="320" y="95"/>
                  </a:cubicBezTo>
                  <a:cubicBezTo>
                    <a:pt x="321" y="95"/>
                    <a:pt x="321" y="95"/>
                    <a:pt x="321" y="95"/>
                  </a:cubicBezTo>
                  <a:cubicBezTo>
                    <a:pt x="322" y="99"/>
                    <a:pt x="320" y="104"/>
                    <a:pt x="317" y="106"/>
                  </a:cubicBezTo>
                  <a:cubicBezTo>
                    <a:pt x="316" y="105"/>
                    <a:pt x="314" y="104"/>
                    <a:pt x="312" y="105"/>
                  </a:cubicBezTo>
                  <a:cubicBezTo>
                    <a:pt x="311" y="105"/>
                    <a:pt x="311" y="105"/>
                    <a:pt x="311" y="105"/>
                  </a:cubicBezTo>
                  <a:cubicBezTo>
                    <a:pt x="312" y="108"/>
                    <a:pt x="312" y="108"/>
                    <a:pt x="312" y="108"/>
                  </a:cubicBezTo>
                  <a:cubicBezTo>
                    <a:pt x="311" y="108"/>
                    <a:pt x="311" y="109"/>
                    <a:pt x="311" y="109"/>
                  </a:cubicBezTo>
                  <a:cubicBezTo>
                    <a:pt x="281" y="120"/>
                    <a:pt x="281" y="120"/>
                    <a:pt x="281" y="120"/>
                  </a:cubicBezTo>
                  <a:cubicBezTo>
                    <a:pt x="281" y="120"/>
                    <a:pt x="281" y="120"/>
                    <a:pt x="281" y="120"/>
                  </a:cubicBezTo>
                  <a:cubicBezTo>
                    <a:pt x="281" y="118"/>
                    <a:pt x="279" y="118"/>
                    <a:pt x="277" y="118"/>
                  </a:cubicBezTo>
                  <a:cubicBezTo>
                    <a:pt x="272" y="106"/>
                    <a:pt x="272" y="106"/>
                    <a:pt x="272" y="106"/>
                  </a:cubicBezTo>
                  <a:cubicBezTo>
                    <a:pt x="273" y="105"/>
                    <a:pt x="274" y="104"/>
                    <a:pt x="275" y="103"/>
                  </a:cubicBezTo>
                  <a:cubicBezTo>
                    <a:pt x="275" y="103"/>
                    <a:pt x="275" y="102"/>
                    <a:pt x="275" y="101"/>
                  </a:cubicBezTo>
                  <a:cubicBezTo>
                    <a:pt x="275" y="101"/>
                    <a:pt x="275" y="101"/>
                    <a:pt x="275" y="101"/>
                  </a:cubicBezTo>
                  <a:cubicBezTo>
                    <a:pt x="305" y="90"/>
                    <a:pt x="305" y="90"/>
                    <a:pt x="305" y="90"/>
                  </a:cubicBezTo>
                  <a:cubicBezTo>
                    <a:pt x="305" y="90"/>
                    <a:pt x="306" y="90"/>
                    <a:pt x="306" y="90"/>
                  </a:cubicBezTo>
                  <a:cubicBezTo>
                    <a:pt x="307" y="93"/>
                    <a:pt x="307" y="93"/>
                    <a:pt x="307" y="93"/>
                  </a:cubicBezTo>
                  <a:cubicBezTo>
                    <a:pt x="308" y="93"/>
                    <a:pt x="308" y="93"/>
                    <a:pt x="308" y="93"/>
                  </a:cubicBezTo>
                  <a:cubicBezTo>
                    <a:pt x="310" y="92"/>
                    <a:pt x="311" y="90"/>
                    <a:pt x="311" y="89"/>
                  </a:cubicBezTo>
                  <a:close/>
                  <a:moveTo>
                    <a:pt x="318" y="111"/>
                  </a:moveTo>
                  <a:cubicBezTo>
                    <a:pt x="323" y="111"/>
                    <a:pt x="326" y="113"/>
                    <a:pt x="328" y="117"/>
                  </a:cubicBezTo>
                  <a:cubicBezTo>
                    <a:pt x="328" y="117"/>
                    <a:pt x="328" y="117"/>
                    <a:pt x="328" y="117"/>
                  </a:cubicBezTo>
                  <a:cubicBezTo>
                    <a:pt x="329" y="121"/>
                    <a:pt x="328" y="126"/>
                    <a:pt x="324" y="129"/>
                  </a:cubicBezTo>
                  <a:cubicBezTo>
                    <a:pt x="323" y="127"/>
                    <a:pt x="321" y="127"/>
                    <a:pt x="319" y="127"/>
                  </a:cubicBezTo>
                  <a:cubicBezTo>
                    <a:pt x="319" y="128"/>
                    <a:pt x="319" y="128"/>
                    <a:pt x="319" y="128"/>
                  </a:cubicBezTo>
                  <a:cubicBezTo>
                    <a:pt x="319" y="130"/>
                    <a:pt x="319" y="130"/>
                    <a:pt x="319" y="130"/>
                  </a:cubicBezTo>
                  <a:cubicBezTo>
                    <a:pt x="319" y="130"/>
                    <a:pt x="318" y="131"/>
                    <a:pt x="318" y="131"/>
                  </a:cubicBezTo>
                  <a:cubicBezTo>
                    <a:pt x="288" y="142"/>
                    <a:pt x="288" y="142"/>
                    <a:pt x="288" y="142"/>
                  </a:cubicBezTo>
                  <a:cubicBezTo>
                    <a:pt x="288" y="142"/>
                    <a:pt x="288" y="142"/>
                    <a:pt x="288" y="142"/>
                  </a:cubicBezTo>
                  <a:cubicBezTo>
                    <a:pt x="288" y="140"/>
                    <a:pt x="286" y="140"/>
                    <a:pt x="284" y="140"/>
                  </a:cubicBezTo>
                  <a:cubicBezTo>
                    <a:pt x="280" y="128"/>
                    <a:pt x="280" y="128"/>
                    <a:pt x="280" y="128"/>
                  </a:cubicBezTo>
                  <a:cubicBezTo>
                    <a:pt x="282" y="127"/>
                    <a:pt x="283" y="125"/>
                    <a:pt x="282" y="124"/>
                  </a:cubicBezTo>
                  <a:cubicBezTo>
                    <a:pt x="282" y="123"/>
                    <a:pt x="282" y="123"/>
                    <a:pt x="282" y="123"/>
                  </a:cubicBezTo>
                  <a:cubicBezTo>
                    <a:pt x="312" y="112"/>
                    <a:pt x="312" y="112"/>
                    <a:pt x="312" y="112"/>
                  </a:cubicBezTo>
                  <a:cubicBezTo>
                    <a:pt x="312" y="113"/>
                    <a:pt x="313" y="113"/>
                    <a:pt x="314" y="113"/>
                  </a:cubicBezTo>
                  <a:cubicBezTo>
                    <a:pt x="314" y="115"/>
                    <a:pt x="314" y="115"/>
                    <a:pt x="314" y="115"/>
                  </a:cubicBezTo>
                  <a:cubicBezTo>
                    <a:pt x="315" y="115"/>
                    <a:pt x="315" y="115"/>
                    <a:pt x="315" y="115"/>
                  </a:cubicBezTo>
                  <a:cubicBezTo>
                    <a:pt x="317" y="114"/>
                    <a:pt x="318" y="112"/>
                    <a:pt x="318" y="111"/>
                  </a:cubicBezTo>
                  <a:close/>
                  <a:moveTo>
                    <a:pt x="380" y="90"/>
                  </a:moveTo>
                  <a:cubicBezTo>
                    <a:pt x="381" y="89"/>
                    <a:pt x="381" y="88"/>
                    <a:pt x="381" y="88"/>
                  </a:cubicBezTo>
                  <a:cubicBezTo>
                    <a:pt x="381" y="87"/>
                    <a:pt x="381" y="87"/>
                    <a:pt x="381" y="87"/>
                  </a:cubicBezTo>
                  <a:cubicBezTo>
                    <a:pt x="385" y="87"/>
                    <a:pt x="390" y="90"/>
                    <a:pt x="391" y="94"/>
                  </a:cubicBezTo>
                  <a:cubicBezTo>
                    <a:pt x="391" y="94"/>
                    <a:pt x="391" y="94"/>
                    <a:pt x="391" y="94"/>
                  </a:cubicBezTo>
                  <a:cubicBezTo>
                    <a:pt x="393" y="99"/>
                    <a:pt x="391" y="103"/>
                    <a:pt x="387" y="106"/>
                  </a:cubicBezTo>
                  <a:cubicBezTo>
                    <a:pt x="387" y="106"/>
                    <a:pt x="387" y="106"/>
                    <a:pt x="387" y="106"/>
                  </a:cubicBezTo>
                  <a:cubicBezTo>
                    <a:pt x="387" y="105"/>
                    <a:pt x="386" y="105"/>
                    <a:pt x="385" y="104"/>
                  </a:cubicBezTo>
                  <a:cubicBezTo>
                    <a:pt x="384" y="104"/>
                    <a:pt x="383" y="104"/>
                    <a:pt x="382" y="104"/>
                  </a:cubicBezTo>
                  <a:cubicBezTo>
                    <a:pt x="381" y="105"/>
                    <a:pt x="381" y="105"/>
                    <a:pt x="381" y="105"/>
                  </a:cubicBezTo>
                  <a:cubicBezTo>
                    <a:pt x="382" y="107"/>
                    <a:pt x="382" y="107"/>
                    <a:pt x="382" y="107"/>
                  </a:cubicBezTo>
                  <a:cubicBezTo>
                    <a:pt x="381" y="107"/>
                    <a:pt x="381" y="108"/>
                    <a:pt x="381" y="108"/>
                  </a:cubicBezTo>
                  <a:cubicBezTo>
                    <a:pt x="351" y="119"/>
                    <a:pt x="351" y="119"/>
                    <a:pt x="351" y="119"/>
                  </a:cubicBezTo>
                  <a:cubicBezTo>
                    <a:pt x="351" y="119"/>
                    <a:pt x="351" y="119"/>
                    <a:pt x="351" y="119"/>
                  </a:cubicBezTo>
                  <a:cubicBezTo>
                    <a:pt x="350" y="117"/>
                    <a:pt x="349" y="117"/>
                    <a:pt x="347" y="117"/>
                  </a:cubicBezTo>
                  <a:cubicBezTo>
                    <a:pt x="342" y="105"/>
                    <a:pt x="342" y="105"/>
                    <a:pt x="342" y="105"/>
                  </a:cubicBezTo>
                  <a:cubicBezTo>
                    <a:pt x="344" y="104"/>
                    <a:pt x="345" y="102"/>
                    <a:pt x="345" y="101"/>
                  </a:cubicBezTo>
                  <a:cubicBezTo>
                    <a:pt x="345" y="100"/>
                    <a:pt x="345" y="100"/>
                    <a:pt x="345" y="100"/>
                  </a:cubicBezTo>
                  <a:cubicBezTo>
                    <a:pt x="375" y="89"/>
                    <a:pt x="375" y="89"/>
                    <a:pt x="375" y="89"/>
                  </a:cubicBezTo>
                  <a:cubicBezTo>
                    <a:pt x="375" y="90"/>
                    <a:pt x="376" y="90"/>
                    <a:pt x="376" y="90"/>
                  </a:cubicBezTo>
                  <a:cubicBezTo>
                    <a:pt x="377" y="92"/>
                    <a:pt x="377" y="92"/>
                    <a:pt x="377" y="92"/>
                  </a:cubicBezTo>
                  <a:cubicBezTo>
                    <a:pt x="378" y="92"/>
                    <a:pt x="378" y="92"/>
                    <a:pt x="378" y="92"/>
                  </a:cubicBezTo>
                  <a:cubicBezTo>
                    <a:pt x="379" y="92"/>
                    <a:pt x="380" y="91"/>
                    <a:pt x="380" y="90"/>
                  </a:cubicBezTo>
                  <a:close/>
                  <a:moveTo>
                    <a:pt x="333" y="157"/>
                  </a:moveTo>
                  <a:cubicBezTo>
                    <a:pt x="333" y="157"/>
                    <a:pt x="333" y="156"/>
                    <a:pt x="333" y="156"/>
                  </a:cubicBezTo>
                  <a:cubicBezTo>
                    <a:pt x="337" y="155"/>
                    <a:pt x="341" y="158"/>
                    <a:pt x="343" y="162"/>
                  </a:cubicBezTo>
                  <a:cubicBezTo>
                    <a:pt x="343" y="162"/>
                    <a:pt x="343" y="162"/>
                    <a:pt x="343" y="162"/>
                  </a:cubicBezTo>
                  <a:cubicBezTo>
                    <a:pt x="344" y="166"/>
                    <a:pt x="342" y="171"/>
                    <a:pt x="339" y="173"/>
                  </a:cubicBezTo>
                  <a:cubicBezTo>
                    <a:pt x="338" y="172"/>
                    <a:pt x="336" y="172"/>
                    <a:pt x="334" y="172"/>
                  </a:cubicBezTo>
                  <a:cubicBezTo>
                    <a:pt x="334" y="173"/>
                    <a:pt x="334" y="173"/>
                    <a:pt x="334" y="173"/>
                  </a:cubicBezTo>
                  <a:cubicBezTo>
                    <a:pt x="334" y="175"/>
                    <a:pt x="334" y="175"/>
                    <a:pt x="334" y="175"/>
                  </a:cubicBezTo>
                  <a:cubicBezTo>
                    <a:pt x="334" y="175"/>
                    <a:pt x="333" y="176"/>
                    <a:pt x="333" y="176"/>
                  </a:cubicBezTo>
                  <a:cubicBezTo>
                    <a:pt x="303" y="187"/>
                    <a:pt x="303" y="187"/>
                    <a:pt x="303" y="187"/>
                  </a:cubicBezTo>
                  <a:cubicBezTo>
                    <a:pt x="303" y="187"/>
                    <a:pt x="303" y="187"/>
                    <a:pt x="303" y="187"/>
                  </a:cubicBezTo>
                  <a:cubicBezTo>
                    <a:pt x="303" y="185"/>
                    <a:pt x="301" y="185"/>
                    <a:pt x="299" y="185"/>
                  </a:cubicBezTo>
                  <a:cubicBezTo>
                    <a:pt x="295" y="172"/>
                    <a:pt x="295" y="172"/>
                    <a:pt x="295" y="172"/>
                  </a:cubicBezTo>
                  <a:cubicBezTo>
                    <a:pt x="296" y="172"/>
                    <a:pt x="298" y="170"/>
                    <a:pt x="297" y="168"/>
                  </a:cubicBezTo>
                  <a:cubicBezTo>
                    <a:pt x="297" y="168"/>
                    <a:pt x="297" y="168"/>
                    <a:pt x="297" y="168"/>
                  </a:cubicBezTo>
                  <a:cubicBezTo>
                    <a:pt x="327" y="157"/>
                    <a:pt x="327" y="157"/>
                    <a:pt x="327" y="157"/>
                  </a:cubicBezTo>
                  <a:cubicBezTo>
                    <a:pt x="327" y="157"/>
                    <a:pt x="328" y="157"/>
                    <a:pt x="328" y="157"/>
                  </a:cubicBezTo>
                  <a:cubicBezTo>
                    <a:pt x="329" y="160"/>
                    <a:pt x="329" y="160"/>
                    <a:pt x="329" y="160"/>
                  </a:cubicBezTo>
                  <a:cubicBezTo>
                    <a:pt x="330" y="160"/>
                    <a:pt x="330" y="160"/>
                    <a:pt x="330" y="160"/>
                  </a:cubicBezTo>
                  <a:cubicBezTo>
                    <a:pt x="331" y="159"/>
                    <a:pt x="332" y="158"/>
                    <a:pt x="333" y="157"/>
                  </a:cubicBezTo>
                  <a:close/>
                  <a:moveTo>
                    <a:pt x="340" y="180"/>
                  </a:moveTo>
                  <a:cubicBezTo>
                    <a:pt x="341" y="179"/>
                    <a:pt x="341" y="179"/>
                    <a:pt x="340" y="178"/>
                  </a:cubicBezTo>
                  <a:cubicBezTo>
                    <a:pt x="345" y="178"/>
                    <a:pt x="349" y="180"/>
                    <a:pt x="350" y="184"/>
                  </a:cubicBezTo>
                  <a:cubicBezTo>
                    <a:pt x="350" y="184"/>
                    <a:pt x="350" y="184"/>
                    <a:pt x="350" y="184"/>
                  </a:cubicBezTo>
                  <a:cubicBezTo>
                    <a:pt x="352" y="188"/>
                    <a:pt x="350" y="193"/>
                    <a:pt x="346" y="196"/>
                  </a:cubicBezTo>
                  <a:cubicBezTo>
                    <a:pt x="346" y="195"/>
                    <a:pt x="346" y="195"/>
                    <a:pt x="345" y="194"/>
                  </a:cubicBezTo>
                  <a:cubicBezTo>
                    <a:pt x="344" y="194"/>
                    <a:pt x="343" y="194"/>
                    <a:pt x="341" y="195"/>
                  </a:cubicBezTo>
                  <a:cubicBezTo>
                    <a:pt x="341" y="195"/>
                    <a:pt x="341" y="195"/>
                    <a:pt x="341" y="195"/>
                  </a:cubicBezTo>
                  <a:cubicBezTo>
                    <a:pt x="342" y="197"/>
                    <a:pt x="342" y="197"/>
                    <a:pt x="342" y="197"/>
                  </a:cubicBezTo>
                  <a:cubicBezTo>
                    <a:pt x="341" y="198"/>
                    <a:pt x="341" y="198"/>
                    <a:pt x="341" y="198"/>
                  </a:cubicBezTo>
                  <a:cubicBezTo>
                    <a:pt x="311" y="209"/>
                    <a:pt x="311" y="209"/>
                    <a:pt x="311" y="209"/>
                  </a:cubicBezTo>
                  <a:cubicBezTo>
                    <a:pt x="311" y="209"/>
                    <a:pt x="311" y="209"/>
                    <a:pt x="311" y="209"/>
                  </a:cubicBezTo>
                  <a:cubicBezTo>
                    <a:pt x="311" y="208"/>
                    <a:pt x="310" y="208"/>
                    <a:pt x="309" y="208"/>
                  </a:cubicBezTo>
                  <a:cubicBezTo>
                    <a:pt x="308" y="207"/>
                    <a:pt x="307" y="207"/>
                    <a:pt x="306" y="208"/>
                  </a:cubicBezTo>
                  <a:cubicBezTo>
                    <a:pt x="302" y="195"/>
                    <a:pt x="302" y="195"/>
                    <a:pt x="302" y="195"/>
                  </a:cubicBezTo>
                  <a:cubicBezTo>
                    <a:pt x="304" y="194"/>
                    <a:pt x="305" y="192"/>
                    <a:pt x="305" y="191"/>
                  </a:cubicBezTo>
                  <a:cubicBezTo>
                    <a:pt x="305" y="191"/>
                    <a:pt x="305" y="191"/>
                    <a:pt x="305" y="191"/>
                  </a:cubicBezTo>
                  <a:cubicBezTo>
                    <a:pt x="334" y="180"/>
                    <a:pt x="334" y="180"/>
                    <a:pt x="334" y="180"/>
                  </a:cubicBezTo>
                  <a:cubicBezTo>
                    <a:pt x="335" y="180"/>
                    <a:pt x="335" y="180"/>
                    <a:pt x="336" y="180"/>
                  </a:cubicBezTo>
                  <a:cubicBezTo>
                    <a:pt x="337" y="182"/>
                    <a:pt x="337" y="182"/>
                    <a:pt x="337" y="182"/>
                  </a:cubicBezTo>
                  <a:cubicBezTo>
                    <a:pt x="337" y="182"/>
                    <a:pt x="337" y="182"/>
                    <a:pt x="337" y="182"/>
                  </a:cubicBezTo>
                  <a:cubicBezTo>
                    <a:pt x="339" y="182"/>
                    <a:pt x="340" y="181"/>
                    <a:pt x="340" y="180"/>
                  </a:cubicBezTo>
                  <a:close/>
                  <a:moveTo>
                    <a:pt x="403" y="155"/>
                  </a:moveTo>
                  <a:cubicBezTo>
                    <a:pt x="403" y="154"/>
                    <a:pt x="403" y="154"/>
                    <a:pt x="403" y="154"/>
                  </a:cubicBezTo>
                  <a:cubicBezTo>
                    <a:pt x="408" y="154"/>
                    <a:pt x="412" y="157"/>
                    <a:pt x="413" y="161"/>
                  </a:cubicBezTo>
                  <a:cubicBezTo>
                    <a:pt x="413" y="161"/>
                    <a:pt x="413" y="161"/>
                    <a:pt x="413" y="161"/>
                  </a:cubicBezTo>
                  <a:cubicBezTo>
                    <a:pt x="415" y="166"/>
                    <a:pt x="413" y="170"/>
                    <a:pt x="409" y="173"/>
                  </a:cubicBezTo>
                  <a:cubicBezTo>
                    <a:pt x="409" y="173"/>
                    <a:pt x="409" y="173"/>
                    <a:pt x="409" y="173"/>
                  </a:cubicBezTo>
                  <a:cubicBezTo>
                    <a:pt x="409" y="171"/>
                    <a:pt x="406" y="171"/>
                    <a:pt x="404" y="172"/>
                  </a:cubicBezTo>
                  <a:cubicBezTo>
                    <a:pt x="403" y="172"/>
                    <a:pt x="403" y="172"/>
                    <a:pt x="403" y="172"/>
                  </a:cubicBezTo>
                  <a:cubicBezTo>
                    <a:pt x="404" y="174"/>
                    <a:pt x="404" y="174"/>
                    <a:pt x="404" y="174"/>
                  </a:cubicBezTo>
                  <a:cubicBezTo>
                    <a:pt x="404" y="175"/>
                    <a:pt x="403" y="175"/>
                    <a:pt x="403" y="175"/>
                  </a:cubicBezTo>
                  <a:cubicBezTo>
                    <a:pt x="373" y="186"/>
                    <a:pt x="373" y="186"/>
                    <a:pt x="373" y="186"/>
                  </a:cubicBezTo>
                  <a:cubicBezTo>
                    <a:pt x="373" y="186"/>
                    <a:pt x="373" y="186"/>
                    <a:pt x="373" y="186"/>
                  </a:cubicBezTo>
                  <a:cubicBezTo>
                    <a:pt x="373" y="185"/>
                    <a:pt x="371" y="184"/>
                    <a:pt x="369" y="185"/>
                  </a:cubicBezTo>
                  <a:cubicBezTo>
                    <a:pt x="365" y="172"/>
                    <a:pt x="365" y="172"/>
                    <a:pt x="365" y="172"/>
                  </a:cubicBezTo>
                  <a:cubicBezTo>
                    <a:pt x="366" y="171"/>
                    <a:pt x="367" y="171"/>
                    <a:pt x="367" y="170"/>
                  </a:cubicBezTo>
                  <a:cubicBezTo>
                    <a:pt x="367" y="169"/>
                    <a:pt x="367" y="168"/>
                    <a:pt x="367" y="168"/>
                  </a:cubicBezTo>
                  <a:cubicBezTo>
                    <a:pt x="367" y="167"/>
                    <a:pt x="367" y="167"/>
                    <a:pt x="367" y="167"/>
                  </a:cubicBezTo>
                  <a:cubicBezTo>
                    <a:pt x="397" y="157"/>
                    <a:pt x="397" y="157"/>
                    <a:pt x="397" y="157"/>
                  </a:cubicBezTo>
                  <a:cubicBezTo>
                    <a:pt x="397" y="157"/>
                    <a:pt x="398" y="157"/>
                    <a:pt x="399" y="157"/>
                  </a:cubicBezTo>
                  <a:cubicBezTo>
                    <a:pt x="399" y="159"/>
                    <a:pt x="399" y="159"/>
                    <a:pt x="399" y="159"/>
                  </a:cubicBezTo>
                  <a:cubicBezTo>
                    <a:pt x="400" y="159"/>
                    <a:pt x="400" y="159"/>
                    <a:pt x="400" y="159"/>
                  </a:cubicBezTo>
                  <a:cubicBezTo>
                    <a:pt x="402" y="158"/>
                    <a:pt x="404" y="156"/>
                    <a:pt x="403" y="155"/>
                  </a:cubicBezTo>
                  <a:close/>
                  <a:moveTo>
                    <a:pt x="279" y="220"/>
                  </a:moveTo>
                  <a:cubicBezTo>
                    <a:pt x="279" y="221"/>
                    <a:pt x="278" y="221"/>
                    <a:pt x="278" y="221"/>
                  </a:cubicBezTo>
                  <a:cubicBezTo>
                    <a:pt x="248" y="232"/>
                    <a:pt x="248" y="232"/>
                    <a:pt x="248" y="232"/>
                  </a:cubicBezTo>
                  <a:cubicBezTo>
                    <a:pt x="248" y="232"/>
                    <a:pt x="248" y="232"/>
                    <a:pt x="248" y="232"/>
                  </a:cubicBezTo>
                  <a:cubicBezTo>
                    <a:pt x="248" y="231"/>
                    <a:pt x="247" y="231"/>
                    <a:pt x="247" y="231"/>
                  </a:cubicBezTo>
                  <a:cubicBezTo>
                    <a:pt x="246" y="230"/>
                    <a:pt x="244" y="230"/>
                    <a:pt x="243" y="231"/>
                  </a:cubicBezTo>
                  <a:cubicBezTo>
                    <a:pt x="239" y="218"/>
                    <a:pt x="239" y="218"/>
                    <a:pt x="239" y="218"/>
                  </a:cubicBezTo>
                  <a:cubicBezTo>
                    <a:pt x="241" y="217"/>
                    <a:pt x="243" y="215"/>
                    <a:pt x="242" y="214"/>
                  </a:cubicBezTo>
                  <a:cubicBezTo>
                    <a:pt x="242" y="214"/>
                    <a:pt x="242" y="214"/>
                    <a:pt x="242" y="214"/>
                  </a:cubicBezTo>
                  <a:cubicBezTo>
                    <a:pt x="272" y="203"/>
                    <a:pt x="272" y="203"/>
                    <a:pt x="272" y="203"/>
                  </a:cubicBezTo>
                  <a:cubicBezTo>
                    <a:pt x="272" y="203"/>
                    <a:pt x="273" y="203"/>
                    <a:pt x="273" y="203"/>
                  </a:cubicBezTo>
                  <a:cubicBezTo>
                    <a:pt x="274" y="205"/>
                    <a:pt x="274" y="205"/>
                    <a:pt x="274" y="205"/>
                  </a:cubicBezTo>
                  <a:cubicBezTo>
                    <a:pt x="275" y="205"/>
                    <a:pt x="275" y="205"/>
                    <a:pt x="275" y="205"/>
                  </a:cubicBezTo>
                  <a:cubicBezTo>
                    <a:pt x="276" y="205"/>
                    <a:pt x="277" y="204"/>
                    <a:pt x="278" y="203"/>
                  </a:cubicBezTo>
                  <a:cubicBezTo>
                    <a:pt x="278" y="202"/>
                    <a:pt x="278" y="202"/>
                    <a:pt x="278" y="201"/>
                  </a:cubicBezTo>
                  <a:cubicBezTo>
                    <a:pt x="282" y="201"/>
                    <a:pt x="286" y="203"/>
                    <a:pt x="287" y="207"/>
                  </a:cubicBezTo>
                  <a:cubicBezTo>
                    <a:pt x="288" y="208"/>
                    <a:pt x="288" y="208"/>
                    <a:pt x="288" y="208"/>
                  </a:cubicBezTo>
                  <a:cubicBezTo>
                    <a:pt x="289" y="212"/>
                    <a:pt x="287" y="216"/>
                    <a:pt x="284" y="219"/>
                  </a:cubicBezTo>
                  <a:cubicBezTo>
                    <a:pt x="283" y="217"/>
                    <a:pt x="281" y="217"/>
                    <a:pt x="279" y="218"/>
                  </a:cubicBezTo>
                  <a:cubicBezTo>
                    <a:pt x="278" y="218"/>
                    <a:pt x="278" y="218"/>
                    <a:pt x="278" y="218"/>
                  </a:cubicBezTo>
                  <a:lnTo>
                    <a:pt x="279" y="220"/>
                  </a:lnTo>
                  <a:close/>
                  <a:moveTo>
                    <a:pt x="216" y="243"/>
                  </a:moveTo>
                  <a:cubicBezTo>
                    <a:pt x="216" y="244"/>
                    <a:pt x="215" y="244"/>
                    <a:pt x="215" y="245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5" y="255"/>
                    <a:pt x="185" y="255"/>
                    <a:pt x="185" y="255"/>
                  </a:cubicBezTo>
                  <a:cubicBezTo>
                    <a:pt x="185" y="255"/>
                    <a:pt x="184" y="254"/>
                    <a:pt x="184" y="254"/>
                  </a:cubicBezTo>
                  <a:cubicBezTo>
                    <a:pt x="183" y="253"/>
                    <a:pt x="182" y="253"/>
                    <a:pt x="181" y="254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7" y="241"/>
                    <a:pt x="178" y="240"/>
                    <a:pt x="179" y="239"/>
                  </a:cubicBezTo>
                  <a:cubicBezTo>
                    <a:pt x="179" y="238"/>
                    <a:pt x="179" y="238"/>
                    <a:pt x="179" y="237"/>
                  </a:cubicBezTo>
                  <a:cubicBezTo>
                    <a:pt x="179" y="237"/>
                    <a:pt x="179" y="237"/>
                    <a:pt x="179" y="237"/>
                  </a:cubicBezTo>
                  <a:cubicBezTo>
                    <a:pt x="209" y="226"/>
                    <a:pt x="209" y="226"/>
                    <a:pt x="209" y="226"/>
                  </a:cubicBezTo>
                  <a:cubicBezTo>
                    <a:pt x="209" y="226"/>
                    <a:pt x="210" y="226"/>
                    <a:pt x="210" y="226"/>
                  </a:cubicBezTo>
                  <a:cubicBezTo>
                    <a:pt x="211" y="228"/>
                    <a:pt x="211" y="228"/>
                    <a:pt x="211" y="228"/>
                  </a:cubicBezTo>
                  <a:cubicBezTo>
                    <a:pt x="212" y="228"/>
                    <a:pt x="212" y="228"/>
                    <a:pt x="212" y="228"/>
                  </a:cubicBezTo>
                  <a:cubicBezTo>
                    <a:pt x="213" y="228"/>
                    <a:pt x="214" y="227"/>
                    <a:pt x="215" y="226"/>
                  </a:cubicBezTo>
                  <a:cubicBezTo>
                    <a:pt x="215" y="225"/>
                    <a:pt x="215" y="225"/>
                    <a:pt x="215" y="224"/>
                  </a:cubicBezTo>
                  <a:cubicBezTo>
                    <a:pt x="219" y="224"/>
                    <a:pt x="223" y="226"/>
                    <a:pt x="225" y="230"/>
                  </a:cubicBezTo>
                  <a:cubicBezTo>
                    <a:pt x="225" y="231"/>
                    <a:pt x="225" y="231"/>
                    <a:pt x="225" y="231"/>
                  </a:cubicBezTo>
                  <a:cubicBezTo>
                    <a:pt x="226" y="235"/>
                    <a:pt x="224" y="239"/>
                    <a:pt x="221" y="242"/>
                  </a:cubicBezTo>
                  <a:cubicBezTo>
                    <a:pt x="220" y="240"/>
                    <a:pt x="218" y="240"/>
                    <a:pt x="216" y="241"/>
                  </a:cubicBezTo>
                  <a:cubicBezTo>
                    <a:pt x="215" y="241"/>
                    <a:pt x="215" y="241"/>
                    <a:pt x="215" y="241"/>
                  </a:cubicBezTo>
                  <a:lnTo>
                    <a:pt x="216" y="243"/>
                  </a:lnTo>
                  <a:close/>
                  <a:moveTo>
                    <a:pt x="185" y="135"/>
                  </a:moveTo>
                  <a:cubicBezTo>
                    <a:pt x="190" y="135"/>
                    <a:pt x="193" y="137"/>
                    <a:pt x="195" y="141"/>
                  </a:cubicBezTo>
                  <a:cubicBezTo>
                    <a:pt x="195" y="141"/>
                    <a:pt x="195" y="141"/>
                    <a:pt x="195" y="141"/>
                  </a:cubicBezTo>
                  <a:cubicBezTo>
                    <a:pt x="196" y="145"/>
                    <a:pt x="195" y="150"/>
                    <a:pt x="191" y="152"/>
                  </a:cubicBezTo>
                  <a:cubicBezTo>
                    <a:pt x="190" y="151"/>
                    <a:pt x="188" y="151"/>
                    <a:pt x="186" y="151"/>
                  </a:cubicBezTo>
                  <a:cubicBezTo>
                    <a:pt x="186" y="152"/>
                    <a:pt x="186" y="152"/>
                    <a:pt x="186" y="152"/>
                  </a:cubicBezTo>
                  <a:cubicBezTo>
                    <a:pt x="186" y="154"/>
                    <a:pt x="186" y="154"/>
                    <a:pt x="186" y="154"/>
                  </a:cubicBezTo>
                  <a:cubicBezTo>
                    <a:pt x="186" y="154"/>
                    <a:pt x="185" y="155"/>
                    <a:pt x="185" y="155"/>
                  </a:cubicBezTo>
                  <a:cubicBezTo>
                    <a:pt x="156" y="166"/>
                    <a:pt x="156" y="166"/>
                    <a:pt x="156" y="166"/>
                  </a:cubicBezTo>
                  <a:cubicBezTo>
                    <a:pt x="155" y="166"/>
                    <a:pt x="155" y="166"/>
                    <a:pt x="155" y="166"/>
                  </a:cubicBezTo>
                  <a:cubicBezTo>
                    <a:pt x="155" y="164"/>
                    <a:pt x="153" y="164"/>
                    <a:pt x="151" y="164"/>
                  </a:cubicBezTo>
                  <a:cubicBezTo>
                    <a:pt x="147" y="152"/>
                    <a:pt x="147" y="152"/>
                    <a:pt x="147" y="152"/>
                  </a:cubicBezTo>
                  <a:cubicBezTo>
                    <a:pt x="148" y="151"/>
                    <a:pt x="149" y="151"/>
                    <a:pt x="149" y="150"/>
                  </a:cubicBezTo>
                  <a:cubicBezTo>
                    <a:pt x="149" y="149"/>
                    <a:pt x="150" y="148"/>
                    <a:pt x="149" y="148"/>
                  </a:cubicBezTo>
                  <a:cubicBezTo>
                    <a:pt x="149" y="147"/>
                    <a:pt x="149" y="147"/>
                    <a:pt x="149" y="147"/>
                  </a:cubicBezTo>
                  <a:cubicBezTo>
                    <a:pt x="179" y="136"/>
                    <a:pt x="179" y="136"/>
                    <a:pt x="179" y="136"/>
                  </a:cubicBezTo>
                  <a:cubicBezTo>
                    <a:pt x="179" y="137"/>
                    <a:pt x="180" y="137"/>
                    <a:pt x="181" y="137"/>
                  </a:cubicBezTo>
                  <a:cubicBezTo>
                    <a:pt x="181" y="139"/>
                    <a:pt x="181" y="139"/>
                    <a:pt x="181" y="139"/>
                  </a:cubicBezTo>
                  <a:cubicBezTo>
                    <a:pt x="182" y="139"/>
                    <a:pt x="182" y="139"/>
                    <a:pt x="182" y="139"/>
                  </a:cubicBezTo>
                  <a:cubicBezTo>
                    <a:pt x="184" y="138"/>
                    <a:pt x="185" y="136"/>
                    <a:pt x="185" y="135"/>
                  </a:cubicBezTo>
                  <a:close/>
                  <a:moveTo>
                    <a:pt x="248" y="113"/>
                  </a:moveTo>
                  <a:cubicBezTo>
                    <a:pt x="248" y="113"/>
                    <a:pt x="248" y="112"/>
                    <a:pt x="248" y="112"/>
                  </a:cubicBezTo>
                  <a:cubicBezTo>
                    <a:pt x="253" y="111"/>
                    <a:pt x="256" y="114"/>
                    <a:pt x="258" y="118"/>
                  </a:cubicBezTo>
                  <a:cubicBezTo>
                    <a:pt x="258" y="118"/>
                    <a:pt x="258" y="118"/>
                    <a:pt x="258" y="118"/>
                  </a:cubicBezTo>
                  <a:cubicBezTo>
                    <a:pt x="259" y="122"/>
                    <a:pt x="258" y="127"/>
                    <a:pt x="254" y="129"/>
                  </a:cubicBezTo>
                  <a:cubicBezTo>
                    <a:pt x="253" y="128"/>
                    <a:pt x="251" y="128"/>
                    <a:pt x="249" y="128"/>
                  </a:cubicBezTo>
                  <a:cubicBezTo>
                    <a:pt x="249" y="128"/>
                    <a:pt x="249" y="128"/>
                    <a:pt x="249" y="128"/>
                  </a:cubicBezTo>
                  <a:cubicBezTo>
                    <a:pt x="249" y="131"/>
                    <a:pt x="249" y="131"/>
                    <a:pt x="249" y="131"/>
                  </a:cubicBezTo>
                  <a:cubicBezTo>
                    <a:pt x="249" y="131"/>
                    <a:pt x="248" y="132"/>
                    <a:pt x="248" y="132"/>
                  </a:cubicBezTo>
                  <a:cubicBezTo>
                    <a:pt x="218" y="143"/>
                    <a:pt x="218" y="143"/>
                    <a:pt x="218" y="143"/>
                  </a:cubicBezTo>
                  <a:cubicBezTo>
                    <a:pt x="218" y="143"/>
                    <a:pt x="218" y="143"/>
                    <a:pt x="218" y="143"/>
                  </a:cubicBezTo>
                  <a:cubicBezTo>
                    <a:pt x="218" y="141"/>
                    <a:pt x="216" y="141"/>
                    <a:pt x="214" y="141"/>
                  </a:cubicBezTo>
                  <a:cubicBezTo>
                    <a:pt x="209" y="129"/>
                    <a:pt x="209" y="129"/>
                    <a:pt x="209" y="129"/>
                  </a:cubicBezTo>
                  <a:cubicBezTo>
                    <a:pt x="211" y="128"/>
                    <a:pt x="213" y="126"/>
                    <a:pt x="212" y="124"/>
                  </a:cubicBezTo>
                  <a:cubicBezTo>
                    <a:pt x="212" y="124"/>
                    <a:pt x="212" y="124"/>
                    <a:pt x="212" y="124"/>
                  </a:cubicBezTo>
                  <a:cubicBezTo>
                    <a:pt x="242" y="113"/>
                    <a:pt x="242" y="113"/>
                    <a:pt x="242" y="113"/>
                  </a:cubicBezTo>
                  <a:cubicBezTo>
                    <a:pt x="242" y="113"/>
                    <a:pt x="243" y="114"/>
                    <a:pt x="244" y="113"/>
                  </a:cubicBezTo>
                  <a:cubicBezTo>
                    <a:pt x="244" y="116"/>
                    <a:pt x="244" y="116"/>
                    <a:pt x="244" y="116"/>
                  </a:cubicBezTo>
                  <a:cubicBezTo>
                    <a:pt x="245" y="116"/>
                    <a:pt x="245" y="116"/>
                    <a:pt x="245" y="116"/>
                  </a:cubicBezTo>
                  <a:cubicBezTo>
                    <a:pt x="246" y="115"/>
                    <a:pt x="247" y="114"/>
                    <a:pt x="248" y="113"/>
                  </a:cubicBezTo>
                  <a:close/>
                  <a:moveTo>
                    <a:pt x="256" y="134"/>
                  </a:moveTo>
                  <a:cubicBezTo>
                    <a:pt x="260" y="134"/>
                    <a:pt x="264" y="136"/>
                    <a:pt x="265" y="140"/>
                  </a:cubicBezTo>
                  <a:cubicBezTo>
                    <a:pt x="265" y="140"/>
                    <a:pt x="265" y="140"/>
                    <a:pt x="265" y="140"/>
                  </a:cubicBezTo>
                  <a:cubicBezTo>
                    <a:pt x="267" y="144"/>
                    <a:pt x="265" y="149"/>
                    <a:pt x="261" y="152"/>
                  </a:cubicBezTo>
                  <a:cubicBezTo>
                    <a:pt x="261" y="151"/>
                    <a:pt x="261" y="151"/>
                    <a:pt x="260" y="150"/>
                  </a:cubicBezTo>
                  <a:cubicBezTo>
                    <a:pt x="259" y="150"/>
                    <a:pt x="258" y="150"/>
                    <a:pt x="257" y="150"/>
                  </a:cubicBezTo>
                  <a:cubicBezTo>
                    <a:pt x="256" y="151"/>
                    <a:pt x="256" y="151"/>
                    <a:pt x="256" y="151"/>
                  </a:cubicBezTo>
                  <a:cubicBezTo>
                    <a:pt x="257" y="153"/>
                    <a:pt x="257" y="153"/>
                    <a:pt x="257" y="153"/>
                  </a:cubicBezTo>
                  <a:cubicBezTo>
                    <a:pt x="256" y="153"/>
                    <a:pt x="256" y="154"/>
                    <a:pt x="256" y="154"/>
                  </a:cubicBezTo>
                  <a:cubicBezTo>
                    <a:pt x="226" y="165"/>
                    <a:pt x="226" y="165"/>
                    <a:pt x="226" y="165"/>
                  </a:cubicBezTo>
                  <a:cubicBezTo>
                    <a:pt x="226" y="165"/>
                    <a:pt x="226" y="165"/>
                    <a:pt x="226" y="165"/>
                  </a:cubicBezTo>
                  <a:cubicBezTo>
                    <a:pt x="225" y="163"/>
                    <a:pt x="223" y="163"/>
                    <a:pt x="221" y="164"/>
                  </a:cubicBezTo>
                  <a:cubicBezTo>
                    <a:pt x="217" y="151"/>
                    <a:pt x="217" y="151"/>
                    <a:pt x="217" y="151"/>
                  </a:cubicBezTo>
                  <a:cubicBezTo>
                    <a:pt x="219" y="150"/>
                    <a:pt x="220" y="148"/>
                    <a:pt x="220" y="147"/>
                  </a:cubicBezTo>
                  <a:cubicBezTo>
                    <a:pt x="220" y="146"/>
                    <a:pt x="220" y="146"/>
                    <a:pt x="220" y="146"/>
                  </a:cubicBezTo>
                  <a:cubicBezTo>
                    <a:pt x="249" y="136"/>
                    <a:pt x="249" y="136"/>
                    <a:pt x="249" y="136"/>
                  </a:cubicBezTo>
                  <a:cubicBezTo>
                    <a:pt x="250" y="136"/>
                    <a:pt x="250" y="136"/>
                    <a:pt x="251" y="136"/>
                  </a:cubicBezTo>
                  <a:cubicBezTo>
                    <a:pt x="252" y="138"/>
                    <a:pt x="252" y="138"/>
                    <a:pt x="252" y="138"/>
                  </a:cubicBezTo>
                  <a:cubicBezTo>
                    <a:pt x="252" y="138"/>
                    <a:pt x="252" y="138"/>
                    <a:pt x="252" y="138"/>
                  </a:cubicBezTo>
                  <a:cubicBezTo>
                    <a:pt x="254" y="137"/>
                    <a:pt x="256" y="135"/>
                    <a:pt x="256" y="134"/>
                  </a:cubicBezTo>
                  <a:close/>
                  <a:moveTo>
                    <a:pt x="263" y="156"/>
                  </a:moveTo>
                  <a:cubicBezTo>
                    <a:pt x="267" y="156"/>
                    <a:pt x="271" y="158"/>
                    <a:pt x="273" y="162"/>
                  </a:cubicBezTo>
                  <a:cubicBezTo>
                    <a:pt x="273" y="163"/>
                    <a:pt x="273" y="163"/>
                    <a:pt x="273" y="163"/>
                  </a:cubicBezTo>
                  <a:cubicBezTo>
                    <a:pt x="273" y="163"/>
                    <a:pt x="273" y="163"/>
                    <a:pt x="273" y="163"/>
                  </a:cubicBezTo>
                  <a:cubicBezTo>
                    <a:pt x="274" y="167"/>
                    <a:pt x="272" y="171"/>
                    <a:pt x="269" y="174"/>
                  </a:cubicBezTo>
                  <a:cubicBezTo>
                    <a:pt x="268" y="173"/>
                    <a:pt x="266" y="172"/>
                    <a:pt x="264" y="173"/>
                  </a:cubicBezTo>
                  <a:cubicBezTo>
                    <a:pt x="263" y="173"/>
                    <a:pt x="263" y="173"/>
                    <a:pt x="263" y="173"/>
                  </a:cubicBezTo>
                  <a:cubicBezTo>
                    <a:pt x="264" y="175"/>
                    <a:pt x="264" y="175"/>
                    <a:pt x="264" y="175"/>
                  </a:cubicBezTo>
                  <a:cubicBezTo>
                    <a:pt x="264" y="176"/>
                    <a:pt x="263" y="176"/>
                    <a:pt x="263" y="177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3" y="187"/>
                    <a:pt x="233" y="187"/>
                    <a:pt x="233" y="187"/>
                  </a:cubicBezTo>
                  <a:cubicBezTo>
                    <a:pt x="233" y="186"/>
                    <a:pt x="231" y="185"/>
                    <a:pt x="228" y="186"/>
                  </a:cubicBezTo>
                  <a:cubicBezTo>
                    <a:pt x="227" y="180"/>
                    <a:pt x="227" y="180"/>
                    <a:pt x="227" y="180"/>
                  </a:cubicBezTo>
                  <a:cubicBezTo>
                    <a:pt x="224" y="173"/>
                    <a:pt x="224" y="173"/>
                    <a:pt x="224" y="173"/>
                  </a:cubicBezTo>
                  <a:cubicBezTo>
                    <a:pt x="225" y="173"/>
                    <a:pt x="226" y="172"/>
                    <a:pt x="227" y="171"/>
                  </a:cubicBezTo>
                  <a:cubicBezTo>
                    <a:pt x="227" y="170"/>
                    <a:pt x="227" y="170"/>
                    <a:pt x="227" y="169"/>
                  </a:cubicBezTo>
                  <a:cubicBezTo>
                    <a:pt x="227" y="169"/>
                    <a:pt x="227" y="169"/>
                    <a:pt x="227" y="169"/>
                  </a:cubicBezTo>
                  <a:cubicBezTo>
                    <a:pt x="257" y="158"/>
                    <a:pt x="257" y="158"/>
                    <a:pt x="257" y="158"/>
                  </a:cubicBezTo>
                  <a:cubicBezTo>
                    <a:pt x="257" y="158"/>
                    <a:pt x="258" y="158"/>
                    <a:pt x="258" y="158"/>
                  </a:cubicBezTo>
                  <a:cubicBezTo>
                    <a:pt x="259" y="160"/>
                    <a:pt x="259" y="160"/>
                    <a:pt x="259" y="160"/>
                  </a:cubicBezTo>
                  <a:cubicBezTo>
                    <a:pt x="260" y="160"/>
                    <a:pt x="260" y="160"/>
                    <a:pt x="260" y="160"/>
                  </a:cubicBezTo>
                  <a:cubicBezTo>
                    <a:pt x="262" y="159"/>
                    <a:pt x="263" y="158"/>
                    <a:pt x="263" y="156"/>
                  </a:cubicBezTo>
                  <a:close/>
                  <a:moveTo>
                    <a:pt x="270" y="179"/>
                  </a:moveTo>
                  <a:cubicBezTo>
                    <a:pt x="275" y="178"/>
                    <a:pt x="279" y="181"/>
                    <a:pt x="280" y="185"/>
                  </a:cubicBezTo>
                  <a:cubicBezTo>
                    <a:pt x="280" y="185"/>
                    <a:pt x="280" y="185"/>
                    <a:pt x="280" y="185"/>
                  </a:cubicBezTo>
                  <a:cubicBezTo>
                    <a:pt x="282" y="189"/>
                    <a:pt x="280" y="194"/>
                    <a:pt x="276" y="196"/>
                  </a:cubicBezTo>
                  <a:cubicBezTo>
                    <a:pt x="276" y="195"/>
                    <a:pt x="274" y="195"/>
                    <a:pt x="271" y="195"/>
                  </a:cubicBezTo>
                  <a:cubicBezTo>
                    <a:pt x="271" y="196"/>
                    <a:pt x="271" y="196"/>
                    <a:pt x="271" y="196"/>
                  </a:cubicBezTo>
                  <a:cubicBezTo>
                    <a:pt x="272" y="198"/>
                    <a:pt x="272" y="198"/>
                    <a:pt x="272" y="198"/>
                  </a:cubicBezTo>
                  <a:cubicBezTo>
                    <a:pt x="271" y="198"/>
                    <a:pt x="271" y="199"/>
                    <a:pt x="271" y="199"/>
                  </a:cubicBezTo>
                  <a:cubicBezTo>
                    <a:pt x="241" y="210"/>
                    <a:pt x="241" y="210"/>
                    <a:pt x="241" y="210"/>
                  </a:cubicBezTo>
                  <a:cubicBezTo>
                    <a:pt x="241" y="210"/>
                    <a:pt x="241" y="210"/>
                    <a:pt x="241" y="210"/>
                  </a:cubicBezTo>
                  <a:cubicBezTo>
                    <a:pt x="240" y="208"/>
                    <a:pt x="238" y="208"/>
                    <a:pt x="236" y="208"/>
                  </a:cubicBezTo>
                  <a:cubicBezTo>
                    <a:pt x="232" y="196"/>
                    <a:pt x="232" y="196"/>
                    <a:pt x="232" y="196"/>
                  </a:cubicBezTo>
                  <a:cubicBezTo>
                    <a:pt x="234" y="195"/>
                    <a:pt x="235" y="193"/>
                    <a:pt x="235" y="191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64" y="180"/>
                    <a:pt x="264" y="180"/>
                    <a:pt x="264" y="180"/>
                  </a:cubicBezTo>
                  <a:cubicBezTo>
                    <a:pt x="265" y="180"/>
                    <a:pt x="265" y="180"/>
                    <a:pt x="266" y="180"/>
                  </a:cubicBezTo>
                  <a:cubicBezTo>
                    <a:pt x="267" y="183"/>
                    <a:pt x="267" y="183"/>
                    <a:pt x="267" y="183"/>
                  </a:cubicBezTo>
                  <a:cubicBezTo>
                    <a:pt x="267" y="183"/>
                    <a:pt x="267" y="183"/>
                    <a:pt x="267" y="183"/>
                  </a:cubicBezTo>
                  <a:cubicBezTo>
                    <a:pt x="269" y="182"/>
                    <a:pt x="271" y="180"/>
                    <a:pt x="270" y="179"/>
                  </a:cubicBezTo>
                  <a:close/>
                  <a:moveTo>
                    <a:pt x="187" y="159"/>
                  </a:moveTo>
                  <a:cubicBezTo>
                    <a:pt x="187" y="159"/>
                    <a:pt x="187" y="159"/>
                    <a:pt x="188" y="159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92" y="160"/>
                    <a:pt x="193" y="159"/>
                    <a:pt x="193" y="157"/>
                  </a:cubicBezTo>
                  <a:cubicBezTo>
                    <a:pt x="197" y="157"/>
                    <a:pt x="201" y="159"/>
                    <a:pt x="202" y="163"/>
                  </a:cubicBezTo>
                  <a:cubicBezTo>
                    <a:pt x="202" y="164"/>
                    <a:pt x="202" y="164"/>
                    <a:pt x="202" y="164"/>
                  </a:cubicBezTo>
                  <a:cubicBezTo>
                    <a:pt x="204" y="168"/>
                    <a:pt x="202" y="172"/>
                    <a:pt x="198" y="175"/>
                  </a:cubicBezTo>
                  <a:cubicBezTo>
                    <a:pt x="198" y="174"/>
                    <a:pt x="198" y="174"/>
                    <a:pt x="197" y="174"/>
                  </a:cubicBezTo>
                  <a:cubicBezTo>
                    <a:pt x="196" y="173"/>
                    <a:pt x="195" y="173"/>
                    <a:pt x="194" y="174"/>
                  </a:cubicBezTo>
                  <a:cubicBezTo>
                    <a:pt x="193" y="174"/>
                    <a:pt x="193" y="174"/>
                    <a:pt x="193" y="174"/>
                  </a:cubicBezTo>
                  <a:cubicBezTo>
                    <a:pt x="194" y="176"/>
                    <a:pt x="194" y="176"/>
                    <a:pt x="194" y="176"/>
                  </a:cubicBezTo>
                  <a:cubicBezTo>
                    <a:pt x="193" y="177"/>
                    <a:pt x="193" y="177"/>
                    <a:pt x="193" y="177"/>
                  </a:cubicBezTo>
                  <a:cubicBezTo>
                    <a:pt x="163" y="188"/>
                    <a:pt x="163" y="188"/>
                    <a:pt x="163" y="188"/>
                  </a:cubicBezTo>
                  <a:cubicBezTo>
                    <a:pt x="163" y="188"/>
                    <a:pt x="163" y="188"/>
                    <a:pt x="163" y="188"/>
                  </a:cubicBezTo>
                  <a:cubicBezTo>
                    <a:pt x="163" y="187"/>
                    <a:pt x="162" y="187"/>
                    <a:pt x="161" y="187"/>
                  </a:cubicBezTo>
                  <a:cubicBezTo>
                    <a:pt x="161" y="186"/>
                    <a:pt x="159" y="186"/>
                    <a:pt x="158" y="187"/>
                  </a:cubicBezTo>
                  <a:cubicBezTo>
                    <a:pt x="154" y="174"/>
                    <a:pt x="154" y="174"/>
                    <a:pt x="154" y="174"/>
                  </a:cubicBezTo>
                  <a:cubicBezTo>
                    <a:pt x="156" y="173"/>
                    <a:pt x="157" y="171"/>
                    <a:pt x="157" y="170"/>
                  </a:cubicBezTo>
                  <a:cubicBezTo>
                    <a:pt x="157" y="170"/>
                    <a:pt x="157" y="170"/>
                    <a:pt x="157" y="170"/>
                  </a:cubicBezTo>
                  <a:lnTo>
                    <a:pt x="187" y="159"/>
                  </a:lnTo>
                  <a:close/>
                  <a:moveTo>
                    <a:pt x="194" y="181"/>
                  </a:moveTo>
                  <a:cubicBezTo>
                    <a:pt x="194" y="181"/>
                    <a:pt x="195" y="181"/>
                    <a:pt x="195" y="181"/>
                  </a:cubicBezTo>
                  <a:cubicBezTo>
                    <a:pt x="196" y="184"/>
                    <a:pt x="196" y="184"/>
                    <a:pt x="196" y="184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8" y="183"/>
                    <a:pt x="199" y="182"/>
                    <a:pt x="200" y="181"/>
                  </a:cubicBezTo>
                  <a:cubicBezTo>
                    <a:pt x="200" y="180"/>
                    <a:pt x="200" y="180"/>
                    <a:pt x="200" y="179"/>
                  </a:cubicBezTo>
                  <a:cubicBezTo>
                    <a:pt x="204" y="179"/>
                    <a:pt x="208" y="182"/>
                    <a:pt x="210" y="186"/>
                  </a:cubicBezTo>
                  <a:cubicBezTo>
                    <a:pt x="210" y="186"/>
                    <a:pt x="210" y="186"/>
                    <a:pt x="210" y="186"/>
                  </a:cubicBezTo>
                  <a:cubicBezTo>
                    <a:pt x="210" y="186"/>
                    <a:pt x="210" y="186"/>
                    <a:pt x="210" y="186"/>
                  </a:cubicBezTo>
                  <a:cubicBezTo>
                    <a:pt x="211" y="190"/>
                    <a:pt x="209" y="194"/>
                    <a:pt x="206" y="197"/>
                  </a:cubicBezTo>
                  <a:cubicBezTo>
                    <a:pt x="205" y="196"/>
                    <a:pt x="203" y="195"/>
                    <a:pt x="201" y="196"/>
                  </a:cubicBezTo>
                  <a:cubicBezTo>
                    <a:pt x="200" y="196"/>
                    <a:pt x="200" y="196"/>
                    <a:pt x="200" y="196"/>
                  </a:cubicBezTo>
                  <a:cubicBezTo>
                    <a:pt x="201" y="199"/>
                    <a:pt x="201" y="199"/>
                    <a:pt x="201" y="199"/>
                  </a:cubicBezTo>
                  <a:cubicBezTo>
                    <a:pt x="201" y="199"/>
                    <a:pt x="200" y="199"/>
                    <a:pt x="200" y="200"/>
                  </a:cubicBezTo>
                  <a:cubicBezTo>
                    <a:pt x="170" y="211"/>
                    <a:pt x="170" y="211"/>
                    <a:pt x="170" y="211"/>
                  </a:cubicBezTo>
                  <a:cubicBezTo>
                    <a:pt x="170" y="210"/>
                    <a:pt x="170" y="210"/>
                    <a:pt x="170" y="210"/>
                  </a:cubicBezTo>
                  <a:cubicBezTo>
                    <a:pt x="170" y="209"/>
                    <a:pt x="168" y="208"/>
                    <a:pt x="166" y="209"/>
                  </a:cubicBezTo>
                  <a:cubicBezTo>
                    <a:pt x="164" y="203"/>
                    <a:pt x="164" y="203"/>
                    <a:pt x="164" y="203"/>
                  </a:cubicBezTo>
                  <a:cubicBezTo>
                    <a:pt x="162" y="196"/>
                    <a:pt x="162" y="196"/>
                    <a:pt x="162" y="196"/>
                  </a:cubicBezTo>
                  <a:cubicBezTo>
                    <a:pt x="163" y="196"/>
                    <a:pt x="163" y="195"/>
                    <a:pt x="164" y="194"/>
                  </a:cubicBezTo>
                  <a:cubicBezTo>
                    <a:pt x="164" y="193"/>
                    <a:pt x="164" y="193"/>
                    <a:pt x="164" y="192"/>
                  </a:cubicBezTo>
                  <a:cubicBezTo>
                    <a:pt x="164" y="192"/>
                    <a:pt x="164" y="192"/>
                    <a:pt x="164" y="192"/>
                  </a:cubicBezTo>
                  <a:lnTo>
                    <a:pt x="194" y="181"/>
                  </a:lnTo>
                  <a:close/>
                  <a:moveTo>
                    <a:pt x="201" y="203"/>
                  </a:moveTo>
                  <a:cubicBezTo>
                    <a:pt x="202" y="203"/>
                    <a:pt x="202" y="204"/>
                    <a:pt x="203" y="203"/>
                  </a:cubicBezTo>
                  <a:cubicBezTo>
                    <a:pt x="204" y="206"/>
                    <a:pt x="204" y="206"/>
                    <a:pt x="204" y="206"/>
                  </a:cubicBezTo>
                  <a:cubicBezTo>
                    <a:pt x="204" y="206"/>
                    <a:pt x="204" y="206"/>
                    <a:pt x="204" y="206"/>
                  </a:cubicBezTo>
                  <a:cubicBezTo>
                    <a:pt x="206" y="205"/>
                    <a:pt x="208" y="203"/>
                    <a:pt x="207" y="202"/>
                  </a:cubicBezTo>
                  <a:cubicBezTo>
                    <a:pt x="212" y="202"/>
                    <a:pt x="216" y="204"/>
                    <a:pt x="217" y="208"/>
                  </a:cubicBezTo>
                  <a:cubicBezTo>
                    <a:pt x="217" y="208"/>
                    <a:pt x="217" y="208"/>
                    <a:pt x="217" y="208"/>
                  </a:cubicBezTo>
                  <a:cubicBezTo>
                    <a:pt x="219" y="212"/>
                    <a:pt x="217" y="217"/>
                    <a:pt x="213" y="219"/>
                  </a:cubicBezTo>
                  <a:cubicBezTo>
                    <a:pt x="213" y="218"/>
                    <a:pt x="211" y="218"/>
                    <a:pt x="209" y="218"/>
                  </a:cubicBezTo>
                  <a:cubicBezTo>
                    <a:pt x="208" y="219"/>
                    <a:pt x="208" y="219"/>
                    <a:pt x="208" y="219"/>
                  </a:cubicBezTo>
                  <a:cubicBezTo>
                    <a:pt x="209" y="221"/>
                    <a:pt x="209" y="221"/>
                    <a:pt x="209" y="221"/>
                  </a:cubicBezTo>
                  <a:cubicBezTo>
                    <a:pt x="208" y="221"/>
                    <a:pt x="208" y="222"/>
                    <a:pt x="208" y="222"/>
                  </a:cubicBezTo>
                  <a:cubicBezTo>
                    <a:pt x="178" y="233"/>
                    <a:pt x="178" y="233"/>
                    <a:pt x="178" y="233"/>
                  </a:cubicBezTo>
                  <a:cubicBezTo>
                    <a:pt x="178" y="233"/>
                    <a:pt x="178" y="233"/>
                    <a:pt x="178" y="233"/>
                  </a:cubicBezTo>
                  <a:cubicBezTo>
                    <a:pt x="177" y="232"/>
                    <a:pt x="175" y="231"/>
                    <a:pt x="173" y="231"/>
                  </a:cubicBezTo>
                  <a:cubicBezTo>
                    <a:pt x="169" y="219"/>
                    <a:pt x="169" y="219"/>
                    <a:pt x="169" y="219"/>
                  </a:cubicBezTo>
                  <a:cubicBezTo>
                    <a:pt x="171" y="218"/>
                    <a:pt x="172" y="216"/>
                    <a:pt x="172" y="215"/>
                  </a:cubicBezTo>
                  <a:cubicBezTo>
                    <a:pt x="171" y="214"/>
                    <a:pt x="171" y="214"/>
                    <a:pt x="171" y="214"/>
                  </a:cubicBezTo>
                  <a:lnTo>
                    <a:pt x="201" y="203"/>
                  </a:lnTo>
                  <a:close/>
                  <a:moveTo>
                    <a:pt x="327" y="152"/>
                  </a:moveTo>
                  <a:cubicBezTo>
                    <a:pt x="326" y="153"/>
                    <a:pt x="326" y="153"/>
                    <a:pt x="326" y="154"/>
                  </a:cubicBezTo>
                  <a:cubicBezTo>
                    <a:pt x="296" y="165"/>
                    <a:pt x="296" y="165"/>
                    <a:pt x="296" y="165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5" y="163"/>
                    <a:pt x="293" y="162"/>
                    <a:pt x="291" y="163"/>
                  </a:cubicBezTo>
                  <a:cubicBezTo>
                    <a:pt x="289" y="157"/>
                    <a:pt x="289" y="157"/>
                    <a:pt x="289" y="157"/>
                  </a:cubicBezTo>
                  <a:cubicBezTo>
                    <a:pt x="287" y="150"/>
                    <a:pt x="287" y="150"/>
                    <a:pt x="287" y="150"/>
                  </a:cubicBezTo>
                  <a:cubicBezTo>
                    <a:pt x="289" y="149"/>
                    <a:pt x="290" y="147"/>
                    <a:pt x="290" y="146"/>
                  </a:cubicBezTo>
                  <a:cubicBezTo>
                    <a:pt x="290" y="146"/>
                    <a:pt x="290" y="146"/>
                    <a:pt x="290" y="146"/>
                  </a:cubicBezTo>
                  <a:cubicBezTo>
                    <a:pt x="319" y="135"/>
                    <a:pt x="319" y="135"/>
                    <a:pt x="319" y="135"/>
                  </a:cubicBezTo>
                  <a:cubicBezTo>
                    <a:pt x="320" y="135"/>
                    <a:pt x="320" y="135"/>
                    <a:pt x="321" y="135"/>
                  </a:cubicBezTo>
                  <a:cubicBezTo>
                    <a:pt x="322" y="137"/>
                    <a:pt x="322" y="137"/>
                    <a:pt x="322" y="137"/>
                  </a:cubicBezTo>
                  <a:cubicBezTo>
                    <a:pt x="322" y="137"/>
                    <a:pt x="322" y="137"/>
                    <a:pt x="322" y="137"/>
                  </a:cubicBezTo>
                  <a:cubicBezTo>
                    <a:pt x="324" y="136"/>
                    <a:pt x="326" y="135"/>
                    <a:pt x="326" y="133"/>
                  </a:cubicBezTo>
                  <a:cubicBezTo>
                    <a:pt x="330" y="133"/>
                    <a:pt x="334" y="135"/>
                    <a:pt x="335" y="139"/>
                  </a:cubicBezTo>
                  <a:cubicBezTo>
                    <a:pt x="335" y="140"/>
                    <a:pt x="335" y="140"/>
                    <a:pt x="335" y="140"/>
                  </a:cubicBezTo>
                  <a:cubicBezTo>
                    <a:pt x="335" y="140"/>
                    <a:pt x="335" y="140"/>
                    <a:pt x="335" y="140"/>
                  </a:cubicBezTo>
                  <a:cubicBezTo>
                    <a:pt x="337" y="144"/>
                    <a:pt x="335" y="148"/>
                    <a:pt x="331" y="151"/>
                  </a:cubicBezTo>
                  <a:cubicBezTo>
                    <a:pt x="331" y="150"/>
                    <a:pt x="329" y="149"/>
                    <a:pt x="327" y="150"/>
                  </a:cubicBezTo>
                  <a:cubicBezTo>
                    <a:pt x="326" y="150"/>
                    <a:pt x="326" y="150"/>
                    <a:pt x="326" y="150"/>
                  </a:cubicBezTo>
                  <a:lnTo>
                    <a:pt x="327" y="152"/>
                  </a:lnTo>
                  <a:close/>
                  <a:moveTo>
                    <a:pt x="116" y="159"/>
                  </a:moveTo>
                  <a:cubicBezTo>
                    <a:pt x="117" y="160"/>
                    <a:pt x="117" y="160"/>
                    <a:pt x="118" y="160"/>
                  </a:cubicBezTo>
                  <a:cubicBezTo>
                    <a:pt x="119" y="162"/>
                    <a:pt x="119" y="162"/>
                    <a:pt x="119" y="162"/>
                  </a:cubicBezTo>
                  <a:cubicBezTo>
                    <a:pt x="119" y="162"/>
                    <a:pt x="119" y="162"/>
                    <a:pt x="119" y="162"/>
                  </a:cubicBezTo>
                  <a:cubicBezTo>
                    <a:pt x="121" y="161"/>
                    <a:pt x="122" y="161"/>
                    <a:pt x="122" y="160"/>
                  </a:cubicBezTo>
                  <a:cubicBezTo>
                    <a:pt x="123" y="159"/>
                    <a:pt x="123" y="158"/>
                    <a:pt x="123" y="158"/>
                  </a:cubicBezTo>
                  <a:cubicBezTo>
                    <a:pt x="127" y="158"/>
                    <a:pt x="131" y="160"/>
                    <a:pt x="132" y="164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34" y="168"/>
                    <a:pt x="132" y="173"/>
                    <a:pt x="128" y="175"/>
                  </a:cubicBezTo>
                  <a:cubicBezTo>
                    <a:pt x="128" y="174"/>
                    <a:pt x="126" y="174"/>
                    <a:pt x="124" y="174"/>
                  </a:cubicBezTo>
                  <a:cubicBezTo>
                    <a:pt x="123" y="175"/>
                    <a:pt x="123" y="175"/>
                    <a:pt x="123" y="175"/>
                  </a:cubicBezTo>
                  <a:cubicBezTo>
                    <a:pt x="124" y="177"/>
                    <a:pt x="124" y="177"/>
                    <a:pt x="124" y="177"/>
                  </a:cubicBezTo>
                  <a:cubicBezTo>
                    <a:pt x="123" y="177"/>
                    <a:pt x="123" y="178"/>
                    <a:pt x="123" y="178"/>
                  </a:cubicBezTo>
                  <a:cubicBezTo>
                    <a:pt x="93" y="189"/>
                    <a:pt x="93" y="189"/>
                    <a:pt x="93" y="189"/>
                  </a:cubicBezTo>
                  <a:cubicBezTo>
                    <a:pt x="93" y="189"/>
                    <a:pt x="93" y="189"/>
                    <a:pt x="93" y="189"/>
                  </a:cubicBezTo>
                  <a:cubicBezTo>
                    <a:pt x="92" y="188"/>
                    <a:pt x="90" y="187"/>
                    <a:pt x="88" y="187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86" y="174"/>
                    <a:pt x="87" y="172"/>
                    <a:pt x="87" y="171"/>
                  </a:cubicBezTo>
                  <a:cubicBezTo>
                    <a:pt x="87" y="170"/>
                    <a:pt x="87" y="170"/>
                    <a:pt x="87" y="170"/>
                  </a:cubicBezTo>
                  <a:lnTo>
                    <a:pt x="116" y="159"/>
                  </a:lnTo>
                  <a:close/>
                  <a:moveTo>
                    <a:pt x="124" y="182"/>
                  </a:moveTo>
                  <a:cubicBezTo>
                    <a:pt x="124" y="182"/>
                    <a:pt x="125" y="182"/>
                    <a:pt x="125" y="182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7" y="184"/>
                    <a:pt x="127" y="184"/>
                    <a:pt x="127" y="184"/>
                  </a:cubicBezTo>
                  <a:cubicBezTo>
                    <a:pt x="129" y="183"/>
                    <a:pt x="130" y="182"/>
                    <a:pt x="130" y="180"/>
                  </a:cubicBezTo>
                  <a:cubicBezTo>
                    <a:pt x="134" y="180"/>
                    <a:pt x="138" y="182"/>
                    <a:pt x="140" y="186"/>
                  </a:cubicBezTo>
                  <a:cubicBezTo>
                    <a:pt x="140" y="187"/>
                    <a:pt x="140" y="187"/>
                    <a:pt x="140" y="187"/>
                  </a:cubicBezTo>
                  <a:cubicBezTo>
                    <a:pt x="141" y="191"/>
                    <a:pt x="139" y="195"/>
                    <a:pt x="136" y="198"/>
                  </a:cubicBezTo>
                  <a:cubicBezTo>
                    <a:pt x="136" y="197"/>
                    <a:pt x="135" y="197"/>
                    <a:pt x="135" y="197"/>
                  </a:cubicBezTo>
                  <a:cubicBezTo>
                    <a:pt x="134" y="196"/>
                    <a:pt x="132" y="196"/>
                    <a:pt x="131" y="197"/>
                  </a:cubicBezTo>
                  <a:cubicBezTo>
                    <a:pt x="130" y="197"/>
                    <a:pt x="130" y="197"/>
                    <a:pt x="130" y="19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1" y="200"/>
                    <a:pt x="130" y="200"/>
                    <a:pt x="130" y="201"/>
                  </a:cubicBezTo>
                  <a:cubicBezTo>
                    <a:pt x="100" y="212"/>
                    <a:pt x="100" y="212"/>
                    <a:pt x="100" y="212"/>
                  </a:cubicBezTo>
                  <a:cubicBezTo>
                    <a:pt x="100" y="211"/>
                    <a:pt x="100" y="211"/>
                    <a:pt x="100" y="211"/>
                  </a:cubicBezTo>
                  <a:cubicBezTo>
                    <a:pt x="100" y="210"/>
                    <a:pt x="98" y="209"/>
                    <a:pt x="96" y="210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93" y="196"/>
                    <a:pt x="95" y="194"/>
                    <a:pt x="94" y="193"/>
                  </a:cubicBezTo>
                  <a:cubicBezTo>
                    <a:pt x="94" y="193"/>
                    <a:pt x="94" y="193"/>
                    <a:pt x="94" y="193"/>
                  </a:cubicBezTo>
                  <a:lnTo>
                    <a:pt x="124" y="182"/>
                  </a:lnTo>
                  <a:close/>
                  <a:moveTo>
                    <a:pt x="131" y="204"/>
                  </a:moveTo>
                  <a:cubicBezTo>
                    <a:pt x="132" y="204"/>
                    <a:pt x="132" y="204"/>
                    <a:pt x="133" y="204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206"/>
                    <a:pt x="134" y="206"/>
                    <a:pt x="134" y="206"/>
                  </a:cubicBezTo>
                  <a:cubicBezTo>
                    <a:pt x="136" y="206"/>
                    <a:pt x="138" y="204"/>
                    <a:pt x="137" y="202"/>
                  </a:cubicBezTo>
                  <a:cubicBezTo>
                    <a:pt x="142" y="202"/>
                    <a:pt x="146" y="205"/>
                    <a:pt x="147" y="209"/>
                  </a:cubicBezTo>
                  <a:cubicBezTo>
                    <a:pt x="147" y="209"/>
                    <a:pt x="147" y="209"/>
                    <a:pt x="147" y="209"/>
                  </a:cubicBezTo>
                  <a:cubicBezTo>
                    <a:pt x="147" y="209"/>
                    <a:pt x="147" y="209"/>
                    <a:pt x="147" y="210"/>
                  </a:cubicBezTo>
                  <a:cubicBezTo>
                    <a:pt x="148" y="213"/>
                    <a:pt x="147" y="218"/>
                    <a:pt x="143" y="220"/>
                  </a:cubicBezTo>
                  <a:cubicBezTo>
                    <a:pt x="143" y="219"/>
                    <a:pt x="141" y="218"/>
                    <a:pt x="138" y="219"/>
                  </a:cubicBezTo>
                  <a:cubicBezTo>
                    <a:pt x="138" y="219"/>
                    <a:pt x="138" y="219"/>
                    <a:pt x="138" y="219"/>
                  </a:cubicBezTo>
                  <a:cubicBezTo>
                    <a:pt x="139" y="222"/>
                    <a:pt x="139" y="222"/>
                    <a:pt x="139" y="222"/>
                  </a:cubicBezTo>
                  <a:cubicBezTo>
                    <a:pt x="138" y="222"/>
                    <a:pt x="138" y="222"/>
                    <a:pt x="138" y="223"/>
                  </a:cubicBezTo>
                  <a:cubicBezTo>
                    <a:pt x="108" y="234"/>
                    <a:pt x="108" y="234"/>
                    <a:pt x="108" y="234"/>
                  </a:cubicBezTo>
                  <a:cubicBezTo>
                    <a:pt x="108" y="234"/>
                    <a:pt x="108" y="234"/>
                    <a:pt x="108" y="234"/>
                  </a:cubicBezTo>
                  <a:cubicBezTo>
                    <a:pt x="107" y="232"/>
                    <a:pt x="105" y="231"/>
                    <a:pt x="103" y="232"/>
                  </a:cubicBezTo>
                  <a:cubicBezTo>
                    <a:pt x="101" y="226"/>
                    <a:pt x="101" y="226"/>
                    <a:pt x="101" y="226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100" y="219"/>
                    <a:pt x="101" y="218"/>
                    <a:pt x="101" y="217"/>
                  </a:cubicBezTo>
                  <a:cubicBezTo>
                    <a:pt x="102" y="217"/>
                    <a:pt x="102" y="216"/>
                    <a:pt x="101" y="215"/>
                  </a:cubicBezTo>
                  <a:cubicBezTo>
                    <a:pt x="101" y="215"/>
                    <a:pt x="101" y="215"/>
                    <a:pt x="101" y="215"/>
                  </a:cubicBezTo>
                  <a:lnTo>
                    <a:pt x="131" y="204"/>
                  </a:lnTo>
                  <a:close/>
                  <a:moveTo>
                    <a:pt x="139" y="226"/>
                  </a:moveTo>
                  <a:cubicBezTo>
                    <a:pt x="139" y="227"/>
                    <a:pt x="140" y="227"/>
                    <a:pt x="140" y="227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2" y="229"/>
                    <a:pt x="142" y="229"/>
                    <a:pt x="142" y="229"/>
                  </a:cubicBezTo>
                  <a:cubicBezTo>
                    <a:pt x="144" y="228"/>
                    <a:pt x="145" y="226"/>
                    <a:pt x="145" y="225"/>
                  </a:cubicBezTo>
                  <a:cubicBezTo>
                    <a:pt x="149" y="225"/>
                    <a:pt x="153" y="227"/>
                    <a:pt x="154" y="231"/>
                  </a:cubicBezTo>
                  <a:cubicBezTo>
                    <a:pt x="155" y="231"/>
                    <a:pt x="155" y="231"/>
                    <a:pt x="155" y="231"/>
                  </a:cubicBezTo>
                  <a:cubicBezTo>
                    <a:pt x="156" y="235"/>
                    <a:pt x="154" y="240"/>
                    <a:pt x="151" y="243"/>
                  </a:cubicBezTo>
                  <a:cubicBezTo>
                    <a:pt x="150" y="241"/>
                    <a:pt x="148" y="241"/>
                    <a:pt x="146" y="242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6" y="244"/>
                    <a:pt x="146" y="244"/>
                    <a:pt x="146" y="244"/>
                  </a:cubicBezTo>
                  <a:cubicBezTo>
                    <a:pt x="146" y="245"/>
                    <a:pt x="145" y="245"/>
                    <a:pt x="145" y="245"/>
                  </a:cubicBezTo>
                  <a:cubicBezTo>
                    <a:pt x="115" y="256"/>
                    <a:pt x="115" y="256"/>
                    <a:pt x="115" y="256"/>
                  </a:cubicBezTo>
                  <a:cubicBezTo>
                    <a:pt x="115" y="256"/>
                    <a:pt x="115" y="256"/>
                    <a:pt x="115" y="256"/>
                  </a:cubicBezTo>
                  <a:cubicBezTo>
                    <a:pt x="115" y="255"/>
                    <a:pt x="113" y="254"/>
                    <a:pt x="111" y="255"/>
                  </a:cubicBezTo>
                  <a:cubicBezTo>
                    <a:pt x="106" y="242"/>
                    <a:pt x="106" y="242"/>
                    <a:pt x="106" y="242"/>
                  </a:cubicBezTo>
                  <a:cubicBezTo>
                    <a:pt x="107" y="241"/>
                    <a:pt x="108" y="240"/>
                    <a:pt x="109" y="240"/>
                  </a:cubicBezTo>
                  <a:cubicBezTo>
                    <a:pt x="109" y="239"/>
                    <a:pt x="109" y="238"/>
                    <a:pt x="109" y="238"/>
                  </a:cubicBezTo>
                  <a:cubicBezTo>
                    <a:pt x="109" y="237"/>
                    <a:pt x="109" y="237"/>
                    <a:pt x="109" y="237"/>
                  </a:cubicBezTo>
                  <a:lnTo>
                    <a:pt x="139" y="226"/>
                  </a:lnTo>
                  <a:close/>
                  <a:moveTo>
                    <a:pt x="146" y="249"/>
                  </a:moveTo>
                  <a:cubicBezTo>
                    <a:pt x="147" y="249"/>
                    <a:pt x="147" y="249"/>
                    <a:pt x="148" y="249"/>
                  </a:cubicBezTo>
                  <a:cubicBezTo>
                    <a:pt x="149" y="251"/>
                    <a:pt x="149" y="251"/>
                    <a:pt x="149" y="251"/>
                  </a:cubicBezTo>
                  <a:cubicBezTo>
                    <a:pt x="149" y="251"/>
                    <a:pt x="149" y="251"/>
                    <a:pt x="149" y="251"/>
                  </a:cubicBezTo>
                  <a:cubicBezTo>
                    <a:pt x="150" y="251"/>
                    <a:pt x="151" y="250"/>
                    <a:pt x="152" y="249"/>
                  </a:cubicBezTo>
                  <a:cubicBezTo>
                    <a:pt x="152" y="248"/>
                    <a:pt x="152" y="248"/>
                    <a:pt x="152" y="247"/>
                  </a:cubicBezTo>
                  <a:cubicBezTo>
                    <a:pt x="157" y="247"/>
                    <a:pt x="161" y="249"/>
                    <a:pt x="162" y="253"/>
                  </a:cubicBezTo>
                  <a:cubicBezTo>
                    <a:pt x="162" y="254"/>
                    <a:pt x="162" y="254"/>
                    <a:pt x="162" y="254"/>
                  </a:cubicBezTo>
                  <a:cubicBezTo>
                    <a:pt x="163" y="258"/>
                    <a:pt x="162" y="262"/>
                    <a:pt x="158" y="265"/>
                  </a:cubicBezTo>
                  <a:cubicBezTo>
                    <a:pt x="157" y="263"/>
                    <a:pt x="155" y="263"/>
                    <a:pt x="153" y="264"/>
                  </a:cubicBezTo>
                  <a:cubicBezTo>
                    <a:pt x="153" y="264"/>
                    <a:pt x="153" y="264"/>
                    <a:pt x="153" y="264"/>
                  </a:cubicBezTo>
                  <a:cubicBezTo>
                    <a:pt x="153" y="266"/>
                    <a:pt x="153" y="266"/>
                    <a:pt x="153" y="266"/>
                  </a:cubicBezTo>
                  <a:cubicBezTo>
                    <a:pt x="153" y="267"/>
                    <a:pt x="153" y="267"/>
                    <a:pt x="152" y="268"/>
                  </a:cubicBezTo>
                  <a:cubicBezTo>
                    <a:pt x="123" y="279"/>
                    <a:pt x="123" y="279"/>
                    <a:pt x="123" y="279"/>
                  </a:cubicBezTo>
                  <a:cubicBezTo>
                    <a:pt x="122" y="278"/>
                    <a:pt x="122" y="278"/>
                    <a:pt x="122" y="278"/>
                  </a:cubicBezTo>
                  <a:cubicBezTo>
                    <a:pt x="122" y="277"/>
                    <a:pt x="120" y="276"/>
                    <a:pt x="118" y="277"/>
                  </a:cubicBezTo>
                  <a:cubicBezTo>
                    <a:pt x="114" y="264"/>
                    <a:pt x="114" y="264"/>
                    <a:pt x="114" y="264"/>
                  </a:cubicBezTo>
                  <a:cubicBezTo>
                    <a:pt x="115" y="264"/>
                    <a:pt x="116" y="263"/>
                    <a:pt x="116" y="262"/>
                  </a:cubicBezTo>
                  <a:cubicBezTo>
                    <a:pt x="117" y="261"/>
                    <a:pt x="117" y="261"/>
                    <a:pt x="116" y="260"/>
                  </a:cubicBezTo>
                  <a:cubicBezTo>
                    <a:pt x="116" y="260"/>
                    <a:pt x="116" y="260"/>
                    <a:pt x="116" y="260"/>
                  </a:cubicBezTo>
                  <a:lnTo>
                    <a:pt x="146" y="249"/>
                  </a:lnTo>
                  <a:close/>
                  <a:moveTo>
                    <a:pt x="460" y="122"/>
                  </a:moveTo>
                  <a:cubicBezTo>
                    <a:pt x="468" y="119"/>
                    <a:pt x="478" y="123"/>
                    <a:pt x="480" y="131"/>
                  </a:cubicBezTo>
                  <a:cubicBezTo>
                    <a:pt x="481" y="135"/>
                    <a:pt x="481" y="139"/>
                    <a:pt x="479" y="142"/>
                  </a:cubicBezTo>
                  <a:cubicBezTo>
                    <a:pt x="477" y="146"/>
                    <a:pt x="473" y="149"/>
                    <a:pt x="469" y="151"/>
                  </a:cubicBezTo>
                  <a:cubicBezTo>
                    <a:pt x="432" y="164"/>
                    <a:pt x="432" y="164"/>
                    <a:pt x="432" y="164"/>
                  </a:cubicBezTo>
                  <a:cubicBezTo>
                    <a:pt x="423" y="136"/>
                    <a:pt x="423" y="136"/>
                    <a:pt x="423" y="136"/>
                  </a:cubicBezTo>
                  <a:lnTo>
                    <a:pt x="460" y="122"/>
                  </a:lnTo>
                  <a:close/>
                  <a:moveTo>
                    <a:pt x="406" y="139"/>
                  </a:moveTo>
                  <a:cubicBezTo>
                    <a:pt x="406" y="139"/>
                    <a:pt x="406" y="139"/>
                    <a:pt x="406" y="139"/>
                  </a:cubicBezTo>
                  <a:cubicBezTo>
                    <a:pt x="407" y="143"/>
                    <a:pt x="406" y="148"/>
                    <a:pt x="402" y="151"/>
                  </a:cubicBezTo>
                  <a:cubicBezTo>
                    <a:pt x="402" y="151"/>
                    <a:pt x="402" y="151"/>
                    <a:pt x="402" y="151"/>
                  </a:cubicBezTo>
                  <a:cubicBezTo>
                    <a:pt x="401" y="149"/>
                    <a:pt x="399" y="148"/>
                    <a:pt x="397" y="149"/>
                  </a:cubicBezTo>
                  <a:cubicBezTo>
                    <a:pt x="396" y="150"/>
                    <a:pt x="396" y="150"/>
                    <a:pt x="396" y="150"/>
                  </a:cubicBezTo>
                  <a:cubicBezTo>
                    <a:pt x="397" y="152"/>
                    <a:pt x="397" y="152"/>
                    <a:pt x="397" y="152"/>
                  </a:cubicBezTo>
                  <a:cubicBezTo>
                    <a:pt x="396" y="152"/>
                    <a:pt x="396" y="153"/>
                    <a:pt x="396" y="153"/>
                  </a:cubicBezTo>
                  <a:cubicBezTo>
                    <a:pt x="366" y="164"/>
                    <a:pt x="366" y="164"/>
                    <a:pt x="366" y="164"/>
                  </a:cubicBezTo>
                  <a:cubicBezTo>
                    <a:pt x="366" y="164"/>
                    <a:pt x="366" y="164"/>
                    <a:pt x="366" y="164"/>
                  </a:cubicBezTo>
                  <a:cubicBezTo>
                    <a:pt x="366" y="163"/>
                    <a:pt x="365" y="163"/>
                    <a:pt x="364" y="162"/>
                  </a:cubicBezTo>
                  <a:cubicBezTo>
                    <a:pt x="364" y="162"/>
                    <a:pt x="363" y="162"/>
                    <a:pt x="361" y="162"/>
                  </a:cubicBezTo>
                  <a:cubicBezTo>
                    <a:pt x="357" y="149"/>
                    <a:pt x="357" y="149"/>
                    <a:pt x="357" y="149"/>
                  </a:cubicBezTo>
                  <a:cubicBezTo>
                    <a:pt x="358" y="149"/>
                    <a:pt x="359" y="148"/>
                    <a:pt x="360" y="147"/>
                  </a:cubicBezTo>
                  <a:cubicBezTo>
                    <a:pt x="360" y="147"/>
                    <a:pt x="360" y="146"/>
                    <a:pt x="360" y="145"/>
                  </a:cubicBezTo>
                  <a:cubicBezTo>
                    <a:pt x="360" y="145"/>
                    <a:pt x="360" y="145"/>
                    <a:pt x="360" y="145"/>
                  </a:cubicBezTo>
                  <a:cubicBezTo>
                    <a:pt x="389" y="134"/>
                    <a:pt x="389" y="134"/>
                    <a:pt x="389" y="134"/>
                  </a:cubicBezTo>
                  <a:cubicBezTo>
                    <a:pt x="390" y="134"/>
                    <a:pt x="390" y="134"/>
                    <a:pt x="391" y="134"/>
                  </a:cubicBezTo>
                  <a:cubicBezTo>
                    <a:pt x="392" y="137"/>
                    <a:pt x="392" y="137"/>
                    <a:pt x="392" y="137"/>
                  </a:cubicBezTo>
                  <a:cubicBezTo>
                    <a:pt x="392" y="137"/>
                    <a:pt x="392" y="137"/>
                    <a:pt x="392" y="137"/>
                  </a:cubicBezTo>
                  <a:cubicBezTo>
                    <a:pt x="395" y="136"/>
                    <a:pt x="396" y="134"/>
                    <a:pt x="396" y="132"/>
                  </a:cubicBezTo>
                  <a:cubicBezTo>
                    <a:pt x="395" y="132"/>
                    <a:pt x="395" y="132"/>
                    <a:pt x="395" y="132"/>
                  </a:cubicBezTo>
                  <a:cubicBezTo>
                    <a:pt x="400" y="132"/>
                    <a:pt x="404" y="134"/>
                    <a:pt x="406" y="139"/>
                  </a:cubicBezTo>
                  <a:close/>
                  <a:moveTo>
                    <a:pt x="384" y="112"/>
                  </a:moveTo>
                  <a:cubicBezTo>
                    <a:pt x="384" y="114"/>
                    <a:pt x="384" y="114"/>
                    <a:pt x="384" y="114"/>
                  </a:cubicBezTo>
                  <a:cubicBezTo>
                    <a:pt x="385" y="114"/>
                    <a:pt x="385" y="114"/>
                    <a:pt x="385" y="114"/>
                  </a:cubicBezTo>
                  <a:cubicBezTo>
                    <a:pt x="387" y="113"/>
                    <a:pt x="389" y="111"/>
                    <a:pt x="388" y="110"/>
                  </a:cubicBezTo>
                  <a:cubicBezTo>
                    <a:pt x="388" y="110"/>
                    <a:pt x="388" y="110"/>
                    <a:pt x="388" y="110"/>
                  </a:cubicBezTo>
                  <a:cubicBezTo>
                    <a:pt x="393" y="109"/>
                    <a:pt x="397" y="112"/>
                    <a:pt x="398" y="116"/>
                  </a:cubicBezTo>
                  <a:cubicBezTo>
                    <a:pt x="399" y="117"/>
                    <a:pt x="399" y="117"/>
                    <a:pt x="399" y="117"/>
                  </a:cubicBezTo>
                  <a:cubicBezTo>
                    <a:pt x="399" y="117"/>
                    <a:pt x="399" y="117"/>
                    <a:pt x="399" y="117"/>
                  </a:cubicBezTo>
                  <a:cubicBezTo>
                    <a:pt x="400" y="121"/>
                    <a:pt x="398" y="126"/>
                    <a:pt x="394" y="128"/>
                  </a:cubicBezTo>
                  <a:cubicBezTo>
                    <a:pt x="394" y="128"/>
                    <a:pt x="394" y="128"/>
                    <a:pt x="394" y="128"/>
                  </a:cubicBezTo>
                  <a:cubicBezTo>
                    <a:pt x="394" y="127"/>
                    <a:pt x="391" y="126"/>
                    <a:pt x="389" y="127"/>
                  </a:cubicBezTo>
                  <a:cubicBezTo>
                    <a:pt x="389" y="127"/>
                    <a:pt x="389" y="127"/>
                    <a:pt x="389" y="127"/>
                  </a:cubicBezTo>
                  <a:cubicBezTo>
                    <a:pt x="389" y="129"/>
                    <a:pt x="389" y="129"/>
                    <a:pt x="389" y="129"/>
                  </a:cubicBezTo>
                  <a:cubicBezTo>
                    <a:pt x="389" y="130"/>
                    <a:pt x="389" y="130"/>
                    <a:pt x="388" y="131"/>
                  </a:cubicBezTo>
                  <a:cubicBezTo>
                    <a:pt x="359" y="142"/>
                    <a:pt x="359" y="142"/>
                    <a:pt x="359" y="142"/>
                  </a:cubicBezTo>
                  <a:cubicBezTo>
                    <a:pt x="358" y="141"/>
                    <a:pt x="358" y="141"/>
                    <a:pt x="358" y="141"/>
                  </a:cubicBezTo>
                  <a:cubicBezTo>
                    <a:pt x="358" y="140"/>
                    <a:pt x="356" y="139"/>
                    <a:pt x="354" y="140"/>
                  </a:cubicBezTo>
                  <a:cubicBezTo>
                    <a:pt x="352" y="134"/>
                    <a:pt x="352" y="134"/>
                    <a:pt x="352" y="134"/>
                  </a:cubicBezTo>
                  <a:cubicBezTo>
                    <a:pt x="350" y="127"/>
                    <a:pt x="350" y="127"/>
                    <a:pt x="350" y="127"/>
                  </a:cubicBezTo>
                  <a:cubicBezTo>
                    <a:pt x="352" y="126"/>
                    <a:pt x="353" y="124"/>
                    <a:pt x="352" y="123"/>
                  </a:cubicBezTo>
                  <a:cubicBezTo>
                    <a:pt x="352" y="123"/>
                    <a:pt x="352" y="123"/>
                    <a:pt x="352" y="123"/>
                  </a:cubicBezTo>
                  <a:cubicBezTo>
                    <a:pt x="382" y="112"/>
                    <a:pt x="382" y="112"/>
                    <a:pt x="382" y="112"/>
                  </a:cubicBezTo>
                  <a:cubicBezTo>
                    <a:pt x="382" y="112"/>
                    <a:pt x="383" y="112"/>
                    <a:pt x="384" y="112"/>
                  </a:cubicBezTo>
                  <a:close/>
                  <a:moveTo>
                    <a:pt x="432" y="38"/>
                  </a:moveTo>
                  <a:cubicBezTo>
                    <a:pt x="444" y="34"/>
                    <a:pt x="456" y="39"/>
                    <a:pt x="460" y="50"/>
                  </a:cubicBezTo>
                  <a:cubicBezTo>
                    <a:pt x="464" y="60"/>
                    <a:pt x="457" y="73"/>
                    <a:pt x="445" y="77"/>
                  </a:cubicBezTo>
                  <a:cubicBezTo>
                    <a:pt x="408" y="91"/>
                    <a:pt x="408" y="91"/>
                    <a:pt x="408" y="91"/>
                  </a:cubicBezTo>
                  <a:cubicBezTo>
                    <a:pt x="395" y="52"/>
                    <a:pt x="395" y="52"/>
                    <a:pt x="395" y="52"/>
                  </a:cubicBezTo>
                  <a:lnTo>
                    <a:pt x="432" y="38"/>
                  </a:lnTo>
                  <a:close/>
                  <a:moveTo>
                    <a:pt x="367" y="67"/>
                  </a:moveTo>
                  <a:cubicBezTo>
                    <a:pt x="368" y="67"/>
                    <a:pt x="368" y="67"/>
                    <a:pt x="369" y="67"/>
                  </a:cubicBezTo>
                  <a:cubicBezTo>
                    <a:pt x="370" y="70"/>
                    <a:pt x="370" y="70"/>
                    <a:pt x="370" y="70"/>
                  </a:cubicBezTo>
                  <a:cubicBezTo>
                    <a:pt x="370" y="70"/>
                    <a:pt x="370" y="70"/>
                    <a:pt x="370" y="70"/>
                  </a:cubicBezTo>
                  <a:cubicBezTo>
                    <a:pt x="372" y="69"/>
                    <a:pt x="374" y="67"/>
                    <a:pt x="373" y="65"/>
                  </a:cubicBezTo>
                  <a:cubicBezTo>
                    <a:pt x="373" y="65"/>
                    <a:pt x="373" y="65"/>
                    <a:pt x="373" y="65"/>
                  </a:cubicBezTo>
                  <a:cubicBezTo>
                    <a:pt x="378" y="65"/>
                    <a:pt x="382" y="67"/>
                    <a:pt x="384" y="72"/>
                  </a:cubicBezTo>
                  <a:cubicBezTo>
                    <a:pt x="384" y="72"/>
                    <a:pt x="384" y="72"/>
                    <a:pt x="384" y="72"/>
                  </a:cubicBezTo>
                  <a:cubicBezTo>
                    <a:pt x="385" y="76"/>
                    <a:pt x="383" y="81"/>
                    <a:pt x="379" y="84"/>
                  </a:cubicBezTo>
                  <a:cubicBezTo>
                    <a:pt x="379" y="84"/>
                    <a:pt x="379" y="84"/>
                    <a:pt x="379" y="84"/>
                  </a:cubicBezTo>
                  <a:cubicBezTo>
                    <a:pt x="379" y="82"/>
                    <a:pt x="377" y="81"/>
                    <a:pt x="374" y="82"/>
                  </a:cubicBezTo>
                  <a:cubicBezTo>
                    <a:pt x="374" y="82"/>
                    <a:pt x="374" y="82"/>
                    <a:pt x="374" y="82"/>
                  </a:cubicBezTo>
                  <a:cubicBezTo>
                    <a:pt x="375" y="85"/>
                    <a:pt x="375" y="85"/>
                    <a:pt x="375" y="85"/>
                  </a:cubicBezTo>
                  <a:cubicBezTo>
                    <a:pt x="374" y="85"/>
                    <a:pt x="374" y="86"/>
                    <a:pt x="374" y="86"/>
                  </a:cubicBezTo>
                  <a:cubicBezTo>
                    <a:pt x="344" y="97"/>
                    <a:pt x="344" y="97"/>
                    <a:pt x="344" y="97"/>
                  </a:cubicBezTo>
                  <a:cubicBezTo>
                    <a:pt x="344" y="97"/>
                    <a:pt x="344" y="97"/>
                    <a:pt x="344" y="97"/>
                  </a:cubicBezTo>
                  <a:cubicBezTo>
                    <a:pt x="343" y="96"/>
                    <a:pt x="343" y="96"/>
                    <a:pt x="342" y="95"/>
                  </a:cubicBezTo>
                  <a:cubicBezTo>
                    <a:pt x="341" y="95"/>
                    <a:pt x="340" y="95"/>
                    <a:pt x="339" y="95"/>
                  </a:cubicBezTo>
                  <a:cubicBezTo>
                    <a:pt x="335" y="83"/>
                    <a:pt x="335" y="83"/>
                    <a:pt x="335" y="83"/>
                  </a:cubicBezTo>
                  <a:cubicBezTo>
                    <a:pt x="337" y="82"/>
                    <a:pt x="338" y="80"/>
                    <a:pt x="337" y="78"/>
                  </a:cubicBezTo>
                  <a:cubicBezTo>
                    <a:pt x="337" y="78"/>
                    <a:pt x="337" y="78"/>
                    <a:pt x="337" y="78"/>
                  </a:cubicBezTo>
                  <a:lnTo>
                    <a:pt x="367" y="67"/>
                  </a:lnTo>
                  <a:close/>
                  <a:moveTo>
                    <a:pt x="367" y="47"/>
                  </a:moveTo>
                  <a:cubicBezTo>
                    <a:pt x="367" y="46"/>
                    <a:pt x="367" y="46"/>
                    <a:pt x="367" y="46"/>
                  </a:cubicBezTo>
                  <a:cubicBezTo>
                    <a:pt x="372" y="46"/>
                    <a:pt x="376" y="48"/>
                    <a:pt x="377" y="51"/>
                  </a:cubicBezTo>
                  <a:cubicBezTo>
                    <a:pt x="377" y="52"/>
                    <a:pt x="377" y="52"/>
                    <a:pt x="377" y="52"/>
                  </a:cubicBezTo>
                  <a:cubicBezTo>
                    <a:pt x="378" y="55"/>
                    <a:pt x="376" y="59"/>
                    <a:pt x="372" y="62"/>
                  </a:cubicBezTo>
                  <a:cubicBezTo>
                    <a:pt x="372" y="61"/>
                    <a:pt x="372" y="61"/>
                    <a:pt x="372" y="61"/>
                  </a:cubicBezTo>
                  <a:cubicBezTo>
                    <a:pt x="371" y="60"/>
                    <a:pt x="369" y="59"/>
                    <a:pt x="367" y="60"/>
                  </a:cubicBezTo>
                  <a:cubicBezTo>
                    <a:pt x="366" y="60"/>
                    <a:pt x="366" y="60"/>
                    <a:pt x="366" y="60"/>
                  </a:cubicBezTo>
                  <a:cubicBezTo>
                    <a:pt x="367" y="63"/>
                    <a:pt x="367" y="63"/>
                    <a:pt x="367" y="63"/>
                  </a:cubicBezTo>
                  <a:cubicBezTo>
                    <a:pt x="367" y="63"/>
                    <a:pt x="366" y="63"/>
                    <a:pt x="366" y="64"/>
                  </a:cubicBezTo>
                  <a:cubicBezTo>
                    <a:pt x="336" y="75"/>
                    <a:pt x="336" y="75"/>
                    <a:pt x="336" y="75"/>
                  </a:cubicBezTo>
                  <a:cubicBezTo>
                    <a:pt x="336" y="74"/>
                    <a:pt x="336" y="74"/>
                    <a:pt x="336" y="74"/>
                  </a:cubicBezTo>
                  <a:cubicBezTo>
                    <a:pt x="336" y="74"/>
                    <a:pt x="335" y="73"/>
                    <a:pt x="335" y="73"/>
                  </a:cubicBezTo>
                  <a:cubicBezTo>
                    <a:pt x="334" y="73"/>
                    <a:pt x="333" y="73"/>
                    <a:pt x="332" y="73"/>
                  </a:cubicBezTo>
                  <a:cubicBezTo>
                    <a:pt x="329" y="64"/>
                    <a:pt x="329" y="64"/>
                    <a:pt x="329" y="64"/>
                  </a:cubicBezTo>
                  <a:cubicBezTo>
                    <a:pt x="331" y="63"/>
                    <a:pt x="332" y="62"/>
                    <a:pt x="331" y="60"/>
                  </a:cubicBezTo>
                  <a:cubicBezTo>
                    <a:pt x="331" y="60"/>
                    <a:pt x="331" y="60"/>
                    <a:pt x="331" y="60"/>
                  </a:cubicBezTo>
                  <a:cubicBezTo>
                    <a:pt x="361" y="49"/>
                    <a:pt x="361" y="49"/>
                    <a:pt x="361" y="49"/>
                  </a:cubicBezTo>
                  <a:cubicBezTo>
                    <a:pt x="362" y="49"/>
                    <a:pt x="362" y="49"/>
                    <a:pt x="363" y="49"/>
                  </a:cubicBezTo>
                  <a:cubicBezTo>
                    <a:pt x="364" y="52"/>
                    <a:pt x="364" y="52"/>
                    <a:pt x="364" y="52"/>
                  </a:cubicBezTo>
                  <a:cubicBezTo>
                    <a:pt x="364" y="51"/>
                    <a:pt x="364" y="51"/>
                    <a:pt x="364" y="51"/>
                  </a:cubicBezTo>
                  <a:cubicBezTo>
                    <a:pt x="366" y="51"/>
                    <a:pt x="368" y="49"/>
                    <a:pt x="367" y="47"/>
                  </a:cubicBezTo>
                  <a:close/>
                  <a:moveTo>
                    <a:pt x="356" y="34"/>
                  </a:moveTo>
                  <a:cubicBezTo>
                    <a:pt x="356" y="34"/>
                    <a:pt x="357" y="34"/>
                    <a:pt x="358" y="34"/>
                  </a:cubicBezTo>
                  <a:cubicBezTo>
                    <a:pt x="358" y="36"/>
                    <a:pt x="358" y="36"/>
                    <a:pt x="358" y="36"/>
                  </a:cubicBezTo>
                  <a:cubicBezTo>
                    <a:pt x="359" y="36"/>
                    <a:pt x="359" y="36"/>
                    <a:pt x="359" y="36"/>
                  </a:cubicBezTo>
                  <a:cubicBezTo>
                    <a:pt x="360" y="36"/>
                    <a:pt x="361" y="35"/>
                    <a:pt x="362" y="34"/>
                  </a:cubicBezTo>
                  <a:cubicBezTo>
                    <a:pt x="362" y="33"/>
                    <a:pt x="362" y="32"/>
                    <a:pt x="362" y="32"/>
                  </a:cubicBezTo>
                  <a:cubicBezTo>
                    <a:pt x="362" y="31"/>
                    <a:pt x="362" y="31"/>
                    <a:pt x="362" y="31"/>
                  </a:cubicBezTo>
                  <a:cubicBezTo>
                    <a:pt x="366" y="30"/>
                    <a:pt x="370" y="31"/>
                    <a:pt x="371" y="34"/>
                  </a:cubicBezTo>
                  <a:cubicBezTo>
                    <a:pt x="371" y="34"/>
                    <a:pt x="371" y="34"/>
                    <a:pt x="371" y="34"/>
                  </a:cubicBezTo>
                  <a:cubicBezTo>
                    <a:pt x="372" y="37"/>
                    <a:pt x="370" y="41"/>
                    <a:pt x="366" y="43"/>
                  </a:cubicBezTo>
                  <a:cubicBezTo>
                    <a:pt x="366" y="43"/>
                    <a:pt x="366" y="43"/>
                    <a:pt x="366" y="43"/>
                  </a:cubicBezTo>
                  <a:cubicBezTo>
                    <a:pt x="365" y="41"/>
                    <a:pt x="363" y="41"/>
                    <a:pt x="361" y="42"/>
                  </a:cubicBezTo>
                  <a:cubicBezTo>
                    <a:pt x="360" y="42"/>
                    <a:pt x="360" y="42"/>
                    <a:pt x="360" y="42"/>
                  </a:cubicBezTo>
                  <a:cubicBezTo>
                    <a:pt x="361" y="44"/>
                    <a:pt x="361" y="44"/>
                    <a:pt x="361" y="44"/>
                  </a:cubicBezTo>
                  <a:cubicBezTo>
                    <a:pt x="361" y="45"/>
                    <a:pt x="360" y="45"/>
                    <a:pt x="360" y="46"/>
                  </a:cubicBezTo>
                  <a:cubicBezTo>
                    <a:pt x="330" y="57"/>
                    <a:pt x="330" y="57"/>
                    <a:pt x="330" y="57"/>
                  </a:cubicBezTo>
                  <a:cubicBezTo>
                    <a:pt x="330" y="56"/>
                    <a:pt x="330" y="56"/>
                    <a:pt x="330" y="56"/>
                  </a:cubicBezTo>
                  <a:cubicBezTo>
                    <a:pt x="330" y="55"/>
                    <a:pt x="328" y="54"/>
                    <a:pt x="326" y="55"/>
                  </a:cubicBezTo>
                  <a:cubicBezTo>
                    <a:pt x="324" y="49"/>
                    <a:pt x="324" y="49"/>
                    <a:pt x="324" y="49"/>
                  </a:cubicBezTo>
                  <a:cubicBezTo>
                    <a:pt x="325" y="48"/>
                    <a:pt x="326" y="48"/>
                    <a:pt x="326" y="47"/>
                  </a:cubicBezTo>
                  <a:cubicBezTo>
                    <a:pt x="326" y="46"/>
                    <a:pt x="327" y="46"/>
                    <a:pt x="326" y="45"/>
                  </a:cubicBezTo>
                  <a:cubicBezTo>
                    <a:pt x="326" y="45"/>
                    <a:pt x="326" y="45"/>
                    <a:pt x="326" y="45"/>
                  </a:cubicBezTo>
                  <a:lnTo>
                    <a:pt x="356" y="34"/>
                  </a:lnTo>
                  <a:close/>
                  <a:moveTo>
                    <a:pt x="293" y="57"/>
                  </a:moveTo>
                  <a:cubicBezTo>
                    <a:pt x="294" y="57"/>
                    <a:pt x="294" y="57"/>
                    <a:pt x="295" y="57"/>
                  </a:cubicBezTo>
                  <a:cubicBezTo>
                    <a:pt x="296" y="59"/>
                    <a:pt x="296" y="59"/>
                    <a:pt x="296" y="59"/>
                  </a:cubicBezTo>
                  <a:cubicBezTo>
                    <a:pt x="296" y="59"/>
                    <a:pt x="296" y="59"/>
                    <a:pt x="296" y="59"/>
                  </a:cubicBezTo>
                  <a:cubicBezTo>
                    <a:pt x="299" y="58"/>
                    <a:pt x="300" y="56"/>
                    <a:pt x="300" y="55"/>
                  </a:cubicBezTo>
                  <a:cubicBezTo>
                    <a:pt x="299" y="54"/>
                    <a:pt x="299" y="54"/>
                    <a:pt x="299" y="54"/>
                  </a:cubicBezTo>
                  <a:cubicBezTo>
                    <a:pt x="304" y="54"/>
                    <a:pt x="307" y="55"/>
                    <a:pt x="308" y="57"/>
                  </a:cubicBezTo>
                  <a:cubicBezTo>
                    <a:pt x="308" y="58"/>
                    <a:pt x="308" y="58"/>
                    <a:pt x="308" y="58"/>
                  </a:cubicBezTo>
                  <a:cubicBezTo>
                    <a:pt x="309" y="60"/>
                    <a:pt x="307" y="63"/>
                    <a:pt x="303" y="66"/>
                  </a:cubicBezTo>
                  <a:cubicBezTo>
                    <a:pt x="302" y="64"/>
                    <a:pt x="300" y="64"/>
                    <a:pt x="298" y="65"/>
                  </a:cubicBezTo>
                  <a:cubicBezTo>
                    <a:pt x="298" y="65"/>
                    <a:pt x="298" y="65"/>
                    <a:pt x="298" y="65"/>
                  </a:cubicBezTo>
                  <a:cubicBezTo>
                    <a:pt x="299" y="67"/>
                    <a:pt x="299" y="67"/>
                    <a:pt x="299" y="67"/>
                  </a:cubicBezTo>
                  <a:cubicBezTo>
                    <a:pt x="298" y="68"/>
                    <a:pt x="298" y="68"/>
                    <a:pt x="297" y="69"/>
                  </a:cubicBezTo>
                  <a:cubicBezTo>
                    <a:pt x="268" y="80"/>
                    <a:pt x="268" y="80"/>
                    <a:pt x="268" y="80"/>
                  </a:cubicBezTo>
                  <a:cubicBezTo>
                    <a:pt x="268" y="79"/>
                    <a:pt x="268" y="79"/>
                    <a:pt x="268" y="79"/>
                  </a:cubicBezTo>
                  <a:cubicBezTo>
                    <a:pt x="267" y="78"/>
                    <a:pt x="265" y="77"/>
                    <a:pt x="263" y="78"/>
                  </a:cubicBezTo>
                  <a:cubicBezTo>
                    <a:pt x="261" y="72"/>
                    <a:pt x="261" y="72"/>
                    <a:pt x="261" y="72"/>
                  </a:cubicBezTo>
                  <a:cubicBezTo>
                    <a:pt x="262" y="72"/>
                    <a:pt x="263" y="71"/>
                    <a:pt x="263" y="70"/>
                  </a:cubicBezTo>
                  <a:cubicBezTo>
                    <a:pt x="264" y="69"/>
                    <a:pt x="264" y="69"/>
                    <a:pt x="264" y="68"/>
                  </a:cubicBezTo>
                  <a:cubicBezTo>
                    <a:pt x="264" y="68"/>
                    <a:pt x="264" y="68"/>
                    <a:pt x="264" y="68"/>
                  </a:cubicBezTo>
                  <a:lnTo>
                    <a:pt x="293" y="57"/>
                  </a:lnTo>
                  <a:close/>
                  <a:moveTo>
                    <a:pt x="231" y="80"/>
                  </a:moveTo>
                  <a:cubicBezTo>
                    <a:pt x="231" y="80"/>
                    <a:pt x="232" y="80"/>
                    <a:pt x="232" y="80"/>
                  </a:cubicBezTo>
                  <a:cubicBezTo>
                    <a:pt x="233" y="82"/>
                    <a:pt x="233" y="82"/>
                    <a:pt x="233" y="82"/>
                  </a:cubicBezTo>
                  <a:cubicBezTo>
                    <a:pt x="234" y="82"/>
                    <a:pt x="234" y="82"/>
                    <a:pt x="234" y="82"/>
                  </a:cubicBezTo>
                  <a:cubicBezTo>
                    <a:pt x="236" y="81"/>
                    <a:pt x="237" y="79"/>
                    <a:pt x="237" y="78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41" y="77"/>
                    <a:pt x="244" y="78"/>
                    <a:pt x="245" y="80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6" y="83"/>
                    <a:pt x="244" y="86"/>
                    <a:pt x="240" y="89"/>
                  </a:cubicBezTo>
                  <a:cubicBezTo>
                    <a:pt x="240" y="87"/>
                    <a:pt x="238" y="87"/>
                    <a:pt x="236" y="88"/>
                  </a:cubicBezTo>
                  <a:cubicBezTo>
                    <a:pt x="235" y="88"/>
                    <a:pt x="235" y="88"/>
                    <a:pt x="235" y="88"/>
                  </a:cubicBezTo>
                  <a:cubicBezTo>
                    <a:pt x="236" y="90"/>
                    <a:pt x="236" y="90"/>
                    <a:pt x="236" y="90"/>
                  </a:cubicBezTo>
                  <a:cubicBezTo>
                    <a:pt x="235" y="91"/>
                    <a:pt x="235" y="91"/>
                    <a:pt x="235" y="92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205" y="102"/>
                    <a:pt x="205" y="102"/>
                    <a:pt x="205" y="102"/>
                  </a:cubicBezTo>
                  <a:cubicBezTo>
                    <a:pt x="205" y="102"/>
                    <a:pt x="204" y="101"/>
                    <a:pt x="203" y="101"/>
                  </a:cubicBezTo>
                  <a:cubicBezTo>
                    <a:pt x="203" y="100"/>
                    <a:pt x="201" y="100"/>
                    <a:pt x="200" y="101"/>
                  </a:cubicBezTo>
                  <a:cubicBezTo>
                    <a:pt x="198" y="95"/>
                    <a:pt x="198" y="95"/>
                    <a:pt x="198" y="95"/>
                  </a:cubicBezTo>
                  <a:cubicBezTo>
                    <a:pt x="200" y="94"/>
                    <a:pt x="202" y="92"/>
                    <a:pt x="201" y="91"/>
                  </a:cubicBezTo>
                  <a:cubicBezTo>
                    <a:pt x="201" y="91"/>
                    <a:pt x="201" y="91"/>
                    <a:pt x="201" y="91"/>
                  </a:cubicBezTo>
                  <a:lnTo>
                    <a:pt x="231" y="80"/>
                  </a:lnTo>
                  <a:close/>
                  <a:moveTo>
                    <a:pt x="168" y="103"/>
                  </a:moveTo>
                  <a:cubicBezTo>
                    <a:pt x="168" y="103"/>
                    <a:pt x="169" y="103"/>
                    <a:pt x="169" y="103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3" y="104"/>
                    <a:pt x="174" y="102"/>
                    <a:pt x="174" y="101"/>
                  </a:cubicBezTo>
                  <a:cubicBezTo>
                    <a:pt x="174" y="100"/>
                    <a:pt x="174" y="100"/>
                    <a:pt x="174" y="100"/>
                  </a:cubicBezTo>
                  <a:cubicBezTo>
                    <a:pt x="178" y="100"/>
                    <a:pt x="182" y="101"/>
                    <a:pt x="182" y="104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3" y="106"/>
                    <a:pt x="181" y="110"/>
                    <a:pt x="178" y="112"/>
                  </a:cubicBezTo>
                  <a:cubicBezTo>
                    <a:pt x="177" y="111"/>
                    <a:pt x="175" y="110"/>
                    <a:pt x="173" y="111"/>
                  </a:cubicBezTo>
                  <a:cubicBezTo>
                    <a:pt x="172" y="111"/>
                    <a:pt x="172" y="111"/>
                    <a:pt x="172" y="111"/>
                  </a:cubicBezTo>
                  <a:cubicBezTo>
                    <a:pt x="173" y="114"/>
                    <a:pt x="173" y="114"/>
                    <a:pt x="173" y="114"/>
                  </a:cubicBezTo>
                  <a:cubicBezTo>
                    <a:pt x="172" y="114"/>
                    <a:pt x="172" y="114"/>
                    <a:pt x="172" y="115"/>
                  </a:cubicBezTo>
                  <a:cubicBezTo>
                    <a:pt x="142" y="126"/>
                    <a:pt x="142" y="126"/>
                    <a:pt x="142" y="126"/>
                  </a:cubicBezTo>
                  <a:cubicBezTo>
                    <a:pt x="142" y="125"/>
                    <a:pt x="142" y="125"/>
                    <a:pt x="142" y="125"/>
                  </a:cubicBezTo>
                  <a:cubicBezTo>
                    <a:pt x="141" y="124"/>
                    <a:pt x="139" y="123"/>
                    <a:pt x="137" y="124"/>
                  </a:cubicBezTo>
                  <a:cubicBezTo>
                    <a:pt x="136" y="118"/>
                    <a:pt x="136" y="118"/>
                    <a:pt x="136" y="118"/>
                  </a:cubicBezTo>
                  <a:cubicBezTo>
                    <a:pt x="137" y="117"/>
                    <a:pt x="139" y="116"/>
                    <a:pt x="138" y="114"/>
                  </a:cubicBezTo>
                  <a:cubicBezTo>
                    <a:pt x="138" y="114"/>
                    <a:pt x="138" y="114"/>
                    <a:pt x="138" y="114"/>
                  </a:cubicBezTo>
                  <a:lnTo>
                    <a:pt x="168" y="103"/>
                  </a:lnTo>
                  <a:close/>
                  <a:moveTo>
                    <a:pt x="105" y="126"/>
                  </a:moveTo>
                  <a:cubicBezTo>
                    <a:pt x="106" y="126"/>
                    <a:pt x="106" y="126"/>
                    <a:pt x="107" y="126"/>
                  </a:cubicBezTo>
                  <a:cubicBezTo>
                    <a:pt x="108" y="128"/>
                    <a:pt x="108" y="128"/>
                    <a:pt x="108" y="128"/>
                  </a:cubicBezTo>
                  <a:cubicBezTo>
                    <a:pt x="108" y="128"/>
                    <a:pt x="108" y="128"/>
                    <a:pt x="108" y="128"/>
                  </a:cubicBezTo>
                  <a:cubicBezTo>
                    <a:pt x="110" y="127"/>
                    <a:pt x="112" y="126"/>
                    <a:pt x="111" y="124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5" y="123"/>
                    <a:pt x="119" y="124"/>
                    <a:pt x="120" y="127"/>
                  </a:cubicBezTo>
                  <a:cubicBezTo>
                    <a:pt x="120" y="127"/>
                    <a:pt x="120" y="127"/>
                    <a:pt x="120" y="127"/>
                  </a:cubicBezTo>
                  <a:cubicBezTo>
                    <a:pt x="121" y="129"/>
                    <a:pt x="119" y="133"/>
                    <a:pt x="115" y="135"/>
                  </a:cubicBezTo>
                  <a:cubicBezTo>
                    <a:pt x="114" y="134"/>
                    <a:pt x="112" y="133"/>
                    <a:pt x="110" y="134"/>
                  </a:cubicBezTo>
                  <a:cubicBezTo>
                    <a:pt x="109" y="134"/>
                    <a:pt x="109" y="134"/>
                    <a:pt x="109" y="134"/>
                  </a:cubicBezTo>
                  <a:cubicBezTo>
                    <a:pt x="110" y="137"/>
                    <a:pt x="110" y="137"/>
                    <a:pt x="110" y="137"/>
                  </a:cubicBezTo>
                  <a:cubicBezTo>
                    <a:pt x="110" y="137"/>
                    <a:pt x="109" y="137"/>
                    <a:pt x="109" y="138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7" y="146"/>
                    <a:pt x="75" y="147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5" y="140"/>
                    <a:pt x="76" y="139"/>
                    <a:pt x="76" y="137"/>
                  </a:cubicBezTo>
                  <a:cubicBezTo>
                    <a:pt x="75" y="137"/>
                    <a:pt x="75" y="137"/>
                    <a:pt x="75" y="137"/>
                  </a:cubicBezTo>
                  <a:lnTo>
                    <a:pt x="105" y="126"/>
                  </a:lnTo>
                  <a:close/>
                  <a:moveTo>
                    <a:pt x="17" y="171"/>
                  </a:moveTo>
                  <a:cubicBezTo>
                    <a:pt x="16" y="170"/>
                    <a:pt x="14" y="169"/>
                    <a:pt x="12" y="170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1" y="164"/>
                    <a:pt x="12" y="163"/>
                    <a:pt x="13" y="162"/>
                  </a:cubicBezTo>
                  <a:cubicBezTo>
                    <a:pt x="13" y="161"/>
                    <a:pt x="13" y="161"/>
                    <a:pt x="13" y="160"/>
                  </a:cubicBezTo>
                  <a:cubicBezTo>
                    <a:pt x="13" y="160"/>
                    <a:pt x="13" y="160"/>
                    <a:pt x="13" y="160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3" y="149"/>
                    <a:pt x="44" y="149"/>
                    <a:pt x="44" y="149"/>
                  </a:cubicBezTo>
                  <a:cubicBezTo>
                    <a:pt x="45" y="151"/>
                    <a:pt x="45" y="151"/>
                    <a:pt x="45" y="151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47" y="151"/>
                    <a:pt x="48" y="150"/>
                    <a:pt x="48" y="149"/>
                  </a:cubicBezTo>
                  <a:cubicBezTo>
                    <a:pt x="49" y="148"/>
                    <a:pt x="49" y="148"/>
                    <a:pt x="49" y="147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46"/>
                    <a:pt x="56" y="147"/>
                    <a:pt x="57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8" y="152"/>
                    <a:pt x="56" y="156"/>
                    <a:pt x="52" y="158"/>
                  </a:cubicBezTo>
                  <a:cubicBezTo>
                    <a:pt x="52" y="157"/>
                    <a:pt x="52" y="157"/>
                    <a:pt x="51" y="157"/>
                  </a:cubicBezTo>
                  <a:cubicBezTo>
                    <a:pt x="50" y="156"/>
                    <a:pt x="49" y="156"/>
                    <a:pt x="47" y="157"/>
                  </a:cubicBezTo>
                  <a:cubicBezTo>
                    <a:pt x="47" y="157"/>
                    <a:pt x="47" y="157"/>
                    <a:pt x="47" y="157"/>
                  </a:cubicBezTo>
                  <a:cubicBezTo>
                    <a:pt x="48" y="160"/>
                    <a:pt x="48" y="160"/>
                    <a:pt x="48" y="160"/>
                  </a:cubicBezTo>
                  <a:cubicBezTo>
                    <a:pt x="47" y="160"/>
                    <a:pt x="47" y="160"/>
                    <a:pt x="47" y="161"/>
                  </a:cubicBezTo>
                  <a:cubicBezTo>
                    <a:pt x="17" y="172"/>
                    <a:pt x="17" y="172"/>
                    <a:pt x="17" y="172"/>
                  </a:cubicBezTo>
                  <a:lnTo>
                    <a:pt x="17" y="171"/>
                  </a:lnTo>
                  <a:close/>
                  <a:moveTo>
                    <a:pt x="23" y="190"/>
                  </a:moveTo>
                  <a:cubicBezTo>
                    <a:pt x="22" y="188"/>
                    <a:pt x="20" y="188"/>
                    <a:pt x="18" y="188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16" y="179"/>
                    <a:pt x="17" y="178"/>
                    <a:pt x="18" y="178"/>
                  </a:cubicBezTo>
                  <a:cubicBezTo>
                    <a:pt x="18" y="177"/>
                    <a:pt x="18" y="176"/>
                    <a:pt x="18" y="176"/>
                  </a:cubicBezTo>
                  <a:cubicBezTo>
                    <a:pt x="18" y="175"/>
                    <a:pt x="18" y="175"/>
                    <a:pt x="18" y="175"/>
                  </a:cubicBezTo>
                  <a:cubicBezTo>
                    <a:pt x="48" y="164"/>
                    <a:pt x="48" y="164"/>
                    <a:pt x="48" y="164"/>
                  </a:cubicBezTo>
                  <a:cubicBezTo>
                    <a:pt x="48" y="164"/>
                    <a:pt x="49" y="165"/>
                    <a:pt x="49" y="164"/>
                  </a:cubicBezTo>
                  <a:cubicBezTo>
                    <a:pt x="50" y="167"/>
                    <a:pt x="50" y="167"/>
                    <a:pt x="50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2" y="166"/>
                    <a:pt x="53" y="165"/>
                    <a:pt x="54" y="164"/>
                  </a:cubicBezTo>
                  <a:cubicBezTo>
                    <a:pt x="54" y="164"/>
                    <a:pt x="54" y="163"/>
                    <a:pt x="54" y="162"/>
                  </a:cubicBezTo>
                  <a:cubicBezTo>
                    <a:pt x="54" y="162"/>
                    <a:pt x="54" y="162"/>
                    <a:pt x="54" y="162"/>
                  </a:cubicBezTo>
                  <a:cubicBezTo>
                    <a:pt x="58" y="162"/>
                    <a:pt x="62" y="164"/>
                    <a:pt x="63" y="167"/>
                  </a:cubicBezTo>
                  <a:cubicBezTo>
                    <a:pt x="63" y="167"/>
                    <a:pt x="63" y="167"/>
                    <a:pt x="63" y="167"/>
                  </a:cubicBezTo>
                  <a:cubicBezTo>
                    <a:pt x="64" y="170"/>
                    <a:pt x="62" y="174"/>
                    <a:pt x="59" y="176"/>
                  </a:cubicBezTo>
                  <a:cubicBezTo>
                    <a:pt x="58" y="175"/>
                    <a:pt x="56" y="174"/>
                    <a:pt x="54" y="175"/>
                  </a:cubicBezTo>
                  <a:cubicBezTo>
                    <a:pt x="53" y="175"/>
                    <a:pt x="53" y="175"/>
                    <a:pt x="53" y="175"/>
                  </a:cubicBezTo>
                  <a:cubicBezTo>
                    <a:pt x="54" y="178"/>
                    <a:pt x="54" y="178"/>
                    <a:pt x="54" y="178"/>
                  </a:cubicBezTo>
                  <a:cubicBezTo>
                    <a:pt x="53" y="178"/>
                    <a:pt x="53" y="179"/>
                    <a:pt x="53" y="179"/>
                  </a:cubicBezTo>
                  <a:cubicBezTo>
                    <a:pt x="23" y="190"/>
                    <a:pt x="23" y="190"/>
                    <a:pt x="23" y="190"/>
                  </a:cubicBezTo>
                  <a:close/>
                  <a:moveTo>
                    <a:pt x="30" y="212"/>
                  </a:moveTo>
                  <a:cubicBezTo>
                    <a:pt x="30" y="211"/>
                    <a:pt x="29" y="211"/>
                    <a:pt x="29" y="211"/>
                  </a:cubicBezTo>
                  <a:cubicBezTo>
                    <a:pt x="28" y="210"/>
                    <a:pt x="27" y="210"/>
                    <a:pt x="26" y="210"/>
                  </a:cubicBezTo>
                  <a:cubicBezTo>
                    <a:pt x="21" y="198"/>
                    <a:pt x="21" y="198"/>
                    <a:pt x="21" y="198"/>
                  </a:cubicBezTo>
                  <a:cubicBezTo>
                    <a:pt x="23" y="197"/>
                    <a:pt x="23" y="197"/>
                    <a:pt x="24" y="196"/>
                  </a:cubicBezTo>
                  <a:cubicBezTo>
                    <a:pt x="24" y="195"/>
                    <a:pt x="24" y="194"/>
                    <a:pt x="24" y="194"/>
                  </a:cubicBezTo>
                  <a:cubicBezTo>
                    <a:pt x="24" y="193"/>
                    <a:pt x="24" y="193"/>
                    <a:pt x="24" y="193"/>
                  </a:cubicBezTo>
                  <a:cubicBezTo>
                    <a:pt x="54" y="182"/>
                    <a:pt x="54" y="182"/>
                    <a:pt x="54" y="182"/>
                  </a:cubicBezTo>
                  <a:cubicBezTo>
                    <a:pt x="54" y="183"/>
                    <a:pt x="55" y="183"/>
                    <a:pt x="55" y="183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7" y="185"/>
                    <a:pt x="57" y="185"/>
                    <a:pt x="57" y="185"/>
                  </a:cubicBezTo>
                  <a:cubicBezTo>
                    <a:pt x="58" y="184"/>
                    <a:pt x="59" y="184"/>
                    <a:pt x="60" y="183"/>
                  </a:cubicBezTo>
                  <a:cubicBezTo>
                    <a:pt x="60" y="182"/>
                    <a:pt x="60" y="181"/>
                    <a:pt x="60" y="181"/>
                  </a:cubicBezTo>
                  <a:cubicBezTo>
                    <a:pt x="64" y="181"/>
                    <a:pt x="68" y="183"/>
                    <a:pt x="70" y="187"/>
                  </a:cubicBezTo>
                  <a:cubicBezTo>
                    <a:pt x="70" y="187"/>
                    <a:pt x="70" y="187"/>
                    <a:pt x="70" y="187"/>
                  </a:cubicBezTo>
                  <a:cubicBezTo>
                    <a:pt x="71" y="191"/>
                    <a:pt x="69" y="196"/>
                    <a:pt x="66" y="198"/>
                  </a:cubicBezTo>
                  <a:cubicBezTo>
                    <a:pt x="65" y="197"/>
                    <a:pt x="63" y="197"/>
                    <a:pt x="61" y="197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61" y="200"/>
                    <a:pt x="61" y="200"/>
                    <a:pt x="61" y="200"/>
                  </a:cubicBezTo>
                  <a:cubicBezTo>
                    <a:pt x="61" y="200"/>
                    <a:pt x="60" y="201"/>
                    <a:pt x="60" y="201"/>
                  </a:cubicBezTo>
                  <a:cubicBezTo>
                    <a:pt x="30" y="212"/>
                    <a:pt x="30" y="212"/>
                    <a:pt x="30" y="212"/>
                  </a:cubicBezTo>
                  <a:close/>
                  <a:moveTo>
                    <a:pt x="38" y="234"/>
                  </a:moveTo>
                  <a:cubicBezTo>
                    <a:pt x="37" y="234"/>
                    <a:pt x="37" y="233"/>
                    <a:pt x="36" y="233"/>
                  </a:cubicBezTo>
                  <a:cubicBezTo>
                    <a:pt x="35" y="232"/>
                    <a:pt x="34" y="232"/>
                    <a:pt x="33" y="233"/>
                  </a:cubicBezTo>
                  <a:cubicBezTo>
                    <a:pt x="29" y="220"/>
                    <a:pt x="29" y="220"/>
                    <a:pt x="29" y="220"/>
                  </a:cubicBezTo>
                  <a:cubicBezTo>
                    <a:pt x="30" y="220"/>
                    <a:pt x="31" y="219"/>
                    <a:pt x="31" y="218"/>
                  </a:cubicBezTo>
                  <a:cubicBezTo>
                    <a:pt x="32" y="217"/>
                    <a:pt x="32" y="217"/>
                    <a:pt x="32" y="216"/>
                  </a:cubicBezTo>
                  <a:cubicBezTo>
                    <a:pt x="31" y="216"/>
                    <a:pt x="31" y="216"/>
                    <a:pt x="31" y="216"/>
                  </a:cubicBezTo>
                  <a:cubicBezTo>
                    <a:pt x="61" y="205"/>
                    <a:pt x="61" y="205"/>
                    <a:pt x="61" y="205"/>
                  </a:cubicBezTo>
                  <a:cubicBezTo>
                    <a:pt x="62" y="205"/>
                    <a:pt x="62" y="205"/>
                    <a:pt x="63" y="205"/>
                  </a:cubicBezTo>
                  <a:cubicBezTo>
                    <a:pt x="64" y="207"/>
                    <a:pt x="64" y="207"/>
                    <a:pt x="64" y="207"/>
                  </a:cubicBezTo>
                  <a:cubicBezTo>
                    <a:pt x="64" y="207"/>
                    <a:pt x="64" y="207"/>
                    <a:pt x="64" y="207"/>
                  </a:cubicBezTo>
                  <a:cubicBezTo>
                    <a:pt x="65" y="207"/>
                    <a:pt x="67" y="206"/>
                    <a:pt x="67" y="205"/>
                  </a:cubicBezTo>
                  <a:cubicBezTo>
                    <a:pt x="67" y="204"/>
                    <a:pt x="67" y="204"/>
                    <a:pt x="67" y="203"/>
                  </a:cubicBezTo>
                  <a:cubicBezTo>
                    <a:pt x="72" y="203"/>
                    <a:pt x="76" y="205"/>
                    <a:pt x="77" y="209"/>
                  </a:cubicBezTo>
                  <a:cubicBezTo>
                    <a:pt x="77" y="210"/>
                    <a:pt x="77" y="210"/>
                    <a:pt x="77" y="210"/>
                  </a:cubicBezTo>
                  <a:cubicBezTo>
                    <a:pt x="78" y="214"/>
                    <a:pt x="77" y="218"/>
                    <a:pt x="73" y="221"/>
                  </a:cubicBezTo>
                  <a:cubicBezTo>
                    <a:pt x="73" y="220"/>
                    <a:pt x="73" y="220"/>
                    <a:pt x="72" y="220"/>
                  </a:cubicBezTo>
                  <a:cubicBezTo>
                    <a:pt x="71" y="219"/>
                    <a:pt x="70" y="219"/>
                    <a:pt x="68" y="220"/>
                  </a:cubicBezTo>
                  <a:cubicBezTo>
                    <a:pt x="68" y="220"/>
                    <a:pt x="68" y="220"/>
                    <a:pt x="68" y="220"/>
                  </a:cubicBezTo>
                  <a:cubicBezTo>
                    <a:pt x="69" y="222"/>
                    <a:pt x="69" y="222"/>
                    <a:pt x="69" y="222"/>
                  </a:cubicBezTo>
                  <a:cubicBezTo>
                    <a:pt x="68" y="223"/>
                    <a:pt x="68" y="223"/>
                    <a:pt x="68" y="224"/>
                  </a:cubicBezTo>
                  <a:cubicBezTo>
                    <a:pt x="38" y="235"/>
                    <a:pt x="38" y="235"/>
                    <a:pt x="38" y="235"/>
                  </a:cubicBezTo>
                  <a:lnTo>
                    <a:pt x="38" y="234"/>
                  </a:lnTo>
                  <a:close/>
                  <a:moveTo>
                    <a:pt x="45" y="257"/>
                  </a:moveTo>
                  <a:cubicBezTo>
                    <a:pt x="45" y="255"/>
                    <a:pt x="43" y="254"/>
                    <a:pt x="41" y="255"/>
                  </a:cubicBezTo>
                  <a:cubicBezTo>
                    <a:pt x="39" y="250"/>
                    <a:pt x="39" y="250"/>
                    <a:pt x="39" y="250"/>
                  </a:cubicBezTo>
                  <a:cubicBezTo>
                    <a:pt x="36" y="242"/>
                    <a:pt x="36" y="242"/>
                    <a:pt x="36" y="242"/>
                  </a:cubicBezTo>
                  <a:cubicBezTo>
                    <a:pt x="38" y="241"/>
                    <a:pt x="39" y="240"/>
                    <a:pt x="39" y="238"/>
                  </a:cubicBezTo>
                  <a:cubicBezTo>
                    <a:pt x="39" y="238"/>
                    <a:pt x="39" y="238"/>
                    <a:pt x="39" y="238"/>
                  </a:cubicBezTo>
                  <a:cubicBezTo>
                    <a:pt x="69" y="227"/>
                    <a:pt x="69" y="227"/>
                    <a:pt x="69" y="227"/>
                  </a:cubicBezTo>
                  <a:cubicBezTo>
                    <a:pt x="69" y="227"/>
                    <a:pt x="70" y="227"/>
                    <a:pt x="70" y="227"/>
                  </a:cubicBezTo>
                  <a:cubicBezTo>
                    <a:pt x="71" y="230"/>
                    <a:pt x="71" y="230"/>
                    <a:pt x="71" y="230"/>
                  </a:cubicBezTo>
                  <a:cubicBezTo>
                    <a:pt x="72" y="229"/>
                    <a:pt x="72" y="229"/>
                    <a:pt x="72" y="229"/>
                  </a:cubicBezTo>
                  <a:cubicBezTo>
                    <a:pt x="74" y="229"/>
                    <a:pt x="75" y="227"/>
                    <a:pt x="75" y="225"/>
                  </a:cubicBezTo>
                  <a:cubicBezTo>
                    <a:pt x="79" y="225"/>
                    <a:pt x="83" y="228"/>
                    <a:pt x="84" y="232"/>
                  </a:cubicBezTo>
                  <a:cubicBezTo>
                    <a:pt x="85" y="232"/>
                    <a:pt x="85" y="232"/>
                    <a:pt x="85" y="232"/>
                  </a:cubicBezTo>
                  <a:cubicBezTo>
                    <a:pt x="85" y="232"/>
                    <a:pt x="85" y="232"/>
                    <a:pt x="85" y="233"/>
                  </a:cubicBezTo>
                  <a:cubicBezTo>
                    <a:pt x="86" y="236"/>
                    <a:pt x="84" y="241"/>
                    <a:pt x="81" y="243"/>
                  </a:cubicBezTo>
                  <a:cubicBezTo>
                    <a:pt x="80" y="243"/>
                    <a:pt x="80" y="242"/>
                    <a:pt x="79" y="242"/>
                  </a:cubicBezTo>
                  <a:cubicBezTo>
                    <a:pt x="78" y="242"/>
                    <a:pt x="77" y="242"/>
                    <a:pt x="76" y="242"/>
                  </a:cubicBezTo>
                  <a:cubicBezTo>
                    <a:pt x="75" y="242"/>
                    <a:pt x="75" y="242"/>
                    <a:pt x="75" y="242"/>
                  </a:cubicBezTo>
                  <a:cubicBezTo>
                    <a:pt x="76" y="245"/>
                    <a:pt x="76" y="245"/>
                    <a:pt x="76" y="245"/>
                  </a:cubicBezTo>
                  <a:cubicBezTo>
                    <a:pt x="75" y="245"/>
                    <a:pt x="75" y="245"/>
                    <a:pt x="75" y="246"/>
                  </a:cubicBezTo>
                  <a:cubicBezTo>
                    <a:pt x="45" y="257"/>
                    <a:pt x="45" y="257"/>
                    <a:pt x="45" y="257"/>
                  </a:cubicBezTo>
                  <a:close/>
                  <a:moveTo>
                    <a:pt x="53" y="279"/>
                  </a:moveTo>
                  <a:cubicBezTo>
                    <a:pt x="52" y="278"/>
                    <a:pt x="50" y="277"/>
                    <a:pt x="48" y="278"/>
                  </a:cubicBezTo>
                  <a:cubicBezTo>
                    <a:pt x="44" y="265"/>
                    <a:pt x="44" y="265"/>
                    <a:pt x="44" y="265"/>
                  </a:cubicBezTo>
                  <a:cubicBezTo>
                    <a:pt x="45" y="264"/>
                    <a:pt x="46" y="263"/>
                    <a:pt x="46" y="263"/>
                  </a:cubicBezTo>
                  <a:cubicBezTo>
                    <a:pt x="46" y="262"/>
                    <a:pt x="47" y="261"/>
                    <a:pt x="46" y="261"/>
                  </a:cubicBezTo>
                  <a:cubicBezTo>
                    <a:pt x="46" y="260"/>
                    <a:pt x="46" y="260"/>
                    <a:pt x="46" y="260"/>
                  </a:cubicBezTo>
                  <a:cubicBezTo>
                    <a:pt x="76" y="249"/>
                    <a:pt x="76" y="249"/>
                    <a:pt x="76" y="249"/>
                  </a:cubicBezTo>
                  <a:cubicBezTo>
                    <a:pt x="76" y="250"/>
                    <a:pt x="77" y="250"/>
                    <a:pt x="78" y="250"/>
                  </a:cubicBezTo>
                  <a:cubicBezTo>
                    <a:pt x="78" y="252"/>
                    <a:pt x="78" y="252"/>
                    <a:pt x="78" y="252"/>
                  </a:cubicBezTo>
                  <a:cubicBezTo>
                    <a:pt x="79" y="252"/>
                    <a:pt x="79" y="252"/>
                    <a:pt x="79" y="252"/>
                  </a:cubicBezTo>
                  <a:cubicBezTo>
                    <a:pt x="81" y="251"/>
                    <a:pt x="82" y="249"/>
                    <a:pt x="82" y="248"/>
                  </a:cubicBezTo>
                  <a:cubicBezTo>
                    <a:pt x="87" y="248"/>
                    <a:pt x="91" y="250"/>
                    <a:pt x="92" y="254"/>
                  </a:cubicBezTo>
                  <a:cubicBezTo>
                    <a:pt x="92" y="254"/>
                    <a:pt x="92" y="254"/>
                    <a:pt x="92" y="254"/>
                  </a:cubicBezTo>
                  <a:cubicBezTo>
                    <a:pt x="93" y="258"/>
                    <a:pt x="92" y="263"/>
                    <a:pt x="88" y="266"/>
                  </a:cubicBezTo>
                  <a:cubicBezTo>
                    <a:pt x="88" y="265"/>
                    <a:pt x="87" y="265"/>
                    <a:pt x="87" y="264"/>
                  </a:cubicBezTo>
                  <a:cubicBezTo>
                    <a:pt x="86" y="264"/>
                    <a:pt x="85" y="264"/>
                    <a:pt x="83" y="265"/>
                  </a:cubicBezTo>
                  <a:cubicBezTo>
                    <a:pt x="83" y="265"/>
                    <a:pt x="83" y="265"/>
                    <a:pt x="83" y="265"/>
                  </a:cubicBezTo>
                  <a:cubicBezTo>
                    <a:pt x="84" y="267"/>
                    <a:pt x="84" y="267"/>
                    <a:pt x="84" y="267"/>
                  </a:cubicBezTo>
                  <a:cubicBezTo>
                    <a:pt x="83" y="268"/>
                    <a:pt x="83" y="268"/>
                    <a:pt x="82" y="268"/>
                  </a:cubicBezTo>
                  <a:cubicBezTo>
                    <a:pt x="53" y="279"/>
                    <a:pt x="53" y="279"/>
                    <a:pt x="53" y="279"/>
                  </a:cubicBezTo>
                  <a:close/>
                  <a:moveTo>
                    <a:pt x="60" y="301"/>
                  </a:moveTo>
                  <a:cubicBezTo>
                    <a:pt x="59" y="300"/>
                    <a:pt x="57" y="299"/>
                    <a:pt x="55" y="300"/>
                  </a:cubicBezTo>
                  <a:cubicBezTo>
                    <a:pt x="51" y="287"/>
                    <a:pt x="51" y="287"/>
                    <a:pt x="51" y="287"/>
                  </a:cubicBezTo>
                  <a:cubicBezTo>
                    <a:pt x="53" y="286"/>
                    <a:pt x="54" y="285"/>
                    <a:pt x="54" y="283"/>
                  </a:cubicBezTo>
                  <a:cubicBezTo>
                    <a:pt x="54" y="283"/>
                    <a:pt x="54" y="283"/>
                    <a:pt x="54" y="283"/>
                  </a:cubicBezTo>
                  <a:cubicBezTo>
                    <a:pt x="84" y="272"/>
                    <a:pt x="84" y="272"/>
                    <a:pt x="84" y="272"/>
                  </a:cubicBezTo>
                  <a:cubicBezTo>
                    <a:pt x="84" y="272"/>
                    <a:pt x="85" y="272"/>
                    <a:pt x="85" y="272"/>
                  </a:cubicBezTo>
                  <a:cubicBezTo>
                    <a:pt x="86" y="274"/>
                    <a:pt x="86" y="274"/>
                    <a:pt x="86" y="274"/>
                  </a:cubicBezTo>
                  <a:cubicBezTo>
                    <a:pt x="87" y="274"/>
                    <a:pt x="87" y="274"/>
                    <a:pt x="87" y="274"/>
                  </a:cubicBezTo>
                  <a:cubicBezTo>
                    <a:pt x="89" y="273"/>
                    <a:pt x="90" y="272"/>
                    <a:pt x="90" y="270"/>
                  </a:cubicBezTo>
                  <a:cubicBezTo>
                    <a:pt x="94" y="270"/>
                    <a:pt x="98" y="272"/>
                    <a:pt x="99" y="276"/>
                  </a:cubicBezTo>
                  <a:cubicBezTo>
                    <a:pt x="99" y="277"/>
                    <a:pt x="99" y="277"/>
                    <a:pt x="99" y="277"/>
                  </a:cubicBezTo>
                  <a:cubicBezTo>
                    <a:pt x="101" y="281"/>
                    <a:pt x="99" y="285"/>
                    <a:pt x="96" y="288"/>
                  </a:cubicBezTo>
                  <a:cubicBezTo>
                    <a:pt x="95" y="286"/>
                    <a:pt x="93" y="286"/>
                    <a:pt x="91" y="287"/>
                  </a:cubicBezTo>
                  <a:cubicBezTo>
                    <a:pt x="90" y="287"/>
                    <a:pt x="90" y="287"/>
                    <a:pt x="90" y="287"/>
                  </a:cubicBezTo>
                  <a:cubicBezTo>
                    <a:pt x="91" y="289"/>
                    <a:pt x="91" y="289"/>
                    <a:pt x="91" y="289"/>
                  </a:cubicBezTo>
                  <a:cubicBezTo>
                    <a:pt x="90" y="290"/>
                    <a:pt x="90" y="290"/>
                    <a:pt x="90" y="291"/>
                  </a:cubicBezTo>
                  <a:cubicBezTo>
                    <a:pt x="60" y="302"/>
                    <a:pt x="60" y="302"/>
                    <a:pt x="60" y="302"/>
                  </a:cubicBezTo>
                  <a:lnTo>
                    <a:pt x="60" y="301"/>
                  </a:lnTo>
                  <a:close/>
                  <a:moveTo>
                    <a:pt x="66" y="320"/>
                  </a:moveTo>
                  <a:cubicBezTo>
                    <a:pt x="66" y="318"/>
                    <a:pt x="64" y="318"/>
                    <a:pt x="62" y="318"/>
                  </a:cubicBezTo>
                  <a:cubicBezTo>
                    <a:pt x="59" y="309"/>
                    <a:pt x="59" y="309"/>
                    <a:pt x="59" y="309"/>
                  </a:cubicBezTo>
                  <a:cubicBezTo>
                    <a:pt x="61" y="309"/>
                    <a:pt x="62" y="307"/>
                    <a:pt x="61" y="305"/>
                  </a:cubicBezTo>
                  <a:cubicBezTo>
                    <a:pt x="61" y="305"/>
                    <a:pt x="61" y="305"/>
                    <a:pt x="61" y="305"/>
                  </a:cubicBezTo>
                  <a:cubicBezTo>
                    <a:pt x="91" y="294"/>
                    <a:pt x="91" y="294"/>
                    <a:pt x="91" y="294"/>
                  </a:cubicBezTo>
                  <a:cubicBezTo>
                    <a:pt x="91" y="294"/>
                    <a:pt x="92" y="294"/>
                    <a:pt x="93" y="294"/>
                  </a:cubicBezTo>
                  <a:cubicBezTo>
                    <a:pt x="93" y="297"/>
                    <a:pt x="93" y="297"/>
                    <a:pt x="93" y="297"/>
                  </a:cubicBezTo>
                  <a:cubicBezTo>
                    <a:pt x="94" y="297"/>
                    <a:pt x="94" y="297"/>
                    <a:pt x="94" y="297"/>
                  </a:cubicBezTo>
                  <a:cubicBezTo>
                    <a:pt x="96" y="296"/>
                    <a:pt x="97" y="294"/>
                    <a:pt x="97" y="292"/>
                  </a:cubicBezTo>
                  <a:cubicBezTo>
                    <a:pt x="101" y="292"/>
                    <a:pt x="105" y="294"/>
                    <a:pt x="106" y="297"/>
                  </a:cubicBezTo>
                  <a:cubicBezTo>
                    <a:pt x="106" y="297"/>
                    <a:pt x="106" y="297"/>
                    <a:pt x="106" y="297"/>
                  </a:cubicBezTo>
                  <a:cubicBezTo>
                    <a:pt x="107" y="300"/>
                    <a:pt x="105" y="304"/>
                    <a:pt x="102" y="306"/>
                  </a:cubicBezTo>
                  <a:cubicBezTo>
                    <a:pt x="101" y="305"/>
                    <a:pt x="99" y="305"/>
                    <a:pt x="97" y="305"/>
                  </a:cubicBezTo>
                  <a:cubicBezTo>
                    <a:pt x="96" y="306"/>
                    <a:pt x="96" y="306"/>
                    <a:pt x="96" y="306"/>
                  </a:cubicBezTo>
                  <a:cubicBezTo>
                    <a:pt x="97" y="308"/>
                    <a:pt x="97" y="308"/>
                    <a:pt x="97" y="308"/>
                  </a:cubicBezTo>
                  <a:cubicBezTo>
                    <a:pt x="97" y="308"/>
                    <a:pt x="96" y="309"/>
                    <a:pt x="96" y="309"/>
                  </a:cubicBezTo>
                  <a:cubicBezTo>
                    <a:pt x="66" y="320"/>
                    <a:pt x="66" y="320"/>
                    <a:pt x="66" y="320"/>
                  </a:cubicBezTo>
                  <a:close/>
                  <a:moveTo>
                    <a:pt x="102" y="323"/>
                  </a:moveTo>
                  <a:cubicBezTo>
                    <a:pt x="102" y="324"/>
                    <a:pt x="101" y="324"/>
                    <a:pt x="101" y="325"/>
                  </a:cubicBezTo>
                  <a:cubicBezTo>
                    <a:pt x="71" y="336"/>
                    <a:pt x="71" y="336"/>
                    <a:pt x="71" y="336"/>
                  </a:cubicBezTo>
                  <a:cubicBezTo>
                    <a:pt x="71" y="335"/>
                    <a:pt x="71" y="335"/>
                    <a:pt x="71" y="335"/>
                  </a:cubicBezTo>
                  <a:cubicBezTo>
                    <a:pt x="71" y="335"/>
                    <a:pt x="71" y="334"/>
                    <a:pt x="70" y="334"/>
                  </a:cubicBezTo>
                  <a:cubicBezTo>
                    <a:pt x="69" y="334"/>
                    <a:pt x="68" y="334"/>
                    <a:pt x="67" y="334"/>
                  </a:cubicBezTo>
                  <a:cubicBezTo>
                    <a:pt x="65" y="328"/>
                    <a:pt x="65" y="328"/>
                    <a:pt x="65" y="328"/>
                  </a:cubicBezTo>
                  <a:cubicBezTo>
                    <a:pt x="67" y="327"/>
                    <a:pt x="68" y="325"/>
                    <a:pt x="67" y="324"/>
                  </a:cubicBezTo>
                  <a:cubicBezTo>
                    <a:pt x="67" y="323"/>
                    <a:pt x="67" y="323"/>
                    <a:pt x="67" y="323"/>
                  </a:cubicBezTo>
                  <a:cubicBezTo>
                    <a:pt x="97" y="313"/>
                    <a:pt x="97" y="313"/>
                    <a:pt x="97" y="313"/>
                  </a:cubicBezTo>
                  <a:cubicBezTo>
                    <a:pt x="98" y="313"/>
                    <a:pt x="98" y="313"/>
                    <a:pt x="99" y="313"/>
                  </a:cubicBezTo>
                  <a:cubicBezTo>
                    <a:pt x="100" y="315"/>
                    <a:pt x="100" y="315"/>
                    <a:pt x="100" y="315"/>
                  </a:cubicBezTo>
                  <a:cubicBezTo>
                    <a:pt x="100" y="315"/>
                    <a:pt x="100" y="315"/>
                    <a:pt x="100" y="315"/>
                  </a:cubicBezTo>
                  <a:cubicBezTo>
                    <a:pt x="102" y="314"/>
                    <a:pt x="104" y="312"/>
                    <a:pt x="103" y="311"/>
                  </a:cubicBezTo>
                  <a:cubicBezTo>
                    <a:pt x="107" y="310"/>
                    <a:pt x="111" y="311"/>
                    <a:pt x="112" y="314"/>
                  </a:cubicBezTo>
                  <a:cubicBezTo>
                    <a:pt x="112" y="314"/>
                    <a:pt x="112" y="314"/>
                    <a:pt x="112" y="314"/>
                  </a:cubicBezTo>
                  <a:cubicBezTo>
                    <a:pt x="113" y="317"/>
                    <a:pt x="111" y="320"/>
                    <a:pt x="107" y="322"/>
                  </a:cubicBezTo>
                  <a:cubicBezTo>
                    <a:pt x="106" y="321"/>
                    <a:pt x="104" y="320"/>
                    <a:pt x="102" y="321"/>
                  </a:cubicBezTo>
                  <a:cubicBezTo>
                    <a:pt x="101" y="321"/>
                    <a:pt x="101" y="321"/>
                    <a:pt x="101" y="321"/>
                  </a:cubicBezTo>
                  <a:lnTo>
                    <a:pt x="102" y="323"/>
                  </a:lnTo>
                  <a:close/>
                  <a:moveTo>
                    <a:pt x="165" y="300"/>
                  </a:moveTo>
                  <a:cubicBezTo>
                    <a:pt x="164" y="301"/>
                    <a:pt x="164" y="301"/>
                    <a:pt x="164" y="302"/>
                  </a:cubicBezTo>
                  <a:cubicBezTo>
                    <a:pt x="134" y="313"/>
                    <a:pt x="134" y="313"/>
                    <a:pt x="134" y="313"/>
                  </a:cubicBezTo>
                  <a:cubicBezTo>
                    <a:pt x="134" y="312"/>
                    <a:pt x="134" y="312"/>
                    <a:pt x="134" y="312"/>
                  </a:cubicBezTo>
                  <a:cubicBezTo>
                    <a:pt x="133" y="311"/>
                    <a:pt x="131" y="310"/>
                    <a:pt x="129" y="311"/>
                  </a:cubicBezTo>
                  <a:cubicBezTo>
                    <a:pt x="127" y="305"/>
                    <a:pt x="127" y="305"/>
                    <a:pt x="127" y="305"/>
                  </a:cubicBezTo>
                  <a:cubicBezTo>
                    <a:pt x="128" y="304"/>
                    <a:pt x="129" y="304"/>
                    <a:pt x="130" y="303"/>
                  </a:cubicBezTo>
                  <a:cubicBezTo>
                    <a:pt x="130" y="302"/>
                    <a:pt x="130" y="301"/>
                    <a:pt x="130" y="301"/>
                  </a:cubicBezTo>
                  <a:cubicBezTo>
                    <a:pt x="130" y="300"/>
                    <a:pt x="130" y="300"/>
                    <a:pt x="130" y="300"/>
                  </a:cubicBezTo>
                  <a:cubicBezTo>
                    <a:pt x="160" y="289"/>
                    <a:pt x="160" y="289"/>
                    <a:pt x="160" y="289"/>
                  </a:cubicBezTo>
                  <a:cubicBezTo>
                    <a:pt x="160" y="290"/>
                    <a:pt x="161" y="290"/>
                    <a:pt x="161" y="290"/>
                  </a:cubicBezTo>
                  <a:cubicBezTo>
                    <a:pt x="162" y="292"/>
                    <a:pt x="162" y="292"/>
                    <a:pt x="162" y="292"/>
                  </a:cubicBezTo>
                  <a:cubicBezTo>
                    <a:pt x="163" y="292"/>
                    <a:pt x="163" y="292"/>
                    <a:pt x="163" y="292"/>
                  </a:cubicBezTo>
                  <a:cubicBezTo>
                    <a:pt x="165" y="291"/>
                    <a:pt x="166" y="289"/>
                    <a:pt x="166" y="288"/>
                  </a:cubicBezTo>
                  <a:cubicBezTo>
                    <a:pt x="170" y="287"/>
                    <a:pt x="174" y="288"/>
                    <a:pt x="174" y="291"/>
                  </a:cubicBezTo>
                  <a:cubicBezTo>
                    <a:pt x="174" y="291"/>
                    <a:pt x="174" y="291"/>
                    <a:pt x="174" y="291"/>
                  </a:cubicBezTo>
                  <a:cubicBezTo>
                    <a:pt x="175" y="294"/>
                    <a:pt x="173" y="297"/>
                    <a:pt x="170" y="299"/>
                  </a:cubicBezTo>
                  <a:cubicBezTo>
                    <a:pt x="169" y="299"/>
                    <a:pt x="169" y="298"/>
                    <a:pt x="168" y="298"/>
                  </a:cubicBezTo>
                  <a:cubicBezTo>
                    <a:pt x="167" y="297"/>
                    <a:pt x="166" y="297"/>
                    <a:pt x="165" y="298"/>
                  </a:cubicBezTo>
                  <a:cubicBezTo>
                    <a:pt x="164" y="298"/>
                    <a:pt x="164" y="298"/>
                    <a:pt x="164" y="298"/>
                  </a:cubicBezTo>
                  <a:lnTo>
                    <a:pt x="165" y="300"/>
                  </a:lnTo>
                  <a:close/>
                  <a:moveTo>
                    <a:pt x="227" y="277"/>
                  </a:moveTo>
                  <a:cubicBezTo>
                    <a:pt x="227" y="278"/>
                    <a:pt x="227" y="278"/>
                    <a:pt x="226" y="279"/>
                  </a:cubicBezTo>
                  <a:cubicBezTo>
                    <a:pt x="197" y="290"/>
                    <a:pt x="197" y="290"/>
                    <a:pt x="197" y="290"/>
                  </a:cubicBezTo>
                  <a:cubicBezTo>
                    <a:pt x="196" y="289"/>
                    <a:pt x="196" y="289"/>
                    <a:pt x="196" y="289"/>
                  </a:cubicBezTo>
                  <a:cubicBezTo>
                    <a:pt x="196" y="288"/>
                    <a:pt x="194" y="287"/>
                    <a:pt x="192" y="288"/>
                  </a:cubicBezTo>
                  <a:cubicBezTo>
                    <a:pt x="190" y="282"/>
                    <a:pt x="190" y="282"/>
                    <a:pt x="190" y="282"/>
                  </a:cubicBezTo>
                  <a:cubicBezTo>
                    <a:pt x="191" y="281"/>
                    <a:pt x="192" y="281"/>
                    <a:pt x="192" y="280"/>
                  </a:cubicBezTo>
                  <a:cubicBezTo>
                    <a:pt x="193" y="279"/>
                    <a:pt x="193" y="278"/>
                    <a:pt x="193" y="278"/>
                  </a:cubicBezTo>
                  <a:cubicBezTo>
                    <a:pt x="193" y="277"/>
                    <a:pt x="193" y="277"/>
                    <a:pt x="193" y="277"/>
                  </a:cubicBezTo>
                  <a:cubicBezTo>
                    <a:pt x="222" y="266"/>
                    <a:pt x="222" y="266"/>
                    <a:pt x="222" y="266"/>
                  </a:cubicBezTo>
                  <a:cubicBezTo>
                    <a:pt x="223" y="267"/>
                    <a:pt x="223" y="267"/>
                    <a:pt x="224" y="267"/>
                  </a:cubicBezTo>
                  <a:cubicBezTo>
                    <a:pt x="225" y="269"/>
                    <a:pt x="225" y="269"/>
                    <a:pt x="225" y="269"/>
                  </a:cubicBezTo>
                  <a:cubicBezTo>
                    <a:pt x="225" y="269"/>
                    <a:pt x="225" y="269"/>
                    <a:pt x="225" y="269"/>
                  </a:cubicBezTo>
                  <a:cubicBezTo>
                    <a:pt x="227" y="269"/>
                    <a:pt x="228" y="268"/>
                    <a:pt x="228" y="267"/>
                  </a:cubicBezTo>
                  <a:cubicBezTo>
                    <a:pt x="229" y="266"/>
                    <a:pt x="229" y="265"/>
                    <a:pt x="228" y="265"/>
                  </a:cubicBezTo>
                  <a:cubicBezTo>
                    <a:pt x="233" y="264"/>
                    <a:pt x="236" y="265"/>
                    <a:pt x="237" y="268"/>
                  </a:cubicBezTo>
                  <a:cubicBezTo>
                    <a:pt x="237" y="268"/>
                    <a:pt x="237" y="268"/>
                    <a:pt x="237" y="268"/>
                  </a:cubicBezTo>
                  <a:cubicBezTo>
                    <a:pt x="238" y="271"/>
                    <a:pt x="236" y="274"/>
                    <a:pt x="232" y="276"/>
                  </a:cubicBezTo>
                  <a:cubicBezTo>
                    <a:pt x="232" y="275"/>
                    <a:pt x="232" y="275"/>
                    <a:pt x="231" y="275"/>
                  </a:cubicBezTo>
                  <a:cubicBezTo>
                    <a:pt x="230" y="274"/>
                    <a:pt x="229" y="274"/>
                    <a:pt x="227" y="275"/>
                  </a:cubicBezTo>
                  <a:cubicBezTo>
                    <a:pt x="227" y="275"/>
                    <a:pt x="227" y="275"/>
                    <a:pt x="227" y="275"/>
                  </a:cubicBezTo>
                  <a:lnTo>
                    <a:pt x="227" y="277"/>
                  </a:lnTo>
                  <a:close/>
                  <a:moveTo>
                    <a:pt x="290" y="254"/>
                  </a:moveTo>
                  <a:cubicBezTo>
                    <a:pt x="290" y="255"/>
                    <a:pt x="289" y="255"/>
                    <a:pt x="289" y="256"/>
                  </a:cubicBezTo>
                  <a:cubicBezTo>
                    <a:pt x="260" y="266"/>
                    <a:pt x="260" y="266"/>
                    <a:pt x="260" y="266"/>
                  </a:cubicBezTo>
                  <a:cubicBezTo>
                    <a:pt x="259" y="266"/>
                    <a:pt x="259" y="266"/>
                    <a:pt x="259" y="266"/>
                  </a:cubicBezTo>
                  <a:cubicBezTo>
                    <a:pt x="259" y="265"/>
                    <a:pt x="257" y="264"/>
                    <a:pt x="255" y="265"/>
                  </a:cubicBezTo>
                  <a:cubicBezTo>
                    <a:pt x="253" y="259"/>
                    <a:pt x="253" y="259"/>
                    <a:pt x="253" y="259"/>
                  </a:cubicBezTo>
                  <a:cubicBezTo>
                    <a:pt x="254" y="258"/>
                    <a:pt x="255" y="258"/>
                    <a:pt x="255" y="257"/>
                  </a:cubicBezTo>
                  <a:cubicBezTo>
                    <a:pt x="256" y="256"/>
                    <a:pt x="256" y="255"/>
                    <a:pt x="256" y="255"/>
                  </a:cubicBezTo>
                  <a:cubicBezTo>
                    <a:pt x="255" y="254"/>
                    <a:pt x="255" y="254"/>
                    <a:pt x="255" y="254"/>
                  </a:cubicBezTo>
                  <a:cubicBezTo>
                    <a:pt x="285" y="243"/>
                    <a:pt x="285" y="243"/>
                    <a:pt x="285" y="243"/>
                  </a:cubicBezTo>
                  <a:cubicBezTo>
                    <a:pt x="286" y="244"/>
                    <a:pt x="286" y="244"/>
                    <a:pt x="287" y="244"/>
                  </a:cubicBezTo>
                  <a:cubicBezTo>
                    <a:pt x="288" y="246"/>
                    <a:pt x="288" y="246"/>
                    <a:pt x="288" y="246"/>
                  </a:cubicBezTo>
                  <a:cubicBezTo>
                    <a:pt x="288" y="246"/>
                    <a:pt x="288" y="246"/>
                    <a:pt x="288" y="246"/>
                  </a:cubicBezTo>
                  <a:cubicBezTo>
                    <a:pt x="290" y="245"/>
                    <a:pt x="291" y="245"/>
                    <a:pt x="291" y="244"/>
                  </a:cubicBezTo>
                  <a:cubicBezTo>
                    <a:pt x="291" y="243"/>
                    <a:pt x="292" y="242"/>
                    <a:pt x="291" y="242"/>
                  </a:cubicBezTo>
                  <a:cubicBezTo>
                    <a:pt x="296" y="241"/>
                    <a:pt x="299" y="242"/>
                    <a:pt x="300" y="245"/>
                  </a:cubicBezTo>
                  <a:cubicBezTo>
                    <a:pt x="300" y="245"/>
                    <a:pt x="300" y="245"/>
                    <a:pt x="300" y="245"/>
                  </a:cubicBezTo>
                  <a:cubicBezTo>
                    <a:pt x="301" y="247"/>
                    <a:pt x="299" y="251"/>
                    <a:pt x="295" y="253"/>
                  </a:cubicBezTo>
                  <a:cubicBezTo>
                    <a:pt x="295" y="252"/>
                    <a:pt x="294" y="252"/>
                    <a:pt x="294" y="252"/>
                  </a:cubicBezTo>
                  <a:cubicBezTo>
                    <a:pt x="293" y="251"/>
                    <a:pt x="291" y="251"/>
                    <a:pt x="290" y="252"/>
                  </a:cubicBezTo>
                  <a:cubicBezTo>
                    <a:pt x="290" y="252"/>
                    <a:pt x="290" y="252"/>
                    <a:pt x="290" y="252"/>
                  </a:cubicBezTo>
                  <a:lnTo>
                    <a:pt x="290" y="254"/>
                  </a:lnTo>
                  <a:close/>
                  <a:moveTo>
                    <a:pt x="353" y="231"/>
                  </a:moveTo>
                  <a:cubicBezTo>
                    <a:pt x="353" y="232"/>
                    <a:pt x="352" y="232"/>
                    <a:pt x="352" y="232"/>
                  </a:cubicBezTo>
                  <a:cubicBezTo>
                    <a:pt x="322" y="243"/>
                    <a:pt x="322" y="243"/>
                    <a:pt x="322" y="243"/>
                  </a:cubicBezTo>
                  <a:cubicBezTo>
                    <a:pt x="322" y="243"/>
                    <a:pt x="322" y="243"/>
                    <a:pt x="322" y="243"/>
                  </a:cubicBezTo>
                  <a:cubicBezTo>
                    <a:pt x="322" y="242"/>
                    <a:pt x="320" y="241"/>
                    <a:pt x="318" y="242"/>
                  </a:cubicBezTo>
                  <a:cubicBezTo>
                    <a:pt x="316" y="236"/>
                    <a:pt x="316" y="236"/>
                    <a:pt x="316" y="236"/>
                  </a:cubicBezTo>
                  <a:cubicBezTo>
                    <a:pt x="317" y="235"/>
                    <a:pt x="318" y="235"/>
                    <a:pt x="318" y="234"/>
                  </a:cubicBezTo>
                  <a:cubicBezTo>
                    <a:pt x="318" y="233"/>
                    <a:pt x="318" y="232"/>
                    <a:pt x="318" y="232"/>
                  </a:cubicBezTo>
                  <a:cubicBezTo>
                    <a:pt x="318" y="231"/>
                    <a:pt x="318" y="231"/>
                    <a:pt x="318" y="231"/>
                  </a:cubicBezTo>
                  <a:cubicBezTo>
                    <a:pt x="348" y="220"/>
                    <a:pt x="348" y="220"/>
                    <a:pt x="348" y="220"/>
                  </a:cubicBezTo>
                  <a:cubicBezTo>
                    <a:pt x="348" y="221"/>
                    <a:pt x="349" y="221"/>
                    <a:pt x="349" y="221"/>
                  </a:cubicBezTo>
                  <a:cubicBezTo>
                    <a:pt x="350" y="223"/>
                    <a:pt x="350" y="223"/>
                    <a:pt x="350" y="223"/>
                  </a:cubicBezTo>
                  <a:cubicBezTo>
                    <a:pt x="351" y="223"/>
                    <a:pt x="351" y="223"/>
                    <a:pt x="351" y="223"/>
                  </a:cubicBezTo>
                  <a:cubicBezTo>
                    <a:pt x="352" y="222"/>
                    <a:pt x="353" y="222"/>
                    <a:pt x="354" y="221"/>
                  </a:cubicBezTo>
                  <a:cubicBezTo>
                    <a:pt x="354" y="220"/>
                    <a:pt x="354" y="219"/>
                    <a:pt x="354" y="219"/>
                  </a:cubicBezTo>
                  <a:cubicBezTo>
                    <a:pt x="358" y="218"/>
                    <a:pt x="362" y="219"/>
                    <a:pt x="363" y="222"/>
                  </a:cubicBezTo>
                  <a:cubicBezTo>
                    <a:pt x="363" y="222"/>
                    <a:pt x="363" y="222"/>
                    <a:pt x="363" y="222"/>
                  </a:cubicBezTo>
                  <a:cubicBezTo>
                    <a:pt x="364" y="224"/>
                    <a:pt x="361" y="228"/>
                    <a:pt x="358" y="230"/>
                  </a:cubicBezTo>
                  <a:cubicBezTo>
                    <a:pt x="357" y="228"/>
                    <a:pt x="355" y="228"/>
                    <a:pt x="353" y="229"/>
                  </a:cubicBezTo>
                  <a:cubicBezTo>
                    <a:pt x="352" y="229"/>
                    <a:pt x="352" y="229"/>
                    <a:pt x="352" y="229"/>
                  </a:cubicBezTo>
                  <a:lnTo>
                    <a:pt x="353" y="231"/>
                  </a:lnTo>
                  <a:close/>
                  <a:moveTo>
                    <a:pt x="420" y="207"/>
                  </a:moveTo>
                  <a:cubicBezTo>
                    <a:pt x="420" y="205"/>
                    <a:pt x="418" y="205"/>
                    <a:pt x="415" y="206"/>
                  </a:cubicBezTo>
                  <a:cubicBezTo>
                    <a:pt x="415" y="206"/>
                    <a:pt x="415" y="206"/>
                    <a:pt x="415" y="206"/>
                  </a:cubicBezTo>
                  <a:cubicBezTo>
                    <a:pt x="416" y="208"/>
                    <a:pt x="416" y="208"/>
                    <a:pt x="416" y="208"/>
                  </a:cubicBezTo>
                  <a:cubicBezTo>
                    <a:pt x="415" y="209"/>
                    <a:pt x="415" y="209"/>
                    <a:pt x="415" y="209"/>
                  </a:cubicBezTo>
                  <a:cubicBezTo>
                    <a:pt x="385" y="220"/>
                    <a:pt x="385" y="220"/>
                    <a:pt x="385" y="220"/>
                  </a:cubicBezTo>
                  <a:cubicBezTo>
                    <a:pt x="385" y="220"/>
                    <a:pt x="385" y="220"/>
                    <a:pt x="385" y="220"/>
                  </a:cubicBezTo>
                  <a:cubicBezTo>
                    <a:pt x="384" y="219"/>
                    <a:pt x="384" y="219"/>
                    <a:pt x="383" y="219"/>
                  </a:cubicBezTo>
                  <a:cubicBezTo>
                    <a:pt x="382" y="218"/>
                    <a:pt x="381" y="218"/>
                    <a:pt x="380" y="219"/>
                  </a:cubicBezTo>
                  <a:cubicBezTo>
                    <a:pt x="378" y="213"/>
                    <a:pt x="378" y="213"/>
                    <a:pt x="378" y="213"/>
                  </a:cubicBezTo>
                  <a:cubicBezTo>
                    <a:pt x="380" y="212"/>
                    <a:pt x="381" y="210"/>
                    <a:pt x="381" y="209"/>
                  </a:cubicBezTo>
                  <a:cubicBezTo>
                    <a:pt x="381" y="208"/>
                    <a:pt x="381" y="208"/>
                    <a:pt x="381" y="208"/>
                  </a:cubicBezTo>
                  <a:cubicBezTo>
                    <a:pt x="411" y="197"/>
                    <a:pt x="411" y="197"/>
                    <a:pt x="411" y="197"/>
                  </a:cubicBezTo>
                  <a:cubicBezTo>
                    <a:pt x="411" y="198"/>
                    <a:pt x="411" y="198"/>
                    <a:pt x="412" y="198"/>
                  </a:cubicBezTo>
                  <a:cubicBezTo>
                    <a:pt x="413" y="200"/>
                    <a:pt x="413" y="200"/>
                    <a:pt x="413" y="200"/>
                  </a:cubicBezTo>
                  <a:cubicBezTo>
                    <a:pt x="413" y="200"/>
                    <a:pt x="413" y="200"/>
                    <a:pt x="413" y="200"/>
                  </a:cubicBezTo>
                  <a:cubicBezTo>
                    <a:pt x="416" y="199"/>
                    <a:pt x="417" y="197"/>
                    <a:pt x="417" y="195"/>
                  </a:cubicBezTo>
                  <a:cubicBezTo>
                    <a:pt x="416" y="195"/>
                    <a:pt x="416" y="195"/>
                    <a:pt x="416" y="195"/>
                  </a:cubicBezTo>
                  <a:cubicBezTo>
                    <a:pt x="421" y="194"/>
                    <a:pt x="425" y="196"/>
                    <a:pt x="426" y="198"/>
                  </a:cubicBezTo>
                  <a:cubicBezTo>
                    <a:pt x="426" y="199"/>
                    <a:pt x="426" y="199"/>
                    <a:pt x="426" y="199"/>
                  </a:cubicBezTo>
                  <a:cubicBezTo>
                    <a:pt x="427" y="201"/>
                    <a:pt x="425" y="205"/>
                    <a:pt x="421" y="207"/>
                  </a:cubicBezTo>
                  <a:lnTo>
                    <a:pt x="420" y="207"/>
                  </a:lnTo>
                  <a:close/>
                </a:path>
              </a:pathLst>
            </a:custGeom>
            <a:solidFill>
              <a:srgbClr val="C20E6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11" name="Freeform 612"/>
            <p:cNvSpPr/>
            <p:nvPr/>
          </p:nvSpPr>
          <p:spPr bwMode="auto">
            <a:xfrm>
              <a:off x="9911034" y="2802709"/>
              <a:ext cx="313364" cy="411757"/>
            </a:xfrm>
            <a:custGeom>
              <a:avLst/>
              <a:gdLst>
                <a:gd name="T0" fmla="*/ 136 w 156"/>
                <a:gd name="T1" fmla="*/ 182 h 206"/>
                <a:gd name="T2" fmla="*/ 139 w 156"/>
                <a:gd name="T3" fmla="*/ 176 h 206"/>
                <a:gd name="T4" fmla="*/ 130 w 156"/>
                <a:gd name="T5" fmla="*/ 150 h 206"/>
                <a:gd name="T6" fmla="*/ 125 w 156"/>
                <a:gd name="T7" fmla="*/ 147 h 206"/>
                <a:gd name="T8" fmla="*/ 138 w 156"/>
                <a:gd name="T9" fmla="*/ 125 h 206"/>
                <a:gd name="T10" fmla="*/ 115 w 156"/>
                <a:gd name="T11" fmla="*/ 117 h 206"/>
                <a:gd name="T12" fmla="*/ 117 w 156"/>
                <a:gd name="T13" fmla="*/ 111 h 206"/>
                <a:gd name="T14" fmla="*/ 127 w 156"/>
                <a:gd name="T15" fmla="*/ 91 h 206"/>
                <a:gd name="T16" fmla="*/ 118 w 156"/>
                <a:gd name="T17" fmla="*/ 82 h 206"/>
                <a:gd name="T18" fmla="*/ 103 w 156"/>
                <a:gd name="T19" fmla="*/ 83 h 206"/>
                <a:gd name="T20" fmla="*/ 106 w 156"/>
                <a:gd name="T21" fmla="*/ 77 h 206"/>
                <a:gd name="T22" fmla="*/ 116 w 156"/>
                <a:gd name="T23" fmla="*/ 57 h 206"/>
                <a:gd name="T24" fmla="*/ 92 w 156"/>
                <a:gd name="T25" fmla="*/ 49 h 206"/>
                <a:gd name="T26" fmla="*/ 94 w 156"/>
                <a:gd name="T27" fmla="*/ 43 h 206"/>
                <a:gd name="T28" fmla="*/ 105 w 156"/>
                <a:gd name="T29" fmla="*/ 24 h 206"/>
                <a:gd name="T30" fmla="*/ 85 w 156"/>
                <a:gd name="T31" fmla="*/ 17 h 206"/>
                <a:gd name="T32" fmla="*/ 80 w 156"/>
                <a:gd name="T33" fmla="*/ 14 h 206"/>
                <a:gd name="T34" fmla="*/ 96 w 156"/>
                <a:gd name="T35" fmla="*/ 0 h 206"/>
                <a:gd name="T36" fmla="*/ 1 w 156"/>
                <a:gd name="T37" fmla="*/ 37 h 206"/>
                <a:gd name="T38" fmla="*/ 8 w 156"/>
                <a:gd name="T39" fmla="*/ 39 h 206"/>
                <a:gd name="T40" fmla="*/ 68 w 156"/>
                <a:gd name="T41" fmla="*/ 18 h 206"/>
                <a:gd name="T42" fmla="*/ 70 w 156"/>
                <a:gd name="T43" fmla="*/ 23 h 206"/>
                <a:gd name="T44" fmla="*/ 11 w 156"/>
                <a:gd name="T45" fmla="*/ 47 h 206"/>
                <a:gd name="T46" fmla="*/ 18 w 156"/>
                <a:gd name="T47" fmla="*/ 69 h 206"/>
                <a:gd name="T48" fmla="*/ 78 w 156"/>
                <a:gd name="T49" fmla="*/ 48 h 206"/>
                <a:gd name="T50" fmla="*/ 80 w 156"/>
                <a:gd name="T51" fmla="*/ 53 h 206"/>
                <a:gd name="T52" fmla="*/ 35 w 156"/>
                <a:gd name="T53" fmla="*/ 102 h 206"/>
                <a:gd name="T54" fmla="*/ 90 w 156"/>
                <a:gd name="T55" fmla="*/ 83 h 206"/>
                <a:gd name="T56" fmla="*/ 92 w 156"/>
                <a:gd name="T57" fmla="*/ 88 h 206"/>
                <a:gd name="T58" fmla="*/ 45 w 156"/>
                <a:gd name="T59" fmla="*/ 122 h 206"/>
                <a:gd name="T60" fmla="*/ 52 w 156"/>
                <a:gd name="T61" fmla="*/ 134 h 206"/>
                <a:gd name="T62" fmla="*/ 101 w 156"/>
                <a:gd name="T63" fmla="*/ 117 h 206"/>
                <a:gd name="T64" fmla="*/ 103 w 156"/>
                <a:gd name="T65" fmla="*/ 122 h 206"/>
                <a:gd name="T66" fmla="*/ 69 w 156"/>
                <a:gd name="T67" fmla="*/ 167 h 206"/>
                <a:gd name="T68" fmla="*/ 113 w 156"/>
                <a:gd name="T69" fmla="*/ 151 h 206"/>
                <a:gd name="T70" fmla="*/ 114 w 156"/>
                <a:gd name="T71" fmla="*/ 156 h 206"/>
                <a:gd name="T72" fmla="*/ 84 w 156"/>
                <a:gd name="T73" fmla="*/ 195 h 206"/>
                <a:gd name="T74" fmla="*/ 123 w 156"/>
                <a:gd name="T75" fmla="*/ 182 h 206"/>
                <a:gd name="T76" fmla="*/ 124 w 156"/>
                <a:gd name="T77" fmla="*/ 186 h 206"/>
                <a:gd name="T78" fmla="*/ 90 w 156"/>
                <a:gd name="T79" fmla="*/ 206 h 206"/>
                <a:gd name="T80" fmla="*/ 140 w 156"/>
                <a:gd name="T81" fmla="*/ 18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206">
                  <a:moveTo>
                    <a:pt x="140" y="180"/>
                  </a:moveTo>
                  <a:cubicBezTo>
                    <a:pt x="136" y="182"/>
                    <a:pt x="136" y="182"/>
                    <a:pt x="136" y="182"/>
                  </a:cubicBezTo>
                  <a:cubicBezTo>
                    <a:pt x="135" y="177"/>
                    <a:pt x="135" y="177"/>
                    <a:pt x="135" y="177"/>
                  </a:cubicBezTo>
                  <a:cubicBezTo>
                    <a:pt x="139" y="176"/>
                    <a:pt x="139" y="176"/>
                    <a:pt x="139" y="176"/>
                  </a:cubicBezTo>
                  <a:cubicBezTo>
                    <a:pt x="147" y="173"/>
                    <a:pt x="152" y="165"/>
                    <a:pt x="149" y="158"/>
                  </a:cubicBezTo>
                  <a:cubicBezTo>
                    <a:pt x="147" y="150"/>
                    <a:pt x="138" y="147"/>
                    <a:pt x="130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5" y="147"/>
                    <a:pt x="125" y="147"/>
                    <a:pt x="125" y="147"/>
                  </a:cubicBezTo>
                  <a:cubicBezTo>
                    <a:pt x="128" y="145"/>
                    <a:pt x="128" y="145"/>
                    <a:pt x="128" y="145"/>
                  </a:cubicBezTo>
                  <a:cubicBezTo>
                    <a:pt x="137" y="142"/>
                    <a:pt x="141" y="133"/>
                    <a:pt x="138" y="125"/>
                  </a:cubicBezTo>
                  <a:cubicBezTo>
                    <a:pt x="136" y="117"/>
                    <a:pt x="127" y="112"/>
                    <a:pt x="118" y="115"/>
                  </a:cubicBezTo>
                  <a:cubicBezTo>
                    <a:pt x="115" y="117"/>
                    <a:pt x="115" y="117"/>
                    <a:pt x="115" y="117"/>
                  </a:cubicBezTo>
                  <a:cubicBezTo>
                    <a:pt x="113" y="112"/>
                    <a:pt x="113" y="112"/>
                    <a:pt x="113" y="112"/>
                  </a:cubicBezTo>
                  <a:cubicBezTo>
                    <a:pt x="117" y="111"/>
                    <a:pt x="117" y="111"/>
                    <a:pt x="117" y="111"/>
                  </a:cubicBezTo>
                  <a:cubicBezTo>
                    <a:pt x="125" y="108"/>
                    <a:pt x="129" y="99"/>
                    <a:pt x="127" y="91"/>
                  </a:cubicBezTo>
                  <a:cubicBezTo>
                    <a:pt x="127" y="91"/>
                    <a:pt x="127" y="91"/>
                    <a:pt x="127" y="91"/>
                  </a:cubicBezTo>
                  <a:cubicBezTo>
                    <a:pt x="127" y="91"/>
                    <a:pt x="127" y="91"/>
                    <a:pt x="127" y="91"/>
                  </a:cubicBezTo>
                  <a:cubicBezTo>
                    <a:pt x="126" y="87"/>
                    <a:pt x="122" y="83"/>
                    <a:pt x="118" y="82"/>
                  </a:cubicBezTo>
                  <a:cubicBezTo>
                    <a:pt x="115" y="80"/>
                    <a:pt x="111" y="80"/>
                    <a:pt x="107" y="81"/>
                  </a:cubicBezTo>
                  <a:cubicBezTo>
                    <a:pt x="103" y="83"/>
                    <a:pt x="103" y="83"/>
                    <a:pt x="103" y="83"/>
                  </a:cubicBezTo>
                  <a:cubicBezTo>
                    <a:pt x="102" y="79"/>
                    <a:pt x="102" y="79"/>
                    <a:pt x="102" y="79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9" y="76"/>
                    <a:pt x="113" y="73"/>
                    <a:pt x="114" y="70"/>
                  </a:cubicBezTo>
                  <a:cubicBezTo>
                    <a:pt x="117" y="66"/>
                    <a:pt x="117" y="61"/>
                    <a:pt x="116" y="57"/>
                  </a:cubicBezTo>
                  <a:cubicBezTo>
                    <a:pt x="113" y="49"/>
                    <a:pt x="104" y="44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8" y="41"/>
                    <a:pt x="102" y="38"/>
                    <a:pt x="104" y="35"/>
                  </a:cubicBezTo>
                  <a:cubicBezTo>
                    <a:pt x="106" y="31"/>
                    <a:pt x="106" y="28"/>
                    <a:pt x="105" y="24"/>
                  </a:cubicBezTo>
                  <a:cubicBezTo>
                    <a:pt x="104" y="21"/>
                    <a:pt x="101" y="18"/>
                    <a:pt x="98" y="17"/>
                  </a:cubicBezTo>
                  <a:cubicBezTo>
                    <a:pt x="94" y="15"/>
                    <a:pt x="90" y="15"/>
                    <a:pt x="85" y="17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90" y="10"/>
                    <a:pt x="95" y="5"/>
                    <a:pt x="96" y="0"/>
                  </a:cubicBezTo>
                  <a:cubicBezTo>
                    <a:pt x="77" y="7"/>
                    <a:pt x="3" y="45"/>
                    <a:pt x="2" y="46"/>
                  </a:cubicBezTo>
                  <a:cubicBezTo>
                    <a:pt x="2" y="46"/>
                    <a:pt x="0" y="36"/>
                    <a:pt x="1" y="37"/>
                  </a:cubicBezTo>
                  <a:cubicBezTo>
                    <a:pt x="4" y="36"/>
                    <a:pt x="7" y="36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8"/>
                    <a:pt x="10" y="50"/>
                    <a:pt x="9" y="52"/>
                  </a:cubicBezTo>
                  <a:cubicBezTo>
                    <a:pt x="11" y="57"/>
                    <a:pt x="14" y="63"/>
                    <a:pt x="18" y="69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5" y="84"/>
                    <a:pt x="30" y="93"/>
                    <a:pt x="35" y="102"/>
                  </a:cubicBezTo>
                  <a:cubicBezTo>
                    <a:pt x="90" y="82"/>
                    <a:pt x="90" y="82"/>
                    <a:pt x="90" y="82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1" y="87"/>
                    <a:pt x="91" y="88"/>
                    <a:pt x="92" y="88"/>
                  </a:cubicBezTo>
                  <a:cubicBezTo>
                    <a:pt x="38" y="108"/>
                    <a:pt x="38" y="108"/>
                    <a:pt x="38" y="108"/>
                  </a:cubicBezTo>
                  <a:cubicBezTo>
                    <a:pt x="40" y="113"/>
                    <a:pt x="43" y="117"/>
                    <a:pt x="45" y="122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6"/>
                    <a:pt x="50" y="130"/>
                    <a:pt x="52" y="134"/>
                  </a:cubicBezTo>
                  <a:cubicBezTo>
                    <a:pt x="101" y="116"/>
                    <a:pt x="101" y="116"/>
                    <a:pt x="101" y="116"/>
                  </a:cubicBezTo>
                  <a:cubicBezTo>
                    <a:pt x="101" y="116"/>
                    <a:pt x="101" y="116"/>
                    <a:pt x="101" y="117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3" y="121"/>
                    <a:pt x="103" y="121"/>
                    <a:pt x="103" y="122"/>
                  </a:cubicBezTo>
                  <a:cubicBezTo>
                    <a:pt x="55" y="140"/>
                    <a:pt x="55" y="140"/>
                    <a:pt x="55" y="140"/>
                  </a:cubicBezTo>
                  <a:cubicBezTo>
                    <a:pt x="60" y="149"/>
                    <a:pt x="64" y="158"/>
                    <a:pt x="69" y="167"/>
                  </a:cubicBezTo>
                  <a:cubicBezTo>
                    <a:pt x="113" y="151"/>
                    <a:pt x="113" y="151"/>
                    <a:pt x="113" y="151"/>
                  </a:cubicBezTo>
                  <a:cubicBezTo>
                    <a:pt x="113" y="151"/>
                    <a:pt x="113" y="151"/>
                    <a:pt x="113" y="151"/>
                  </a:cubicBezTo>
                  <a:cubicBezTo>
                    <a:pt x="114" y="156"/>
                    <a:pt x="114" y="156"/>
                    <a:pt x="114" y="156"/>
                  </a:cubicBezTo>
                  <a:cubicBezTo>
                    <a:pt x="114" y="156"/>
                    <a:pt x="114" y="156"/>
                    <a:pt x="114" y="156"/>
                  </a:cubicBezTo>
                  <a:cubicBezTo>
                    <a:pt x="72" y="172"/>
                    <a:pt x="72" y="172"/>
                    <a:pt x="72" y="172"/>
                  </a:cubicBezTo>
                  <a:cubicBezTo>
                    <a:pt x="77" y="181"/>
                    <a:pt x="81" y="189"/>
                    <a:pt x="84" y="195"/>
                  </a:cubicBezTo>
                  <a:cubicBezTo>
                    <a:pt x="123" y="181"/>
                    <a:pt x="123" y="181"/>
                    <a:pt x="123" y="181"/>
                  </a:cubicBezTo>
                  <a:cubicBezTo>
                    <a:pt x="123" y="181"/>
                    <a:pt x="123" y="181"/>
                    <a:pt x="123" y="182"/>
                  </a:cubicBezTo>
                  <a:cubicBezTo>
                    <a:pt x="124" y="186"/>
                    <a:pt x="124" y="186"/>
                    <a:pt x="124" y="186"/>
                  </a:cubicBezTo>
                  <a:cubicBezTo>
                    <a:pt x="124" y="186"/>
                    <a:pt x="124" y="186"/>
                    <a:pt x="124" y="186"/>
                  </a:cubicBezTo>
                  <a:cubicBezTo>
                    <a:pt x="87" y="201"/>
                    <a:pt x="87" y="201"/>
                    <a:pt x="87" y="201"/>
                  </a:cubicBezTo>
                  <a:cubicBezTo>
                    <a:pt x="89" y="204"/>
                    <a:pt x="90" y="206"/>
                    <a:pt x="90" y="206"/>
                  </a:cubicBezTo>
                  <a:cubicBezTo>
                    <a:pt x="90" y="206"/>
                    <a:pt x="140" y="188"/>
                    <a:pt x="156" y="182"/>
                  </a:cubicBezTo>
                  <a:cubicBezTo>
                    <a:pt x="152" y="179"/>
                    <a:pt x="146" y="178"/>
                    <a:pt x="140" y="180"/>
                  </a:cubicBezTo>
                  <a:close/>
                </a:path>
              </a:pathLst>
            </a:custGeom>
            <a:solidFill>
              <a:srgbClr val="C20E6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12" name="Freeform 613"/>
            <p:cNvSpPr>
              <a:spLocks noEditPoints="1"/>
            </p:cNvSpPr>
            <p:nvPr/>
          </p:nvSpPr>
          <p:spPr bwMode="auto">
            <a:xfrm>
              <a:off x="7003066" y="1770643"/>
              <a:ext cx="1037414" cy="1075916"/>
            </a:xfrm>
            <a:custGeom>
              <a:avLst/>
              <a:gdLst>
                <a:gd name="T0" fmla="*/ 283 w 517"/>
                <a:gd name="T1" fmla="*/ 157 h 538"/>
                <a:gd name="T2" fmla="*/ 221 w 517"/>
                <a:gd name="T3" fmla="*/ 115 h 538"/>
                <a:gd name="T4" fmla="*/ 177 w 517"/>
                <a:gd name="T5" fmla="*/ 88 h 538"/>
                <a:gd name="T6" fmla="*/ 86 w 517"/>
                <a:gd name="T7" fmla="*/ 66 h 538"/>
                <a:gd name="T8" fmla="*/ 51 w 517"/>
                <a:gd name="T9" fmla="*/ 40 h 538"/>
                <a:gd name="T10" fmla="*/ 35 w 517"/>
                <a:gd name="T11" fmla="*/ 37 h 538"/>
                <a:gd name="T12" fmla="*/ 31 w 517"/>
                <a:gd name="T13" fmla="*/ 40 h 538"/>
                <a:gd name="T14" fmla="*/ 32 w 517"/>
                <a:gd name="T15" fmla="*/ 57 h 538"/>
                <a:gd name="T16" fmla="*/ 51 w 517"/>
                <a:gd name="T17" fmla="*/ 95 h 538"/>
                <a:gd name="T18" fmla="*/ 58 w 517"/>
                <a:gd name="T19" fmla="*/ 189 h 538"/>
                <a:gd name="T20" fmla="*/ 78 w 517"/>
                <a:gd name="T21" fmla="*/ 236 h 538"/>
                <a:gd name="T22" fmla="*/ 110 w 517"/>
                <a:gd name="T23" fmla="*/ 304 h 538"/>
                <a:gd name="T24" fmla="*/ 9 w 517"/>
                <a:gd name="T25" fmla="*/ 440 h 538"/>
                <a:gd name="T26" fmla="*/ 517 w 517"/>
                <a:gd name="T27" fmla="*/ 177 h 538"/>
                <a:gd name="T28" fmla="*/ 89 w 517"/>
                <a:gd name="T29" fmla="*/ 494 h 538"/>
                <a:gd name="T30" fmla="*/ 76 w 517"/>
                <a:gd name="T31" fmla="*/ 448 h 538"/>
                <a:gd name="T32" fmla="*/ 76 w 517"/>
                <a:gd name="T33" fmla="*/ 448 h 538"/>
                <a:gd name="T34" fmla="*/ 118 w 517"/>
                <a:gd name="T35" fmla="*/ 433 h 538"/>
                <a:gd name="T36" fmla="*/ 75 w 517"/>
                <a:gd name="T37" fmla="*/ 412 h 538"/>
                <a:gd name="T38" fmla="*/ 158 w 517"/>
                <a:gd name="T39" fmla="*/ 411 h 538"/>
                <a:gd name="T40" fmla="*/ 91 w 517"/>
                <a:gd name="T41" fmla="*/ 174 h 538"/>
                <a:gd name="T42" fmla="*/ 91 w 517"/>
                <a:gd name="T43" fmla="*/ 181 h 538"/>
                <a:gd name="T44" fmla="*/ 104 w 517"/>
                <a:gd name="T45" fmla="*/ 214 h 538"/>
                <a:gd name="T46" fmla="*/ 199 w 517"/>
                <a:gd name="T47" fmla="*/ 376 h 538"/>
                <a:gd name="T48" fmla="*/ 199 w 517"/>
                <a:gd name="T49" fmla="*/ 376 h 538"/>
                <a:gd name="T50" fmla="*/ 131 w 517"/>
                <a:gd name="T51" fmla="*/ 286 h 538"/>
                <a:gd name="T52" fmla="*/ 211 w 517"/>
                <a:gd name="T53" fmla="*/ 365 h 538"/>
                <a:gd name="T54" fmla="*/ 160 w 517"/>
                <a:gd name="T55" fmla="*/ 261 h 538"/>
                <a:gd name="T56" fmla="*/ 130 w 517"/>
                <a:gd name="T57" fmla="*/ 225 h 538"/>
                <a:gd name="T58" fmla="*/ 209 w 517"/>
                <a:gd name="T59" fmla="*/ 280 h 538"/>
                <a:gd name="T60" fmla="*/ 171 w 517"/>
                <a:gd name="T61" fmla="*/ 251 h 538"/>
                <a:gd name="T62" fmla="*/ 180 w 517"/>
                <a:gd name="T63" fmla="*/ 244 h 538"/>
                <a:gd name="T64" fmla="*/ 108 w 517"/>
                <a:gd name="T65" fmla="*/ 160 h 538"/>
                <a:gd name="T66" fmla="*/ 125 w 517"/>
                <a:gd name="T67" fmla="*/ 146 h 538"/>
                <a:gd name="T68" fmla="*/ 146 w 517"/>
                <a:gd name="T69" fmla="*/ 179 h 538"/>
                <a:gd name="T70" fmla="*/ 162 w 517"/>
                <a:gd name="T71" fmla="*/ 189 h 538"/>
                <a:gd name="T72" fmla="*/ 192 w 517"/>
                <a:gd name="T73" fmla="*/ 234 h 538"/>
                <a:gd name="T74" fmla="*/ 270 w 517"/>
                <a:gd name="T75" fmla="*/ 316 h 538"/>
                <a:gd name="T76" fmla="*/ 243 w 517"/>
                <a:gd name="T77" fmla="*/ 284 h 538"/>
                <a:gd name="T78" fmla="*/ 180 w 517"/>
                <a:gd name="T79" fmla="*/ 104 h 538"/>
                <a:gd name="T80" fmla="*/ 174 w 517"/>
                <a:gd name="T81" fmla="*/ 104 h 538"/>
                <a:gd name="T82" fmla="*/ 179 w 517"/>
                <a:gd name="T83" fmla="*/ 151 h 538"/>
                <a:gd name="T84" fmla="*/ 147 w 517"/>
                <a:gd name="T85" fmla="*/ 132 h 538"/>
                <a:gd name="T86" fmla="*/ 141 w 517"/>
                <a:gd name="T87" fmla="*/ 132 h 538"/>
                <a:gd name="T88" fmla="*/ 212 w 517"/>
                <a:gd name="T89" fmla="*/ 217 h 538"/>
                <a:gd name="T90" fmla="*/ 286 w 517"/>
                <a:gd name="T91" fmla="*/ 302 h 538"/>
                <a:gd name="T92" fmla="*/ 201 w 517"/>
                <a:gd name="T93" fmla="*/ 155 h 538"/>
                <a:gd name="T94" fmla="*/ 201 w 517"/>
                <a:gd name="T95" fmla="*/ 164 h 538"/>
                <a:gd name="T96" fmla="*/ 270 w 517"/>
                <a:gd name="T97" fmla="*/ 229 h 538"/>
                <a:gd name="T98" fmla="*/ 252 w 517"/>
                <a:gd name="T99" fmla="*/ 183 h 538"/>
                <a:gd name="T100" fmla="*/ 261 w 517"/>
                <a:gd name="T101" fmla="*/ 175 h 538"/>
                <a:gd name="T102" fmla="*/ 311 w 517"/>
                <a:gd name="T103" fmla="*/ 194 h 538"/>
                <a:gd name="T104" fmla="*/ 324 w 517"/>
                <a:gd name="T105" fmla="*/ 183 h 538"/>
                <a:gd name="T106" fmla="*/ 424 w 517"/>
                <a:gd name="T107" fmla="*/ 209 h 538"/>
                <a:gd name="T108" fmla="*/ 411 w 517"/>
                <a:gd name="T109" fmla="*/ 163 h 538"/>
                <a:gd name="T110" fmla="*/ 411 w 517"/>
                <a:gd name="T111" fmla="*/ 163 h 538"/>
                <a:gd name="T112" fmla="*/ 453 w 517"/>
                <a:gd name="T113" fmla="*/ 148 h 538"/>
                <a:gd name="T114" fmla="*/ 410 w 517"/>
                <a:gd name="T115" fmla="*/ 127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7" h="538">
                  <a:moveTo>
                    <a:pt x="348" y="152"/>
                  </a:moveTo>
                  <a:cubicBezTo>
                    <a:pt x="332" y="134"/>
                    <a:pt x="332" y="134"/>
                    <a:pt x="332" y="134"/>
                  </a:cubicBezTo>
                  <a:cubicBezTo>
                    <a:pt x="292" y="168"/>
                    <a:pt x="292" y="168"/>
                    <a:pt x="292" y="168"/>
                  </a:cubicBezTo>
                  <a:cubicBezTo>
                    <a:pt x="283" y="157"/>
                    <a:pt x="283" y="157"/>
                    <a:pt x="283" y="157"/>
                  </a:cubicBezTo>
                  <a:cubicBezTo>
                    <a:pt x="269" y="168"/>
                    <a:pt x="269" y="168"/>
                    <a:pt x="269" y="168"/>
                  </a:cubicBezTo>
                  <a:cubicBezTo>
                    <a:pt x="234" y="126"/>
                    <a:pt x="234" y="126"/>
                    <a:pt x="234" y="126"/>
                  </a:cubicBezTo>
                  <a:cubicBezTo>
                    <a:pt x="236" y="123"/>
                    <a:pt x="236" y="119"/>
                    <a:pt x="233" y="116"/>
                  </a:cubicBezTo>
                  <a:cubicBezTo>
                    <a:pt x="230" y="112"/>
                    <a:pt x="224" y="112"/>
                    <a:pt x="221" y="115"/>
                  </a:cubicBezTo>
                  <a:cubicBezTo>
                    <a:pt x="212" y="122"/>
                    <a:pt x="212" y="122"/>
                    <a:pt x="212" y="122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0" y="93"/>
                    <a:pt x="189" y="91"/>
                    <a:pt x="188" y="89"/>
                  </a:cubicBezTo>
                  <a:cubicBezTo>
                    <a:pt x="185" y="86"/>
                    <a:pt x="180" y="85"/>
                    <a:pt x="177" y="88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3" y="87"/>
                    <a:pt x="148" y="73"/>
                    <a:pt x="132" y="69"/>
                  </a:cubicBezTo>
                  <a:cubicBezTo>
                    <a:pt x="115" y="65"/>
                    <a:pt x="99" y="67"/>
                    <a:pt x="88" y="70"/>
                  </a:cubicBezTo>
                  <a:cubicBezTo>
                    <a:pt x="87" y="68"/>
                    <a:pt x="87" y="67"/>
                    <a:pt x="86" y="66"/>
                  </a:cubicBezTo>
                  <a:cubicBezTo>
                    <a:pt x="84" y="64"/>
                    <a:pt x="81" y="63"/>
                    <a:pt x="78" y="64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2" y="39"/>
                    <a:pt x="52" y="37"/>
                    <a:pt x="51" y="36"/>
                  </a:cubicBezTo>
                  <a:cubicBezTo>
                    <a:pt x="49" y="34"/>
                    <a:pt x="46" y="33"/>
                    <a:pt x="44" y="35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1" y="35"/>
                    <a:pt x="38" y="35"/>
                    <a:pt x="35" y="37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9" y="43"/>
                    <a:pt x="28" y="46"/>
                    <a:pt x="29" y="48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6" y="51"/>
                    <a:pt x="25" y="54"/>
                    <a:pt x="27" y="56"/>
                  </a:cubicBezTo>
                  <a:cubicBezTo>
                    <a:pt x="28" y="57"/>
                    <a:pt x="30" y="58"/>
                    <a:pt x="32" y="57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49" y="90"/>
                    <a:pt x="49" y="93"/>
                    <a:pt x="51" y="95"/>
                  </a:cubicBezTo>
                  <a:cubicBezTo>
                    <a:pt x="52" y="97"/>
                    <a:pt x="54" y="97"/>
                    <a:pt x="55" y="98"/>
                  </a:cubicBezTo>
                  <a:cubicBezTo>
                    <a:pt x="50" y="109"/>
                    <a:pt x="45" y="124"/>
                    <a:pt x="47" y="141"/>
                  </a:cubicBezTo>
                  <a:cubicBezTo>
                    <a:pt x="49" y="158"/>
                    <a:pt x="60" y="175"/>
                    <a:pt x="65" y="183"/>
                  </a:cubicBezTo>
                  <a:cubicBezTo>
                    <a:pt x="58" y="189"/>
                    <a:pt x="58" y="189"/>
                    <a:pt x="58" y="189"/>
                  </a:cubicBezTo>
                  <a:cubicBezTo>
                    <a:pt x="55" y="192"/>
                    <a:pt x="55" y="196"/>
                    <a:pt x="58" y="199"/>
                  </a:cubicBezTo>
                  <a:cubicBezTo>
                    <a:pt x="59" y="201"/>
                    <a:pt x="62" y="202"/>
                    <a:pt x="64" y="202"/>
                  </a:cubicBezTo>
                  <a:cubicBezTo>
                    <a:pt x="87" y="229"/>
                    <a:pt x="87" y="229"/>
                    <a:pt x="87" y="229"/>
                  </a:cubicBezTo>
                  <a:cubicBezTo>
                    <a:pt x="78" y="236"/>
                    <a:pt x="78" y="236"/>
                    <a:pt x="78" y="236"/>
                  </a:cubicBezTo>
                  <a:cubicBezTo>
                    <a:pt x="74" y="239"/>
                    <a:pt x="74" y="245"/>
                    <a:pt x="77" y="249"/>
                  </a:cubicBezTo>
                  <a:cubicBezTo>
                    <a:pt x="80" y="252"/>
                    <a:pt x="84" y="252"/>
                    <a:pt x="87" y="251"/>
                  </a:cubicBezTo>
                  <a:cubicBezTo>
                    <a:pt x="123" y="293"/>
                    <a:pt x="123" y="293"/>
                    <a:pt x="123" y="293"/>
                  </a:cubicBezTo>
                  <a:cubicBezTo>
                    <a:pt x="110" y="304"/>
                    <a:pt x="110" y="304"/>
                    <a:pt x="110" y="304"/>
                  </a:cubicBezTo>
                  <a:cubicBezTo>
                    <a:pt x="119" y="316"/>
                    <a:pt x="119" y="316"/>
                    <a:pt x="119" y="316"/>
                  </a:cubicBezTo>
                  <a:cubicBezTo>
                    <a:pt x="79" y="350"/>
                    <a:pt x="79" y="350"/>
                    <a:pt x="79" y="350"/>
                  </a:cubicBezTo>
                  <a:cubicBezTo>
                    <a:pt x="95" y="368"/>
                    <a:pt x="95" y="368"/>
                    <a:pt x="95" y="368"/>
                  </a:cubicBezTo>
                  <a:cubicBezTo>
                    <a:pt x="9" y="440"/>
                    <a:pt x="9" y="440"/>
                    <a:pt x="9" y="440"/>
                  </a:cubicBezTo>
                  <a:cubicBezTo>
                    <a:pt x="93" y="538"/>
                    <a:pt x="93" y="538"/>
                    <a:pt x="93" y="538"/>
                  </a:cubicBezTo>
                  <a:cubicBezTo>
                    <a:pt x="305" y="358"/>
                    <a:pt x="305" y="358"/>
                    <a:pt x="305" y="358"/>
                  </a:cubicBezTo>
                  <a:cubicBezTo>
                    <a:pt x="517" y="177"/>
                    <a:pt x="517" y="177"/>
                    <a:pt x="517" y="177"/>
                  </a:cubicBezTo>
                  <a:cubicBezTo>
                    <a:pt x="517" y="177"/>
                    <a:pt x="517" y="177"/>
                    <a:pt x="517" y="177"/>
                  </a:cubicBezTo>
                  <a:cubicBezTo>
                    <a:pt x="433" y="79"/>
                    <a:pt x="433" y="79"/>
                    <a:pt x="433" y="79"/>
                  </a:cubicBezTo>
                  <a:lnTo>
                    <a:pt x="348" y="152"/>
                  </a:lnTo>
                  <a:close/>
                  <a:moveTo>
                    <a:pt x="104" y="481"/>
                  </a:moveTo>
                  <a:cubicBezTo>
                    <a:pt x="89" y="494"/>
                    <a:pt x="89" y="494"/>
                    <a:pt x="89" y="494"/>
                  </a:cubicBezTo>
                  <a:cubicBezTo>
                    <a:pt x="71" y="473"/>
                    <a:pt x="71" y="473"/>
                    <a:pt x="71" y="473"/>
                  </a:cubicBezTo>
                  <a:cubicBezTo>
                    <a:pt x="86" y="460"/>
                    <a:pt x="86" y="460"/>
                    <a:pt x="86" y="460"/>
                  </a:cubicBezTo>
                  <a:lnTo>
                    <a:pt x="104" y="481"/>
                  </a:lnTo>
                  <a:close/>
                  <a:moveTo>
                    <a:pt x="76" y="448"/>
                  </a:moveTo>
                  <a:cubicBezTo>
                    <a:pt x="61" y="460"/>
                    <a:pt x="61" y="460"/>
                    <a:pt x="61" y="460"/>
                  </a:cubicBezTo>
                  <a:cubicBezTo>
                    <a:pt x="43" y="439"/>
                    <a:pt x="43" y="439"/>
                    <a:pt x="43" y="439"/>
                  </a:cubicBezTo>
                  <a:cubicBezTo>
                    <a:pt x="58" y="427"/>
                    <a:pt x="58" y="427"/>
                    <a:pt x="58" y="427"/>
                  </a:cubicBezTo>
                  <a:lnTo>
                    <a:pt x="76" y="448"/>
                  </a:lnTo>
                  <a:close/>
                  <a:moveTo>
                    <a:pt x="136" y="454"/>
                  </a:moveTo>
                  <a:cubicBezTo>
                    <a:pt x="121" y="466"/>
                    <a:pt x="121" y="466"/>
                    <a:pt x="121" y="466"/>
                  </a:cubicBezTo>
                  <a:cubicBezTo>
                    <a:pt x="103" y="445"/>
                    <a:pt x="103" y="445"/>
                    <a:pt x="103" y="445"/>
                  </a:cubicBezTo>
                  <a:cubicBezTo>
                    <a:pt x="118" y="433"/>
                    <a:pt x="118" y="433"/>
                    <a:pt x="118" y="433"/>
                  </a:cubicBezTo>
                  <a:lnTo>
                    <a:pt x="136" y="454"/>
                  </a:lnTo>
                  <a:close/>
                  <a:moveTo>
                    <a:pt x="108" y="421"/>
                  </a:moveTo>
                  <a:cubicBezTo>
                    <a:pt x="93" y="433"/>
                    <a:pt x="93" y="433"/>
                    <a:pt x="93" y="433"/>
                  </a:cubicBezTo>
                  <a:cubicBezTo>
                    <a:pt x="75" y="412"/>
                    <a:pt x="75" y="412"/>
                    <a:pt x="75" y="412"/>
                  </a:cubicBezTo>
                  <a:cubicBezTo>
                    <a:pt x="90" y="400"/>
                    <a:pt x="90" y="400"/>
                    <a:pt x="90" y="400"/>
                  </a:cubicBezTo>
                  <a:lnTo>
                    <a:pt x="108" y="421"/>
                  </a:lnTo>
                  <a:close/>
                  <a:moveTo>
                    <a:pt x="172" y="399"/>
                  </a:moveTo>
                  <a:cubicBezTo>
                    <a:pt x="158" y="411"/>
                    <a:pt x="158" y="411"/>
                    <a:pt x="158" y="411"/>
                  </a:cubicBezTo>
                  <a:cubicBezTo>
                    <a:pt x="115" y="361"/>
                    <a:pt x="115" y="361"/>
                    <a:pt x="115" y="361"/>
                  </a:cubicBezTo>
                  <a:cubicBezTo>
                    <a:pt x="129" y="349"/>
                    <a:pt x="129" y="349"/>
                    <a:pt x="129" y="349"/>
                  </a:cubicBezTo>
                  <a:lnTo>
                    <a:pt x="172" y="399"/>
                  </a:lnTo>
                  <a:close/>
                  <a:moveTo>
                    <a:pt x="91" y="174"/>
                  </a:moveTo>
                  <a:cubicBezTo>
                    <a:pt x="95" y="171"/>
                    <a:pt x="98" y="174"/>
                    <a:pt x="98" y="174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3" y="207"/>
                    <a:pt x="113" y="207"/>
                    <a:pt x="113" y="207"/>
                  </a:cubicBezTo>
                  <a:cubicBezTo>
                    <a:pt x="91" y="181"/>
                    <a:pt x="91" y="181"/>
                    <a:pt x="91" y="181"/>
                  </a:cubicBezTo>
                  <a:cubicBezTo>
                    <a:pt x="91" y="181"/>
                    <a:pt x="87" y="177"/>
                    <a:pt x="91" y="174"/>
                  </a:cubicBezTo>
                  <a:close/>
                  <a:moveTo>
                    <a:pt x="75" y="188"/>
                  </a:moveTo>
                  <a:cubicBezTo>
                    <a:pt x="78" y="185"/>
                    <a:pt x="81" y="189"/>
                    <a:pt x="81" y="189"/>
                  </a:cubicBezTo>
                  <a:cubicBezTo>
                    <a:pt x="104" y="214"/>
                    <a:pt x="104" y="214"/>
                    <a:pt x="104" y="214"/>
                  </a:cubicBezTo>
                  <a:cubicBezTo>
                    <a:pt x="96" y="221"/>
                    <a:pt x="96" y="221"/>
                    <a:pt x="96" y="221"/>
                  </a:cubicBezTo>
                  <a:cubicBezTo>
                    <a:pt x="74" y="195"/>
                    <a:pt x="74" y="195"/>
                    <a:pt x="74" y="195"/>
                  </a:cubicBezTo>
                  <a:cubicBezTo>
                    <a:pt x="74" y="195"/>
                    <a:pt x="71" y="191"/>
                    <a:pt x="75" y="188"/>
                  </a:cubicBezTo>
                  <a:close/>
                  <a:moveTo>
                    <a:pt x="199" y="376"/>
                  </a:moveTo>
                  <a:cubicBezTo>
                    <a:pt x="185" y="388"/>
                    <a:pt x="185" y="388"/>
                    <a:pt x="185" y="388"/>
                  </a:cubicBezTo>
                  <a:cubicBezTo>
                    <a:pt x="142" y="338"/>
                    <a:pt x="142" y="338"/>
                    <a:pt x="142" y="338"/>
                  </a:cubicBezTo>
                  <a:cubicBezTo>
                    <a:pt x="156" y="326"/>
                    <a:pt x="156" y="326"/>
                    <a:pt x="156" y="326"/>
                  </a:cubicBezTo>
                  <a:lnTo>
                    <a:pt x="199" y="376"/>
                  </a:lnTo>
                  <a:close/>
                  <a:moveTo>
                    <a:pt x="101" y="241"/>
                  </a:moveTo>
                  <a:cubicBezTo>
                    <a:pt x="105" y="237"/>
                    <a:pt x="110" y="242"/>
                    <a:pt x="110" y="242"/>
                  </a:cubicBezTo>
                  <a:cubicBezTo>
                    <a:pt x="140" y="278"/>
                    <a:pt x="140" y="278"/>
                    <a:pt x="140" y="278"/>
                  </a:cubicBezTo>
                  <a:cubicBezTo>
                    <a:pt x="131" y="286"/>
                    <a:pt x="131" y="286"/>
                    <a:pt x="131" y="286"/>
                  </a:cubicBezTo>
                  <a:cubicBezTo>
                    <a:pt x="101" y="250"/>
                    <a:pt x="101" y="250"/>
                    <a:pt x="101" y="250"/>
                  </a:cubicBezTo>
                  <a:cubicBezTo>
                    <a:pt x="101" y="250"/>
                    <a:pt x="96" y="245"/>
                    <a:pt x="101" y="241"/>
                  </a:cubicBezTo>
                  <a:close/>
                  <a:moveTo>
                    <a:pt x="225" y="354"/>
                  </a:moveTo>
                  <a:cubicBezTo>
                    <a:pt x="211" y="365"/>
                    <a:pt x="211" y="365"/>
                    <a:pt x="211" y="365"/>
                  </a:cubicBezTo>
                  <a:cubicBezTo>
                    <a:pt x="168" y="315"/>
                    <a:pt x="168" y="315"/>
                    <a:pt x="168" y="315"/>
                  </a:cubicBezTo>
                  <a:cubicBezTo>
                    <a:pt x="182" y="303"/>
                    <a:pt x="182" y="303"/>
                    <a:pt x="182" y="303"/>
                  </a:cubicBezTo>
                  <a:lnTo>
                    <a:pt x="225" y="354"/>
                  </a:lnTo>
                  <a:close/>
                  <a:moveTo>
                    <a:pt x="160" y="261"/>
                  </a:moveTo>
                  <a:cubicBezTo>
                    <a:pt x="151" y="268"/>
                    <a:pt x="151" y="268"/>
                    <a:pt x="151" y="268"/>
                  </a:cubicBezTo>
                  <a:cubicBezTo>
                    <a:pt x="121" y="233"/>
                    <a:pt x="121" y="233"/>
                    <a:pt x="121" y="233"/>
                  </a:cubicBezTo>
                  <a:cubicBezTo>
                    <a:pt x="121" y="233"/>
                    <a:pt x="116" y="228"/>
                    <a:pt x="121" y="224"/>
                  </a:cubicBezTo>
                  <a:cubicBezTo>
                    <a:pt x="126" y="220"/>
                    <a:pt x="130" y="225"/>
                    <a:pt x="130" y="225"/>
                  </a:cubicBezTo>
                  <a:lnTo>
                    <a:pt x="160" y="261"/>
                  </a:lnTo>
                  <a:close/>
                  <a:moveTo>
                    <a:pt x="238" y="343"/>
                  </a:moveTo>
                  <a:cubicBezTo>
                    <a:pt x="195" y="292"/>
                    <a:pt x="195" y="292"/>
                    <a:pt x="195" y="292"/>
                  </a:cubicBezTo>
                  <a:cubicBezTo>
                    <a:pt x="209" y="280"/>
                    <a:pt x="209" y="280"/>
                    <a:pt x="209" y="280"/>
                  </a:cubicBezTo>
                  <a:cubicBezTo>
                    <a:pt x="252" y="331"/>
                    <a:pt x="252" y="331"/>
                    <a:pt x="252" y="331"/>
                  </a:cubicBezTo>
                  <a:lnTo>
                    <a:pt x="238" y="343"/>
                  </a:lnTo>
                  <a:close/>
                  <a:moveTo>
                    <a:pt x="180" y="244"/>
                  </a:moveTo>
                  <a:cubicBezTo>
                    <a:pt x="171" y="251"/>
                    <a:pt x="171" y="251"/>
                    <a:pt x="171" y="251"/>
                  </a:cubicBezTo>
                  <a:cubicBezTo>
                    <a:pt x="141" y="215"/>
                    <a:pt x="141" y="215"/>
                    <a:pt x="141" y="215"/>
                  </a:cubicBezTo>
                  <a:cubicBezTo>
                    <a:pt x="141" y="215"/>
                    <a:pt x="136" y="211"/>
                    <a:pt x="141" y="207"/>
                  </a:cubicBezTo>
                  <a:cubicBezTo>
                    <a:pt x="146" y="203"/>
                    <a:pt x="150" y="208"/>
                    <a:pt x="150" y="208"/>
                  </a:cubicBezTo>
                  <a:lnTo>
                    <a:pt x="180" y="244"/>
                  </a:lnTo>
                  <a:close/>
                  <a:moveTo>
                    <a:pt x="136" y="186"/>
                  </a:moveTo>
                  <a:cubicBezTo>
                    <a:pt x="129" y="193"/>
                    <a:pt x="129" y="193"/>
                    <a:pt x="129" y="193"/>
                  </a:cubicBezTo>
                  <a:cubicBezTo>
                    <a:pt x="107" y="167"/>
                    <a:pt x="107" y="167"/>
                    <a:pt x="107" y="167"/>
                  </a:cubicBezTo>
                  <a:cubicBezTo>
                    <a:pt x="107" y="167"/>
                    <a:pt x="104" y="163"/>
                    <a:pt x="108" y="160"/>
                  </a:cubicBezTo>
                  <a:cubicBezTo>
                    <a:pt x="111" y="157"/>
                    <a:pt x="114" y="160"/>
                    <a:pt x="114" y="160"/>
                  </a:cubicBezTo>
                  <a:lnTo>
                    <a:pt x="136" y="186"/>
                  </a:lnTo>
                  <a:close/>
                  <a:moveTo>
                    <a:pt x="124" y="146"/>
                  </a:moveTo>
                  <a:cubicBezTo>
                    <a:pt x="124" y="146"/>
                    <a:pt x="125" y="146"/>
                    <a:pt x="125" y="146"/>
                  </a:cubicBezTo>
                  <a:cubicBezTo>
                    <a:pt x="128" y="143"/>
                    <a:pt x="131" y="146"/>
                    <a:pt x="131" y="146"/>
                  </a:cubicBezTo>
                  <a:cubicBezTo>
                    <a:pt x="153" y="172"/>
                    <a:pt x="153" y="172"/>
                    <a:pt x="153" y="172"/>
                  </a:cubicBezTo>
                  <a:cubicBezTo>
                    <a:pt x="150" y="175"/>
                    <a:pt x="150" y="175"/>
                    <a:pt x="150" y="175"/>
                  </a:cubicBezTo>
                  <a:cubicBezTo>
                    <a:pt x="146" y="179"/>
                    <a:pt x="146" y="179"/>
                    <a:pt x="146" y="179"/>
                  </a:cubicBezTo>
                  <a:cubicBezTo>
                    <a:pt x="124" y="153"/>
                    <a:pt x="124" y="153"/>
                    <a:pt x="124" y="153"/>
                  </a:cubicBezTo>
                  <a:cubicBezTo>
                    <a:pt x="124" y="153"/>
                    <a:pt x="120" y="149"/>
                    <a:pt x="124" y="146"/>
                  </a:cubicBezTo>
                  <a:close/>
                  <a:moveTo>
                    <a:pt x="161" y="190"/>
                  </a:moveTo>
                  <a:cubicBezTo>
                    <a:pt x="161" y="189"/>
                    <a:pt x="162" y="189"/>
                    <a:pt x="162" y="189"/>
                  </a:cubicBezTo>
                  <a:cubicBezTo>
                    <a:pt x="166" y="186"/>
                    <a:pt x="170" y="191"/>
                    <a:pt x="170" y="191"/>
                  </a:cubicBezTo>
                  <a:cubicBezTo>
                    <a:pt x="201" y="227"/>
                    <a:pt x="201" y="227"/>
                    <a:pt x="201" y="227"/>
                  </a:cubicBezTo>
                  <a:cubicBezTo>
                    <a:pt x="197" y="230"/>
                    <a:pt x="197" y="230"/>
                    <a:pt x="197" y="230"/>
                  </a:cubicBezTo>
                  <a:cubicBezTo>
                    <a:pt x="192" y="234"/>
                    <a:pt x="192" y="234"/>
                    <a:pt x="192" y="234"/>
                  </a:cubicBezTo>
                  <a:cubicBezTo>
                    <a:pt x="161" y="198"/>
                    <a:pt x="161" y="198"/>
                    <a:pt x="161" y="198"/>
                  </a:cubicBezTo>
                  <a:cubicBezTo>
                    <a:pt x="161" y="198"/>
                    <a:pt x="157" y="194"/>
                    <a:pt x="161" y="190"/>
                  </a:cubicBezTo>
                  <a:close/>
                  <a:moveTo>
                    <a:pt x="277" y="310"/>
                  </a:moveTo>
                  <a:cubicBezTo>
                    <a:pt x="270" y="316"/>
                    <a:pt x="270" y="316"/>
                    <a:pt x="270" y="316"/>
                  </a:cubicBezTo>
                  <a:cubicBezTo>
                    <a:pt x="262" y="323"/>
                    <a:pt x="262" y="323"/>
                    <a:pt x="262" y="323"/>
                  </a:cubicBezTo>
                  <a:cubicBezTo>
                    <a:pt x="239" y="296"/>
                    <a:pt x="239" y="296"/>
                    <a:pt x="239" y="296"/>
                  </a:cubicBezTo>
                  <a:cubicBezTo>
                    <a:pt x="239" y="296"/>
                    <a:pt x="236" y="289"/>
                    <a:pt x="242" y="284"/>
                  </a:cubicBezTo>
                  <a:cubicBezTo>
                    <a:pt x="242" y="284"/>
                    <a:pt x="242" y="284"/>
                    <a:pt x="243" y="284"/>
                  </a:cubicBezTo>
                  <a:cubicBezTo>
                    <a:pt x="248" y="280"/>
                    <a:pt x="254" y="283"/>
                    <a:pt x="254" y="283"/>
                  </a:cubicBezTo>
                  <a:lnTo>
                    <a:pt x="277" y="310"/>
                  </a:lnTo>
                  <a:close/>
                  <a:moveTo>
                    <a:pt x="174" y="104"/>
                  </a:moveTo>
                  <a:cubicBezTo>
                    <a:pt x="177" y="101"/>
                    <a:pt x="180" y="104"/>
                    <a:pt x="180" y="104"/>
                  </a:cubicBezTo>
                  <a:cubicBezTo>
                    <a:pt x="202" y="130"/>
                    <a:pt x="202" y="130"/>
                    <a:pt x="202" y="130"/>
                  </a:cubicBezTo>
                  <a:cubicBezTo>
                    <a:pt x="195" y="136"/>
                    <a:pt x="195" y="136"/>
                    <a:pt x="195" y="136"/>
                  </a:cubicBezTo>
                  <a:cubicBezTo>
                    <a:pt x="173" y="111"/>
                    <a:pt x="173" y="111"/>
                    <a:pt x="173" y="111"/>
                  </a:cubicBezTo>
                  <a:cubicBezTo>
                    <a:pt x="173" y="111"/>
                    <a:pt x="170" y="107"/>
                    <a:pt x="174" y="104"/>
                  </a:cubicBezTo>
                  <a:close/>
                  <a:moveTo>
                    <a:pt x="157" y="118"/>
                  </a:moveTo>
                  <a:cubicBezTo>
                    <a:pt x="161" y="115"/>
                    <a:pt x="164" y="118"/>
                    <a:pt x="164" y="118"/>
                  </a:cubicBezTo>
                  <a:cubicBezTo>
                    <a:pt x="186" y="144"/>
                    <a:pt x="186" y="144"/>
                    <a:pt x="186" y="144"/>
                  </a:cubicBezTo>
                  <a:cubicBezTo>
                    <a:pt x="179" y="151"/>
                    <a:pt x="179" y="151"/>
                    <a:pt x="179" y="151"/>
                  </a:cubicBezTo>
                  <a:cubicBezTo>
                    <a:pt x="157" y="125"/>
                    <a:pt x="157" y="125"/>
                    <a:pt x="157" y="125"/>
                  </a:cubicBezTo>
                  <a:cubicBezTo>
                    <a:pt x="157" y="125"/>
                    <a:pt x="153" y="121"/>
                    <a:pt x="157" y="118"/>
                  </a:cubicBezTo>
                  <a:close/>
                  <a:moveTo>
                    <a:pt x="141" y="132"/>
                  </a:moveTo>
                  <a:cubicBezTo>
                    <a:pt x="144" y="129"/>
                    <a:pt x="147" y="132"/>
                    <a:pt x="147" y="132"/>
                  </a:cubicBezTo>
                  <a:cubicBezTo>
                    <a:pt x="169" y="158"/>
                    <a:pt x="169" y="158"/>
                    <a:pt x="169" y="158"/>
                  </a:cubicBezTo>
                  <a:cubicBezTo>
                    <a:pt x="162" y="165"/>
                    <a:pt x="162" y="165"/>
                    <a:pt x="162" y="165"/>
                  </a:cubicBezTo>
                  <a:cubicBezTo>
                    <a:pt x="140" y="139"/>
                    <a:pt x="140" y="139"/>
                    <a:pt x="140" y="139"/>
                  </a:cubicBezTo>
                  <a:cubicBezTo>
                    <a:pt x="140" y="139"/>
                    <a:pt x="137" y="135"/>
                    <a:pt x="141" y="132"/>
                  </a:cubicBezTo>
                  <a:close/>
                  <a:moveTo>
                    <a:pt x="181" y="173"/>
                  </a:moveTo>
                  <a:cubicBezTo>
                    <a:pt x="186" y="169"/>
                    <a:pt x="190" y="174"/>
                    <a:pt x="190" y="174"/>
                  </a:cubicBezTo>
                  <a:cubicBezTo>
                    <a:pt x="221" y="209"/>
                    <a:pt x="221" y="209"/>
                    <a:pt x="221" y="209"/>
                  </a:cubicBezTo>
                  <a:cubicBezTo>
                    <a:pt x="212" y="217"/>
                    <a:pt x="212" y="217"/>
                    <a:pt x="212" y="217"/>
                  </a:cubicBezTo>
                  <a:cubicBezTo>
                    <a:pt x="181" y="181"/>
                    <a:pt x="181" y="181"/>
                    <a:pt x="181" y="181"/>
                  </a:cubicBezTo>
                  <a:cubicBezTo>
                    <a:pt x="181" y="181"/>
                    <a:pt x="177" y="177"/>
                    <a:pt x="181" y="173"/>
                  </a:cubicBezTo>
                  <a:close/>
                  <a:moveTo>
                    <a:pt x="300" y="290"/>
                  </a:moveTo>
                  <a:cubicBezTo>
                    <a:pt x="286" y="302"/>
                    <a:pt x="286" y="302"/>
                    <a:pt x="286" y="302"/>
                  </a:cubicBezTo>
                  <a:cubicBezTo>
                    <a:pt x="243" y="251"/>
                    <a:pt x="243" y="251"/>
                    <a:pt x="243" y="251"/>
                  </a:cubicBezTo>
                  <a:cubicBezTo>
                    <a:pt x="257" y="239"/>
                    <a:pt x="257" y="239"/>
                    <a:pt x="257" y="239"/>
                  </a:cubicBezTo>
                  <a:lnTo>
                    <a:pt x="300" y="290"/>
                  </a:lnTo>
                  <a:close/>
                  <a:moveTo>
                    <a:pt x="201" y="155"/>
                  </a:moveTo>
                  <a:cubicBezTo>
                    <a:pt x="206" y="151"/>
                    <a:pt x="210" y="156"/>
                    <a:pt x="210" y="156"/>
                  </a:cubicBezTo>
                  <a:cubicBezTo>
                    <a:pt x="241" y="192"/>
                    <a:pt x="241" y="192"/>
                    <a:pt x="241" y="192"/>
                  </a:cubicBezTo>
                  <a:cubicBezTo>
                    <a:pt x="232" y="200"/>
                    <a:pt x="232" y="200"/>
                    <a:pt x="232" y="200"/>
                  </a:cubicBezTo>
                  <a:cubicBezTo>
                    <a:pt x="201" y="164"/>
                    <a:pt x="201" y="164"/>
                    <a:pt x="201" y="164"/>
                  </a:cubicBezTo>
                  <a:cubicBezTo>
                    <a:pt x="201" y="164"/>
                    <a:pt x="197" y="159"/>
                    <a:pt x="201" y="155"/>
                  </a:cubicBezTo>
                  <a:close/>
                  <a:moveTo>
                    <a:pt x="327" y="267"/>
                  </a:moveTo>
                  <a:cubicBezTo>
                    <a:pt x="313" y="279"/>
                    <a:pt x="313" y="279"/>
                    <a:pt x="313" y="279"/>
                  </a:cubicBezTo>
                  <a:cubicBezTo>
                    <a:pt x="270" y="229"/>
                    <a:pt x="270" y="229"/>
                    <a:pt x="270" y="229"/>
                  </a:cubicBezTo>
                  <a:cubicBezTo>
                    <a:pt x="284" y="217"/>
                    <a:pt x="284" y="217"/>
                    <a:pt x="284" y="217"/>
                  </a:cubicBezTo>
                  <a:lnTo>
                    <a:pt x="327" y="267"/>
                  </a:lnTo>
                  <a:close/>
                  <a:moveTo>
                    <a:pt x="261" y="175"/>
                  </a:moveTo>
                  <a:cubicBezTo>
                    <a:pt x="252" y="183"/>
                    <a:pt x="252" y="183"/>
                    <a:pt x="252" y="183"/>
                  </a:cubicBezTo>
                  <a:cubicBezTo>
                    <a:pt x="222" y="147"/>
                    <a:pt x="222" y="147"/>
                    <a:pt x="222" y="147"/>
                  </a:cubicBezTo>
                  <a:cubicBezTo>
                    <a:pt x="222" y="147"/>
                    <a:pt x="217" y="142"/>
                    <a:pt x="222" y="138"/>
                  </a:cubicBezTo>
                  <a:cubicBezTo>
                    <a:pt x="226" y="134"/>
                    <a:pt x="230" y="139"/>
                    <a:pt x="230" y="139"/>
                  </a:cubicBezTo>
                  <a:lnTo>
                    <a:pt x="261" y="175"/>
                  </a:lnTo>
                  <a:close/>
                  <a:moveTo>
                    <a:pt x="354" y="244"/>
                  </a:moveTo>
                  <a:cubicBezTo>
                    <a:pt x="340" y="256"/>
                    <a:pt x="340" y="256"/>
                    <a:pt x="340" y="256"/>
                  </a:cubicBezTo>
                  <a:cubicBezTo>
                    <a:pt x="297" y="206"/>
                    <a:pt x="297" y="206"/>
                    <a:pt x="297" y="206"/>
                  </a:cubicBezTo>
                  <a:cubicBezTo>
                    <a:pt x="311" y="194"/>
                    <a:pt x="311" y="194"/>
                    <a:pt x="311" y="194"/>
                  </a:cubicBezTo>
                  <a:lnTo>
                    <a:pt x="354" y="244"/>
                  </a:lnTo>
                  <a:close/>
                  <a:moveTo>
                    <a:pt x="381" y="221"/>
                  </a:moveTo>
                  <a:cubicBezTo>
                    <a:pt x="367" y="233"/>
                    <a:pt x="367" y="233"/>
                    <a:pt x="367" y="233"/>
                  </a:cubicBezTo>
                  <a:cubicBezTo>
                    <a:pt x="324" y="183"/>
                    <a:pt x="324" y="183"/>
                    <a:pt x="324" y="183"/>
                  </a:cubicBezTo>
                  <a:cubicBezTo>
                    <a:pt x="338" y="171"/>
                    <a:pt x="338" y="171"/>
                    <a:pt x="338" y="171"/>
                  </a:cubicBezTo>
                  <a:lnTo>
                    <a:pt x="381" y="221"/>
                  </a:lnTo>
                  <a:close/>
                  <a:moveTo>
                    <a:pt x="439" y="196"/>
                  </a:moveTo>
                  <a:cubicBezTo>
                    <a:pt x="424" y="209"/>
                    <a:pt x="424" y="209"/>
                    <a:pt x="424" y="209"/>
                  </a:cubicBezTo>
                  <a:cubicBezTo>
                    <a:pt x="406" y="188"/>
                    <a:pt x="406" y="188"/>
                    <a:pt x="406" y="188"/>
                  </a:cubicBezTo>
                  <a:cubicBezTo>
                    <a:pt x="421" y="175"/>
                    <a:pt x="421" y="175"/>
                    <a:pt x="421" y="175"/>
                  </a:cubicBezTo>
                  <a:lnTo>
                    <a:pt x="439" y="196"/>
                  </a:lnTo>
                  <a:close/>
                  <a:moveTo>
                    <a:pt x="411" y="163"/>
                  </a:moveTo>
                  <a:cubicBezTo>
                    <a:pt x="396" y="175"/>
                    <a:pt x="396" y="175"/>
                    <a:pt x="396" y="175"/>
                  </a:cubicBezTo>
                  <a:cubicBezTo>
                    <a:pt x="378" y="154"/>
                    <a:pt x="378" y="154"/>
                    <a:pt x="378" y="154"/>
                  </a:cubicBezTo>
                  <a:cubicBezTo>
                    <a:pt x="393" y="142"/>
                    <a:pt x="393" y="142"/>
                    <a:pt x="393" y="142"/>
                  </a:cubicBezTo>
                  <a:lnTo>
                    <a:pt x="411" y="163"/>
                  </a:lnTo>
                  <a:close/>
                  <a:moveTo>
                    <a:pt x="471" y="169"/>
                  </a:moveTo>
                  <a:cubicBezTo>
                    <a:pt x="456" y="181"/>
                    <a:pt x="456" y="181"/>
                    <a:pt x="456" y="181"/>
                  </a:cubicBezTo>
                  <a:cubicBezTo>
                    <a:pt x="438" y="160"/>
                    <a:pt x="438" y="160"/>
                    <a:pt x="438" y="160"/>
                  </a:cubicBezTo>
                  <a:cubicBezTo>
                    <a:pt x="453" y="148"/>
                    <a:pt x="453" y="148"/>
                    <a:pt x="453" y="148"/>
                  </a:cubicBezTo>
                  <a:lnTo>
                    <a:pt x="471" y="169"/>
                  </a:lnTo>
                  <a:close/>
                  <a:moveTo>
                    <a:pt x="443" y="136"/>
                  </a:moveTo>
                  <a:cubicBezTo>
                    <a:pt x="428" y="148"/>
                    <a:pt x="428" y="148"/>
                    <a:pt x="428" y="148"/>
                  </a:cubicBezTo>
                  <a:cubicBezTo>
                    <a:pt x="410" y="127"/>
                    <a:pt x="410" y="127"/>
                    <a:pt x="410" y="127"/>
                  </a:cubicBezTo>
                  <a:cubicBezTo>
                    <a:pt x="425" y="115"/>
                    <a:pt x="425" y="115"/>
                    <a:pt x="425" y="115"/>
                  </a:cubicBezTo>
                  <a:lnTo>
                    <a:pt x="443" y="13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13" name="Freeform 614"/>
            <p:cNvSpPr>
              <a:spLocks noEditPoints="1"/>
            </p:cNvSpPr>
            <p:nvPr/>
          </p:nvSpPr>
          <p:spPr bwMode="auto">
            <a:xfrm>
              <a:off x="5725015" y="3211258"/>
              <a:ext cx="1381793" cy="429939"/>
            </a:xfrm>
            <a:custGeom>
              <a:avLst/>
              <a:gdLst>
                <a:gd name="T0" fmla="*/ 255 w 689"/>
                <a:gd name="T1" fmla="*/ 52 h 215"/>
                <a:gd name="T2" fmla="*/ 285 w 689"/>
                <a:gd name="T3" fmla="*/ 88 h 215"/>
                <a:gd name="T4" fmla="*/ 285 w 689"/>
                <a:gd name="T5" fmla="*/ 88 h 215"/>
                <a:gd name="T6" fmla="*/ 286 w 689"/>
                <a:gd name="T7" fmla="*/ 88 h 215"/>
                <a:gd name="T8" fmla="*/ 259 w 689"/>
                <a:gd name="T9" fmla="*/ 111 h 215"/>
                <a:gd name="T10" fmla="*/ 266 w 689"/>
                <a:gd name="T11" fmla="*/ 118 h 215"/>
                <a:gd name="T12" fmla="*/ 292 w 689"/>
                <a:gd name="T13" fmla="*/ 95 h 215"/>
                <a:gd name="T14" fmla="*/ 299 w 689"/>
                <a:gd name="T15" fmla="*/ 89 h 215"/>
                <a:gd name="T16" fmla="*/ 293 w 689"/>
                <a:gd name="T17" fmla="*/ 81 h 215"/>
                <a:gd name="T18" fmla="*/ 293 w 689"/>
                <a:gd name="T19" fmla="*/ 81 h 215"/>
                <a:gd name="T20" fmla="*/ 262 w 689"/>
                <a:gd name="T21" fmla="*/ 46 h 215"/>
                <a:gd name="T22" fmla="*/ 255 w 689"/>
                <a:gd name="T23" fmla="*/ 52 h 215"/>
                <a:gd name="T24" fmla="*/ 652 w 689"/>
                <a:gd name="T25" fmla="*/ 38 h 215"/>
                <a:gd name="T26" fmla="*/ 359 w 689"/>
                <a:gd name="T27" fmla="*/ 17 h 215"/>
                <a:gd name="T28" fmla="*/ 360 w 689"/>
                <a:gd name="T29" fmla="*/ 11 h 215"/>
                <a:gd name="T30" fmla="*/ 241 w 689"/>
                <a:gd name="T31" fmla="*/ 3 h 215"/>
                <a:gd name="T32" fmla="*/ 241 w 689"/>
                <a:gd name="T33" fmla="*/ 1 h 215"/>
                <a:gd name="T34" fmla="*/ 231 w 689"/>
                <a:gd name="T35" fmla="*/ 0 h 215"/>
                <a:gd name="T36" fmla="*/ 230 w 689"/>
                <a:gd name="T37" fmla="*/ 14 h 215"/>
                <a:gd name="T38" fmla="*/ 217 w 689"/>
                <a:gd name="T39" fmla="*/ 13 h 215"/>
                <a:gd name="T40" fmla="*/ 217 w 689"/>
                <a:gd name="T41" fmla="*/ 13 h 215"/>
                <a:gd name="T42" fmla="*/ 157 w 689"/>
                <a:gd name="T43" fmla="*/ 39 h 215"/>
                <a:gd name="T44" fmla="*/ 157 w 689"/>
                <a:gd name="T45" fmla="*/ 39 h 215"/>
                <a:gd name="T46" fmla="*/ 117 w 689"/>
                <a:gd name="T47" fmla="*/ 36 h 215"/>
                <a:gd name="T48" fmla="*/ 117 w 689"/>
                <a:gd name="T49" fmla="*/ 37 h 215"/>
                <a:gd name="T50" fmla="*/ 0 w 689"/>
                <a:gd name="T51" fmla="*/ 66 h 215"/>
                <a:gd name="T52" fmla="*/ 0 w 689"/>
                <a:gd name="T53" fmla="*/ 69 h 215"/>
                <a:gd name="T54" fmla="*/ 111 w 689"/>
                <a:gd name="T55" fmla="*/ 115 h 215"/>
                <a:gd name="T56" fmla="*/ 111 w 689"/>
                <a:gd name="T57" fmla="*/ 115 h 215"/>
                <a:gd name="T58" fmla="*/ 151 w 689"/>
                <a:gd name="T59" fmla="*/ 118 h 215"/>
                <a:gd name="T60" fmla="*/ 151 w 689"/>
                <a:gd name="T61" fmla="*/ 118 h 215"/>
                <a:gd name="T62" fmla="*/ 207 w 689"/>
                <a:gd name="T63" fmla="*/ 153 h 215"/>
                <a:gd name="T64" fmla="*/ 207 w 689"/>
                <a:gd name="T65" fmla="*/ 153 h 215"/>
                <a:gd name="T66" fmla="*/ 221 w 689"/>
                <a:gd name="T67" fmla="*/ 154 h 215"/>
                <a:gd name="T68" fmla="*/ 220 w 689"/>
                <a:gd name="T69" fmla="*/ 167 h 215"/>
                <a:gd name="T70" fmla="*/ 229 w 689"/>
                <a:gd name="T71" fmla="*/ 167 h 215"/>
                <a:gd name="T72" fmla="*/ 229 w 689"/>
                <a:gd name="T73" fmla="*/ 165 h 215"/>
                <a:gd name="T74" fmla="*/ 348 w 689"/>
                <a:gd name="T75" fmla="*/ 174 h 215"/>
                <a:gd name="T76" fmla="*/ 349 w 689"/>
                <a:gd name="T77" fmla="*/ 168 h 215"/>
                <a:gd name="T78" fmla="*/ 641 w 689"/>
                <a:gd name="T79" fmla="*/ 189 h 215"/>
                <a:gd name="T80" fmla="*/ 640 w 689"/>
                <a:gd name="T81" fmla="*/ 213 h 215"/>
                <a:gd name="T82" fmla="*/ 675 w 689"/>
                <a:gd name="T83" fmla="*/ 215 h 215"/>
                <a:gd name="T84" fmla="*/ 689 w 689"/>
                <a:gd name="T85" fmla="*/ 16 h 215"/>
                <a:gd name="T86" fmla="*/ 654 w 689"/>
                <a:gd name="T87" fmla="*/ 14 h 215"/>
                <a:gd name="T88" fmla="*/ 652 w 689"/>
                <a:gd name="T89" fmla="*/ 38 h 215"/>
                <a:gd name="T90" fmla="*/ 351 w 689"/>
                <a:gd name="T91" fmla="*/ 92 h 215"/>
                <a:gd name="T92" fmla="*/ 288 w 689"/>
                <a:gd name="T93" fmla="*/ 147 h 215"/>
                <a:gd name="T94" fmla="*/ 233 w 689"/>
                <a:gd name="T95" fmla="*/ 84 h 215"/>
                <a:gd name="T96" fmla="*/ 296 w 689"/>
                <a:gd name="T97" fmla="*/ 29 h 215"/>
                <a:gd name="T98" fmla="*/ 351 w 689"/>
                <a:gd name="T99" fmla="*/ 9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9" h="215">
                  <a:moveTo>
                    <a:pt x="255" y="52"/>
                  </a:moveTo>
                  <a:cubicBezTo>
                    <a:pt x="285" y="88"/>
                    <a:pt x="285" y="88"/>
                    <a:pt x="285" y="88"/>
                  </a:cubicBezTo>
                  <a:cubicBezTo>
                    <a:pt x="285" y="88"/>
                    <a:pt x="285" y="88"/>
                    <a:pt x="285" y="88"/>
                  </a:cubicBezTo>
                  <a:cubicBezTo>
                    <a:pt x="285" y="88"/>
                    <a:pt x="286" y="88"/>
                    <a:pt x="286" y="88"/>
                  </a:cubicBezTo>
                  <a:cubicBezTo>
                    <a:pt x="259" y="111"/>
                    <a:pt x="259" y="111"/>
                    <a:pt x="259" y="111"/>
                  </a:cubicBezTo>
                  <a:cubicBezTo>
                    <a:pt x="266" y="118"/>
                    <a:pt x="266" y="118"/>
                    <a:pt x="266" y="118"/>
                  </a:cubicBezTo>
                  <a:cubicBezTo>
                    <a:pt x="292" y="95"/>
                    <a:pt x="292" y="95"/>
                    <a:pt x="292" y="95"/>
                  </a:cubicBezTo>
                  <a:cubicBezTo>
                    <a:pt x="296" y="95"/>
                    <a:pt x="299" y="92"/>
                    <a:pt x="299" y="89"/>
                  </a:cubicBezTo>
                  <a:cubicBezTo>
                    <a:pt x="300" y="85"/>
                    <a:pt x="297" y="82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62" y="46"/>
                    <a:pt x="262" y="46"/>
                    <a:pt x="262" y="46"/>
                  </a:cubicBezTo>
                  <a:lnTo>
                    <a:pt x="255" y="52"/>
                  </a:lnTo>
                  <a:close/>
                  <a:moveTo>
                    <a:pt x="652" y="38"/>
                  </a:moveTo>
                  <a:cubicBezTo>
                    <a:pt x="359" y="17"/>
                    <a:pt x="359" y="17"/>
                    <a:pt x="359" y="17"/>
                  </a:cubicBezTo>
                  <a:cubicBezTo>
                    <a:pt x="360" y="11"/>
                    <a:pt x="360" y="11"/>
                    <a:pt x="360" y="11"/>
                  </a:cubicBezTo>
                  <a:cubicBezTo>
                    <a:pt x="241" y="3"/>
                    <a:pt x="241" y="3"/>
                    <a:pt x="241" y="3"/>
                  </a:cubicBezTo>
                  <a:cubicBezTo>
                    <a:pt x="241" y="1"/>
                    <a:pt x="241" y="1"/>
                    <a:pt x="241" y="1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230" y="14"/>
                    <a:pt x="230" y="14"/>
                    <a:pt x="230" y="14"/>
                  </a:cubicBezTo>
                  <a:cubicBezTo>
                    <a:pt x="217" y="13"/>
                    <a:pt x="217" y="13"/>
                    <a:pt x="217" y="13"/>
                  </a:cubicBezTo>
                  <a:cubicBezTo>
                    <a:pt x="217" y="13"/>
                    <a:pt x="217" y="13"/>
                    <a:pt x="217" y="13"/>
                  </a:cubicBezTo>
                  <a:cubicBezTo>
                    <a:pt x="157" y="39"/>
                    <a:pt x="157" y="39"/>
                    <a:pt x="157" y="39"/>
                  </a:cubicBezTo>
                  <a:cubicBezTo>
                    <a:pt x="157" y="39"/>
                    <a:pt x="157" y="39"/>
                    <a:pt x="157" y="39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7" y="37"/>
                    <a:pt x="117" y="37"/>
                    <a:pt x="117" y="37"/>
                  </a:cubicBezTo>
                  <a:cubicBezTo>
                    <a:pt x="111" y="39"/>
                    <a:pt x="15" y="65"/>
                    <a:pt x="0" y="66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4" y="73"/>
                    <a:pt x="106" y="112"/>
                    <a:pt x="111" y="115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207" y="153"/>
                    <a:pt x="207" y="153"/>
                    <a:pt x="207" y="153"/>
                  </a:cubicBezTo>
                  <a:cubicBezTo>
                    <a:pt x="207" y="153"/>
                    <a:pt x="207" y="153"/>
                    <a:pt x="207" y="153"/>
                  </a:cubicBezTo>
                  <a:cubicBezTo>
                    <a:pt x="221" y="154"/>
                    <a:pt x="221" y="154"/>
                    <a:pt x="221" y="154"/>
                  </a:cubicBezTo>
                  <a:cubicBezTo>
                    <a:pt x="220" y="167"/>
                    <a:pt x="220" y="167"/>
                    <a:pt x="220" y="167"/>
                  </a:cubicBezTo>
                  <a:cubicBezTo>
                    <a:pt x="229" y="167"/>
                    <a:pt x="229" y="167"/>
                    <a:pt x="229" y="167"/>
                  </a:cubicBezTo>
                  <a:cubicBezTo>
                    <a:pt x="229" y="165"/>
                    <a:pt x="229" y="165"/>
                    <a:pt x="229" y="165"/>
                  </a:cubicBezTo>
                  <a:cubicBezTo>
                    <a:pt x="348" y="174"/>
                    <a:pt x="348" y="174"/>
                    <a:pt x="348" y="174"/>
                  </a:cubicBezTo>
                  <a:cubicBezTo>
                    <a:pt x="349" y="168"/>
                    <a:pt x="349" y="168"/>
                    <a:pt x="349" y="168"/>
                  </a:cubicBezTo>
                  <a:cubicBezTo>
                    <a:pt x="641" y="189"/>
                    <a:pt x="641" y="189"/>
                    <a:pt x="641" y="189"/>
                  </a:cubicBezTo>
                  <a:cubicBezTo>
                    <a:pt x="640" y="213"/>
                    <a:pt x="640" y="213"/>
                    <a:pt x="640" y="213"/>
                  </a:cubicBezTo>
                  <a:cubicBezTo>
                    <a:pt x="675" y="215"/>
                    <a:pt x="675" y="215"/>
                    <a:pt x="675" y="215"/>
                  </a:cubicBezTo>
                  <a:cubicBezTo>
                    <a:pt x="689" y="16"/>
                    <a:pt x="689" y="16"/>
                    <a:pt x="689" y="16"/>
                  </a:cubicBezTo>
                  <a:cubicBezTo>
                    <a:pt x="654" y="14"/>
                    <a:pt x="654" y="14"/>
                    <a:pt x="654" y="14"/>
                  </a:cubicBezTo>
                  <a:lnTo>
                    <a:pt x="652" y="38"/>
                  </a:lnTo>
                  <a:close/>
                  <a:moveTo>
                    <a:pt x="351" y="92"/>
                  </a:moveTo>
                  <a:cubicBezTo>
                    <a:pt x="349" y="125"/>
                    <a:pt x="321" y="150"/>
                    <a:pt x="288" y="147"/>
                  </a:cubicBezTo>
                  <a:cubicBezTo>
                    <a:pt x="256" y="145"/>
                    <a:pt x="231" y="117"/>
                    <a:pt x="233" y="84"/>
                  </a:cubicBezTo>
                  <a:cubicBezTo>
                    <a:pt x="236" y="52"/>
                    <a:pt x="264" y="27"/>
                    <a:pt x="296" y="29"/>
                  </a:cubicBezTo>
                  <a:cubicBezTo>
                    <a:pt x="329" y="32"/>
                    <a:pt x="354" y="60"/>
                    <a:pt x="351" y="92"/>
                  </a:cubicBezTo>
                  <a:close/>
                </a:path>
              </a:pathLst>
            </a:custGeom>
            <a:solidFill>
              <a:srgbClr val="C20E6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14" name="Freeform 615"/>
            <p:cNvSpPr>
              <a:spLocks noEditPoints="1"/>
            </p:cNvSpPr>
            <p:nvPr/>
          </p:nvSpPr>
          <p:spPr bwMode="auto">
            <a:xfrm>
              <a:off x="7466159" y="4903205"/>
              <a:ext cx="565765" cy="966827"/>
            </a:xfrm>
            <a:custGeom>
              <a:avLst/>
              <a:gdLst>
                <a:gd name="T0" fmla="*/ 159 w 282"/>
                <a:gd name="T1" fmla="*/ 71 h 483"/>
                <a:gd name="T2" fmla="*/ 104 w 282"/>
                <a:gd name="T3" fmla="*/ 147 h 483"/>
                <a:gd name="T4" fmla="*/ 45 w 282"/>
                <a:gd name="T5" fmla="*/ 205 h 483"/>
                <a:gd name="T6" fmla="*/ 21 w 282"/>
                <a:gd name="T7" fmla="*/ 221 h 483"/>
                <a:gd name="T8" fmla="*/ 23 w 282"/>
                <a:gd name="T9" fmla="*/ 251 h 483"/>
                <a:gd name="T10" fmla="*/ 37 w 282"/>
                <a:gd name="T11" fmla="*/ 284 h 483"/>
                <a:gd name="T12" fmla="*/ 31 w 282"/>
                <a:gd name="T13" fmla="*/ 323 h 483"/>
                <a:gd name="T14" fmla="*/ 6 w 282"/>
                <a:gd name="T15" fmla="*/ 325 h 483"/>
                <a:gd name="T16" fmla="*/ 0 w 282"/>
                <a:gd name="T17" fmla="*/ 340 h 483"/>
                <a:gd name="T18" fmla="*/ 5 w 282"/>
                <a:gd name="T19" fmla="*/ 360 h 483"/>
                <a:gd name="T20" fmla="*/ 19 w 282"/>
                <a:gd name="T21" fmla="*/ 381 h 483"/>
                <a:gd name="T22" fmla="*/ 39 w 282"/>
                <a:gd name="T23" fmla="*/ 363 h 483"/>
                <a:gd name="T24" fmla="*/ 50 w 282"/>
                <a:gd name="T25" fmla="*/ 363 h 483"/>
                <a:gd name="T26" fmla="*/ 54 w 282"/>
                <a:gd name="T27" fmla="*/ 360 h 483"/>
                <a:gd name="T28" fmla="*/ 65 w 282"/>
                <a:gd name="T29" fmla="*/ 359 h 483"/>
                <a:gd name="T30" fmla="*/ 59 w 282"/>
                <a:gd name="T31" fmla="*/ 348 h 483"/>
                <a:gd name="T32" fmla="*/ 71 w 282"/>
                <a:gd name="T33" fmla="*/ 335 h 483"/>
                <a:gd name="T34" fmla="*/ 64 w 282"/>
                <a:gd name="T35" fmla="*/ 370 h 483"/>
                <a:gd name="T36" fmla="*/ 62 w 282"/>
                <a:gd name="T37" fmla="*/ 376 h 483"/>
                <a:gd name="T38" fmla="*/ 41 w 282"/>
                <a:gd name="T39" fmla="*/ 426 h 483"/>
                <a:gd name="T40" fmla="*/ 33 w 282"/>
                <a:gd name="T41" fmla="*/ 443 h 483"/>
                <a:gd name="T42" fmla="*/ 21 w 282"/>
                <a:gd name="T43" fmla="*/ 448 h 483"/>
                <a:gd name="T44" fmla="*/ 23 w 282"/>
                <a:gd name="T45" fmla="*/ 463 h 483"/>
                <a:gd name="T46" fmla="*/ 8 w 282"/>
                <a:gd name="T47" fmla="*/ 473 h 483"/>
                <a:gd name="T48" fmla="*/ 24 w 282"/>
                <a:gd name="T49" fmla="*/ 482 h 483"/>
                <a:gd name="T50" fmla="*/ 47 w 282"/>
                <a:gd name="T51" fmla="*/ 466 h 483"/>
                <a:gd name="T52" fmla="*/ 51 w 282"/>
                <a:gd name="T53" fmla="*/ 459 h 483"/>
                <a:gd name="T54" fmla="*/ 49 w 282"/>
                <a:gd name="T55" fmla="*/ 446 h 483"/>
                <a:gd name="T56" fmla="*/ 61 w 282"/>
                <a:gd name="T57" fmla="*/ 423 h 483"/>
                <a:gd name="T58" fmla="*/ 83 w 282"/>
                <a:gd name="T59" fmla="*/ 369 h 483"/>
                <a:gd name="T60" fmla="*/ 112 w 282"/>
                <a:gd name="T61" fmla="*/ 307 h 483"/>
                <a:gd name="T62" fmla="*/ 216 w 282"/>
                <a:gd name="T63" fmla="*/ 134 h 483"/>
                <a:gd name="T64" fmla="*/ 274 w 282"/>
                <a:gd name="T65" fmla="*/ 106 h 483"/>
                <a:gd name="T66" fmla="*/ 120 w 282"/>
                <a:gd name="T67" fmla="*/ 13 h 483"/>
                <a:gd name="T68" fmla="*/ 14 w 282"/>
                <a:gd name="T69" fmla="*/ 231 h 483"/>
                <a:gd name="T70" fmla="*/ 38 w 282"/>
                <a:gd name="T71" fmla="*/ 222 h 483"/>
                <a:gd name="T72" fmla="*/ 66 w 282"/>
                <a:gd name="T73" fmla="*/ 207 h 483"/>
                <a:gd name="T74" fmla="*/ 44 w 282"/>
                <a:gd name="T75" fmla="*/ 333 h 483"/>
                <a:gd name="T76" fmla="*/ 48 w 282"/>
                <a:gd name="T77" fmla="*/ 331 h 483"/>
                <a:gd name="T78" fmla="*/ 52 w 282"/>
                <a:gd name="T79" fmla="*/ 330 h 483"/>
                <a:gd name="T80" fmla="*/ 52 w 282"/>
                <a:gd name="T81" fmla="*/ 324 h 483"/>
                <a:gd name="T82" fmla="*/ 54 w 282"/>
                <a:gd name="T83" fmla="*/ 338 h 483"/>
                <a:gd name="T84" fmla="*/ 47 w 282"/>
                <a:gd name="T85" fmla="*/ 345 h 483"/>
                <a:gd name="T86" fmla="*/ 41 w 282"/>
                <a:gd name="T87" fmla="*/ 339 h 483"/>
                <a:gd name="T88" fmla="*/ 42 w 282"/>
                <a:gd name="T89" fmla="*/ 333 h 483"/>
                <a:gd name="T90" fmla="*/ 34 w 282"/>
                <a:gd name="T91" fmla="*/ 346 h 483"/>
                <a:gd name="T92" fmla="*/ 52 w 282"/>
                <a:gd name="T93" fmla="*/ 353 h 483"/>
                <a:gd name="T94" fmla="*/ 28 w 282"/>
                <a:gd name="T95" fmla="*/ 344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2" h="483">
                  <a:moveTo>
                    <a:pt x="172" y="45"/>
                  </a:moveTo>
                  <a:cubicBezTo>
                    <a:pt x="172" y="47"/>
                    <a:pt x="172" y="47"/>
                    <a:pt x="172" y="47"/>
                  </a:cubicBezTo>
                  <a:cubicBezTo>
                    <a:pt x="159" y="71"/>
                    <a:pt x="159" y="71"/>
                    <a:pt x="159" y="71"/>
                  </a:cubicBezTo>
                  <a:cubicBezTo>
                    <a:pt x="159" y="71"/>
                    <a:pt x="155" y="75"/>
                    <a:pt x="151" y="77"/>
                  </a:cubicBezTo>
                  <a:cubicBezTo>
                    <a:pt x="147" y="78"/>
                    <a:pt x="112" y="142"/>
                    <a:pt x="112" y="142"/>
                  </a:cubicBezTo>
                  <a:cubicBezTo>
                    <a:pt x="112" y="142"/>
                    <a:pt x="106" y="147"/>
                    <a:pt x="104" y="147"/>
                  </a:cubicBezTo>
                  <a:cubicBezTo>
                    <a:pt x="101" y="148"/>
                    <a:pt x="82" y="191"/>
                    <a:pt x="81" y="191"/>
                  </a:cubicBezTo>
                  <a:cubicBezTo>
                    <a:pt x="80" y="191"/>
                    <a:pt x="72" y="191"/>
                    <a:pt x="67" y="190"/>
                  </a:cubicBezTo>
                  <a:cubicBezTo>
                    <a:pt x="63" y="190"/>
                    <a:pt x="45" y="205"/>
                    <a:pt x="45" y="205"/>
                  </a:cubicBezTo>
                  <a:cubicBezTo>
                    <a:pt x="45" y="205"/>
                    <a:pt x="42" y="206"/>
                    <a:pt x="38" y="206"/>
                  </a:cubicBezTo>
                  <a:cubicBezTo>
                    <a:pt x="33" y="207"/>
                    <a:pt x="27" y="211"/>
                    <a:pt x="24" y="214"/>
                  </a:cubicBezTo>
                  <a:cubicBezTo>
                    <a:pt x="21" y="216"/>
                    <a:pt x="21" y="221"/>
                    <a:pt x="21" y="221"/>
                  </a:cubicBezTo>
                  <a:cubicBezTo>
                    <a:pt x="10" y="228"/>
                    <a:pt x="10" y="228"/>
                    <a:pt x="10" y="228"/>
                  </a:cubicBezTo>
                  <a:cubicBezTo>
                    <a:pt x="10" y="232"/>
                    <a:pt x="10" y="232"/>
                    <a:pt x="10" y="232"/>
                  </a:cubicBezTo>
                  <a:cubicBezTo>
                    <a:pt x="23" y="251"/>
                    <a:pt x="23" y="251"/>
                    <a:pt x="23" y="251"/>
                  </a:cubicBezTo>
                  <a:cubicBezTo>
                    <a:pt x="38" y="245"/>
                    <a:pt x="38" y="245"/>
                    <a:pt x="38" y="245"/>
                  </a:cubicBezTo>
                  <a:cubicBezTo>
                    <a:pt x="38" y="245"/>
                    <a:pt x="42" y="253"/>
                    <a:pt x="43" y="259"/>
                  </a:cubicBezTo>
                  <a:cubicBezTo>
                    <a:pt x="44" y="266"/>
                    <a:pt x="37" y="275"/>
                    <a:pt x="37" y="284"/>
                  </a:cubicBezTo>
                  <a:cubicBezTo>
                    <a:pt x="37" y="289"/>
                    <a:pt x="40" y="293"/>
                    <a:pt x="42" y="296"/>
                  </a:cubicBezTo>
                  <a:cubicBezTo>
                    <a:pt x="41" y="301"/>
                    <a:pt x="40" y="308"/>
                    <a:pt x="39" y="310"/>
                  </a:cubicBezTo>
                  <a:cubicBezTo>
                    <a:pt x="38" y="315"/>
                    <a:pt x="33" y="321"/>
                    <a:pt x="31" y="323"/>
                  </a:cubicBezTo>
                  <a:cubicBezTo>
                    <a:pt x="30" y="324"/>
                    <a:pt x="28" y="328"/>
                    <a:pt x="27" y="331"/>
                  </a:cubicBezTo>
                  <a:cubicBezTo>
                    <a:pt x="26" y="331"/>
                    <a:pt x="26" y="331"/>
                    <a:pt x="25" y="332"/>
                  </a:cubicBezTo>
                  <a:cubicBezTo>
                    <a:pt x="19" y="329"/>
                    <a:pt x="5" y="325"/>
                    <a:pt x="6" y="325"/>
                  </a:cubicBezTo>
                  <a:cubicBezTo>
                    <a:pt x="6" y="326"/>
                    <a:pt x="16" y="334"/>
                    <a:pt x="22" y="338"/>
                  </a:cubicBezTo>
                  <a:cubicBezTo>
                    <a:pt x="21" y="339"/>
                    <a:pt x="21" y="338"/>
                    <a:pt x="21" y="340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21" y="346"/>
                    <a:pt x="21" y="346"/>
                    <a:pt x="21" y="346"/>
                  </a:cubicBezTo>
                  <a:cubicBezTo>
                    <a:pt x="22" y="347"/>
                    <a:pt x="21" y="348"/>
                    <a:pt x="21" y="349"/>
                  </a:cubicBezTo>
                  <a:cubicBezTo>
                    <a:pt x="19" y="350"/>
                    <a:pt x="3" y="360"/>
                    <a:pt x="5" y="360"/>
                  </a:cubicBezTo>
                  <a:cubicBezTo>
                    <a:pt x="8" y="359"/>
                    <a:pt x="24" y="355"/>
                    <a:pt x="26" y="355"/>
                  </a:cubicBezTo>
                  <a:cubicBezTo>
                    <a:pt x="27" y="356"/>
                    <a:pt x="28" y="357"/>
                    <a:pt x="29" y="358"/>
                  </a:cubicBezTo>
                  <a:cubicBezTo>
                    <a:pt x="19" y="381"/>
                    <a:pt x="19" y="381"/>
                    <a:pt x="19" y="381"/>
                  </a:cubicBezTo>
                  <a:cubicBezTo>
                    <a:pt x="35" y="361"/>
                    <a:pt x="35" y="361"/>
                    <a:pt x="35" y="361"/>
                  </a:cubicBezTo>
                  <a:cubicBezTo>
                    <a:pt x="37" y="363"/>
                    <a:pt x="37" y="362"/>
                    <a:pt x="39" y="363"/>
                  </a:cubicBezTo>
                  <a:cubicBezTo>
                    <a:pt x="39" y="363"/>
                    <a:pt x="39" y="363"/>
                    <a:pt x="39" y="363"/>
                  </a:cubicBezTo>
                  <a:cubicBezTo>
                    <a:pt x="39" y="363"/>
                    <a:pt x="45" y="384"/>
                    <a:pt x="46" y="385"/>
                  </a:cubicBezTo>
                  <a:cubicBezTo>
                    <a:pt x="46" y="386"/>
                    <a:pt x="47" y="364"/>
                    <a:pt x="47" y="364"/>
                  </a:cubicBezTo>
                  <a:cubicBezTo>
                    <a:pt x="50" y="363"/>
                    <a:pt x="50" y="363"/>
                    <a:pt x="50" y="363"/>
                  </a:cubicBezTo>
                  <a:cubicBezTo>
                    <a:pt x="59" y="373"/>
                    <a:pt x="59" y="373"/>
                    <a:pt x="59" y="373"/>
                  </a:cubicBezTo>
                  <a:cubicBezTo>
                    <a:pt x="60" y="372"/>
                    <a:pt x="61" y="371"/>
                    <a:pt x="61" y="370"/>
                  </a:cubicBezTo>
                  <a:cubicBezTo>
                    <a:pt x="54" y="360"/>
                    <a:pt x="54" y="360"/>
                    <a:pt x="54" y="360"/>
                  </a:cubicBezTo>
                  <a:cubicBezTo>
                    <a:pt x="56" y="359"/>
                    <a:pt x="56" y="359"/>
                    <a:pt x="56" y="359"/>
                  </a:cubicBezTo>
                  <a:cubicBezTo>
                    <a:pt x="56" y="359"/>
                    <a:pt x="60" y="362"/>
                    <a:pt x="64" y="364"/>
                  </a:cubicBezTo>
                  <a:cubicBezTo>
                    <a:pt x="64" y="362"/>
                    <a:pt x="65" y="360"/>
                    <a:pt x="65" y="359"/>
                  </a:cubicBezTo>
                  <a:cubicBezTo>
                    <a:pt x="62" y="357"/>
                    <a:pt x="59" y="354"/>
                    <a:pt x="59" y="354"/>
                  </a:cubicBezTo>
                  <a:cubicBezTo>
                    <a:pt x="59" y="354"/>
                    <a:pt x="59" y="353"/>
                    <a:pt x="59" y="352"/>
                  </a:cubicBezTo>
                  <a:cubicBezTo>
                    <a:pt x="59" y="351"/>
                    <a:pt x="59" y="350"/>
                    <a:pt x="59" y="348"/>
                  </a:cubicBezTo>
                  <a:cubicBezTo>
                    <a:pt x="62" y="342"/>
                    <a:pt x="62" y="339"/>
                    <a:pt x="62" y="339"/>
                  </a:cubicBezTo>
                  <a:cubicBezTo>
                    <a:pt x="68" y="331"/>
                    <a:pt x="68" y="331"/>
                    <a:pt x="68" y="331"/>
                  </a:cubicBezTo>
                  <a:cubicBezTo>
                    <a:pt x="68" y="331"/>
                    <a:pt x="71" y="333"/>
                    <a:pt x="71" y="335"/>
                  </a:cubicBezTo>
                  <a:cubicBezTo>
                    <a:pt x="72" y="338"/>
                    <a:pt x="73" y="345"/>
                    <a:pt x="71" y="349"/>
                  </a:cubicBezTo>
                  <a:cubicBezTo>
                    <a:pt x="69" y="353"/>
                    <a:pt x="67" y="358"/>
                    <a:pt x="67" y="360"/>
                  </a:cubicBezTo>
                  <a:cubicBezTo>
                    <a:pt x="67" y="361"/>
                    <a:pt x="66" y="368"/>
                    <a:pt x="64" y="370"/>
                  </a:cubicBezTo>
                  <a:cubicBezTo>
                    <a:pt x="64" y="372"/>
                    <a:pt x="63" y="373"/>
                    <a:pt x="63" y="374"/>
                  </a:cubicBezTo>
                  <a:cubicBezTo>
                    <a:pt x="62" y="375"/>
                    <a:pt x="62" y="375"/>
                    <a:pt x="62" y="375"/>
                  </a:cubicBezTo>
                  <a:cubicBezTo>
                    <a:pt x="62" y="376"/>
                    <a:pt x="62" y="376"/>
                    <a:pt x="62" y="376"/>
                  </a:cubicBezTo>
                  <a:cubicBezTo>
                    <a:pt x="61" y="376"/>
                    <a:pt x="61" y="377"/>
                    <a:pt x="61" y="377"/>
                  </a:cubicBezTo>
                  <a:cubicBezTo>
                    <a:pt x="55" y="387"/>
                    <a:pt x="53" y="406"/>
                    <a:pt x="51" y="410"/>
                  </a:cubicBezTo>
                  <a:cubicBezTo>
                    <a:pt x="49" y="413"/>
                    <a:pt x="44" y="421"/>
                    <a:pt x="41" y="426"/>
                  </a:cubicBezTo>
                  <a:cubicBezTo>
                    <a:pt x="37" y="431"/>
                    <a:pt x="39" y="439"/>
                    <a:pt x="39" y="439"/>
                  </a:cubicBezTo>
                  <a:cubicBezTo>
                    <a:pt x="39" y="439"/>
                    <a:pt x="37" y="440"/>
                    <a:pt x="35" y="441"/>
                  </a:cubicBezTo>
                  <a:cubicBezTo>
                    <a:pt x="34" y="441"/>
                    <a:pt x="33" y="442"/>
                    <a:pt x="33" y="443"/>
                  </a:cubicBezTo>
                  <a:cubicBezTo>
                    <a:pt x="28" y="441"/>
                    <a:pt x="25" y="441"/>
                    <a:pt x="24" y="443"/>
                  </a:cubicBezTo>
                  <a:cubicBezTo>
                    <a:pt x="23" y="443"/>
                    <a:pt x="23" y="444"/>
                    <a:pt x="23" y="445"/>
                  </a:cubicBezTo>
                  <a:cubicBezTo>
                    <a:pt x="21" y="448"/>
                    <a:pt x="21" y="448"/>
                    <a:pt x="21" y="448"/>
                  </a:cubicBezTo>
                  <a:cubicBezTo>
                    <a:pt x="20" y="448"/>
                    <a:pt x="20" y="449"/>
                    <a:pt x="19" y="449"/>
                  </a:cubicBezTo>
                  <a:cubicBezTo>
                    <a:pt x="18" y="451"/>
                    <a:pt x="21" y="456"/>
                    <a:pt x="26" y="459"/>
                  </a:cubicBezTo>
                  <a:cubicBezTo>
                    <a:pt x="26" y="461"/>
                    <a:pt x="25" y="462"/>
                    <a:pt x="23" y="463"/>
                  </a:cubicBezTo>
                  <a:cubicBezTo>
                    <a:pt x="22" y="463"/>
                    <a:pt x="18" y="463"/>
                    <a:pt x="17" y="466"/>
                  </a:cubicBezTo>
                  <a:cubicBezTo>
                    <a:pt x="15" y="469"/>
                    <a:pt x="14" y="471"/>
                    <a:pt x="12" y="472"/>
                  </a:cubicBezTo>
                  <a:cubicBezTo>
                    <a:pt x="11" y="472"/>
                    <a:pt x="8" y="473"/>
                    <a:pt x="8" y="473"/>
                  </a:cubicBezTo>
                  <a:cubicBezTo>
                    <a:pt x="17" y="474"/>
                    <a:pt x="17" y="474"/>
                    <a:pt x="17" y="474"/>
                  </a:cubicBezTo>
                  <a:cubicBezTo>
                    <a:pt x="5" y="480"/>
                    <a:pt x="5" y="480"/>
                    <a:pt x="5" y="480"/>
                  </a:cubicBezTo>
                  <a:cubicBezTo>
                    <a:pt x="5" y="480"/>
                    <a:pt x="18" y="483"/>
                    <a:pt x="24" y="482"/>
                  </a:cubicBezTo>
                  <a:cubicBezTo>
                    <a:pt x="28" y="481"/>
                    <a:pt x="32" y="480"/>
                    <a:pt x="33" y="472"/>
                  </a:cubicBezTo>
                  <a:cubicBezTo>
                    <a:pt x="34" y="469"/>
                    <a:pt x="34" y="466"/>
                    <a:pt x="34" y="464"/>
                  </a:cubicBezTo>
                  <a:cubicBezTo>
                    <a:pt x="40" y="467"/>
                    <a:pt x="45" y="468"/>
                    <a:pt x="47" y="466"/>
                  </a:cubicBezTo>
                  <a:cubicBezTo>
                    <a:pt x="47" y="465"/>
                    <a:pt x="47" y="465"/>
                    <a:pt x="47" y="464"/>
                  </a:cubicBezTo>
                  <a:cubicBezTo>
                    <a:pt x="49" y="460"/>
                    <a:pt x="49" y="460"/>
                    <a:pt x="49" y="460"/>
                  </a:cubicBezTo>
                  <a:cubicBezTo>
                    <a:pt x="50" y="460"/>
                    <a:pt x="50" y="459"/>
                    <a:pt x="51" y="459"/>
                  </a:cubicBezTo>
                  <a:cubicBezTo>
                    <a:pt x="52" y="457"/>
                    <a:pt x="50" y="455"/>
                    <a:pt x="48" y="452"/>
                  </a:cubicBezTo>
                  <a:cubicBezTo>
                    <a:pt x="49" y="450"/>
                    <a:pt x="49" y="446"/>
                    <a:pt x="49" y="446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46"/>
                    <a:pt x="52" y="445"/>
                    <a:pt x="55" y="440"/>
                  </a:cubicBezTo>
                  <a:cubicBezTo>
                    <a:pt x="59" y="435"/>
                    <a:pt x="58" y="429"/>
                    <a:pt x="58" y="429"/>
                  </a:cubicBezTo>
                  <a:cubicBezTo>
                    <a:pt x="58" y="429"/>
                    <a:pt x="59" y="427"/>
                    <a:pt x="61" y="423"/>
                  </a:cubicBezTo>
                  <a:cubicBezTo>
                    <a:pt x="63" y="420"/>
                    <a:pt x="63" y="412"/>
                    <a:pt x="63" y="412"/>
                  </a:cubicBezTo>
                  <a:cubicBezTo>
                    <a:pt x="63" y="412"/>
                    <a:pt x="65" y="406"/>
                    <a:pt x="72" y="397"/>
                  </a:cubicBezTo>
                  <a:cubicBezTo>
                    <a:pt x="78" y="388"/>
                    <a:pt x="83" y="369"/>
                    <a:pt x="83" y="369"/>
                  </a:cubicBezTo>
                  <a:cubicBezTo>
                    <a:pt x="83" y="369"/>
                    <a:pt x="91" y="364"/>
                    <a:pt x="99" y="359"/>
                  </a:cubicBezTo>
                  <a:cubicBezTo>
                    <a:pt x="108" y="353"/>
                    <a:pt x="104" y="336"/>
                    <a:pt x="104" y="336"/>
                  </a:cubicBezTo>
                  <a:cubicBezTo>
                    <a:pt x="104" y="336"/>
                    <a:pt x="109" y="314"/>
                    <a:pt x="112" y="307"/>
                  </a:cubicBezTo>
                  <a:cubicBezTo>
                    <a:pt x="116" y="299"/>
                    <a:pt x="148" y="241"/>
                    <a:pt x="157" y="230"/>
                  </a:cubicBezTo>
                  <a:cubicBezTo>
                    <a:pt x="166" y="219"/>
                    <a:pt x="191" y="181"/>
                    <a:pt x="193" y="176"/>
                  </a:cubicBezTo>
                  <a:cubicBezTo>
                    <a:pt x="196" y="171"/>
                    <a:pt x="205" y="149"/>
                    <a:pt x="216" y="134"/>
                  </a:cubicBezTo>
                  <a:cubicBezTo>
                    <a:pt x="227" y="119"/>
                    <a:pt x="243" y="92"/>
                    <a:pt x="243" y="92"/>
                  </a:cubicBezTo>
                  <a:cubicBezTo>
                    <a:pt x="245" y="89"/>
                    <a:pt x="245" y="89"/>
                    <a:pt x="245" y="89"/>
                  </a:cubicBezTo>
                  <a:cubicBezTo>
                    <a:pt x="274" y="106"/>
                    <a:pt x="274" y="106"/>
                    <a:pt x="274" y="106"/>
                  </a:cubicBezTo>
                  <a:cubicBezTo>
                    <a:pt x="282" y="93"/>
                    <a:pt x="282" y="93"/>
                    <a:pt x="282" y="93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0" y="13"/>
                    <a:pt x="120" y="13"/>
                    <a:pt x="120" y="13"/>
                  </a:cubicBezTo>
                  <a:cubicBezTo>
                    <a:pt x="172" y="45"/>
                    <a:pt x="172" y="45"/>
                    <a:pt x="172" y="45"/>
                  </a:cubicBezTo>
                  <a:close/>
                  <a:moveTo>
                    <a:pt x="25" y="247"/>
                  </a:moveTo>
                  <a:cubicBezTo>
                    <a:pt x="14" y="231"/>
                    <a:pt x="14" y="231"/>
                    <a:pt x="14" y="231"/>
                  </a:cubicBezTo>
                  <a:cubicBezTo>
                    <a:pt x="21" y="226"/>
                    <a:pt x="21" y="226"/>
                    <a:pt x="21" y="226"/>
                  </a:cubicBezTo>
                  <a:cubicBezTo>
                    <a:pt x="21" y="226"/>
                    <a:pt x="25" y="228"/>
                    <a:pt x="28" y="228"/>
                  </a:cubicBezTo>
                  <a:cubicBezTo>
                    <a:pt x="31" y="227"/>
                    <a:pt x="37" y="224"/>
                    <a:pt x="38" y="222"/>
                  </a:cubicBezTo>
                  <a:cubicBezTo>
                    <a:pt x="39" y="221"/>
                    <a:pt x="41" y="216"/>
                    <a:pt x="41" y="216"/>
                  </a:cubicBezTo>
                  <a:cubicBezTo>
                    <a:pt x="65" y="203"/>
                    <a:pt x="65" y="203"/>
                    <a:pt x="65" y="203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51" y="236"/>
                    <a:pt x="51" y="236"/>
                    <a:pt x="51" y="236"/>
                  </a:cubicBezTo>
                  <a:lnTo>
                    <a:pt x="25" y="247"/>
                  </a:lnTo>
                  <a:close/>
                  <a:moveTo>
                    <a:pt x="44" y="333"/>
                  </a:moveTo>
                  <a:cubicBezTo>
                    <a:pt x="45" y="333"/>
                    <a:pt x="45" y="333"/>
                    <a:pt x="46" y="333"/>
                  </a:cubicBezTo>
                  <a:cubicBezTo>
                    <a:pt x="47" y="334"/>
                    <a:pt x="48" y="334"/>
                    <a:pt x="48" y="334"/>
                  </a:cubicBezTo>
                  <a:cubicBezTo>
                    <a:pt x="48" y="331"/>
                    <a:pt x="48" y="331"/>
                    <a:pt x="48" y="331"/>
                  </a:cubicBezTo>
                  <a:cubicBezTo>
                    <a:pt x="49" y="330"/>
                    <a:pt x="49" y="330"/>
                    <a:pt x="49" y="330"/>
                  </a:cubicBezTo>
                  <a:cubicBezTo>
                    <a:pt x="49" y="330"/>
                    <a:pt x="49" y="330"/>
                    <a:pt x="50" y="331"/>
                  </a:cubicBezTo>
                  <a:cubicBezTo>
                    <a:pt x="51" y="331"/>
                    <a:pt x="52" y="331"/>
                    <a:pt x="52" y="330"/>
                  </a:cubicBezTo>
                  <a:cubicBezTo>
                    <a:pt x="53" y="330"/>
                    <a:pt x="51" y="330"/>
                    <a:pt x="50" y="329"/>
                  </a:cubicBezTo>
                  <a:cubicBezTo>
                    <a:pt x="50" y="329"/>
                    <a:pt x="50" y="327"/>
                    <a:pt x="50" y="327"/>
                  </a:cubicBezTo>
                  <a:cubicBezTo>
                    <a:pt x="50" y="327"/>
                    <a:pt x="51" y="325"/>
                    <a:pt x="52" y="324"/>
                  </a:cubicBezTo>
                  <a:cubicBezTo>
                    <a:pt x="52" y="323"/>
                    <a:pt x="53" y="324"/>
                    <a:pt x="54" y="324"/>
                  </a:cubicBezTo>
                  <a:cubicBezTo>
                    <a:pt x="55" y="325"/>
                    <a:pt x="58" y="327"/>
                    <a:pt x="58" y="330"/>
                  </a:cubicBezTo>
                  <a:cubicBezTo>
                    <a:pt x="58" y="333"/>
                    <a:pt x="55" y="338"/>
                    <a:pt x="54" y="338"/>
                  </a:cubicBezTo>
                  <a:cubicBezTo>
                    <a:pt x="53" y="339"/>
                    <a:pt x="48" y="338"/>
                    <a:pt x="48" y="338"/>
                  </a:cubicBezTo>
                  <a:cubicBezTo>
                    <a:pt x="47" y="338"/>
                    <a:pt x="45" y="340"/>
                    <a:pt x="45" y="341"/>
                  </a:cubicBezTo>
                  <a:cubicBezTo>
                    <a:pt x="44" y="342"/>
                    <a:pt x="47" y="345"/>
                    <a:pt x="47" y="345"/>
                  </a:cubicBezTo>
                  <a:cubicBezTo>
                    <a:pt x="48" y="347"/>
                    <a:pt x="38" y="346"/>
                    <a:pt x="38" y="345"/>
                  </a:cubicBezTo>
                  <a:cubicBezTo>
                    <a:pt x="37" y="345"/>
                    <a:pt x="35" y="338"/>
                    <a:pt x="35" y="338"/>
                  </a:cubicBezTo>
                  <a:cubicBezTo>
                    <a:pt x="35" y="338"/>
                    <a:pt x="39" y="340"/>
                    <a:pt x="41" y="339"/>
                  </a:cubicBezTo>
                  <a:cubicBezTo>
                    <a:pt x="42" y="339"/>
                    <a:pt x="44" y="334"/>
                    <a:pt x="44" y="333"/>
                  </a:cubicBezTo>
                  <a:close/>
                  <a:moveTo>
                    <a:pt x="43" y="326"/>
                  </a:moveTo>
                  <a:cubicBezTo>
                    <a:pt x="44" y="327"/>
                    <a:pt x="43" y="334"/>
                    <a:pt x="42" y="333"/>
                  </a:cubicBezTo>
                  <a:cubicBezTo>
                    <a:pt x="42" y="333"/>
                    <a:pt x="38" y="331"/>
                    <a:pt x="38" y="330"/>
                  </a:cubicBezTo>
                  <a:cubicBezTo>
                    <a:pt x="39" y="329"/>
                    <a:pt x="42" y="326"/>
                    <a:pt x="43" y="326"/>
                  </a:cubicBezTo>
                  <a:close/>
                  <a:moveTo>
                    <a:pt x="34" y="346"/>
                  </a:moveTo>
                  <a:cubicBezTo>
                    <a:pt x="35" y="346"/>
                    <a:pt x="37" y="349"/>
                    <a:pt x="39" y="349"/>
                  </a:cubicBezTo>
                  <a:cubicBezTo>
                    <a:pt x="42" y="349"/>
                    <a:pt x="49" y="349"/>
                    <a:pt x="52" y="348"/>
                  </a:cubicBezTo>
                  <a:cubicBezTo>
                    <a:pt x="54" y="348"/>
                    <a:pt x="52" y="353"/>
                    <a:pt x="52" y="353"/>
                  </a:cubicBezTo>
                  <a:cubicBezTo>
                    <a:pt x="48" y="355"/>
                    <a:pt x="41" y="355"/>
                    <a:pt x="39" y="354"/>
                  </a:cubicBezTo>
                  <a:cubicBezTo>
                    <a:pt x="36" y="353"/>
                    <a:pt x="33" y="350"/>
                    <a:pt x="32" y="349"/>
                  </a:cubicBezTo>
                  <a:cubicBezTo>
                    <a:pt x="32" y="348"/>
                    <a:pt x="29" y="347"/>
                    <a:pt x="28" y="344"/>
                  </a:cubicBezTo>
                  <a:cubicBezTo>
                    <a:pt x="27" y="341"/>
                    <a:pt x="28" y="337"/>
                    <a:pt x="29" y="336"/>
                  </a:cubicBezTo>
                  <a:cubicBezTo>
                    <a:pt x="29" y="335"/>
                    <a:pt x="33" y="345"/>
                    <a:pt x="34" y="346"/>
                  </a:cubicBezTo>
                  <a:close/>
                </a:path>
              </a:pathLst>
            </a:custGeom>
            <a:solidFill>
              <a:srgbClr val="3B97D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15" name="Freeform 616"/>
            <p:cNvSpPr/>
            <p:nvPr/>
          </p:nvSpPr>
          <p:spPr bwMode="auto">
            <a:xfrm>
              <a:off x="7456534" y="548206"/>
              <a:ext cx="513359" cy="448120"/>
            </a:xfrm>
            <a:custGeom>
              <a:avLst/>
              <a:gdLst>
                <a:gd name="T0" fmla="*/ 244 w 256"/>
                <a:gd name="T1" fmla="*/ 55 h 224"/>
                <a:gd name="T2" fmla="*/ 232 w 256"/>
                <a:gd name="T3" fmla="*/ 53 h 224"/>
                <a:gd name="T4" fmla="*/ 208 w 256"/>
                <a:gd name="T5" fmla="*/ 60 h 224"/>
                <a:gd name="T6" fmla="*/ 167 w 256"/>
                <a:gd name="T7" fmla="*/ 71 h 224"/>
                <a:gd name="T8" fmla="*/ 73 w 256"/>
                <a:gd name="T9" fmla="*/ 0 h 224"/>
                <a:gd name="T10" fmla="*/ 51 w 256"/>
                <a:gd name="T11" fmla="*/ 5 h 224"/>
                <a:gd name="T12" fmla="*/ 104 w 256"/>
                <a:gd name="T13" fmla="*/ 87 h 224"/>
                <a:gd name="T14" fmla="*/ 52 w 256"/>
                <a:gd name="T15" fmla="*/ 101 h 224"/>
                <a:gd name="T16" fmla="*/ 11 w 256"/>
                <a:gd name="T17" fmla="*/ 73 h 224"/>
                <a:gd name="T18" fmla="*/ 0 w 256"/>
                <a:gd name="T19" fmla="*/ 76 h 224"/>
                <a:gd name="T20" fmla="*/ 2 w 256"/>
                <a:gd name="T21" fmla="*/ 80 h 224"/>
                <a:gd name="T22" fmla="*/ 0 w 256"/>
                <a:gd name="T23" fmla="*/ 81 h 224"/>
                <a:gd name="T24" fmla="*/ 25 w 256"/>
                <a:gd name="T25" fmla="*/ 122 h 224"/>
                <a:gd name="T26" fmla="*/ 29 w 256"/>
                <a:gd name="T27" fmla="*/ 129 h 224"/>
                <a:gd name="T28" fmla="*/ 29 w 256"/>
                <a:gd name="T29" fmla="*/ 136 h 224"/>
                <a:gd name="T30" fmla="*/ 28 w 256"/>
                <a:gd name="T31" fmla="*/ 184 h 224"/>
                <a:gd name="T32" fmla="*/ 30 w 256"/>
                <a:gd name="T33" fmla="*/ 184 h 224"/>
                <a:gd name="T34" fmla="*/ 30 w 256"/>
                <a:gd name="T35" fmla="*/ 188 h 224"/>
                <a:gd name="T36" fmla="*/ 41 w 256"/>
                <a:gd name="T37" fmla="*/ 185 h 224"/>
                <a:gd name="T38" fmla="*/ 63 w 256"/>
                <a:gd name="T39" fmla="*/ 141 h 224"/>
                <a:gd name="T40" fmla="*/ 115 w 256"/>
                <a:gd name="T41" fmla="*/ 127 h 224"/>
                <a:gd name="T42" fmla="*/ 110 w 256"/>
                <a:gd name="T43" fmla="*/ 224 h 224"/>
                <a:gd name="T44" fmla="*/ 131 w 256"/>
                <a:gd name="T45" fmla="*/ 218 h 224"/>
                <a:gd name="T46" fmla="*/ 177 w 256"/>
                <a:gd name="T47" fmla="*/ 109 h 224"/>
                <a:gd name="T48" fmla="*/ 218 w 256"/>
                <a:gd name="T49" fmla="*/ 98 h 224"/>
                <a:gd name="T50" fmla="*/ 242 w 256"/>
                <a:gd name="T51" fmla="*/ 92 h 224"/>
                <a:gd name="T52" fmla="*/ 252 w 256"/>
                <a:gd name="T53" fmla="*/ 84 h 224"/>
                <a:gd name="T54" fmla="*/ 255 w 256"/>
                <a:gd name="T55" fmla="*/ 69 h 224"/>
                <a:gd name="T56" fmla="*/ 254 w 256"/>
                <a:gd name="T57" fmla="*/ 68 h 224"/>
                <a:gd name="T58" fmla="*/ 254 w 256"/>
                <a:gd name="T59" fmla="*/ 67 h 224"/>
                <a:gd name="T60" fmla="*/ 244 w 256"/>
                <a:gd name="T61" fmla="*/ 5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6" h="224">
                  <a:moveTo>
                    <a:pt x="244" y="55"/>
                  </a:moveTo>
                  <a:cubicBezTo>
                    <a:pt x="240" y="53"/>
                    <a:pt x="236" y="52"/>
                    <a:pt x="232" y="53"/>
                  </a:cubicBezTo>
                  <a:cubicBezTo>
                    <a:pt x="208" y="60"/>
                    <a:pt x="208" y="60"/>
                    <a:pt x="208" y="60"/>
                  </a:cubicBezTo>
                  <a:cubicBezTo>
                    <a:pt x="167" y="71"/>
                    <a:pt x="167" y="71"/>
                    <a:pt x="167" y="71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5" y="122"/>
                    <a:pt x="25" y="122"/>
                    <a:pt x="25" y="122"/>
                  </a:cubicBezTo>
                  <a:cubicBezTo>
                    <a:pt x="29" y="129"/>
                    <a:pt x="29" y="129"/>
                    <a:pt x="29" y="129"/>
                  </a:cubicBezTo>
                  <a:cubicBezTo>
                    <a:pt x="29" y="136"/>
                    <a:pt x="29" y="136"/>
                    <a:pt x="29" y="136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41" y="185"/>
                    <a:pt x="41" y="185"/>
                    <a:pt x="41" y="185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0" y="224"/>
                    <a:pt x="110" y="224"/>
                    <a:pt x="110" y="224"/>
                  </a:cubicBezTo>
                  <a:cubicBezTo>
                    <a:pt x="131" y="218"/>
                    <a:pt x="131" y="218"/>
                    <a:pt x="131" y="218"/>
                  </a:cubicBezTo>
                  <a:cubicBezTo>
                    <a:pt x="177" y="109"/>
                    <a:pt x="177" y="109"/>
                    <a:pt x="177" y="109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42" y="92"/>
                    <a:pt x="242" y="92"/>
                    <a:pt x="242" y="92"/>
                  </a:cubicBezTo>
                  <a:cubicBezTo>
                    <a:pt x="246" y="91"/>
                    <a:pt x="250" y="88"/>
                    <a:pt x="252" y="84"/>
                  </a:cubicBezTo>
                  <a:cubicBezTo>
                    <a:pt x="255" y="80"/>
                    <a:pt x="256" y="74"/>
                    <a:pt x="255" y="69"/>
                  </a:cubicBezTo>
                  <a:cubicBezTo>
                    <a:pt x="255" y="68"/>
                    <a:pt x="254" y="68"/>
                    <a:pt x="254" y="68"/>
                  </a:cubicBezTo>
                  <a:cubicBezTo>
                    <a:pt x="254" y="68"/>
                    <a:pt x="254" y="68"/>
                    <a:pt x="254" y="67"/>
                  </a:cubicBezTo>
                  <a:cubicBezTo>
                    <a:pt x="253" y="62"/>
                    <a:pt x="249" y="57"/>
                    <a:pt x="244" y="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869398" y="805955"/>
              <a:ext cx="1576441" cy="1412808"/>
              <a:chOff x="5869398" y="805955"/>
              <a:chExt cx="1576441" cy="1412808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80" name="Freeform 617"/>
              <p:cNvSpPr/>
              <p:nvPr/>
            </p:nvSpPr>
            <p:spPr bwMode="auto">
              <a:xfrm>
                <a:off x="6266181" y="1502199"/>
                <a:ext cx="79143" cy="82352"/>
              </a:xfrm>
              <a:custGeom>
                <a:avLst/>
                <a:gdLst>
                  <a:gd name="T0" fmla="*/ 0 w 39"/>
                  <a:gd name="T1" fmla="*/ 35 h 41"/>
                  <a:gd name="T2" fmla="*/ 7 w 39"/>
                  <a:gd name="T3" fmla="*/ 41 h 41"/>
                  <a:gd name="T4" fmla="*/ 39 w 39"/>
                  <a:gd name="T5" fmla="*/ 6 h 41"/>
                  <a:gd name="T6" fmla="*/ 32 w 39"/>
                  <a:gd name="T7" fmla="*/ 0 h 41"/>
                  <a:gd name="T8" fmla="*/ 0 w 39"/>
                  <a:gd name="T9" fmla="*/ 3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1">
                    <a:moveTo>
                      <a:pt x="0" y="35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7" y="29"/>
                      <a:pt x="28" y="18"/>
                      <a:pt x="39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1" y="11"/>
                      <a:pt x="10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81" name="Freeform 618"/>
              <p:cNvSpPr/>
              <p:nvPr/>
            </p:nvSpPr>
            <p:spPr bwMode="auto">
              <a:xfrm>
                <a:off x="6148537" y="1644442"/>
                <a:ext cx="71657" cy="86630"/>
              </a:xfrm>
              <a:custGeom>
                <a:avLst/>
                <a:gdLst>
                  <a:gd name="T0" fmla="*/ 0 w 36"/>
                  <a:gd name="T1" fmla="*/ 37 h 43"/>
                  <a:gd name="T2" fmla="*/ 7 w 36"/>
                  <a:gd name="T3" fmla="*/ 43 h 43"/>
                  <a:gd name="T4" fmla="*/ 36 w 36"/>
                  <a:gd name="T5" fmla="*/ 6 h 43"/>
                  <a:gd name="T6" fmla="*/ 29 w 36"/>
                  <a:gd name="T7" fmla="*/ 0 h 43"/>
                  <a:gd name="T8" fmla="*/ 0 w 36"/>
                  <a:gd name="T9" fmla="*/ 3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3">
                    <a:moveTo>
                      <a:pt x="0" y="37"/>
                    </a:moveTo>
                    <a:cubicBezTo>
                      <a:pt x="7" y="43"/>
                      <a:pt x="7" y="43"/>
                      <a:pt x="7" y="43"/>
                    </a:cubicBezTo>
                    <a:cubicBezTo>
                      <a:pt x="17" y="30"/>
                      <a:pt x="26" y="18"/>
                      <a:pt x="36" y="6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19" y="12"/>
                      <a:pt x="9" y="25"/>
                      <a:pt x="0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82" name="Freeform 619"/>
              <p:cNvSpPr/>
              <p:nvPr/>
            </p:nvSpPr>
            <p:spPr bwMode="auto">
              <a:xfrm>
                <a:off x="6041587" y="1796311"/>
                <a:ext cx="66309" cy="88769"/>
              </a:xfrm>
              <a:custGeom>
                <a:avLst/>
                <a:gdLst>
                  <a:gd name="T0" fmla="*/ 0 w 33"/>
                  <a:gd name="T1" fmla="*/ 39 h 44"/>
                  <a:gd name="T2" fmla="*/ 8 w 33"/>
                  <a:gd name="T3" fmla="*/ 44 h 44"/>
                  <a:gd name="T4" fmla="*/ 33 w 33"/>
                  <a:gd name="T5" fmla="*/ 5 h 44"/>
                  <a:gd name="T6" fmla="*/ 25 w 33"/>
                  <a:gd name="T7" fmla="*/ 0 h 44"/>
                  <a:gd name="T8" fmla="*/ 0 w 33"/>
                  <a:gd name="T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44">
                    <a:moveTo>
                      <a:pt x="0" y="39"/>
                    </a:moveTo>
                    <a:cubicBezTo>
                      <a:pt x="8" y="44"/>
                      <a:pt x="8" y="44"/>
                      <a:pt x="8" y="44"/>
                    </a:cubicBezTo>
                    <a:cubicBezTo>
                      <a:pt x="16" y="31"/>
                      <a:pt x="25" y="18"/>
                      <a:pt x="33" y="5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7" y="13"/>
                      <a:pt x="8" y="26"/>
                      <a:pt x="0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83" name="Freeform 620"/>
              <p:cNvSpPr/>
              <p:nvPr/>
            </p:nvSpPr>
            <p:spPr bwMode="auto">
              <a:xfrm>
                <a:off x="5869398" y="2124647"/>
                <a:ext cx="56684" cy="94116"/>
              </a:xfrm>
              <a:custGeom>
                <a:avLst/>
                <a:gdLst>
                  <a:gd name="T0" fmla="*/ 0 w 28"/>
                  <a:gd name="T1" fmla="*/ 43 h 47"/>
                  <a:gd name="T2" fmla="*/ 9 w 28"/>
                  <a:gd name="T3" fmla="*/ 47 h 47"/>
                  <a:gd name="T4" fmla="*/ 28 w 28"/>
                  <a:gd name="T5" fmla="*/ 4 h 47"/>
                  <a:gd name="T6" fmla="*/ 19 w 28"/>
                  <a:gd name="T7" fmla="*/ 0 h 47"/>
                  <a:gd name="T8" fmla="*/ 0 w 28"/>
                  <a:gd name="T9" fmla="*/ 4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7">
                    <a:moveTo>
                      <a:pt x="0" y="43"/>
                    </a:moveTo>
                    <a:cubicBezTo>
                      <a:pt x="9" y="47"/>
                      <a:pt x="9" y="47"/>
                      <a:pt x="9" y="47"/>
                    </a:cubicBezTo>
                    <a:cubicBezTo>
                      <a:pt x="15" y="33"/>
                      <a:pt x="21" y="18"/>
                      <a:pt x="28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14"/>
                      <a:pt x="6" y="29"/>
                      <a:pt x="0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84" name="Freeform 621"/>
              <p:cNvSpPr/>
              <p:nvPr/>
            </p:nvSpPr>
            <p:spPr bwMode="auto">
              <a:xfrm>
                <a:off x="5947471" y="1956735"/>
                <a:ext cx="62031" cy="91977"/>
              </a:xfrm>
              <a:custGeom>
                <a:avLst/>
                <a:gdLst>
                  <a:gd name="T0" fmla="*/ 0 w 31"/>
                  <a:gd name="T1" fmla="*/ 42 h 46"/>
                  <a:gd name="T2" fmla="*/ 9 w 31"/>
                  <a:gd name="T3" fmla="*/ 46 h 46"/>
                  <a:gd name="T4" fmla="*/ 31 w 31"/>
                  <a:gd name="T5" fmla="*/ 5 h 46"/>
                  <a:gd name="T6" fmla="*/ 23 w 31"/>
                  <a:gd name="T7" fmla="*/ 0 h 46"/>
                  <a:gd name="T8" fmla="*/ 0 w 31"/>
                  <a:gd name="T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6">
                    <a:moveTo>
                      <a:pt x="0" y="42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16" y="32"/>
                      <a:pt x="23" y="18"/>
                      <a:pt x="31" y="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5" y="14"/>
                      <a:pt x="8" y="28"/>
                      <a:pt x="0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85" name="Freeform 622"/>
              <p:cNvSpPr/>
              <p:nvPr/>
            </p:nvSpPr>
            <p:spPr bwMode="auto">
              <a:xfrm>
                <a:off x="6842642" y="1038036"/>
                <a:ext cx="91977" cy="64170"/>
              </a:xfrm>
              <a:custGeom>
                <a:avLst/>
                <a:gdLst>
                  <a:gd name="T0" fmla="*/ 5 w 46"/>
                  <a:gd name="T1" fmla="*/ 32 h 32"/>
                  <a:gd name="T2" fmla="*/ 46 w 46"/>
                  <a:gd name="T3" fmla="*/ 8 h 32"/>
                  <a:gd name="T4" fmla="*/ 41 w 46"/>
                  <a:gd name="T5" fmla="*/ 0 h 32"/>
                  <a:gd name="T6" fmla="*/ 0 w 46"/>
                  <a:gd name="T7" fmla="*/ 24 h 32"/>
                  <a:gd name="T8" fmla="*/ 5 w 46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32">
                    <a:moveTo>
                      <a:pt x="5" y="32"/>
                    </a:moveTo>
                    <a:cubicBezTo>
                      <a:pt x="19" y="24"/>
                      <a:pt x="32" y="16"/>
                      <a:pt x="46" y="8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27" y="7"/>
                      <a:pt x="14" y="16"/>
                      <a:pt x="0" y="24"/>
                    </a:cubicBezTo>
                    <a:lnTo>
                      <a:pt x="5" y="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86" name="Freeform 623"/>
              <p:cNvSpPr/>
              <p:nvPr/>
            </p:nvSpPr>
            <p:spPr bwMode="auto">
              <a:xfrm>
                <a:off x="7175255" y="870124"/>
                <a:ext cx="94116" cy="54545"/>
              </a:xfrm>
              <a:custGeom>
                <a:avLst/>
                <a:gdLst>
                  <a:gd name="T0" fmla="*/ 4 w 47"/>
                  <a:gd name="T1" fmla="*/ 27 h 27"/>
                  <a:gd name="T2" fmla="*/ 47 w 47"/>
                  <a:gd name="T3" fmla="*/ 9 h 27"/>
                  <a:gd name="T4" fmla="*/ 44 w 47"/>
                  <a:gd name="T5" fmla="*/ 0 h 27"/>
                  <a:gd name="T6" fmla="*/ 0 w 47"/>
                  <a:gd name="T7" fmla="*/ 19 h 27"/>
                  <a:gd name="T8" fmla="*/ 4 w 4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7">
                    <a:moveTo>
                      <a:pt x="4" y="27"/>
                    </a:moveTo>
                    <a:cubicBezTo>
                      <a:pt x="19" y="21"/>
                      <a:pt x="33" y="14"/>
                      <a:pt x="47" y="9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0" y="6"/>
                      <a:pt x="15" y="12"/>
                      <a:pt x="0" y="19"/>
                    </a:cubicBezTo>
                    <a:lnTo>
                      <a:pt x="4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87" name="Freeform 624"/>
              <p:cNvSpPr/>
              <p:nvPr/>
            </p:nvSpPr>
            <p:spPr bwMode="auto">
              <a:xfrm>
                <a:off x="7007344" y="948198"/>
                <a:ext cx="91977" cy="59892"/>
              </a:xfrm>
              <a:custGeom>
                <a:avLst/>
                <a:gdLst>
                  <a:gd name="T0" fmla="*/ 4 w 46"/>
                  <a:gd name="T1" fmla="*/ 30 h 30"/>
                  <a:gd name="T2" fmla="*/ 46 w 46"/>
                  <a:gd name="T3" fmla="*/ 8 h 30"/>
                  <a:gd name="T4" fmla="*/ 42 w 46"/>
                  <a:gd name="T5" fmla="*/ 0 h 30"/>
                  <a:gd name="T6" fmla="*/ 0 w 46"/>
                  <a:gd name="T7" fmla="*/ 22 h 30"/>
                  <a:gd name="T8" fmla="*/ 4 w 4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30">
                    <a:moveTo>
                      <a:pt x="4" y="30"/>
                    </a:moveTo>
                    <a:cubicBezTo>
                      <a:pt x="18" y="23"/>
                      <a:pt x="32" y="15"/>
                      <a:pt x="46" y="8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8" y="7"/>
                      <a:pt x="14" y="14"/>
                      <a:pt x="0" y="22"/>
                    </a:cubicBezTo>
                    <a:lnTo>
                      <a:pt x="4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88" name="Freeform 625"/>
              <p:cNvSpPr/>
              <p:nvPr/>
            </p:nvSpPr>
            <p:spPr bwMode="auto">
              <a:xfrm>
                <a:off x="7351723" y="805955"/>
                <a:ext cx="94116" cy="48128"/>
              </a:xfrm>
              <a:custGeom>
                <a:avLst/>
                <a:gdLst>
                  <a:gd name="T0" fmla="*/ 45 w 47"/>
                  <a:gd name="T1" fmla="*/ 0 h 24"/>
                  <a:gd name="T2" fmla="*/ 0 w 47"/>
                  <a:gd name="T3" fmla="*/ 15 h 24"/>
                  <a:gd name="T4" fmla="*/ 3 w 47"/>
                  <a:gd name="T5" fmla="*/ 24 h 24"/>
                  <a:gd name="T6" fmla="*/ 47 w 47"/>
                  <a:gd name="T7" fmla="*/ 9 h 24"/>
                  <a:gd name="T8" fmla="*/ 45 w 47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4">
                    <a:moveTo>
                      <a:pt x="45" y="0"/>
                    </a:moveTo>
                    <a:cubicBezTo>
                      <a:pt x="44" y="0"/>
                      <a:pt x="28" y="4"/>
                      <a:pt x="0" y="15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1" y="14"/>
                      <a:pt x="47" y="9"/>
                      <a:pt x="47" y="9"/>
                    </a:cubicBezTo>
                    <a:lnTo>
                      <a:pt x="4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89" name="Freeform 626"/>
              <p:cNvSpPr/>
              <p:nvPr/>
            </p:nvSpPr>
            <p:spPr bwMode="auto">
              <a:xfrm>
                <a:off x="6685425" y="1138569"/>
                <a:ext cx="88769" cy="69518"/>
              </a:xfrm>
              <a:custGeom>
                <a:avLst/>
                <a:gdLst>
                  <a:gd name="T0" fmla="*/ 6 w 44"/>
                  <a:gd name="T1" fmla="*/ 35 h 35"/>
                  <a:gd name="T2" fmla="*/ 44 w 44"/>
                  <a:gd name="T3" fmla="*/ 8 h 35"/>
                  <a:gd name="T4" fmla="*/ 39 w 44"/>
                  <a:gd name="T5" fmla="*/ 0 h 35"/>
                  <a:gd name="T6" fmla="*/ 0 w 44"/>
                  <a:gd name="T7" fmla="*/ 27 h 35"/>
                  <a:gd name="T8" fmla="*/ 6 w 44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5">
                    <a:moveTo>
                      <a:pt x="6" y="35"/>
                    </a:moveTo>
                    <a:cubicBezTo>
                      <a:pt x="18" y="25"/>
                      <a:pt x="31" y="16"/>
                      <a:pt x="44" y="8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26" y="9"/>
                      <a:pt x="13" y="18"/>
                      <a:pt x="0" y="27"/>
                    </a:cubicBezTo>
                    <a:lnTo>
                      <a:pt x="6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90" name="Freeform 627"/>
              <p:cNvSpPr/>
              <p:nvPr/>
            </p:nvSpPr>
            <p:spPr bwMode="auto">
              <a:xfrm>
                <a:off x="6537834" y="1248727"/>
                <a:ext cx="83421" cy="73796"/>
              </a:xfrm>
              <a:custGeom>
                <a:avLst/>
                <a:gdLst>
                  <a:gd name="T0" fmla="*/ 0 w 42"/>
                  <a:gd name="T1" fmla="*/ 30 h 37"/>
                  <a:gd name="T2" fmla="*/ 6 w 42"/>
                  <a:gd name="T3" fmla="*/ 37 h 37"/>
                  <a:gd name="T4" fmla="*/ 42 w 42"/>
                  <a:gd name="T5" fmla="*/ 8 h 37"/>
                  <a:gd name="T6" fmla="*/ 37 w 42"/>
                  <a:gd name="T7" fmla="*/ 0 h 37"/>
                  <a:gd name="T8" fmla="*/ 0 w 42"/>
                  <a:gd name="T9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7">
                    <a:moveTo>
                      <a:pt x="0" y="30"/>
                    </a:moveTo>
                    <a:cubicBezTo>
                      <a:pt x="6" y="37"/>
                      <a:pt x="6" y="37"/>
                      <a:pt x="6" y="37"/>
                    </a:cubicBezTo>
                    <a:cubicBezTo>
                      <a:pt x="18" y="27"/>
                      <a:pt x="30" y="17"/>
                      <a:pt x="42" y="8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24" y="10"/>
                      <a:pt x="12" y="20"/>
                      <a:pt x="0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91" name="Freeform 628"/>
              <p:cNvSpPr/>
              <p:nvPr/>
            </p:nvSpPr>
            <p:spPr bwMode="auto">
              <a:xfrm>
                <a:off x="6396660" y="1370650"/>
                <a:ext cx="82352" cy="78074"/>
              </a:xfrm>
              <a:custGeom>
                <a:avLst/>
                <a:gdLst>
                  <a:gd name="T0" fmla="*/ 0 w 41"/>
                  <a:gd name="T1" fmla="*/ 32 h 39"/>
                  <a:gd name="T2" fmla="*/ 7 w 41"/>
                  <a:gd name="T3" fmla="*/ 39 h 39"/>
                  <a:gd name="T4" fmla="*/ 41 w 41"/>
                  <a:gd name="T5" fmla="*/ 7 h 39"/>
                  <a:gd name="T6" fmla="*/ 34 w 41"/>
                  <a:gd name="T7" fmla="*/ 0 h 39"/>
                  <a:gd name="T8" fmla="*/ 0 w 41"/>
                  <a:gd name="T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9">
                    <a:moveTo>
                      <a:pt x="0" y="32"/>
                    </a:moveTo>
                    <a:cubicBezTo>
                      <a:pt x="7" y="39"/>
                      <a:pt x="7" y="39"/>
                      <a:pt x="7" y="39"/>
                    </a:cubicBezTo>
                    <a:cubicBezTo>
                      <a:pt x="18" y="28"/>
                      <a:pt x="29" y="17"/>
                      <a:pt x="41" y="7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3" y="10"/>
                      <a:pt x="11" y="21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</p:grpSp>
        <p:sp>
          <p:nvSpPr>
            <p:cNvPr id="17" name="Freeform 629"/>
            <p:cNvSpPr/>
            <p:nvPr/>
          </p:nvSpPr>
          <p:spPr bwMode="auto">
            <a:xfrm>
              <a:off x="10519579" y="2124647"/>
              <a:ext cx="190371" cy="218178"/>
            </a:xfrm>
            <a:custGeom>
              <a:avLst/>
              <a:gdLst>
                <a:gd name="T0" fmla="*/ 72 w 95"/>
                <a:gd name="T1" fmla="*/ 104 h 109"/>
                <a:gd name="T2" fmla="*/ 72 w 95"/>
                <a:gd name="T3" fmla="*/ 99 h 109"/>
                <a:gd name="T4" fmla="*/ 70 w 95"/>
                <a:gd name="T5" fmla="*/ 89 h 109"/>
                <a:gd name="T6" fmla="*/ 65 w 95"/>
                <a:gd name="T7" fmla="*/ 71 h 109"/>
                <a:gd name="T8" fmla="*/ 95 w 95"/>
                <a:gd name="T9" fmla="*/ 31 h 109"/>
                <a:gd name="T10" fmla="*/ 92 w 95"/>
                <a:gd name="T11" fmla="*/ 22 h 109"/>
                <a:gd name="T12" fmla="*/ 58 w 95"/>
                <a:gd name="T13" fmla="*/ 44 h 109"/>
                <a:gd name="T14" fmla="*/ 52 w 95"/>
                <a:gd name="T15" fmla="*/ 22 h 109"/>
                <a:gd name="T16" fmla="*/ 63 w 95"/>
                <a:gd name="T17" fmla="*/ 5 h 109"/>
                <a:gd name="T18" fmla="*/ 62 w 95"/>
                <a:gd name="T19" fmla="*/ 0 h 109"/>
                <a:gd name="T20" fmla="*/ 60 w 95"/>
                <a:gd name="T21" fmla="*/ 1 h 109"/>
                <a:gd name="T22" fmla="*/ 60 w 95"/>
                <a:gd name="T23" fmla="*/ 0 h 109"/>
                <a:gd name="T24" fmla="*/ 43 w 95"/>
                <a:gd name="T25" fmla="*/ 11 h 109"/>
                <a:gd name="T26" fmla="*/ 40 w 95"/>
                <a:gd name="T27" fmla="*/ 12 h 109"/>
                <a:gd name="T28" fmla="*/ 37 w 95"/>
                <a:gd name="T29" fmla="*/ 13 h 109"/>
                <a:gd name="T30" fmla="*/ 16 w 95"/>
                <a:gd name="T31" fmla="*/ 12 h 109"/>
                <a:gd name="T32" fmla="*/ 16 w 95"/>
                <a:gd name="T33" fmla="*/ 13 h 109"/>
                <a:gd name="T34" fmla="*/ 15 w 95"/>
                <a:gd name="T35" fmla="*/ 13 h 109"/>
                <a:gd name="T36" fmla="*/ 16 w 95"/>
                <a:gd name="T37" fmla="*/ 18 h 109"/>
                <a:gd name="T38" fmla="*/ 35 w 95"/>
                <a:gd name="T39" fmla="*/ 27 h 109"/>
                <a:gd name="T40" fmla="*/ 41 w 95"/>
                <a:gd name="T41" fmla="*/ 49 h 109"/>
                <a:gd name="T42" fmla="*/ 0 w 95"/>
                <a:gd name="T43" fmla="*/ 47 h 109"/>
                <a:gd name="T44" fmla="*/ 2 w 95"/>
                <a:gd name="T45" fmla="*/ 56 h 109"/>
                <a:gd name="T46" fmla="*/ 49 w 95"/>
                <a:gd name="T47" fmla="*/ 76 h 109"/>
                <a:gd name="T48" fmla="*/ 53 w 95"/>
                <a:gd name="T49" fmla="*/ 93 h 109"/>
                <a:gd name="T50" fmla="*/ 56 w 95"/>
                <a:gd name="T51" fmla="*/ 103 h 109"/>
                <a:gd name="T52" fmla="*/ 59 w 95"/>
                <a:gd name="T53" fmla="*/ 107 h 109"/>
                <a:gd name="T54" fmla="*/ 66 w 95"/>
                <a:gd name="T55" fmla="*/ 108 h 109"/>
                <a:gd name="T56" fmla="*/ 66 w 95"/>
                <a:gd name="T57" fmla="*/ 108 h 109"/>
                <a:gd name="T58" fmla="*/ 67 w 95"/>
                <a:gd name="T59" fmla="*/ 108 h 109"/>
                <a:gd name="T60" fmla="*/ 72 w 95"/>
                <a:gd name="T61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5" h="109">
                  <a:moveTo>
                    <a:pt x="72" y="104"/>
                  </a:moveTo>
                  <a:cubicBezTo>
                    <a:pt x="73" y="102"/>
                    <a:pt x="73" y="101"/>
                    <a:pt x="72" y="99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95" y="31"/>
                    <a:pt x="95" y="31"/>
                    <a:pt x="95" y="31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57" y="105"/>
                    <a:pt x="58" y="106"/>
                    <a:pt x="59" y="107"/>
                  </a:cubicBezTo>
                  <a:cubicBezTo>
                    <a:pt x="61" y="109"/>
                    <a:pt x="64" y="109"/>
                    <a:pt x="66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66" y="108"/>
                    <a:pt x="67" y="108"/>
                    <a:pt x="67" y="108"/>
                  </a:cubicBezTo>
                  <a:cubicBezTo>
                    <a:pt x="69" y="108"/>
                    <a:pt x="71" y="106"/>
                    <a:pt x="72" y="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991246" y="1456210"/>
              <a:ext cx="608546" cy="664159"/>
              <a:chOff x="9991246" y="1456210"/>
              <a:chExt cx="608546" cy="664159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68" name="Freeform 630"/>
              <p:cNvSpPr/>
              <p:nvPr/>
            </p:nvSpPr>
            <p:spPr bwMode="auto">
              <a:xfrm>
                <a:off x="10262899" y="1623052"/>
                <a:ext cx="35294" cy="32085"/>
              </a:xfrm>
              <a:custGeom>
                <a:avLst/>
                <a:gdLst>
                  <a:gd name="T0" fmla="*/ 3 w 18"/>
                  <a:gd name="T1" fmla="*/ 0 h 16"/>
                  <a:gd name="T2" fmla="*/ 0 w 18"/>
                  <a:gd name="T3" fmla="*/ 3 h 16"/>
                  <a:gd name="T4" fmla="*/ 15 w 18"/>
                  <a:gd name="T5" fmla="*/ 16 h 16"/>
                  <a:gd name="T6" fmla="*/ 18 w 18"/>
                  <a:gd name="T7" fmla="*/ 13 h 16"/>
                  <a:gd name="T8" fmla="*/ 3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3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5" y="7"/>
                      <a:pt x="10" y="12"/>
                      <a:pt x="15" y="16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3" y="9"/>
                      <a:pt x="8" y="4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69" name="Freeform 631"/>
              <p:cNvSpPr/>
              <p:nvPr/>
            </p:nvSpPr>
            <p:spPr bwMode="auto">
              <a:xfrm>
                <a:off x="10200868" y="1572786"/>
                <a:ext cx="37433" cy="29946"/>
              </a:xfrm>
              <a:custGeom>
                <a:avLst/>
                <a:gdLst>
                  <a:gd name="T0" fmla="*/ 3 w 19"/>
                  <a:gd name="T1" fmla="*/ 0 h 15"/>
                  <a:gd name="T2" fmla="*/ 0 w 19"/>
                  <a:gd name="T3" fmla="*/ 3 h 15"/>
                  <a:gd name="T4" fmla="*/ 16 w 19"/>
                  <a:gd name="T5" fmla="*/ 15 h 15"/>
                  <a:gd name="T6" fmla="*/ 19 w 19"/>
                  <a:gd name="T7" fmla="*/ 12 h 15"/>
                  <a:gd name="T8" fmla="*/ 3 w 19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3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6" y="7"/>
                      <a:pt x="11" y="11"/>
                      <a:pt x="16" y="15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3" y="8"/>
                      <a:pt x="8" y="4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70" name="Freeform 632"/>
              <p:cNvSpPr/>
              <p:nvPr/>
            </p:nvSpPr>
            <p:spPr bwMode="auto">
              <a:xfrm>
                <a:off x="10134559" y="1528936"/>
                <a:ext cx="37433" cy="27807"/>
              </a:xfrm>
              <a:custGeom>
                <a:avLst/>
                <a:gdLst>
                  <a:gd name="T0" fmla="*/ 2 w 19"/>
                  <a:gd name="T1" fmla="*/ 0 h 14"/>
                  <a:gd name="T2" fmla="*/ 0 w 19"/>
                  <a:gd name="T3" fmla="*/ 3 h 14"/>
                  <a:gd name="T4" fmla="*/ 17 w 19"/>
                  <a:gd name="T5" fmla="*/ 14 h 14"/>
                  <a:gd name="T6" fmla="*/ 19 w 19"/>
                  <a:gd name="T7" fmla="*/ 10 h 14"/>
                  <a:gd name="T8" fmla="*/ 2 w 19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2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6" y="7"/>
                      <a:pt x="11" y="10"/>
                      <a:pt x="17" y="14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4" y="7"/>
                      <a:pt x="8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71" name="Freeform 633"/>
              <p:cNvSpPr/>
              <p:nvPr/>
            </p:nvSpPr>
            <p:spPr bwMode="auto">
              <a:xfrm>
                <a:off x="9991246" y="1456210"/>
                <a:ext cx="40641" cy="22460"/>
              </a:xfrm>
              <a:custGeom>
                <a:avLst/>
                <a:gdLst>
                  <a:gd name="T0" fmla="*/ 1 w 20"/>
                  <a:gd name="T1" fmla="*/ 0 h 11"/>
                  <a:gd name="T2" fmla="*/ 0 w 20"/>
                  <a:gd name="T3" fmla="*/ 4 h 11"/>
                  <a:gd name="T4" fmla="*/ 18 w 20"/>
                  <a:gd name="T5" fmla="*/ 11 h 11"/>
                  <a:gd name="T6" fmla="*/ 20 w 20"/>
                  <a:gd name="T7" fmla="*/ 8 h 11"/>
                  <a:gd name="T8" fmla="*/ 1 w 2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6" y="6"/>
                      <a:pt x="12" y="9"/>
                      <a:pt x="18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4" y="5"/>
                      <a:pt x="8" y="2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72" name="Freeform 634"/>
              <p:cNvSpPr/>
              <p:nvPr/>
            </p:nvSpPr>
            <p:spPr bwMode="auto">
              <a:xfrm>
                <a:off x="10063972" y="1488295"/>
                <a:ext cx="40641" cy="26738"/>
              </a:xfrm>
              <a:custGeom>
                <a:avLst/>
                <a:gdLst>
                  <a:gd name="T0" fmla="*/ 2 w 20"/>
                  <a:gd name="T1" fmla="*/ 0 h 13"/>
                  <a:gd name="T2" fmla="*/ 0 w 20"/>
                  <a:gd name="T3" fmla="*/ 4 h 13"/>
                  <a:gd name="T4" fmla="*/ 18 w 20"/>
                  <a:gd name="T5" fmla="*/ 13 h 13"/>
                  <a:gd name="T6" fmla="*/ 20 w 20"/>
                  <a:gd name="T7" fmla="*/ 10 h 13"/>
                  <a:gd name="T8" fmla="*/ 2 w 2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6" y="7"/>
                      <a:pt x="12" y="10"/>
                      <a:pt x="18" y="13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4" y="6"/>
                      <a:pt x="8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73" name="Freeform 635"/>
              <p:cNvSpPr/>
              <p:nvPr/>
            </p:nvSpPr>
            <p:spPr bwMode="auto">
              <a:xfrm>
                <a:off x="10471451" y="1866897"/>
                <a:ext cx="27807" cy="37433"/>
              </a:xfrm>
              <a:custGeom>
                <a:avLst/>
                <a:gdLst>
                  <a:gd name="T0" fmla="*/ 0 w 14"/>
                  <a:gd name="T1" fmla="*/ 2 h 19"/>
                  <a:gd name="T2" fmla="*/ 10 w 14"/>
                  <a:gd name="T3" fmla="*/ 19 h 19"/>
                  <a:gd name="T4" fmla="*/ 14 w 14"/>
                  <a:gd name="T5" fmla="*/ 17 h 19"/>
                  <a:gd name="T6" fmla="*/ 3 w 14"/>
                  <a:gd name="T7" fmla="*/ 0 h 19"/>
                  <a:gd name="T8" fmla="*/ 0 w 14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9">
                    <a:moveTo>
                      <a:pt x="0" y="2"/>
                    </a:moveTo>
                    <a:cubicBezTo>
                      <a:pt x="3" y="7"/>
                      <a:pt x="7" y="13"/>
                      <a:pt x="10" y="19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1"/>
                      <a:pt x="7" y="5"/>
                      <a:pt x="3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74" name="Freeform 636"/>
              <p:cNvSpPr/>
              <p:nvPr/>
            </p:nvSpPr>
            <p:spPr bwMode="auto">
              <a:xfrm>
                <a:off x="10547386" y="2007002"/>
                <a:ext cx="24599" cy="39572"/>
              </a:xfrm>
              <a:custGeom>
                <a:avLst/>
                <a:gdLst>
                  <a:gd name="T0" fmla="*/ 0 w 12"/>
                  <a:gd name="T1" fmla="*/ 2 h 20"/>
                  <a:gd name="T2" fmla="*/ 8 w 12"/>
                  <a:gd name="T3" fmla="*/ 20 h 20"/>
                  <a:gd name="T4" fmla="*/ 12 w 12"/>
                  <a:gd name="T5" fmla="*/ 18 h 20"/>
                  <a:gd name="T6" fmla="*/ 4 w 12"/>
                  <a:gd name="T7" fmla="*/ 0 h 20"/>
                  <a:gd name="T8" fmla="*/ 0 w 12"/>
                  <a:gd name="T9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0">
                    <a:moveTo>
                      <a:pt x="0" y="2"/>
                    </a:moveTo>
                    <a:cubicBezTo>
                      <a:pt x="3" y="8"/>
                      <a:pt x="6" y="14"/>
                      <a:pt x="8" y="20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2"/>
                      <a:pt x="7" y="6"/>
                      <a:pt x="4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75" name="Freeform 637"/>
              <p:cNvSpPr/>
              <p:nvPr/>
            </p:nvSpPr>
            <p:spPr bwMode="auto">
              <a:xfrm>
                <a:off x="10511023" y="1934276"/>
                <a:ext cx="26738" cy="40641"/>
              </a:xfrm>
              <a:custGeom>
                <a:avLst/>
                <a:gdLst>
                  <a:gd name="T0" fmla="*/ 0 w 13"/>
                  <a:gd name="T1" fmla="*/ 2 h 20"/>
                  <a:gd name="T2" fmla="*/ 9 w 13"/>
                  <a:gd name="T3" fmla="*/ 20 h 20"/>
                  <a:gd name="T4" fmla="*/ 13 w 13"/>
                  <a:gd name="T5" fmla="*/ 18 h 20"/>
                  <a:gd name="T6" fmla="*/ 4 w 13"/>
                  <a:gd name="T7" fmla="*/ 0 h 20"/>
                  <a:gd name="T8" fmla="*/ 0 w 13"/>
                  <a:gd name="T9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0">
                    <a:moveTo>
                      <a:pt x="0" y="2"/>
                    </a:moveTo>
                    <a:cubicBezTo>
                      <a:pt x="3" y="8"/>
                      <a:pt x="6" y="14"/>
                      <a:pt x="9" y="20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0" y="12"/>
                      <a:pt x="7" y="6"/>
                      <a:pt x="4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76" name="Freeform 638"/>
              <p:cNvSpPr/>
              <p:nvPr/>
            </p:nvSpPr>
            <p:spPr bwMode="auto">
              <a:xfrm>
                <a:off x="10577332" y="2080797"/>
                <a:ext cx="22460" cy="39572"/>
              </a:xfrm>
              <a:custGeom>
                <a:avLst/>
                <a:gdLst>
                  <a:gd name="T0" fmla="*/ 11 w 11"/>
                  <a:gd name="T1" fmla="*/ 19 h 20"/>
                  <a:gd name="T2" fmla="*/ 4 w 11"/>
                  <a:gd name="T3" fmla="*/ 0 h 20"/>
                  <a:gd name="T4" fmla="*/ 0 w 11"/>
                  <a:gd name="T5" fmla="*/ 2 h 20"/>
                  <a:gd name="T6" fmla="*/ 7 w 11"/>
                  <a:gd name="T7" fmla="*/ 20 h 20"/>
                  <a:gd name="T8" fmla="*/ 11 w 11"/>
                  <a:gd name="T9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0">
                    <a:moveTo>
                      <a:pt x="11" y="19"/>
                    </a:moveTo>
                    <a:cubicBezTo>
                      <a:pt x="11" y="19"/>
                      <a:pt x="9" y="12"/>
                      <a:pt x="4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5" y="13"/>
                      <a:pt x="7" y="20"/>
                      <a:pt x="7" y="20"/>
                    </a:cubicBezTo>
                    <a:lnTo>
                      <a:pt x="11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77" name="Freeform 639"/>
              <p:cNvSpPr/>
              <p:nvPr/>
            </p:nvSpPr>
            <p:spPr bwMode="auto">
              <a:xfrm>
                <a:off x="10425463" y="1798450"/>
                <a:ext cx="29946" cy="38502"/>
              </a:xfrm>
              <a:custGeom>
                <a:avLst/>
                <a:gdLst>
                  <a:gd name="T0" fmla="*/ 0 w 15"/>
                  <a:gd name="T1" fmla="*/ 3 h 19"/>
                  <a:gd name="T2" fmla="*/ 12 w 15"/>
                  <a:gd name="T3" fmla="*/ 19 h 19"/>
                  <a:gd name="T4" fmla="*/ 15 w 15"/>
                  <a:gd name="T5" fmla="*/ 17 h 19"/>
                  <a:gd name="T6" fmla="*/ 4 w 15"/>
                  <a:gd name="T7" fmla="*/ 0 h 19"/>
                  <a:gd name="T8" fmla="*/ 0 w 15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9">
                    <a:moveTo>
                      <a:pt x="0" y="3"/>
                    </a:moveTo>
                    <a:cubicBezTo>
                      <a:pt x="4" y="8"/>
                      <a:pt x="8" y="14"/>
                      <a:pt x="12" y="19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1" y="11"/>
                      <a:pt x="7" y="6"/>
                      <a:pt x="4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78" name="Freeform 640"/>
              <p:cNvSpPr/>
              <p:nvPr/>
            </p:nvSpPr>
            <p:spPr bwMode="auto">
              <a:xfrm>
                <a:off x="10375196" y="1736419"/>
                <a:ext cx="32085" cy="36363"/>
              </a:xfrm>
              <a:custGeom>
                <a:avLst/>
                <a:gdLst>
                  <a:gd name="T0" fmla="*/ 4 w 16"/>
                  <a:gd name="T1" fmla="*/ 0 h 18"/>
                  <a:gd name="T2" fmla="*/ 0 w 16"/>
                  <a:gd name="T3" fmla="*/ 3 h 18"/>
                  <a:gd name="T4" fmla="*/ 13 w 16"/>
                  <a:gd name="T5" fmla="*/ 18 h 18"/>
                  <a:gd name="T6" fmla="*/ 16 w 16"/>
                  <a:gd name="T7" fmla="*/ 16 h 18"/>
                  <a:gd name="T8" fmla="*/ 4 w 1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5" y="8"/>
                      <a:pt x="9" y="13"/>
                      <a:pt x="13" y="1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2" y="10"/>
                      <a:pt x="8" y="5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79" name="Freeform 641"/>
              <p:cNvSpPr/>
              <p:nvPr/>
            </p:nvSpPr>
            <p:spPr bwMode="auto">
              <a:xfrm>
                <a:off x="10322791" y="1676527"/>
                <a:ext cx="32085" cy="36363"/>
              </a:xfrm>
              <a:custGeom>
                <a:avLst/>
                <a:gdLst>
                  <a:gd name="T0" fmla="*/ 2 w 16"/>
                  <a:gd name="T1" fmla="*/ 0 h 18"/>
                  <a:gd name="T2" fmla="*/ 0 w 16"/>
                  <a:gd name="T3" fmla="*/ 3 h 18"/>
                  <a:gd name="T4" fmla="*/ 13 w 16"/>
                  <a:gd name="T5" fmla="*/ 18 h 18"/>
                  <a:gd name="T6" fmla="*/ 16 w 16"/>
                  <a:gd name="T7" fmla="*/ 15 h 18"/>
                  <a:gd name="T8" fmla="*/ 2 w 1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2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4" y="8"/>
                      <a:pt x="9" y="13"/>
                      <a:pt x="13" y="18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2" y="10"/>
                      <a:pt x="7" y="5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</p:grpSp>
        <p:sp>
          <p:nvSpPr>
            <p:cNvPr id="19" name="Freeform 642"/>
            <p:cNvSpPr/>
            <p:nvPr/>
          </p:nvSpPr>
          <p:spPr bwMode="auto">
            <a:xfrm>
              <a:off x="6327143" y="4335301"/>
              <a:ext cx="146522" cy="172190"/>
            </a:xfrm>
            <a:custGeom>
              <a:avLst/>
              <a:gdLst>
                <a:gd name="T0" fmla="*/ 12 w 73"/>
                <a:gd name="T1" fmla="*/ 5 h 86"/>
                <a:gd name="T2" fmla="*/ 11 w 73"/>
                <a:gd name="T3" fmla="*/ 9 h 86"/>
                <a:gd name="T4" fmla="*/ 15 w 73"/>
                <a:gd name="T5" fmla="*/ 17 h 86"/>
                <a:gd name="T6" fmla="*/ 20 w 73"/>
                <a:gd name="T7" fmla="*/ 30 h 86"/>
                <a:gd name="T8" fmla="*/ 0 w 73"/>
                <a:gd name="T9" fmla="*/ 65 h 86"/>
                <a:gd name="T10" fmla="*/ 3 w 73"/>
                <a:gd name="T11" fmla="*/ 72 h 86"/>
                <a:gd name="T12" fmla="*/ 28 w 73"/>
                <a:gd name="T13" fmla="*/ 51 h 86"/>
                <a:gd name="T14" fmla="*/ 35 w 73"/>
                <a:gd name="T15" fmla="*/ 68 h 86"/>
                <a:gd name="T16" fmla="*/ 27 w 73"/>
                <a:gd name="T17" fmla="*/ 82 h 86"/>
                <a:gd name="T18" fmla="*/ 28 w 73"/>
                <a:gd name="T19" fmla="*/ 86 h 86"/>
                <a:gd name="T20" fmla="*/ 30 w 73"/>
                <a:gd name="T21" fmla="*/ 85 h 86"/>
                <a:gd name="T22" fmla="*/ 30 w 73"/>
                <a:gd name="T23" fmla="*/ 86 h 86"/>
                <a:gd name="T24" fmla="*/ 43 w 73"/>
                <a:gd name="T25" fmla="*/ 76 h 86"/>
                <a:gd name="T26" fmla="*/ 45 w 73"/>
                <a:gd name="T27" fmla="*/ 74 h 86"/>
                <a:gd name="T28" fmla="*/ 47 w 73"/>
                <a:gd name="T29" fmla="*/ 74 h 86"/>
                <a:gd name="T30" fmla="*/ 63 w 73"/>
                <a:gd name="T31" fmla="*/ 72 h 86"/>
                <a:gd name="T32" fmla="*/ 63 w 73"/>
                <a:gd name="T33" fmla="*/ 72 h 86"/>
                <a:gd name="T34" fmla="*/ 65 w 73"/>
                <a:gd name="T35" fmla="*/ 71 h 86"/>
                <a:gd name="T36" fmla="*/ 63 w 73"/>
                <a:gd name="T37" fmla="*/ 68 h 86"/>
                <a:gd name="T38" fmla="*/ 48 w 73"/>
                <a:gd name="T39" fmla="*/ 62 h 86"/>
                <a:gd name="T40" fmla="*/ 41 w 73"/>
                <a:gd name="T41" fmla="*/ 46 h 86"/>
                <a:gd name="T42" fmla="*/ 73 w 73"/>
                <a:gd name="T43" fmla="*/ 43 h 86"/>
                <a:gd name="T44" fmla="*/ 71 w 73"/>
                <a:gd name="T45" fmla="*/ 36 h 86"/>
                <a:gd name="T46" fmla="*/ 32 w 73"/>
                <a:gd name="T47" fmla="*/ 25 h 86"/>
                <a:gd name="T48" fmla="*/ 27 w 73"/>
                <a:gd name="T49" fmla="*/ 12 h 86"/>
                <a:gd name="T50" fmla="*/ 24 w 73"/>
                <a:gd name="T51" fmla="*/ 4 h 86"/>
                <a:gd name="T52" fmla="*/ 21 w 73"/>
                <a:gd name="T53" fmla="*/ 1 h 86"/>
                <a:gd name="T54" fmla="*/ 16 w 73"/>
                <a:gd name="T55" fmla="*/ 1 h 86"/>
                <a:gd name="T56" fmla="*/ 15 w 73"/>
                <a:gd name="T57" fmla="*/ 1 h 86"/>
                <a:gd name="T58" fmla="*/ 15 w 73"/>
                <a:gd name="T59" fmla="*/ 1 h 86"/>
                <a:gd name="T60" fmla="*/ 12 w 73"/>
                <a:gd name="T61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3" h="86">
                  <a:moveTo>
                    <a:pt x="12" y="5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30" y="85"/>
                    <a:pt x="30" y="85"/>
                    <a:pt x="30" y="85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3"/>
                    <a:pt x="22" y="2"/>
                    <a:pt x="21" y="1"/>
                  </a:cubicBezTo>
                  <a:cubicBezTo>
                    <a:pt x="19" y="1"/>
                    <a:pt x="17" y="0"/>
                    <a:pt x="16" y="1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3" y="2"/>
                    <a:pt x="12" y="3"/>
                    <a:pt x="12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20" name="Freeform 643"/>
            <p:cNvSpPr/>
            <p:nvPr/>
          </p:nvSpPr>
          <p:spPr bwMode="auto">
            <a:xfrm>
              <a:off x="6698259" y="4845452"/>
              <a:ext cx="29946" cy="23529"/>
            </a:xfrm>
            <a:custGeom>
              <a:avLst/>
              <a:gdLst>
                <a:gd name="T0" fmla="*/ 13 w 15"/>
                <a:gd name="T1" fmla="*/ 12 h 12"/>
                <a:gd name="T2" fmla="*/ 15 w 15"/>
                <a:gd name="T3" fmla="*/ 9 h 12"/>
                <a:gd name="T4" fmla="*/ 2 w 15"/>
                <a:gd name="T5" fmla="*/ 0 h 12"/>
                <a:gd name="T6" fmla="*/ 0 w 15"/>
                <a:gd name="T7" fmla="*/ 3 h 12"/>
                <a:gd name="T8" fmla="*/ 13 w 1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3" y="12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0" y="6"/>
                    <a:pt x="6" y="3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6"/>
                    <a:pt x="9" y="9"/>
                    <a:pt x="13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21" name="Freeform 644"/>
            <p:cNvSpPr/>
            <p:nvPr/>
          </p:nvSpPr>
          <p:spPr bwMode="auto">
            <a:xfrm>
              <a:off x="6750665" y="4881815"/>
              <a:ext cx="32085" cy="21390"/>
            </a:xfrm>
            <a:custGeom>
              <a:avLst/>
              <a:gdLst>
                <a:gd name="T0" fmla="*/ 14 w 16"/>
                <a:gd name="T1" fmla="*/ 11 h 11"/>
                <a:gd name="T2" fmla="*/ 16 w 16"/>
                <a:gd name="T3" fmla="*/ 8 h 11"/>
                <a:gd name="T4" fmla="*/ 2 w 16"/>
                <a:gd name="T5" fmla="*/ 0 h 11"/>
                <a:gd name="T6" fmla="*/ 0 w 16"/>
                <a:gd name="T7" fmla="*/ 2 h 11"/>
                <a:gd name="T8" fmla="*/ 14 w 16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4" y="11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1" y="5"/>
                    <a:pt x="6" y="3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5" y="5"/>
                    <a:pt x="9" y="8"/>
                    <a:pt x="14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22" name="Freeform 645"/>
            <p:cNvSpPr/>
            <p:nvPr/>
          </p:nvSpPr>
          <p:spPr bwMode="auto">
            <a:xfrm>
              <a:off x="6806279" y="4911761"/>
              <a:ext cx="32085" cy="19251"/>
            </a:xfrm>
            <a:custGeom>
              <a:avLst/>
              <a:gdLst>
                <a:gd name="T0" fmla="*/ 14 w 16"/>
                <a:gd name="T1" fmla="*/ 10 h 10"/>
                <a:gd name="T2" fmla="*/ 16 w 16"/>
                <a:gd name="T3" fmla="*/ 7 h 10"/>
                <a:gd name="T4" fmla="*/ 1 w 16"/>
                <a:gd name="T5" fmla="*/ 0 h 10"/>
                <a:gd name="T6" fmla="*/ 0 w 16"/>
                <a:gd name="T7" fmla="*/ 3 h 10"/>
                <a:gd name="T8" fmla="*/ 14 w 16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14" y="10"/>
                  </a:moveTo>
                  <a:cubicBezTo>
                    <a:pt x="16" y="7"/>
                    <a:pt x="16" y="7"/>
                    <a:pt x="16" y="7"/>
                  </a:cubicBezTo>
                  <a:cubicBezTo>
                    <a:pt x="11" y="5"/>
                    <a:pt x="6" y="3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6"/>
                    <a:pt x="9" y="8"/>
                    <a:pt x="14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23" name="Freeform 646"/>
            <p:cNvSpPr/>
            <p:nvPr/>
          </p:nvSpPr>
          <p:spPr bwMode="auto">
            <a:xfrm>
              <a:off x="6924993" y="4958819"/>
              <a:ext cx="32085" cy="16043"/>
            </a:xfrm>
            <a:custGeom>
              <a:avLst/>
              <a:gdLst>
                <a:gd name="T0" fmla="*/ 15 w 16"/>
                <a:gd name="T1" fmla="*/ 8 h 8"/>
                <a:gd name="T2" fmla="*/ 16 w 16"/>
                <a:gd name="T3" fmla="*/ 5 h 8"/>
                <a:gd name="T4" fmla="*/ 1 w 16"/>
                <a:gd name="T5" fmla="*/ 0 h 8"/>
                <a:gd name="T6" fmla="*/ 0 w 16"/>
                <a:gd name="T7" fmla="*/ 4 h 8"/>
                <a:gd name="T8" fmla="*/ 15 w 16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5" y="8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1" y="4"/>
                    <a:pt x="6" y="2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5"/>
                    <a:pt x="10" y="7"/>
                    <a:pt x="15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24" name="Freeform 647"/>
            <p:cNvSpPr/>
            <p:nvPr/>
          </p:nvSpPr>
          <p:spPr bwMode="auto">
            <a:xfrm>
              <a:off x="6864032" y="4939568"/>
              <a:ext cx="32085" cy="16043"/>
            </a:xfrm>
            <a:custGeom>
              <a:avLst/>
              <a:gdLst>
                <a:gd name="T0" fmla="*/ 15 w 16"/>
                <a:gd name="T1" fmla="*/ 8 h 8"/>
                <a:gd name="T2" fmla="*/ 16 w 16"/>
                <a:gd name="T3" fmla="*/ 5 h 8"/>
                <a:gd name="T4" fmla="*/ 1 w 16"/>
                <a:gd name="T5" fmla="*/ 0 h 8"/>
                <a:gd name="T6" fmla="*/ 0 w 16"/>
                <a:gd name="T7" fmla="*/ 3 h 8"/>
                <a:gd name="T8" fmla="*/ 15 w 16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5" y="8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1" y="4"/>
                    <a:pt x="6" y="2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5"/>
                    <a:pt x="10" y="7"/>
                    <a:pt x="15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25" name="Freeform 648"/>
            <p:cNvSpPr/>
            <p:nvPr/>
          </p:nvSpPr>
          <p:spPr bwMode="auto">
            <a:xfrm>
              <a:off x="6517514" y="4666846"/>
              <a:ext cx="25668" cy="28877"/>
            </a:xfrm>
            <a:custGeom>
              <a:avLst/>
              <a:gdLst>
                <a:gd name="T0" fmla="*/ 13 w 13"/>
                <a:gd name="T1" fmla="*/ 12 h 14"/>
                <a:gd name="T2" fmla="*/ 3 w 13"/>
                <a:gd name="T3" fmla="*/ 0 h 14"/>
                <a:gd name="T4" fmla="*/ 0 w 13"/>
                <a:gd name="T5" fmla="*/ 2 h 14"/>
                <a:gd name="T6" fmla="*/ 10 w 13"/>
                <a:gd name="T7" fmla="*/ 14 h 14"/>
                <a:gd name="T8" fmla="*/ 13 w 13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3" y="12"/>
                  </a:moveTo>
                  <a:cubicBezTo>
                    <a:pt x="9" y="8"/>
                    <a:pt x="6" y="4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6"/>
                    <a:pt x="7" y="10"/>
                    <a:pt x="10" y="14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26" name="Freeform 649"/>
            <p:cNvSpPr/>
            <p:nvPr/>
          </p:nvSpPr>
          <p:spPr bwMode="auto">
            <a:xfrm>
              <a:off x="6449066" y="4560966"/>
              <a:ext cx="20321" cy="29946"/>
            </a:xfrm>
            <a:custGeom>
              <a:avLst/>
              <a:gdLst>
                <a:gd name="T0" fmla="*/ 10 w 10"/>
                <a:gd name="T1" fmla="*/ 14 h 15"/>
                <a:gd name="T2" fmla="*/ 2 w 10"/>
                <a:gd name="T3" fmla="*/ 0 h 15"/>
                <a:gd name="T4" fmla="*/ 0 w 10"/>
                <a:gd name="T5" fmla="*/ 2 h 15"/>
                <a:gd name="T6" fmla="*/ 8 w 10"/>
                <a:gd name="T7" fmla="*/ 15 h 15"/>
                <a:gd name="T8" fmla="*/ 10 w 10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5">
                  <a:moveTo>
                    <a:pt x="10" y="14"/>
                  </a:moveTo>
                  <a:cubicBezTo>
                    <a:pt x="8" y="9"/>
                    <a:pt x="5" y="5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6"/>
                    <a:pt x="5" y="11"/>
                    <a:pt x="8" y="15"/>
                  </a:cubicBezTo>
                  <a:lnTo>
                    <a:pt x="10" y="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27" name="Freeform 650"/>
            <p:cNvSpPr/>
            <p:nvPr/>
          </p:nvSpPr>
          <p:spPr bwMode="auto">
            <a:xfrm>
              <a:off x="6481151" y="4615510"/>
              <a:ext cx="24599" cy="29946"/>
            </a:xfrm>
            <a:custGeom>
              <a:avLst/>
              <a:gdLst>
                <a:gd name="T0" fmla="*/ 12 w 12"/>
                <a:gd name="T1" fmla="*/ 13 h 15"/>
                <a:gd name="T2" fmla="*/ 3 w 12"/>
                <a:gd name="T3" fmla="*/ 0 h 15"/>
                <a:gd name="T4" fmla="*/ 0 w 12"/>
                <a:gd name="T5" fmla="*/ 2 h 15"/>
                <a:gd name="T6" fmla="*/ 9 w 12"/>
                <a:gd name="T7" fmla="*/ 15 h 15"/>
                <a:gd name="T8" fmla="*/ 12 w 12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12" y="13"/>
                  </a:moveTo>
                  <a:cubicBezTo>
                    <a:pt x="9" y="9"/>
                    <a:pt x="6" y="5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6"/>
                    <a:pt x="6" y="11"/>
                    <a:pt x="9" y="15"/>
                  </a:cubicBezTo>
                  <a:lnTo>
                    <a:pt x="12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28" name="Freeform 651"/>
            <p:cNvSpPr/>
            <p:nvPr/>
          </p:nvSpPr>
          <p:spPr bwMode="auto">
            <a:xfrm>
              <a:off x="6419120" y="4505352"/>
              <a:ext cx="20321" cy="32085"/>
            </a:xfrm>
            <a:custGeom>
              <a:avLst/>
              <a:gdLst>
                <a:gd name="T0" fmla="*/ 0 w 10"/>
                <a:gd name="T1" fmla="*/ 1 h 16"/>
                <a:gd name="T2" fmla="*/ 7 w 10"/>
                <a:gd name="T3" fmla="*/ 16 h 16"/>
                <a:gd name="T4" fmla="*/ 10 w 10"/>
                <a:gd name="T5" fmla="*/ 14 h 16"/>
                <a:gd name="T6" fmla="*/ 3 w 10"/>
                <a:gd name="T7" fmla="*/ 0 h 16"/>
                <a:gd name="T8" fmla="*/ 0 w 10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0" y="1"/>
                  </a:moveTo>
                  <a:cubicBezTo>
                    <a:pt x="0" y="1"/>
                    <a:pt x="3" y="7"/>
                    <a:pt x="7" y="1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5"/>
                    <a:pt x="3" y="0"/>
                    <a:pt x="3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29" name="Freeform 652"/>
            <p:cNvSpPr/>
            <p:nvPr/>
          </p:nvSpPr>
          <p:spPr bwMode="auto">
            <a:xfrm>
              <a:off x="6557085" y="4717112"/>
              <a:ext cx="26738" cy="25668"/>
            </a:xfrm>
            <a:custGeom>
              <a:avLst/>
              <a:gdLst>
                <a:gd name="T0" fmla="*/ 13 w 13"/>
                <a:gd name="T1" fmla="*/ 11 h 13"/>
                <a:gd name="T2" fmla="*/ 3 w 13"/>
                <a:gd name="T3" fmla="*/ 0 h 13"/>
                <a:gd name="T4" fmla="*/ 0 w 13"/>
                <a:gd name="T5" fmla="*/ 2 h 13"/>
                <a:gd name="T6" fmla="*/ 11 w 13"/>
                <a:gd name="T7" fmla="*/ 13 h 13"/>
                <a:gd name="T8" fmla="*/ 13 w 13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3" y="11"/>
                  </a:moveTo>
                  <a:cubicBezTo>
                    <a:pt x="10" y="7"/>
                    <a:pt x="6" y="3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6"/>
                    <a:pt x="7" y="10"/>
                    <a:pt x="11" y="13"/>
                  </a:cubicBezTo>
                  <a:lnTo>
                    <a:pt x="13" y="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30" name="Freeform 653"/>
            <p:cNvSpPr/>
            <p:nvPr/>
          </p:nvSpPr>
          <p:spPr bwMode="auto">
            <a:xfrm>
              <a:off x="6602004" y="4763100"/>
              <a:ext cx="27807" cy="26738"/>
            </a:xfrm>
            <a:custGeom>
              <a:avLst/>
              <a:gdLst>
                <a:gd name="T0" fmla="*/ 11 w 14"/>
                <a:gd name="T1" fmla="*/ 13 h 13"/>
                <a:gd name="T2" fmla="*/ 14 w 14"/>
                <a:gd name="T3" fmla="*/ 11 h 13"/>
                <a:gd name="T4" fmla="*/ 2 w 14"/>
                <a:gd name="T5" fmla="*/ 0 h 13"/>
                <a:gd name="T6" fmla="*/ 0 w 14"/>
                <a:gd name="T7" fmla="*/ 2 h 13"/>
                <a:gd name="T8" fmla="*/ 1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3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0" y="7"/>
                    <a:pt x="6" y="3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6"/>
                    <a:pt x="8" y="9"/>
                    <a:pt x="11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31" name="Freeform 654"/>
            <p:cNvSpPr/>
            <p:nvPr/>
          </p:nvSpPr>
          <p:spPr bwMode="auto">
            <a:xfrm>
              <a:off x="6647993" y="4804811"/>
              <a:ext cx="27807" cy="26738"/>
            </a:xfrm>
            <a:custGeom>
              <a:avLst/>
              <a:gdLst>
                <a:gd name="T0" fmla="*/ 12 w 14"/>
                <a:gd name="T1" fmla="*/ 13 h 13"/>
                <a:gd name="T2" fmla="*/ 14 w 14"/>
                <a:gd name="T3" fmla="*/ 10 h 13"/>
                <a:gd name="T4" fmla="*/ 2 w 14"/>
                <a:gd name="T5" fmla="*/ 0 h 13"/>
                <a:gd name="T6" fmla="*/ 0 w 14"/>
                <a:gd name="T7" fmla="*/ 3 h 13"/>
                <a:gd name="T8" fmla="*/ 12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13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0" y="7"/>
                    <a:pt x="6" y="4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6"/>
                    <a:pt x="8" y="10"/>
                    <a:pt x="12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32" name="Freeform 655"/>
            <p:cNvSpPr/>
            <p:nvPr/>
          </p:nvSpPr>
          <p:spPr bwMode="auto">
            <a:xfrm>
              <a:off x="9747401" y="5791958"/>
              <a:ext cx="476996" cy="402132"/>
            </a:xfrm>
            <a:custGeom>
              <a:avLst/>
              <a:gdLst>
                <a:gd name="T0" fmla="*/ 15 w 238"/>
                <a:gd name="T1" fmla="*/ 180 h 201"/>
                <a:gd name="T2" fmla="*/ 27 w 238"/>
                <a:gd name="T3" fmla="*/ 179 h 201"/>
                <a:gd name="T4" fmla="*/ 48 w 238"/>
                <a:gd name="T5" fmla="*/ 169 h 201"/>
                <a:gd name="T6" fmla="*/ 84 w 238"/>
                <a:gd name="T7" fmla="*/ 152 h 201"/>
                <a:gd name="T8" fmla="*/ 184 w 238"/>
                <a:gd name="T9" fmla="*/ 201 h 201"/>
                <a:gd name="T10" fmla="*/ 203 w 238"/>
                <a:gd name="T11" fmla="*/ 193 h 201"/>
                <a:gd name="T12" fmla="*/ 140 w 238"/>
                <a:gd name="T13" fmla="*/ 126 h 201"/>
                <a:gd name="T14" fmla="*/ 185 w 238"/>
                <a:gd name="T15" fmla="*/ 104 h 201"/>
                <a:gd name="T16" fmla="*/ 228 w 238"/>
                <a:gd name="T17" fmla="*/ 122 h 201"/>
                <a:gd name="T18" fmla="*/ 238 w 238"/>
                <a:gd name="T19" fmla="*/ 118 h 201"/>
                <a:gd name="T20" fmla="*/ 235 w 238"/>
                <a:gd name="T21" fmla="*/ 115 h 201"/>
                <a:gd name="T22" fmla="*/ 237 w 238"/>
                <a:gd name="T23" fmla="*/ 114 h 201"/>
                <a:gd name="T24" fmla="*/ 207 w 238"/>
                <a:gd name="T25" fmla="*/ 80 h 201"/>
                <a:gd name="T26" fmla="*/ 202 w 238"/>
                <a:gd name="T27" fmla="*/ 74 h 201"/>
                <a:gd name="T28" fmla="*/ 201 w 238"/>
                <a:gd name="T29" fmla="*/ 67 h 201"/>
                <a:gd name="T30" fmla="*/ 193 w 238"/>
                <a:gd name="T31" fmla="*/ 23 h 201"/>
                <a:gd name="T32" fmla="*/ 191 w 238"/>
                <a:gd name="T33" fmla="*/ 23 h 201"/>
                <a:gd name="T34" fmla="*/ 191 w 238"/>
                <a:gd name="T35" fmla="*/ 19 h 201"/>
                <a:gd name="T36" fmla="*/ 181 w 238"/>
                <a:gd name="T37" fmla="*/ 24 h 201"/>
                <a:gd name="T38" fmla="*/ 169 w 238"/>
                <a:gd name="T39" fmla="*/ 69 h 201"/>
                <a:gd name="T40" fmla="*/ 123 w 238"/>
                <a:gd name="T41" fmla="*/ 91 h 201"/>
                <a:gd name="T42" fmla="*/ 111 w 238"/>
                <a:gd name="T43" fmla="*/ 0 h 201"/>
                <a:gd name="T44" fmla="*/ 92 w 238"/>
                <a:gd name="T45" fmla="*/ 9 h 201"/>
                <a:gd name="T46" fmla="*/ 68 w 238"/>
                <a:gd name="T47" fmla="*/ 118 h 201"/>
                <a:gd name="T48" fmla="*/ 31 w 238"/>
                <a:gd name="T49" fmla="*/ 135 h 201"/>
                <a:gd name="T50" fmla="*/ 10 w 238"/>
                <a:gd name="T51" fmla="*/ 145 h 201"/>
                <a:gd name="T52" fmla="*/ 3 w 238"/>
                <a:gd name="T53" fmla="*/ 154 h 201"/>
                <a:gd name="T54" fmla="*/ 3 w 238"/>
                <a:gd name="T55" fmla="*/ 169 h 201"/>
                <a:gd name="T56" fmla="*/ 3 w 238"/>
                <a:gd name="T57" fmla="*/ 169 h 201"/>
                <a:gd name="T58" fmla="*/ 3 w 238"/>
                <a:gd name="T59" fmla="*/ 170 h 201"/>
                <a:gd name="T60" fmla="*/ 15 w 238"/>
                <a:gd name="T61" fmla="*/ 18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8" h="201">
                  <a:moveTo>
                    <a:pt x="15" y="180"/>
                  </a:moveTo>
                  <a:cubicBezTo>
                    <a:pt x="19" y="181"/>
                    <a:pt x="23" y="181"/>
                    <a:pt x="27" y="179"/>
                  </a:cubicBezTo>
                  <a:cubicBezTo>
                    <a:pt x="48" y="169"/>
                    <a:pt x="48" y="169"/>
                    <a:pt x="48" y="169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184" y="201"/>
                    <a:pt x="184" y="201"/>
                    <a:pt x="184" y="201"/>
                  </a:cubicBezTo>
                  <a:cubicBezTo>
                    <a:pt x="203" y="193"/>
                    <a:pt x="203" y="193"/>
                    <a:pt x="203" y="193"/>
                  </a:cubicBezTo>
                  <a:cubicBezTo>
                    <a:pt x="140" y="126"/>
                    <a:pt x="140" y="126"/>
                    <a:pt x="140" y="126"/>
                  </a:cubicBezTo>
                  <a:cubicBezTo>
                    <a:pt x="185" y="104"/>
                    <a:pt x="185" y="104"/>
                    <a:pt x="185" y="104"/>
                  </a:cubicBezTo>
                  <a:cubicBezTo>
                    <a:pt x="228" y="122"/>
                    <a:pt x="228" y="122"/>
                    <a:pt x="228" y="122"/>
                  </a:cubicBezTo>
                  <a:cubicBezTo>
                    <a:pt x="238" y="118"/>
                    <a:pt x="238" y="118"/>
                    <a:pt x="238" y="118"/>
                  </a:cubicBezTo>
                  <a:cubicBezTo>
                    <a:pt x="235" y="115"/>
                    <a:pt x="235" y="115"/>
                    <a:pt x="235" y="115"/>
                  </a:cubicBezTo>
                  <a:cubicBezTo>
                    <a:pt x="237" y="114"/>
                    <a:pt x="237" y="114"/>
                    <a:pt x="237" y="114"/>
                  </a:cubicBezTo>
                  <a:cubicBezTo>
                    <a:pt x="207" y="80"/>
                    <a:pt x="207" y="80"/>
                    <a:pt x="207" y="80"/>
                  </a:cubicBezTo>
                  <a:cubicBezTo>
                    <a:pt x="202" y="74"/>
                    <a:pt x="202" y="74"/>
                    <a:pt x="202" y="74"/>
                  </a:cubicBezTo>
                  <a:cubicBezTo>
                    <a:pt x="201" y="67"/>
                    <a:pt x="201" y="67"/>
                    <a:pt x="201" y="67"/>
                  </a:cubicBezTo>
                  <a:cubicBezTo>
                    <a:pt x="193" y="23"/>
                    <a:pt x="193" y="23"/>
                    <a:pt x="193" y="23"/>
                  </a:cubicBezTo>
                  <a:cubicBezTo>
                    <a:pt x="191" y="23"/>
                    <a:pt x="191" y="23"/>
                    <a:pt x="191" y="23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81" y="24"/>
                    <a:pt x="181" y="24"/>
                    <a:pt x="181" y="24"/>
                  </a:cubicBezTo>
                  <a:cubicBezTo>
                    <a:pt x="169" y="69"/>
                    <a:pt x="169" y="69"/>
                    <a:pt x="169" y="69"/>
                  </a:cubicBezTo>
                  <a:cubicBezTo>
                    <a:pt x="123" y="91"/>
                    <a:pt x="123" y="91"/>
                    <a:pt x="123" y="91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31" y="135"/>
                    <a:pt x="31" y="135"/>
                    <a:pt x="31" y="135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7" y="147"/>
                    <a:pt x="4" y="150"/>
                    <a:pt x="3" y="154"/>
                  </a:cubicBezTo>
                  <a:cubicBezTo>
                    <a:pt x="1" y="158"/>
                    <a:pt x="0" y="164"/>
                    <a:pt x="3" y="169"/>
                  </a:cubicBezTo>
                  <a:cubicBezTo>
                    <a:pt x="3" y="169"/>
                    <a:pt x="3" y="169"/>
                    <a:pt x="3" y="169"/>
                  </a:cubicBezTo>
                  <a:cubicBezTo>
                    <a:pt x="3" y="170"/>
                    <a:pt x="3" y="170"/>
                    <a:pt x="3" y="170"/>
                  </a:cubicBezTo>
                  <a:cubicBezTo>
                    <a:pt x="6" y="175"/>
                    <a:pt x="10" y="178"/>
                    <a:pt x="15" y="1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0210493" y="4349205"/>
              <a:ext cx="1223507" cy="1578580"/>
              <a:chOff x="10210493" y="4349205"/>
              <a:chExt cx="1223507" cy="1578580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56" name="Freeform 656"/>
              <p:cNvSpPr/>
              <p:nvPr/>
            </p:nvSpPr>
            <p:spPr bwMode="auto">
              <a:xfrm>
                <a:off x="11115289" y="5005877"/>
                <a:ext cx="62031" cy="85560"/>
              </a:xfrm>
              <a:custGeom>
                <a:avLst/>
                <a:gdLst>
                  <a:gd name="T0" fmla="*/ 31 w 31"/>
                  <a:gd name="T1" fmla="*/ 5 h 43"/>
                  <a:gd name="T2" fmla="*/ 23 w 31"/>
                  <a:gd name="T3" fmla="*/ 0 h 43"/>
                  <a:gd name="T4" fmla="*/ 0 w 31"/>
                  <a:gd name="T5" fmla="*/ 38 h 43"/>
                  <a:gd name="T6" fmla="*/ 8 w 31"/>
                  <a:gd name="T7" fmla="*/ 43 h 43"/>
                  <a:gd name="T8" fmla="*/ 31 w 31"/>
                  <a:gd name="T9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3">
                    <a:moveTo>
                      <a:pt x="31" y="5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16" y="13"/>
                      <a:pt x="8" y="25"/>
                      <a:pt x="0" y="38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16" y="30"/>
                      <a:pt x="23" y="17"/>
                      <a:pt x="31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57" name="Freeform 657"/>
              <p:cNvSpPr/>
              <p:nvPr/>
            </p:nvSpPr>
            <p:spPr bwMode="auto">
              <a:xfrm>
                <a:off x="11205127" y="4850799"/>
                <a:ext cx="56684" cy="86630"/>
              </a:xfrm>
              <a:custGeom>
                <a:avLst/>
                <a:gdLst>
                  <a:gd name="T0" fmla="*/ 28 w 28"/>
                  <a:gd name="T1" fmla="*/ 3 h 43"/>
                  <a:gd name="T2" fmla="*/ 20 w 28"/>
                  <a:gd name="T3" fmla="*/ 0 h 43"/>
                  <a:gd name="T4" fmla="*/ 0 w 28"/>
                  <a:gd name="T5" fmla="*/ 39 h 43"/>
                  <a:gd name="T6" fmla="*/ 8 w 28"/>
                  <a:gd name="T7" fmla="*/ 43 h 43"/>
                  <a:gd name="T8" fmla="*/ 28 w 28"/>
                  <a:gd name="T9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3">
                    <a:moveTo>
                      <a:pt x="28" y="3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4" y="13"/>
                      <a:pt x="7" y="26"/>
                      <a:pt x="0" y="39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15" y="30"/>
                      <a:pt x="22" y="17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58" name="Freeform 658"/>
              <p:cNvSpPr/>
              <p:nvPr/>
            </p:nvSpPr>
            <p:spPr bwMode="auto">
              <a:xfrm>
                <a:off x="11283201" y="4689305"/>
                <a:ext cx="50267" cy="87699"/>
              </a:xfrm>
              <a:custGeom>
                <a:avLst/>
                <a:gdLst>
                  <a:gd name="T0" fmla="*/ 25 w 25"/>
                  <a:gd name="T1" fmla="*/ 3 h 44"/>
                  <a:gd name="T2" fmla="*/ 17 w 25"/>
                  <a:gd name="T3" fmla="*/ 0 h 44"/>
                  <a:gd name="T4" fmla="*/ 0 w 25"/>
                  <a:gd name="T5" fmla="*/ 40 h 44"/>
                  <a:gd name="T6" fmla="*/ 8 w 25"/>
                  <a:gd name="T7" fmla="*/ 44 h 44"/>
                  <a:gd name="T8" fmla="*/ 25 w 25"/>
                  <a:gd name="T9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4">
                    <a:moveTo>
                      <a:pt x="25" y="3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13"/>
                      <a:pt x="6" y="27"/>
                      <a:pt x="0" y="40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4" y="30"/>
                      <a:pt x="20" y="17"/>
                      <a:pt x="2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59" name="Freeform 659"/>
              <p:cNvSpPr/>
              <p:nvPr/>
            </p:nvSpPr>
            <p:spPr bwMode="auto">
              <a:xfrm>
                <a:off x="11397637" y="4349205"/>
                <a:ext cx="36363" cy="91977"/>
              </a:xfrm>
              <a:custGeom>
                <a:avLst/>
                <a:gdLst>
                  <a:gd name="T0" fmla="*/ 18 w 18"/>
                  <a:gd name="T1" fmla="*/ 2 h 46"/>
                  <a:gd name="T2" fmla="*/ 10 w 18"/>
                  <a:gd name="T3" fmla="*/ 0 h 46"/>
                  <a:gd name="T4" fmla="*/ 0 w 18"/>
                  <a:gd name="T5" fmla="*/ 43 h 46"/>
                  <a:gd name="T6" fmla="*/ 9 w 18"/>
                  <a:gd name="T7" fmla="*/ 46 h 46"/>
                  <a:gd name="T8" fmla="*/ 18 w 18"/>
                  <a:gd name="T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6">
                    <a:moveTo>
                      <a:pt x="18" y="2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5"/>
                      <a:pt x="3" y="29"/>
                      <a:pt x="0" y="43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2" y="31"/>
                      <a:pt x="15" y="17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60" name="Freeform 660"/>
              <p:cNvSpPr/>
              <p:nvPr/>
            </p:nvSpPr>
            <p:spPr bwMode="auto">
              <a:xfrm>
                <a:off x="11347371" y="4521394"/>
                <a:ext cx="44919" cy="89838"/>
              </a:xfrm>
              <a:custGeom>
                <a:avLst/>
                <a:gdLst>
                  <a:gd name="T0" fmla="*/ 22 w 22"/>
                  <a:gd name="T1" fmla="*/ 3 h 45"/>
                  <a:gd name="T2" fmla="*/ 13 w 22"/>
                  <a:gd name="T3" fmla="*/ 0 h 45"/>
                  <a:gd name="T4" fmla="*/ 0 w 22"/>
                  <a:gd name="T5" fmla="*/ 42 h 45"/>
                  <a:gd name="T6" fmla="*/ 8 w 22"/>
                  <a:gd name="T7" fmla="*/ 45 h 45"/>
                  <a:gd name="T8" fmla="*/ 22 w 22"/>
                  <a:gd name="T9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45">
                    <a:moveTo>
                      <a:pt x="22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4"/>
                      <a:pt x="5" y="28"/>
                      <a:pt x="0" y="42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3" y="31"/>
                      <a:pt x="18" y="17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61" name="Freeform 661"/>
              <p:cNvSpPr/>
              <p:nvPr/>
            </p:nvSpPr>
            <p:spPr bwMode="auto">
              <a:xfrm>
                <a:off x="10647919" y="5551322"/>
                <a:ext cx="78074" cy="71657"/>
              </a:xfrm>
              <a:custGeom>
                <a:avLst/>
                <a:gdLst>
                  <a:gd name="T0" fmla="*/ 33 w 39"/>
                  <a:gd name="T1" fmla="*/ 0 h 36"/>
                  <a:gd name="T2" fmla="*/ 0 w 39"/>
                  <a:gd name="T3" fmla="*/ 29 h 36"/>
                  <a:gd name="T4" fmla="*/ 6 w 39"/>
                  <a:gd name="T5" fmla="*/ 36 h 36"/>
                  <a:gd name="T6" fmla="*/ 39 w 39"/>
                  <a:gd name="T7" fmla="*/ 7 h 36"/>
                  <a:gd name="T8" fmla="*/ 33 w 39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6">
                    <a:moveTo>
                      <a:pt x="33" y="0"/>
                    </a:moveTo>
                    <a:cubicBezTo>
                      <a:pt x="22" y="10"/>
                      <a:pt x="11" y="20"/>
                      <a:pt x="0" y="29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17" y="27"/>
                      <a:pt x="28" y="17"/>
                      <a:pt x="39" y="7"/>
                    </a:cubicBezTo>
                    <a:lnTo>
                      <a:pt x="3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62" name="Freeform 662"/>
              <p:cNvSpPr/>
              <p:nvPr/>
            </p:nvSpPr>
            <p:spPr bwMode="auto">
              <a:xfrm>
                <a:off x="10364501" y="5773777"/>
                <a:ext cx="82352" cy="64170"/>
              </a:xfrm>
              <a:custGeom>
                <a:avLst/>
                <a:gdLst>
                  <a:gd name="T0" fmla="*/ 36 w 41"/>
                  <a:gd name="T1" fmla="*/ 0 h 32"/>
                  <a:gd name="T2" fmla="*/ 0 w 41"/>
                  <a:gd name="T3" fmla="*/ 24 h 32"/>
                  <a:gd name="T4" fmla="*/ 4 w 41"/>
                  <a:gd name="T5" fmla="*/ 32 h 32"/>
                  <a:gd name="T6" fmla="*/ 41 w 41"/>
                  <a:gd name="T7" fmla="*/ 7 h 32"/>
                  <a:gd name="T8" fmla="*/ 36 w 41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2">
                    <a:moveTo>
                      <a:pt x="36" y="0"/>
                    </a:moveTo>
                    <a:cubicBezTo>
                      <a:pt x="24" y="8"/>
                      <a:pt x="12" y="17"/>
                      <a:pt x="0" y="24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17" y="24"/>
                      <a:pt x="29" y="16"/>
                      <a:pt x="41" y="7"/>
                    </a:cubicBez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63" name="Freeform 663"/>
              <p:cNvSpPr/>
              <p:nvPr/>
            </p:nvSpPr>
            <p:spPr bwMode="auto">
              <a:xfrm>
                <a:off x="10508884" y="5667897"/>
                <a:ext cx="82352" cy="67379"/>
              </a:xfrm>
              <a:custGeom>
                <a:avLst/>
                <a:gdLst>
                  <a:gd name="T0" fmla="*/ 35 w 41"/>
                  <a:gd name="T1" fmla="*/ 0 h 34"/>
                  <a:gd name="T2" fmla="*/ 0 w 41"/>
                  <a:gd name="T3" fmla="*/ 27 h 34"/>
                  <a:gd name="T4" fmla="*/ 5 w 41"/>
                  <a:gd name="T5" fmla="*/ 34 h 34"/>
                  <a:gd name="T6" fmla="*/ 41 w 41"/>
                  <a:gd name="T7" fmla="*/ 7 h 34"/>
                  <a:gd name="T8" fmla="*/ 35 w 41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4">
                    <a:moveTo>
                      <a:pt x="35" y="0"/>
                    </a:moveTo>
                    <a:cubicBezTo>
                      <a:pt x="24" y="9"/>
                      <a:pt x="12" y="18"/>
                      <a:pt x="0" y="27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17" y="25"/>
                      <a:pt x="29" y="16"/>
                      <a:pt x="41" y="7"/>
                    </a:cubicBezTo>
                    <a:lnTo>
                      <a:pt x="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64" name="Freeform 664"/>
              <p:cNvSpPr/>
              <p:nvPr/>
            </p:nvSpPr>
            <p:spPr bwMode="auto">
              <a:xfrm>
                <a:off x="10210493" y="5870032"/>
                <a:ext cx="87699" cy="57753"/>
              </a:xfrm>
              <a:custGeom>
                <a:avLst/>
                <a:gdLst>
                  <a:gd name="T0" fmla="*/ 4 w 44"/>
                  <a:gd name="T1" fmla="*/ 29 h 29"/>
                  <a:gd name="T2" fmla="*/ 44 w 44"/>
                  <a:gd name="T3" fmla="*/ 7 h 29"/>
                  <a:gd name="T4" fmla="*/ 39 w 44"/>
                  <a:gd name="T5" fmla="*/ 0 h 29"/>
                  <a:gd name="T6" fmla="*/ 0 w 44"/>
                  <a:gd name="T7" fmla="*/ 21 h 29"/>
                  <a:gd name="T8" fmla="*/ 4 w 44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9">
                    <a:moveTo>
                      <a:pt x="4" y="29"/>
                    </a:moveTo>
                    <a:cubicBezTo>
                      <a:pt x="5" y="29"/>
                      <a:pt x="19" y="22"/>
                      <a:pt x="44" y="7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15" y="14"/>
                      <a:pt x="1" y="21"/>
                      <a:pt x="0" y="21"/>
                    </a:cubicBezTo>
                    <a:lnTo>
                      <a:pt x="4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65" name="Freeform 665"/>
              <p:cNvSpPr/>
              <p:nvPr/>
            </p:nvSpPr>
            <p:spPr bwMode="auto">
              <a:xfrm>
                <a:off x="10778398" y="5427260"/>
                <a:ext cx="75935" cy="75935"/>
              </a:xfrm>
              <a:custGeom>
                <a:avLst/>
                <a:gdLst>
                  <a:gd name="T0" fmla="*/ 31 w 38"/>
                  <a:gd name="T1" fmla="*/ 0 h 38"/>
                  <a:gd name="T2" fmla="*/ 0 w 38"/>
                  <a:gd name="T3" fmla="*/ 31 h 38"/>
                  <a:gd name="T4" fmla="*/ 6 w 38"/>
                  <a:gd name="T5" fmla="*/ 38 h 38"/>
                  <a:gd name="T6" fmla="*/ 38 w 38"/>
                  <a:gd name="T7" fmla="*/ 6 h 38"/>
                  <a:gd name="T8" fmla="*/ 31 w 38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31" y="0"/>
                    </a:moveTo>
                    <a:cubicBezTo>
                      <a:pt x="21" y="11"/>
                      <a:pt x="11" y="21"/>
                      <a:pt x="0" y="31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17" y="27"/>
                      <a:pt x="27" y="17"/>
                      <a:pt x="38" y="6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66" name="Freeform 666"/>
              <p:cNvSpPr/>
              <p:nvPr/>
            </p:nvSpPr>
            <p:spPr bwMode="auto">
              <a:xfrm>
                <a:off x="10900320" y="5295711"/>
                <a:ext cx="72726" cy="78074"/>
              </a:xfrm>
              <a:custGeom>
                <a:avLst/>
                <a:gdLst>
                  <a:gd name="T0" fmla="*/ 36 w 36"/>
                  <a:gd name="T1" fmla="*/ 5 h 39"/>
                  <a:gd name="T2" fmla="*/ 29 w 36"/>
                  <a:gd name="T3" fmla="*/ 0 h 39"/>
                  <a:gd name="T4" fmla="*/ 0 w 36"/>
                  <a:gd name="T5" fmla="*/ 33 h 39"/>
                  <a:gd name="T6" fmla="*/ 7 w 36"/>
                  <a:gd name="T7" fmla="*/ 39 h 39"/>
                  <a:gd name="T8" fmla="*/ 36 w 36"/>
                  <a:gd name="T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9">
                    <a:moveTo>
                      <a:pt x="36" y="5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19" y="11"/>
                      <a:pt x="10" y="22"/>
                      <a:pt x="0" y="33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16" y="28"/>
                      <a:pt x="26" y="17"/>
                      <a:pt x="3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67" name="Freeform 667"/>
              <p:cNvSpPr/>
              <p:nvPr/>
            </p:nvSpPr>
            <p:spPr bwMode="auto">
              <a:xfrm>
                <a:off x="11012617" y="5153468"/>
                <a:ext cx="68448" cy="82352"/>
              </a:xfrm>
              <a:custGeom>
                <a:avLst/>
                <a:gdLst>
                  <a:gd name="T0" fmla="*/ 34 w 34"/>
                  <a:gd name="T1" fmla="*/ 6 h 41"/>
                  <a:gd name="T2" fmla="*/ 26 w 34"/>
                  <a:gd name="T3" fmla="*/ 0 h 41"/>
                  <a:gd name="T4" fmla="*/ 0 w 34"/>
                  <a:gd name="T5" fmla="*/ 36 h 41"/>
                  <a:gd name="T6" fmla="*/ 7 w 34"/>
                  <a:gd name="T7" fmla="*/ 41 h 41"/>
                  <a:gd name="T8" fmla="*/ 34 w 34"/>
                  <a:gd name="T9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1">
                    <a:moveTo>
                      <a:pt x="34" y="6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8" y="12"/>
                      <a:pt x="9" y="24"/>
                      <a:pt x="0" y="36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16" y="30"/>
                      <a:pt x="25" y="18"/>
                      <a:pt x="3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</p:grpSp>
        <p:sp>
          <p:nvSpPr>
            <p:cNvPr id="34" name="Freeform 668"/>
            <p:cNvSpPr/>
            <p:nvPr/>
          </p:nvSpPr>
          <p:spPr bwMode="auto">
            <a:xfrm>
              <a:off x="8639400" y="5113896"/>
              <a:ext cx="329406" cy="1108001"/>
            </a:xfrm>
            <a:custGeom>
              <a:avLst/>
              <a:gdLst>
                <a:gd name="T0" fmla="*/ 0 w 164"/>
                <a:gd name="T1" fmla="*/ 12 h 554"/>
                <a:gd name="T2" fmla="*/ 14 w 164"/>
                <a:gd name="T3" fmla="*/ 26 h 554"/>
                <a:gd name="T4" fmla="*/ 25 w 164"/>
                <a:gd name="T5" fmla="*/ 44 h 554"/>
                <a:gd name="T6" fmla="*/ 59 w 164"/>
                <a:gd name="T7" fmla="*/ 92 h 554"/>
                <a:gd name="T8" fmla="*/ 73 w 164"/>
                <a:gd name="T9" fmla="*/ 98 h 554"/>
                <a:gd name="T10" fmla="*/ 96 w 164"/>
                <a:gd name="T11" fmla="*/ 292 h 554"/>
                <a:gd name="T12" fmla="*/ 90 w 164"/>
                <a:gd name="T13" fmla="*/ 292 h 554"/>
                <a:gd name="T14" fmla="*/ 87 w 164"/>
                <a:gd name="T15" fmla="*/ 296 h 554"/>
                <a:gd name="T16" fmla="*/ 90 w 164"/>
                <a:gd name="T17" fmla="*/ 299 h 554"/>
                <a:gd name="T18" fmla="*/ 97 w 164"/>
                <a:gd name="T19" fmla="*/ 299 h 554"/>
                <a:gd name="T20" fmla="*/ 98 w 164"/>
                <a:gd name="T21" fmla="*/ 307 h 554"/>
                <a:gd name="T22" fmla="*/ 78 w 164"/>
                <a:gd name="T23" fmla="*/ 335 h 554"/>
                <a:gd name="T24" fmla="*/ 97 w 164"/>
                <a:gd name="T25" fmla="*/ 359 h 554"/>
                <a:gd name="T26" fmla="*/ 97 w 164"/>
                <a:gd name="T27" fmla="*/ 360 h 554"/>
                <a:gd name="T28" fmla="*/ 98 w 164"/>
                <a:gd name="T29" fmla="*/ 382 h 554"/>
                <a:gd name="T30" fmla="*/ 101 w 164"/>
                <a:gd name="T31" fmla="*/ 388 h 554"/>
                <a:gd name="T32" fmla="*/ 110 w 164"/>
                <a:gd name="T33" fmla="*/ 469 h 554"/>
                <a:gd name="T34" fmla="*/ 119 w 164"/>
                <a:gd name="T35" fmla="*/ 550 h 554"/>
                <a:gd name="T36" fmla="*/ 120 w 164"/>
                <a:gd name="T37" fmla="*/ 554 h 554"/>
                <a:gd name="T38" fmla="*/ 119 w 164"/>
                <a:gd name="T39" fmla="*/ 552 h 554"/>
                <a:gd name="T40" fmla="*/ 120 w 164"/>
                <a:gd name="T41" fmla="*/ 554 h 554"/>
                <a:gd name="T42" fmla="*/ 119 w 164"/>
                <a:gd name="T43" fmla="*/ 550 h 554"/>
                <a:gd name="T44" fmla="*/ 117 w 164"/>
                <a:gd name="T45" fmla="*/ 468 h 554"/>
                <a:gd name="T46" fmla="*/ 115 w 164"/>
                <a:gd name="T47" fmla="*/ 387 h 554"/>
                <a:gd name="T48" fmla="*/ 117 w 164"/>
                <a:gd name="T49" fmla="*/ 380 h 554"/>
                <a:gd name="T50" fmla="*/ 116 w 164"/>
                <a:gd name="T51" fmla="*/ 359 h 554"/>
                <a:gd name="T52" fmla="*/ 116 w 164"/>
                <a:gd name="T53" fmla="*/ 357 h 554"/>
                <a:gd name="T54" fmla="*/ 131 w 164"/>
                <a:gd name="T55" fmla="*/ 331 h 554"/>
                <a:gd name="T56" fmla="*/ 107 w 164"/>
                <a:gd name="T57" fmla="*/ 307 h 554"/>
                <a:gd name="T58" fmla="*/ 107 w 164"/>
                <a:gd name="T59" fmla="*/ 298 h 554"/>
                <a:gd name="T60" fmla="*/ 114 w 164"/>
                <a:gd name="T61" fmla="*/ 298 h 554"/>
                <a:gd name="T62" fmla="*/ 117 w 164"/>
                <a:gd name="T63" fmla="*/ 294 h 554"/>
                <a:gd name="T64" fmla="*/ 113 w 164"/>
                <a:gd name="T65" fmla="*/ 291 h 554"/>
                <a:gd name="T66" fmla="*/ 107 w 164"/>
                <a:gd name="T67" fmla="*/ 291 h 554"/>
                <a:gd name="T68" fmla="*/ 104 w 164"/>
                <a:gd name="T69" fmla="*/ 96 h 554"/>
                <a:gd name="T70" fmla="*/ 117 w 164"/>
                <a:gd name="T71" fmla="*/ 88 h 554"/>
                <a:gd name="T72" fmla="*/ 144 w 164"/>
                <a:gd name="T73" fmla="*/ 36 h 554"/>
                <a:gd name="T74" fmla="*/ 152 w 164"/>
                <a:gd name="T75" fmla="*/ 16 h 554"/>
                <a:gd name="T76" fmla="*/ 164 w 164"/>
                <a:gd name="T77" fmla="*/ 0 h 554"/>
                <a:gd name="T78" fmla="*/ 82 w 164"/>
                <a:gd name="T79" fmla="*/ 6 h 554"/>
                <a:gd name="T80" fmla="*/ 82 w 164"/>
                <a:gd name="T81" fmla="*/ 6 h 554"/>
                <a:gd name="T82" fmla="*/ 0 w 164"/>
                <a:gd name="T83" fmla="*/ 12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4" h="554">
                  <a:moveTo>
                    <a:pt x="0" y="12"/>
                  </a:moveTo>
                  <a:cubicBezTo>
                    <a:pt x="2" y="25"/>
                    <a:pt x="14" y="26"/>
                    <a:pt x="14" y="26"/>
                  </a:cubicBezTo>
                  <a:cubicBezTo>
                    <a:pt x="14" y="39"/>
                    <a:pt x="25" y="44"/>
                    <a:pt x="25" y="44"/>
                  </a:cubicBezTo>
                  <a:cubicBezTo>
                    <a:pt x="28" y="75"/>
                    <a:pt x="59" y="92"/>
                    <a:pt x="59" y="92"/>
                  </a:cubicBezTo>
                  <a:cubicBezTo>
                    <a:pt x="64" y="97"/>
                    <a:pt x="69" y="98"/>
                    <a:pt x="73" y="98"/>
                  </a:cubicBezTo>
                  <a:cubicBezTo>
                    <a:pt x="96" y="292"/>
                    <a:pt x="96" y="292"/>
                    <a:pt x="96" y="292"/>
                  </a:cubicBezTo>
                  <a:cubicBezTo>
                    <a:pt x="90" y="292"/>
                    <a:pt x="90" y="292"/>
                    <a:pt x="90" y="292"/>
                  </a:cubicBezTo>
                  <a:cubicBezTo>
                    <a:pt x="88" y="293"/>
                    <a:pt x="87" y="294"/>
                    <a:pt x="87" y="296"/>
                  </a:cubicBezTo>
                  <a:cubicBezTo>
                    <a:pt x="87" y="298"/>
                    <a:pt x="88" y="299"/>
                    <a:pt x="90" y="299"/>
                  </a:cubicBezTo>
                  <a:cubicBezTo>
                    <a:pt x="97" y="299"/>
                    <a:pt x="97" y="299"/>
                    <a:pt x="97" y="299"/>
                  </a:cubicBezTo>
                  <a:cubicBezTo>
                    <a:pt x="98" y="307"/>
                    <a:pt x="98" y="307"/>
                    <a:pt x="98" y="307"/>
                  </a:cubicBezTo>
                  <a:cubicBezTo>
                    <a:pt x="86" y="310"/>
                    <a:pt x="77" y="322"/>
                    <a:pt x="78" y="335"/>
                  </a:cubicBezTo>
                  <a:cubicBezTo>
                    <a:pt x="79" y="346"/>
                    <a:pt x="87" y="356"/>
                    <a:pt x="97" y="359"/>
                  </a:cubicBezTo>
                  <a:cubicBezTo>
                    <a:pt x="97" y="359"/>
                    <a:pt x="97" y="360"/>
                    <a:pt x="97" y="360"/>
                  </a:cubicBezTo>
                  <a:cubicBezTo>
                    <a:pt x="98" y="382"/>
                    <a:pt x="98" y="382"/>
                    <a:pt x="98" y="382"/>
                  </a:cubicBezTo>
                  <a:cubicBezTo>
                    <a:pt x="98" y="384"/>
                    <a:pt x="100" y="387"/>
                    <a:pt x="101" y="388"/>
                  </a:cubicBezTo>
                  <a:cubicBezTo>
                    <a:pt x="110" y="469"/>
                    <a:pt x="110" y="469"/>
                    <a:pt x="110" y="469"/>
                  </a:cubicBezTo>
                  <a:cubicBezTo>
                    <a:pt x="119" y="550"/>
                    <a:pt x="119" y="550"/>
                    <a:pt x="119" y="550"/>
                  </a:cubicBezTo>
                  <a:cubicBezTo>
                    <a:pt x="120" y="554"/>
                    <a:pt x="120" y="554"/>
                    <a:pt x="120" y="554"/>
                  </a:cubicBezTo>
                  <a:cubicBezTo>
                    <a:pt x="119" y="552"/>
                    <a:pt x="119" y="552"/>
                    <a:pt x="119" y="552"/>
                  </a:cubicBezTo>
                  <a:cubicBezTo>
                    <a:pt x="120" y="554"/>
                    <a:pt x="120" y="554"/>
                    <a:pt x="120" y="554"/>
                  </a:cubicBezTo>
                  <a:cubicBezTo>
                    <a:pt x="119" y="550"/>
                    <a:pt x="119" y="550"/>
                    <a:pt x="119" y="550"/>
                  </a:cubicBezTo>
                  <a:cubicBezTo>
                    <a:pt x="117" y="468"/>
                    <a:pt x="117" y="468"/>
                    <a:pt x="117" y="468"/>
                  </a:cubicBezTo>
                  <a:cubicBezTo>
                    <a:pt x="115" y="387"/>
                    <a:pt x="115" y="387"/>
                    <a:pt x="115" y="387"/>
                  </a:cubicBezTo>
                  <a:cubicBezTo>
                    <a:pt x="117" y="385"/>
                    <a:pt x="117" y="383"/>
                    <a:pt x="117" y="380"/>
                  </a:cubicBezTo>
                  <a:cubicBezTo>
                    <a:pt x="116" y="359"/>
                    <a:pt x="116" y="359"/>
                    <a:pt x="116" y="359"/>
                  </a:cubicBezTo>
                  <a:cubicBezTo>
                    <a:pt x="116" y="358"/>
                    <a:pt x="116" y="358"/>
                    <a:pt x="116" y="357"/>
                  </a:cubicBezTo>
                  <a:cubicBezTo>
                    <a:pt x="125" y="353"/>
                    <a:pt x="132" y="343"/>
                    <a:pt x="131" y="331"/>
                  </a:cubicBezTo>
                  <a:cubicBezTo>
                    <a:pt x="130" y="318"/>
                    <a:pt x="120" y="308"/>
                    <a:pt x="107" y="307"/>
                  </a:cubicBezTo>
                  <a:cubicBezTo>
                    <a:pt x="107" y="298"/>
                    <a:pt x="107" y="298"/>
                    <a:pt x="107" y="298"/>
                  </a:cubicBezTo>
                  <a:cubicBezTo>
                    <a:pt x="114" y="298"/>
                    <a:pt x="114" y="298"/>
                    <a:pt x="114" y="298"/>
                  </a:cubicBezTo>
                  <a:cubicBezTo>
                    <a:pt x="116" y="298"/>
                    <a:pt x="117" y="296"/>
                    <a:pt x="117" y="294"/>
                  </a:cubicBezTo>
                  <a:cubicBezTo>
                    <a:pt x="117" y="292"/>
                    <a:pt x="115" y="291"/>
                    <a:pt x="113" y="291"/>
                  </a:cubicBezTo>
                  <a:cubicBezTo>
                    <a:pt x="107" y="291"/>
                    <a:pt x="107" y="291"/>
                    <a:pt x="107" y="291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96"/>
                    <a:pt x="112" y="94"/>
                    <a:pt x="117" y="88"/>
                  </a:cubicBezTo>
                  <a:cubicBezTo>
                    <a:pt x="117" y="88"/>
                    <a:pt x="145" y="67"/>
                    <a:pt x="144" y="36"/>
                  </a:cubicBezTo>
                  <a:cubicBezTo>
                    <a:pt x="144" y="36"/>
                    <a:pt x="154" y="30"/>
                    <a:pt x="152" y="16"/>
                  </a:cubicBezTo>
                  <a:cubicBezTo>
                    <a:pt x="152" y="16"/>
                    <a:pt x="164" y="14"/>
                    <a:pt x="164" y="0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C20E6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35" name="Freeform 669"/>
            <p:cNvSpPr/>
            <p:nvPr/>
          </p:nvSpPr>
          <p:spPr bwMode="auto">
            <a:xfrm>
              <a:off x="6810557" y="4631552"/>
              <a:ext cx="868433" cy="912283"/>
            </a:xfrm>
            <a:custGeom>
              <a:avLst/>
              <a:gdLst>
                <a:gd name="T0" fmla="*/ 252 w 433"/>
                <a:gd name="T1" fmla="*/ 34 h 456"/>
                <a:gd name="T2" fmla="*/ 224 w 433"/>
                <a:gd name="T3" fmla="*/ 16 h 456"/>
                <a:gd name="T4" fmla="*/ 184 w 433"/>
                <a:gd name="T5" fmla="*/ 7 h 456"/>
                <a:gd name="T6" fmla="*/ 230 w 433"/>
                <a:gd name="T7" fmla="*/ 124 h 456"/>
                <a:gd name="T8" fmla="*/ 220 w 433"/>
                <a:gd name="T9" fmla="*/ 149 h 456"/>
                <a:gd name="T10" fmla="*/ 175 w 433"/>
                <a:gd name="T11" fmla="*/ 125 h 456"/>
                <a:gd name="T12" fmla="*/ 197 w 433"/>
                <a:gd name="T13" fmla="*/ 183 h 456"/>
                <a:gd name="T14" fmla="*/ 177 w 433"/>
                <a:gd name="T15" fmla="*/ 205 h 456"/>
                <a:gd name="T16" fmla="*/ 142 w 433"/>
                <a:gd name="T17" fmla="*/ 186 h 456"/>
                <a:gd name="T18" fmla="*/ 159 w 433"/>
                <a:gd name="T19" fmla="*/ 233 h 456"/>
                <a:gd name="T20" fmla="*/ 136 w 433"/>
                <a:gd name="T21" fmla="*/ 238 h 456"/>
                <a:gd name="T22" fmla="*/ 116 w 433"/>
                <a:gd name="T23" fmla="*/ 247 h 456"/>
                <a:gd name="T24" fmla="*/ 117 w 433"/>
                <a:gd name="T25" fmla="*/ 287 h 456"/>
                <a:gd name="T26" fmla="*/ 87 w 433"/>
                <a:gd name="T27" fmla="*/ 270 h 456"/>
                <a:gd name="T28" fmla="*/ 102 w 433"/>
                <a:gd name="T29" fmla="*/ 308 h 456"/>
                <a:gd name="T30" fmla="*/ 89 w 433"/>
                <a:gd name="T31" fmla="*/ 325 h 456"/>
                <a:gd name="T32" fmla="*/ 63 w 433"/>
                <a:gd name="T33" fmla="*/ 310 h 456"/>
                <a:gd name="T34" fmla="*/ 76 w 433"/>
                <a:gd name="T35" fmla="*/ 342 h 456"/>
                <a:gd name="T36" fmla="*/ 64 w 433"/>
                <a:gd name="T37" fmla="*/ 358 h 456"/>
                <a:gd name="T38" fmla="*/ 41 w 433"/>
                <a:gd name="T39" fmla="*/ 344 h 456"/>
                <a:gd name="T40" fmla="*/ 53 w 433"/>
                <a:gd name="T41" fmla="*/ 371 h 456"/>
                <a:gd name="T42" fmla="*/ 41 w 433"/>
                <a:gd name="T43" fmla="*/ 387 h 456"/>
                <a:gd name="T44" fmla="*/ 20 w 433"/>
                <a:gd name="T45" fmla="*/ 375 h 456"/>
                <a:gd name="T46" fmla="*/ 27 w 433"/>
                <a:gd name="T47" fmla="*/ 402 h 456"/>
                <a:gd name="T48" fmla="*/ 19 w 433"/>
                <a:gd name="T49" fmla="*/ 417 h 456"/>
                <a:gd name="T50" fmla="*/ 0 w 433"/>
                <a:gd name="T51" fmla="*/ 405 h 456"/>
                <a:gd name="T52" fmla="*/ 8 w 433"/>
                <a:gd name="T53" fmla="*/ 427 h 456"/>
                <a:gd name="T54" fmla="*/ 3 w 433"/>
                <a:gd name="T55" fmla="*/ 446 h 456"/>
                <a:gd name="T56" fmla="*/ 5 w 433"/>
                <a:gd name="T57" fmla="*/ 455 h 456"/>
                <a:gd name="T58" fmla="*/ 24 w 433"/>
                <a:gd name="T59" fmla="*/ 441 h 456"/>
                <a:gd name="T60" fmla="*/ 45 w 433"/>
                <a:gd name="T61" fmla="*/ 454 h 456"/>
                <a:gd name="T62" fmla="*/ 47 w 433"/>
                <a:gd name="T63" fmla="*/ 442 h 456"/>
                <a:gd name="T64" fmla="*/ 49 w 433"/>
                <a:gd name="T65" fmla="*/ 423 h 456"/>
                <a:gd name="T66" fmla="*/ 70 w 433"/>
                <a:gd name="T67" fmla="*/ 434 h 456"/>
                <a:gd name="T68" fmla="*/ 75 w 433"/>
                <a:gd name="T69" fmla="*/ 418 h 456"/>
                <a:gd name="T70" fmla="*/ 79 w 433"/>
                <a:gd name="T71" fmla="*/ 395 h 456"/>
                <a:gd name="T72" fmla="*/ 100 w 433"/>
                <a:gd name="T73" fmla="*/ 406 h 456"/>
                <a:gd name="T74" fmla="*/ 102 w 433"/>
                <a:gd name="T75" fmla="*/ 392 h 456"/>
                <a:gd name="T76" fmla="*/ 107 w 433"/>
                <a:gd name="T77" fmla="*/ 370 h 456"/>
                <a:gd name="T78" fmla="*/ 130 w 433"/>
                <a:gd name="T79" fmla="*/ 382 h 456"/>
                <a:gd name="T80" fmla="*/ 133 w 433"/>
                <a:gd name="T81" fmla="*/ 365 h 456"/>
                <a:gd name="T82" fmla="*/ 137 w 433"/>
                <a:gd name="T83" fmla="*/ 341 h 456"/>
                <a:gd name="T84" fmla="*/ 165 w 433"/>
                <a:gd name="T85" fmla="*/ 355 h 456"/>
                <a:gd name="T86" fmla="*/ 169 w 433"/>
                <a:gd name="T87" fmla="*/ 335 h 456"/>
                <a:gd name="T88" fmla="*/ 173 w 433"/>
                <a:gd name="T89" fmla="*/ 311 h 456"/>
                <a:gd name="T90" fmla="*/ 200 w 433"/>
                <a:gd name="T91" fmla="*/ 324 h 456"/>
                <a:gd name="T92" fmla="*/ 205 w 433"/>
                <a:gd name="T93" fmla="*/ 301 h 456"/>
                <a:gd name="T94" fmla="*/ 209 w 433"/>
                <a:gd name="T95" fmla="*/ 278 h 456"/>
                <a:gd name="T96" fmla="*/ 240 w 433"/>
                <a:gd name="T97" fmla="*/ 293 h 456"/>
                <a:gd name="T98" fmla="*/ 246 w 433"/>
                <a:gd name="T99" fmla="*/ 267 h 456"/>
                <a:gd name="T100" fmla="*/ 254 w 433"/>
                <a:gd name="T101" fmla="*/ 235 h 456"/>
                <a:gd name="T102" fmla="*/ 293 w 433"/>
                <a:gd name="T103" fmla="*/ 254 h 456"/>
                <a:gd name="T104" fmla="*/ 301 w 433"/>
                <a:gd name="T105" fmla="*/ 223 h 456"/>
                <a:gd name="T106" fmla="*/ 304 w 433"/>
                <a:gd name="T107" fmla="*/ 190 h 456"/>
                <a:gd name="T108" fmla="*/ 427 w 433"/>
                <a:gd name="T109" fmla="*/ 236 h 456"/>
                <a:gd name="T110" fmla="*/ 412 w 433"/>
                <a:gd name="T111" fmla="*/ 193 h 456"/>
                <a:gd name="T112" fmla="*/ 398 w 433"/>
                <a:gd name="T113" fmla="*/ 166 h 456"/>
                <a:gd name="T114" fmla="*/ 413 w 433"/>
                <a:gd name="T115" fmla="*/ 105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3" h="456">
                  <a:moveTo>
                    <a:pt x="283" y="0"/>
                  </a:moveTo>
                  <a:cubicBezTo>
                    <a:pt x="252" y="34"/>
                    <a:pt x="252" y="34"/>
                    <a:pt x="252" y="34"/>
                  </a:cubicBezTo>
                  <a:cubicBezTo>
                    <a:pt x="230" y="14"/>
                    <a:pt x="230" y="14"/>
                    <a:pt x="230" y="1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16"/>
                    <a:pt x="218" y="17"/>
                    <a:pt x="213" y="13"/>
                  </a:cubicBezTo>
                  <a:cubicBezTo>
                    <a:pt x="208" y="10"/>
                    <a:pt x="186" y="4"/>
                    <a:pt x="184" y="7"/>
                  </a:cubicBezTo>
                  <a:cubicBezTo>
                    <a:pt x="183" y="10"/>
                    <a:pt x="197" y="58"/>
                    <a:pt x="205" y="76"/>
                  </a:cubicBezTo>
                  <a:cubicBezTo>
                    <a:pt x="213" y="93"/>
                    <a:pt x="226" y="122"/>
                    <a:pt x="230" y="124"/>
                  </a:cubicBezTo>
                  <a:cubicBezTo>
                    <a:pt x="234" y="125"/>
                    <a:pt x="239" y="128"/>
                    <a:pt x="239" y="128"/>
                  </a:cubicBezTo>
                  <a:cubicBezTo>
                    <a:pt x="220" y="149"/>
                    <a:pt x="220" y="149"/>
                    <a:pt x="220" y="149"/>
                  </a:cubicBezTo>
                  <a:cubicBezTo>
                    <a:pt x="205" y="136"/>
                    <a:pt x="205" y="136"/>
                    <a:pt x="205" y="136"/>
                  </a:cubicBezTo>
                  <a:cubicBezTo>
                    <a:pt x="175" y="125"/>
                    <a:pt x="175" y="125"/>
                    <a:pt x="175" y="125"/>
                  </a:cubicBezTo>
                  <a:cubicBezTo>
                    <a:pt x="175" y="125"/>
                    <a:pt x="174" y="131"/>
                    <a:pt x="177" y="148"/>
                  </a:cubicBezTo>
                  <a:cubicBezTo>
                    <a:pt x="180" y="166"/>
                    <a:pt x="192" y="176"/>
                    <a:pt x="197" y="183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66" y="195"/>
                    <a:pt x="166" y="195"/>
                    <a:pt x="166" y="195"/>
                  </a:cubicBezTo>
                  <a:cubicBezTo>
                    <a:pt x="142" y="186"/>
                    <a:pt x="142" y="186"/>
                    <a:pt x="142" y="186"/>
                  </a:cubicBezTo>
                  <a:cubicBezTo>
                    <a:pt x="142" y="186"/>
                    <a:pt x="141" y="190"/>
                    <a:pt x="143" y="205"/>
                  </a:cubicBezTo>
                  <a:cubicBezTo>
                    <a:pt x="146" y="219"/>
                    <a:pt x="155" y="227"/>
                    <a:pt x="159" y="233"/>
                  </a:cubicBezTo>
                  <a:cubicBezTo>
                    <a:pt x="146" y="247"/>
                    <a:pt x="146" y="247"/>
                    <a:pt x="146" y="247"/>
                  </a:cubicBezTo>
                  <a:cubicBezTo>
                    <a:pt x="136" y="238"/>
                    <a:pt x="136" y="238"/>
                    <a:pt x="136" y="238"/>
                  </a:cubicBezTo>
                  <a:cubicBezTo>
                    <a:pt x="115" y="230"/>
                    <a:pt x="115" y="230"/>
                    <a:pt x="115" y="230"/>
                  </a:cubicBezTo>
                  <a:cubicBezTo>
                    <a:pt x="115" y="230"/>
                    <a:pt x="114" y="234"/>
                    <a:pt x="116" y="247"/>
                  </a:cubicBezTo>
                  <a:cubicBezTo>
                    <a:pt x="118" y="260"/>
                    <a:pt x="126" y="267"/>
                    <a:pt x="130" y="272"/>
                  </a:cubicBezTo>
                  <a:cubicBezTo>
                    <a:pt x="117" y="287"/>
                    <a:pt x="117" y="287"/>
                    <a:pt x="117" y="287"/>
                  </a:cubicBezTo>
                  <a:cubicBezTo>
                    <a:pt x="106" y="277"/>
                    <a:pt x="106" y="277"/>
                    <a:pt x="106" y="277"/>
                  </a:cubicBezTo>
                  <a:cubicBezTo>
                    <a:pt x="87" y="270"/>
                    <a:pt x="87" y="270"/>
                    <a:pt x="87" y="270"/>
                  </a:cubicBezTo>
                  <a:cubicBezTo>
                    <a:pt x="87" y="270"/>
                    <a:pt x="86" y="273"/>
                    <a:pt x="88" y="285"/>
                  </a:cubicBezTo>
                  <a:cubicBezTo>
                    <a:pt x="90" y="296"/>
                    <a:pt x="98" y="303"/>
                    <a:pt x="102" y="308"/>
                  </a:cubicBezTo>
                  <a:cubicBezTo>
                    <a:pt x="102" y="308"/>
                    <a:pt x="103" y="309"/>
                    <a:pt x="103" y="310"/>
                  </a:cubicBezTo>
                  <a:cubicBezTo>
                    <a:pt x="89" y="325"/>
                    <a:pt x="89" y="325"/>
                    <a:pt x="89" y="325"/>
                  </a:cubicBezTo>
                  <a:cubicBezTo>
                    <a:pt x="79" y="316"/>
                    <a:pt x="79" y="316"/>
                    <a:pt x="79" y="316"/>
                  </a:cubicBezTo>
                  <a:cubicBezTo>
                    <a:pt x="63" y="310"/>
                    <a:pt x="63" y="310"/>
                    <a:pt x="63" y="310"/>
                  </a:cubicBezTo>
                  <a:cubicBezTo>
                    <a:pt x="63" y="310"/>
                    <a:pt x="63" y="312"/>
                    <a:pt x="65" y="322"/>
                  </a:cubicBezTo>
                  <a:cubicBezTo>
                    <a:pt x="66" y="332"/>
                    <a:pt x="73" y="338"/>
                    <a:pt x="76" y="342"/>
                  </a:cubicBezTo>
                  <a:cubicBezTo>
                    <a:pt x="76" y="342"/>
                    <a:pt x="77" y="343"/>
                    <a:pt x="77" y="343"/>
                  </a:cubicBezTo>
                  <a:cubicBezTo>
                    <a:pt x="64" y="358"/>
                    <a:pt x="64" y="358"/>
                    <a:pt x="64" y="358"/>
                  </a:cubicBezTo>
                  <a:cubicBezTo>
                    <a:pt x="55" y="350"/>
                    <a:pt x="55" y="350"/>
                    <a:pt x="55" y="350"/>
                  </a:cubicBezTo>
                  <a:cubicBezTo>
                    <a:pt x="41" y="344"/>
                    <a:pt x="41" y="344"/>
                    <a:pt x="41" y="344"/>
                  </a:cubicBezTo>
                  <a:cubicBezTo>
                    <a:pt x="41" y="344"/>
                    <a:pt x="41" y="346"/>
                    <a:pt x="43" y="354"/>
                  </a:cubicBezTo>
                  <a:cubicBezTo>
                    <a:pt x="45" y="363"/>
                    <a:pt x="50" y="368"/>
                    <a:pt x="53" y="371"/>
                  </a:cubicBezTo>
                  <a:cubicBezTo>
                    <a:pt x="53" y="372"/>
                    <a:pt x="54" y="372"/>
                    <a:pt x="54" y="373"/>
                  </a:cubicBezTo>
                  <a:cubicBezTo>
                    <a:pt x="41" y="387"/>
                    <a:pt x="41" y="387"/>
                    <a:pt x="41" y="387"/>
                  </a:cubicBezTo>
                  <a:cubicBezTo>
                    <a:pt x="33" y="379"/>
                    <a:pt x="33" y="379"/>
                    <a:pt x="33" y="379"/>
                  </a:cubicBezTo>
                  <a:cubicBezTo>
                    <a:pt x="20" y="375"/>
                    <a:pt x="20" y="375"/>
                    <a:pt x="20" y="375"/>
                  </a:cubicBezTo>
                  <a:cubicBezTo>
                    <a:pt x="20" y="375"/>
                    <a:pt x="17" y="379"/>
                    <a:pt x="18" y="387"/>
                  </a:cubicBezTo>
                  <a:cubicBezTo>
                    <a:pt x="20" y="395"/>
                    <a:pt x="25" y="399"/>
                    <a:pt x="27" y="402"/>
                  </a:cubicBezTo>
                  <a:cubicBezTo>
                    <a:pt x="28" y="403"/>
                    <a:pt x="29" y="404"/>
                    <a:pt x="30" y="405"/>
                  </a:cubicBezTo>
                  <a:cubicBezTo>
                    <a:pt x="19" y="417"/>
                    <a:pt x="19" y="417"/>
                    <a:pt x="19" y="417"/>
                  </a:cubicBezTo>
                  <a:cubicBezTo>
                    <a:pt x="11" y="410"/>
                    <a:pt x="11" y="410"/>
                    <a:pt x="11" y="410"/>
                  </a:cubicBezTo>
                  <a:cubicBezTo>
                    <a:pt x="0" y="405"/>
                    <a:pt x="0" y="405"/>
                    <a:pt x="0" y="405"/>
                  </a:cubicBezTo>
                  <a:cubicBezTo>
                    <a:pt x="0" y="405"/>
                    <a:pt x="0" y="407"/>
                    <a:pt x="1" y="414"/>
                  </a:cubicBezTo>
                  <a:cubicBezTo>
                    <a:pt x="2" y="420"/>
                    <a:pt x="6" y="424"/>
                    <a:pt x="8" y="427"/>
                  </a:cubicBezTo>
                  <a:cubicBezTo>
                    <a:pt x="9" y="427"/>
                    <a:pt x="14" y="432"/>
                    <a:pt x="15" y="433"/>
                  </a:cubicBezTo>
                  <a:cubicBezTo>
                    <a:pt x="3" y="446"/>
                    <a:pt x="3" y="446"/>
                    <a:pt x="3" y="446"/>
                  </a:cubicBezTo>
                  <a:cubicBezTo>
                    <a:pt x="3" y="456"/>
                    <a:pt x="3" y="456"/>
                    <a:pt x="3" y="456"/>
                  </a:cubicBezTo>
                  <a:cubicBezTo>
                    <a:pt x="5" y="455"/>
                    <a:pt x="5" y="455"/>
                    <a:pt x="5" y="455"/>
                  </a:cubicBezTo>
                  <a:cubicBezTo>
                    <a:pt x="12" y="454"/>
                    <a:pt x="12" y="454"/>
                    <a:pt x="12" y="454"/>
                  </a:cubicBezTo>
                  <a:cubicBezTo>
                    <a:pt x="24" y="441"/>
                    <a:pt x="24" y="441"/>
                    <a:pt x="24" y="441"/>
                  </a:cubicBezTo>
                  <a:cubicBezTo>
                    <a:pt x="28" y="445"/>
                    <a:pt x="34" y="450"/>
                    <a:pt x="34" y="450"/>
                  </a:cubicBezTo>
                  <a:cubicBezTo>
                    <a:pt x="34" y="450"/>
                    <a:pt x="41" y="454"/>
                    <a:pt x="45" y="454"/>
                  </a:cubicBezTo>
                  <a:cubicBezTo>
                    <a:pt x="48" y="453"/>
                    <a:pt x="51" y="455"/>
                    <a:pt x="51" y="455"/>
                  </a:cubicBezTo>
                  <a:cubicBezTo>
                    <a:pt x="47" y="442"/>
                    <a:pt x="47" y="442"/>
                    <a:pt x="47" y="442"/>
                  </a:cubicBezTo>
                  <a:cubicBezTo>
                    <a:pt x="39" y="435"/>
                    <a:pt x="39" y="435"/>
                    <a:pt x="39" y="435"/>
                  </a:cubicBezTo>
                  <a:cubicBezTo>
                    <a:pt x="49" y="423"/>
                    <a:pt x="49" y="423"/>
                    <a:pt x="49" y="423"/>
                  </a:cubicBezTo>
                  <a:cubicBezTo>
                    <a:pt x="54" y="427"/>
                    <a:pt x="57" y="430"/>
                    <a:pt x="57" y="430"/>
                  </a:cubicBezTo>
                  <a:cubicBezTo>
                    <a:pt x="57" y="430"/>
                    <a:pt x="65" y="434"/>
                    <a:pt x="70" y="434"/>
                  </a:cubicBezTo>
                  <a:cubicBezTo>
                    <a:pt x="74" y="433"/>
                    <a:pt x="80" y="432"/>
                    <a:pt x="80" y="432"/>
                  </a:cubicBezTo>
                  <a:cubicBezTo>
                    <a:pt x="75" y="418"/>
                    <a:pt x="75" y="418"/>
                    <a:pt x="75" y="418"/>
                  </a:cubicBezTo>
                  <a:cubicBezTo>
                    <a:pt x="66" y="410"/>
                    <a:pt x="66" y="410"/>
                    <a:pt x="66" y="41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3" y="399"/>
                    <a:pt x="86" y="401"/>
                    <a:pt x="86" y="401"/>
                  </a:cubicBezTo>
                  <a:cubicBezTo>
                    <a:pt x="86" y="401"/>
                    <a:pt x="95" y="406"/>
                    <a:pt x="100" y="406"/>
                  </a:cubicBezTo>
                  <a:cubicBezTo>
                    <a:pt x="105" y="406"/>
                    <a:pt x="107" y="408"/>
                    <a:pt x="107" y="408"/>
                  </a:cubicBezTo>
                  <a:cubicBezTo>
                    <a:pt x="102" y="392"/>
                    <a:pt x="102" y="392"/>
                    <a:pt x="102" y="392"/>
                  </a:cubicBezTo>
                  <a:cubicBezTo>
                    <a:pt x="93" y="385"/>
                    <a:pt x="93" y="385"/>
                    <a:pt x="93" y="385"/>
                  </a:cubicBezTo>
                  <a:cubicBezTo>
                    <a:pt x="107" y="370"/>
                    <a:pt x="107" y="370"/>
                    <a:pt x="107" y="370"/>
                  </a:cubicBezTo>
                  <a:cubicBezTo>
                    <a:pt x="111" y="374"/>
                    <a:pt x="114" y="376"/>
                    <a:pt x="114" y="376"/>
                  </a:cubicBezTo>
                  <a:cubicBezTo>
                    <a:pt x="114" y="376"/>
                    <a:pt x="125" y="382"/>
                    <a:pt x="130" y="382"/>
                  </a:cubicBezTo>
                  <a:cubicBezTo>
                    <a:pt x="135" y="381"/>
                    <a:pt x="139" y="383"/>
                    <a:pt x="139" y="383"/>
                  </a:cubicBezTo>
                  <a:cubicBezTo>
                    <a:pt x="133" y="365"/>
                    <a:pt x="133" y="365"/>
                    <a:pt x="133" y="365"/>
                  </a:cubicBezTo>
                  <a:cubicBezTo>
                    <a:pt x="123" y="356"/>
                    <a:pt x="123" y="356"/>
                    <a:pt x="123" y="356"/>
                  </a:cubicBezTo>
                  <a:cubicBezTo>
                    <a:pt x="137" y="341"/>
                    <a:pt x="137" y="341"/>
                    <a:pt x="137" y="341"/>
                  </a:cubicBezTo>
                  <a:cubicBezTo>
                    <a:pt x="143" y="345"/>
                    <a:pt x="146" y="349"/>
                    <a:pt x="146" y="349"/>
                  </a:cubicBezTo>
                  <a:cubicBezTo>
                    <a:pt x="146" y="349"/>
                    <a:pt x="159" y="355"/>
                    <a:pt x="165" y="355"/>
                  </a:cubicBezTo>
                  <a:cubicBezTo>
                    <a:pt x="172" y="354"/>
                    <a:pt x="177" y="356"/>
                    <a:pt x="177" y="356"/>
                  </a:cubicBezTo>
                  <a:cubicBezTo>
                    <a:pt x="169" y="335"/>
                    <a:pt x="169" y="335"/>
                    <a:pt x="169" y="335"/>
                  </a:cubicBezTo>
                  <a:cubicBezTo>
                    <a:pt x="159" y="325"/>
                    <a:pt x="159" y="325"/>
                    <a:pt x="159" y="325"/>
                  </a:cubicBezTo>
                  <a:cubicBezTo>
                    <a:pt x="173" y="311"/>
                    <a:pt x="173" y="311"/>
                    <a:pt x="173" y="311"/>
                  </a:cubicBezTo>
                  <a:cubicBezTo>
                    <a:pt x="177" y="314"/>
                    <a:pt x="180" y="317"/>
                    <a:pt x="180" y="317"/>
                  </a:cubicBezTo>
                  <a:cubicBezTo>
                    <a:pt x="180" y="317"/>
                    <a:pt x="193" y="324"/>
                    <a:pt x="200" y="324"/>
                  </a:cubicBezTo>
                  <a:cubicBezTo>
                    <a:pt x="207" y="323"/>
                    <a:pt x="213" y="324"/>
                    <a:pt x="213" y="324"/>
                  </a:cubicBezTo>
                  <a:cubicBezTo>
                    <a:pt x="205" y="301"/>
                    <a:pt x="205" y="301"/>
                    <a:pt x="205" y="301"/>
                  </a:cubicBezTo>
                  <a:cubicBezTo>
                    <a:pt x="196" y="292"/>
                    <a:pt x="196" y="292"/>
                    <a:pt x="196" y="292"/>
                  </a:cubicBezTo>
                  <a:cubicBezTo>
                    <a:pt x="209" y="278"/>
                    <a:pt x="209" y="278"/>
                    <a:pt x="209" y="278"/>
                  </a:cubicBezTo>
                  <a:cubicBezTo>
                    <a:pt x="213" y="282"/>
                    <a:pt x="216" y="285"/>
                    <a:pt x="216" y="285"/>
                  </a:cubicBezTo>
                  <a:cubicBezTo>
                    <a:pt x="216" y="285"/>
                    <a:pt x="232" y="293"/>
                    <a:pt x="240" y="293"/>
                  </a:cubicBezTo>
                  <a:cubicBezTo>
                    <a:pt x="248" y="292"/>
                    <a:pt x="255" y="294"/>
                    <a:pt x="255" y="294"/>
                  </a:cubicBezTo>
                  <a:cubicBezTo>
                    <a:pt x="246" y="267"/>
                    <a:pt x="246" y="267"/>
                    <a:pt x="246" y="267"/>
                  </a:cubicBezTo>
                  <a:cubicBezTo>
                    <a:pt x="235" y="257"/>
                    <a:pt x="235" y="257"/>
                    <a:pt x="235" y="257"/>
                  </a:cubicBezTo>
                  <a:cubicBezTo>
                    <a:pt x="254" y="235"/>
                    <a:pt x="254" y="235"/>
                    <a:pt x="254" y="235"/>
                  </a:cubicBezTo>
                  <a:cubicBezTo>
                    <a:pt x="261" y="241"/>
                    <a:pt x="265" y="245"/>
                    <a:pt x="265" y="245"/>
                  </a:cubicBezTo>
                  <a:cubicBezTo>
                    <a:pt x="265" y="245"/>
                    <a:pt x="284" y="255"/>
                    <a:pt x="293" y="254"/>
                  </a:cubicBezTo>
                  <a:cubicBezTo>
                    <a:pt x="303" y="254"/>
                    <a:pt x="312" y="255"/>
                    <a:pt x="312" y="255"/>
                  </a:cubicBezTo>
                  <a:cubicBezTo>
                    <a:pt x="301" y="223"/>
                    <a:pt x="301" y="223"/>
                    <a:pt x="301" y="223"/>
                  </a:cubicBezTo>
                  <a:cubicBezTo>
                    <a:pt x="286" y="210"/>
                    <a:pt x="286" y="210"/>
                    <a:pt x="286" y="210"/>
                  </a:cubicBezTo>
                  <a:cubicBezTo>
                    <a:pt x="304" y="190"/>
                    <a:pt x="304" y="190"/>
                    <a:pt x="304" y="190"/>
                  </a:cubicBezTo>
                  <a:cubicBezTo>
                    <a:pt x="305" y="193"/>
                    <a:pt x="305" y="196"/>
                    <a:pt x="305" y="196"/>
                  </a:cubicBezTo>
                  <a:cubicBezTo>
                    <a:pt x="342" y="221"/>
                    <a:pt x="421" y="240"/>
                    <a:pt x="427" y="236"/>
                  </a:cubicBezTo>
                  <a:cubicBezTo>
                    <a:pt x="433" y="232"/>
                    <a:pt x="411" y="206"/>
                    <a:pt x="412" y="203"/>
                  </a:cubicBezTo>
                  <a:cubicBezTo>
                    <a:pt x="413" y="201"/>
                    <a:pt x="413" y="196"/>
                    <a:pt x="412" y="193"/>
                  </a:cubicBezTo>
                  <a:cubicBezTo>
                    <a:pt x="412" y="191"/>
                    <a:pt x="413" y="179"/>
                    <a:pt x="413" y="179"/>
                  </a:cubicBezTo>
                  <a:cubicBezTo>
                    <a:pt x="398" y="166"/>
                    <a:pt x="398" y="166"/>
                    <a:pt x="398" y="166"/>
                  </a:cubicBezTo>
                  <a:cubicBezTo>
                    <a:pt x="429" y="133"/>
                    <a:pt x="429" y="133"/>
                    <a:pt x="429" y="133"/>
                  </a:cubicBezTo>
                  <a:cubicBezTo>
                    <a:pt x="413" y="105"/>
                    <a:pt x="413" y="105"/>
                    <a:pt x="413" y="105"/>
                  </a:cubicBezTo>
                  <a:lnTo>
                    <a:pt x="283" y="0"/>
                  </a:lnTo>
                  <a:close/>
                </a:path>
              </a:pathLst>
            </a:custGeom>
            <a:solidFill>
              <a:srgbClr val="9CBE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36" name="Freeform 670"/>
            <p:cNvSpPr>
              <a:spLocks noEditPoints="1"/>
            </p:cNvSpPr>
            <p:nvPr/>
          </p:nvSpPr>
          <p:spPr bwMode="auto">
            <a:xfrm>
              <a:off x="10086431" y="3241204"/>
              <a:ext cx="525124" cy="774317"/>
            </a:xfrm>
            <a:custGeom>
              <a:avLst/>
              <a:gdLst>
                <a:gd name="T0" fmla="*/ 87 w 262"/>
                <a:gd name="T1" fmla="*/ 364 h 387"/>
                <a:gd name="T2" fmla="*/ 140 w 262"/>
                <a:gd name="T3" fmla="*/ 350 h 387"/>
                <a:gd name="T4" fmla="*/ 188 w 262"/>
                <a:gd name="T5" fmla="*/ 330 h 387"/>
                <a:gd name="T6" fmla="*/ 243 w 262"/>
                <a:gd name="T7" fmla="*/ 299 h 387"/>
                <a:gd name="T8" fmla="*/ 243 w 262"/>
                <a:gd name="T9" fmla="*/ 137 h 387"/>
                <a:gd name="T10" fmla="*/ 155 w 262"/>
                <a:gd name="T11" fmla="*/ 20 h 387"/>
                <a:gd name="T12" fmla="*/ 56 w 262"/>
                <a:gd name="T13" fmla="*/ 6 h 387"/>
                <a:gd name="T14" fmla="*/ 50 w 262"/>
                <a:gd name="T15" fmla="*/ 382 h 387"/>
                <a:gd name="T16" fmla="*/ 153 w 262"/>
                <a:gd name="T17" fmla="*/ 290 h 387"/>
                <a:gd name="T18" fmla="*/ 217 w 262"/>
                <a:gd name="T19" fmla="*/ 263 h 387"/>
                <a:gd name="T20" fmla="*/ 153 w 262"/>
                <a:gd name="T21" fmla="*/ 281 h 387"/>
                <a:gd name="T22" fmla="*/ 219 w 262"/>
                <a:gd name="T23" fmla="*/ 219 h 387"/>
                <a:gd name="T24" fmla="*/ 183 w 262"/>
                <a:gd name="T25" fmla="*/ 191 h 387"/>
                <a:gd name="T26" fmla="*/ 152 w 262"/>
                <a:gd name="T27" fmla="*/ 185 h 387"/>
                <a:gd name="T28" fmla="*/ 216 w 262"/>
                <a:gd name="T29" fmla="*/ 169 h 387"/>
                <a:gd name="T30" fmla="*/ 172 w 262"/>
                <a:gd name="T31" fmla="*/ 174 h 387"/>
                <a:gd name="T32" fmla="*/ 171 w 262"/>
                <a:gd name="T33" fmla="*/ 158 h 387"/>
                <a:gd name="T34" fmla="*/ 147 w 262"/>
                <a:gd name="T35" fmla="*/ 149 h 387"/>
                <a:gd name="T36" fmla="*/ 215 w 262"/>
                <a:gd name="T37" fmla="*/ 121 h 387"/>
                <a:gd name="T38" fmla="*/ 172 w 262"/>
                <a:gd name="T39" fmla="*/ 117 h 387"/>
                <a:gd name="T40" fmla="*/ 145 w 262"/>
                <a:gd name="T41" fmla="*/ 110 h 387"/>
                <a:gd name="T42" fmla="*/ 86 w 262"/>
                <a:gd name="T43" fmla="*/ 117 h 387"/>
                <a:gd name="T44" fmla="*/ 142 w 262"/>
                <a:gd name="T45" fmla="*/ 88 h 387"/>
                <a:gd name="T46" fmla="*/ 140 w 262"/>
                <a:gd name="T47" fmla="*/ 104 h 387"/>
                <a:gd name="T48" fmla="*/ 173 w 262"/>
                <a:gd name="T49" fmla="*/ 33 h 387"/>
                <a:gd name="T50" fmla="*/ 187 w 262"/>
                <a:gd name="T51" fmla="*/ 51 h 387"/>
                <a:gd name="T52" fmla="*/ 193 w 262"/>
                <a:gd name="T53" fmla="*/ 83 h 387"/>
                <a:gd name="T54" fmla="*/ 26 w 262"/>
                <a:gd name="T55" fmla="*/ 90 h 387"/>
                <a:gd name="T56" fmla="*/ 28 w 262"/>
                <a:gd name="T57" fmla="*/ 137 h 387"/>
                <a:gd name="T58" fmla="*/ 63 w 262"/>
                <a:gd name="T59" fmla="*/ 126 h 387"/>
                <a:gd name="T60" fmla="*/ 113 w 262"/>
                <a:gd name="T61" fmla="*/ 125 h 387"/>
                <a:gd name="T62" fmla="*/ 87 w 262"/>
                <a:gd name="T63" fmla="*/ 128 h 387"/>
                <a:gd name="T64" fmla="*/ 53 w 262"/>
                <a:gd name="T65" fmla="*/ 165 h 387"/>
                <a:gd name="T66" fmla="*/ 96 w 262"/>
                <a:gd name="T67" fmla="*/ 153 h 387"/>
                <a:gd name="T68" fmla="*/ 31 w 262"/>
                <a:gd name="T69" fmla="*/ 196 h 387"/>
                <a:gd name="T70" fmla="*/ 31 w 262"/>
                <a:gd name="T71" fmla="*/ 196 h 387"/>
                <a:gd name="T72" fmla="*/ 98 w 262"/>
                <a:gd name="T73" fmla="*/ 180 h 387"/>
                <a:gd name="T74" fmla="*/ 99 w 262"/>
                <a:gd name="T75" fmla="*/ 200 h 387"/>
                <a:gd name="T76" fmla="*/ 54 w 262"/>
                <a:gd name="T77" fmla="*/ 223 h 387"/>
                <a:gd name="T78" fmla="*/ 98 w 262"/>
                <a:gd name="T79" fmla="*/ 209 h 387"/>
                <a:gd name="T80" fmla="*/ 155 w 262"/>
                <a:gd name="T81" fmla="*/ 228 h 387"/>
                <a:gd name="T82" fmla="*/ 186 w 262"/>
                <a:gd name="T83" fmla="*/ 218 h 387"/>
                <a:gd name="T84" fmla="*/ 53 w 262"/>
                <a:gd name="T85" fmla="*/ 234 h 387"/>
                <a:gd name="T86" fmla="*/ 94 w 262"/>
                <a:gd name="T87" fmla="*/ 255 h 387"/>
                <a:gd name="T88" fmla="*/ 118 w 262"/>
                <a:gd name="T89" fmla="*/ 255 h 387"/>
                <a:gd name="T90" fmla="*/ 157 w 262"/>
                <a:gd name="T91" fmla="*/ 239 h 387"/>
                <a:gd name="T92" fmla="*/ 35 w 262"/>
                <a:gd name="T93" fmla="*/ 283 h 387"/>
                <a:gd name="T94" fmla="*/ 35 w 262"/>
                <a:gd name="T95" fmla="*/ 283 h 387"/>
                <a:gd name="T96" fmla="*/ 117 w 262"/>
                <a:gd name="T97" fmla="*/ 265 h 387"/>
                <a:gd name="T98" fmla="*/ 36 w 262"/>
                <a:gd name="T99" fmla="*/ 292 h 387"/>
                <a:gd name="T100" fmla="*/ 98 w 262"/>
                <a:gd name="T101" fmla="*/ 311 h 387"/>
                <a:gd name="T102" fmla="*/ 129 w 262"/>
                <a:gd name="T103" fmla="*/ 300 h 387"/>
                <a:gd name="T104" fmla="*/ 169 w 262"/>
                <a:gd name="T105" fmla="*/ 325 h 387"/>
                <a:gd name="T106" fmla="*/ 55 w 262"/>
                <a:gd name="T107" fmla="*/ 316 h 387"/>
                <a:gd name="T108" fmla="*/ 92 w 262"/>
                <a:gd name="T109" fmla="*/ 332 h 387"/>
                <a:gd name="T110" fmla="*/ 117 w 262"/>
                <a:gd name="T111" fmla="*/ 330 h 387"/>
                <a:gd name="T112" fmla="*/ 71 w 262"/>
                <a:gd name="T113" fmla="*/ 342 h 387"/>
                <a:gd name="T114" fmla="*/ 92 w 262"/>
                <a:gd name="T115" fmla="*/ 337 h 387"/>
                <a:gd name="T116" fmla="*/ 94 w 262"/>
                <a:gd name="T117" fmla="*/ 349 h 387"/>
                <a:gd name="T118" fmla="*/ 58 w 262"/>
                <a:gd name="T119" fmla="*/ 365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2" h="387">
                  <a:moveTo>
                    <a:pt x="50" y="382"/>
                  </a:moveTo>
                  <a:cubicBezTo>
                    <a:pt x="70" y="378"/>
                    <a:pt x="75" y="377"/>
                    <a:pt x="75" y="377"/>
                  </a:cubicBezTo>
                  <a:cubicBezTo>
                    <a:pt x="79" y="378"/>
                    <a:pt x="80" y="375"/>
                    <a:pt x="80" y="375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87" y="364"/>
                    <a:pt x="87" y="364"/>
                    <a:pt x="87" y="364"/>
                  </a:cubicBezTo>
                  <a:cubicBezTo>
                    <a:pt x="95" y="360"/>
                    <a:pt x="122" y="354"/>
                    <a:pt x="122" y="354"/>
                  </a:cubicBezTo>
                  <a:cubicBezTo>
                    <a:pt x="126" y="354"/>
                    <a:pt x="126" y="354"/>
                    <a:pt x="126" y="354"/>
                  </a:cubicBezTo>
                  <a:cubicBezTo>
                    <a:pt x="130" y="354"/>
                    <a:pt x="133" y="357"/>
                    <a:pt x="133" y="357"/>
                  </a:cubicBezTo>
                  <a:cubicBezTo>
                    <a:pt x="136" y="351"/>
                    <a:pt x="136" y="351"/>
                    <a:pt x="136" y="351"/>
                  </a:cubicBezTo>
                  <a:cubicBezTo>
                    <a:pt x="140" y="350"/>
                    <a:pt x="140" y="350"/>
                    <a:pt x="140" y="350"/>
                  </a:cubicBezTo>
                  <a:cubicBezTo>
                    <a:pt x="143" y="338"/>
                    <a:pt x="143" y="338"/>
                    <a:pt x="143" y="338"/>
                  </a:cubicBezTo>
                  <a:cubicBezTo>
                    <a:pt x="176" y="328"/>
                    <a:pt x="176" y="328"/>
                    <a:pt x="176" y="328"/>
                  </a:cubicBezTo>
                  <a:cubicBezTo>
                    <a:pt x="179" y="329"/>
                    <a:pt x="179" y="329"/>
                    <a:pt x="179" y="329"/>
                  </a:cubicBezTo>
                  <a:cubicBezTo>
                    <a:pt x="182" y="328"/>
                    <a:pt x="182" y="328"/>
                    <a:pt x="182" y="328"/>
                  </a:cubicBezTo>
                  <a:cubicBezTo>
                    <a:pt x="188" y="330"/>
                    <a:pt x="188" y="330"/>
                    <a:pt x="188" y="330"/>
                  </a:cubicBezTo>
                  <a:cubicBezTo>
                    <a:pt x="190" y="325"/>
                    <a:pt x="190" y="325"/>
                    <a:pt x="190" y="325"/>
                  </a:cubicBezTo>
                  <a:cubicBezTo>
                    <a:pt x="197" y="324"/>
                    <a:pt x="197" y="324"/>
                    <a:pt x="197" y="324"/>
                  </a:cubicBezTo>
                  <a:cubicBezTo>
                    <a:pt x="199" y="318"/>
                    <a:pt x="199" y="318"/>
                    <a:pt x="199" y="318"/>
                  </a:cubicBezTo>
                  <a:cubicBezTo>
                    <a:pt x="208" y="316"/>
                    <a:pt x="239" y="302"/>
                    <a:pt x="239" y="302"/>
                  </a:cubicBezTo>
                  <a:cubicBezTo>
                    <a:pt x="243" y="299"/>
                    <a:pt x="243" y="299"/>
                    <a:pt x="243" y="299"/>
                  </a:cubicBezTo>
                  <a:cubicBezTo>
                    <a:pt x="249" y="300"/>
                    <a:pt x="249" y="300"/>
                    <a:pt x="249" y="300"/>
                  </a:cubicBezTo>
                  <a:cubicBezTo>
                    <a:pt x="262" y="265"/>
                    <a:pt x="261" y="221"/>
                    <a:pt x="258" y="187"/>
                  </a:cubicBezTo>
                  <a:cubicBezTo>
                    <a:pt x="254" y="159"/>
                    <a:pt x="249" y="139"/>
                    <a:pt x="249" y="139"/>
                  </a:cubicBezTo>
                  <a:cubicBezTo>
                    <a:pt x="245" y="139"/>
                    <a:pt x="245" y="139"/>
                    <a:pt x="245" y="139"/>
                  </a:cubicBezTo>
                  <a:cubicBezTo>
                    <a:pt x="243" y="137"/>
                    <a:pt x="243" y="137"/>
                    <a:pt x="243" y="137"/>
                  </a:cubicBezTo>
                  <a:cubicBezTo>
                    <a:pt x="237" y="137"/>
                    <a:pt x="237" y="137"/>
                    <a:pt x="237" y="137"/>
                  </a:cubicBezTo>
                  <a:cubicBezTo>
                    <a:pt x="236" y="131"/>
                    <a:pt x="236" y="131"/>
                    <a:pt x="236" y="131"/>
                  </a:cubicBezTo>
                  <a:cubicBezTo>
                    <a:pt x="230" y="110"/>
                    <a:pt x="230" y="110"/>
                    <a:pt x="230" y="110"/>
                  </a:cubicBezTo>
                  <a:cubicBezTo>
                    <a:pt x="238" y="102"/>
                    <a:pt x="238" y="102"/>
                    <a:pt x="238" y="102"/>
                  </a:cubicBezTo>
                  <a:cubicBezTo>
                    <a:pt x="193" y="0"/>
                    <a:pt x="155" y="20"/>
                    <a:pt x="155" y="20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27" y="11"/>
                    <a:pt x="116" y="15"/>
                    <a:pt x="116" y="15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93" y="4"/>
                    <a:pt x="82" y="10"/>
                    <a:pt x="82" y="10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3" y="2"/>
                    <a:pt x="49" y="6"/>
                    <a:pt x="49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8" y="384"/>
                    <a:pt x="8" y="384"/>
                    <a:pt x="8" y="384"/>
                  </a:cubicBezTo>
                  <a:cubicBezTo>
                    <a:pt x="29" y="387"/>
                    <a:pt x="29" y="387"/>
                    <a:pt x="50" y="382"/>
                  </a:cubicBezTo>
                  <a:close/>
                  <a:moveTo>
                    <a:pt x="172" y="289"/>
                  </a:moveTo>
                  <a:cubicBezTo>
                    <a:pt x="177" y="289"/>
                    <a:pt x="182" y="292"/>
                    <a:pt x="182" y="296"/>
                  </a:cubicBezTo>
                  <a:cubicBezTo>
                    <a:pt x="182" y="300"/>
                    <a:pt x="178" y="304"/>
                    <a:pt x="173" y="304"/>
                  </a:cubicBezTo>
                  <a:cubicBezTo>
                    <a:pt x="151" y="305"/>
                    <a:pt x="151" y="305"/>
                    <a:pt x="151" y="305"/>
                  </a:cubicBezTo>
                  <a:cubicBezTo>
                    <a:pt x="151" y="300"/>
                    <a:pt x="152" y="295"/>
                    <a:pt x="153" y="290"/>
                  </a:cubicBezTo>
                  <a:lnTo>
                    <a:pt x="172" y="289"/>
                  </a:lnTo>
                  <a:close/>
                  <a:moveTo>
                    <a:pt x="229" y="262"/>
                  </a:moveTo>
                  <a:cubicBezTo>
                    <a:pt x="229" y="270"/>
                    <a:pt x="229" y="270"/>
                    <a:pt x="229" y="270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7" y="263"/>
                    <a:pt x="217" y="263"/>
                    <a:pt x="217" y="263"/>
                  </a:cubicBezTo>
                  <a:lnTo>
                    <a:pt x="229" y="262"/>
                  </a:lnTo>
                  <a:close/>
                  <a:moveTo>
                    <a:pt x="175" y="264"/>
                  </a:moveTo>
                  <a:cubicBezTo>
                    <a:pt x="180" y="264"/>
                    <a:pt x="185" y="267"/>
                    <a:pt x="185" y="271"/>
                  </a:cubicBezTo>
                  <a:cubicBezTo>
                    <a:pt x="185" y="276"/>
                    <a:pt x="181" y="279"/>
                    <a:pt x="176" y="280"/>
                  </a:cubicBezTo>
                  <a:cubicBezTo>
                    <a:pt x="153" y="281"/>
                    <a:pt x="153" y="281"/>
                    <a:pt x="153" y="281"/>
                  </a:cubicBezTo>
                  <a:cubicBezTo>
                    <a:pt x="154" y="276"/>
                    <a:pt x="154" y="270"/>
                    <a:pt x="154" y="265"/>
                  </a:cubicBezTo>
                  <a:lnTo>
                    <a:pt x="175" y="264"/>
                  </a:lnTo>
                  <a:close/>
                  <a:moveTo>
                    <a:pt x="230" y="211"/>
                  </a:moveTo>
                  <a:cubicBezTo>
                    <a:pt x="230" y="218"/>
                    <a:pt x="230" y="218"/>
                    <a:pt x="230" y="218"/>
                  </a:cubicBezTo>
                  <a:cubicBezTo>
                    <a:pt x="219" y="219"/>
                    <a:pt x="219" y="219"/>
                    <a:pt x="219" y="219"/>
                  </a:cubicBezTo>
                  <a:cubicBezTo>
                    <a:pt x="219" y="212"/>
                    <a:pt x="219" y="212"/>
                    <a:pt x="219" y="212"/>
                  </a:cubicBezTo>
                  <a:lnTo>
                    <a:pt x="230" y="211"/>
                  </a:lnTo>
                  <a:close/>
                  <a:moveTo>
                    <a:pt x="172" y="184"/>
                  </a:moveTo>
                  <a:cubicBezTo>
                    <a:pt x="178" y="183"/>
                    <a:pt x="182" y="187"/>
                    <a:pt x="183" y="191"/>
                  </a:cubicBezTo>
                  <a:cubicBezTo>
                    <a:pt x="183" y="191"/>
                    <a:pt x="183" y="191"/>
                    <a:pt x="183" y="191"/>
                  </a:cubicBezTo>
                  <a:cubicBezTo>
                    <a:pt x="183" y="196"/>
                    <a:pt x="179" y="200"/>
                    <a:pt x="173" y="200"/>
                  </a:cubicBezTo>
                  <a:cubicBezTo>
                    <a:pt x="156" y="201"/>
                    <a:pt x="156" y="201"/>
                    <a:pt x="156" y="201"/>
                  </a:cubicBezTo>
                  <a:cubicBezTo>
                    <a:pt x="155" y="201"/>
                    <a:pt x="154" y="201"/>
                    <a:pt x="153" y="200"/>
                  </a:cubicBezTo>
                  <a:cubicBezTo>
                    <a:pt x="153" y="198"/>
                    <a:pt x="152" y="195"/>
                    <a:pt x="152" y="193"/>
                  </a:cubicBezTo>
                  <a:cubicBezTo>
                    <a:pt x="152" y="190"/>
                    <a:pt x="152" y="188"/>
                    <a:pt x="152" y="185"/>
                  </a:cubicBezTo>
                  <a:cubicBezTo>
                    <a:pt x="153" y="185"/>
                    <a:pt x="154" y="185"/>
                    <a:pt x="155" y="184"/>
                  </a:cubicBezTo>
                  <a:lnTo>
                    <a:pt x="172" y="184"/>
                  </a:lnTo>
                  <a:close/>
                  <a:moveTo>
                    <a:pt x="227" y="161"/>
                  </a:moveTo>
                  <a:cubicBezTo>
                    <a:pt x="227" y="168"/>
                    <a:pt x="227" y="168"/>
                    <a:pt x="227" y="168"/>
                  </a:cubicBezTo>
                  <a:cubicBezTo>
                    <a:pt x="216" y="169"/>
                    <a:pt x="216" y="169"/>
                    <a:pt x="216" y="169"/>
                  </a:cubicBezTo>
                  <a:cubicBezTo>
                    <a:pt x="215" y="161"/>
                    <a:pt x="215" y="161"/>
                    <a:pt x="215" y="161"/>
                  </a:cubicBezTo>
                  <a:lnTo>
                    <a:pt x="227" y="161"/>
                  </a:lnTo>
                  <a:close/>
                  <a:moveTo>
                    <a:pt x="171" y="158"/>
                  </a:moveTo>
                  <a:cubicBezTo>
                    <a:pt x="177" y="158"/>
                    <a:pt x="181" y="161"/>
                    <a:pt x="182" y="166"/>
                  </a:cubicBezTo>
                  <a:cubicBezTo>
                    <a:pt x="182" y="170"/>
                    <a:pt x="177" y="174"/>
                    <a:pt x="172" y="174"/>
                  </a:cubicBezTo>
                  <a:cubicBezTo>
                    <a:pt x="155" y="175"/>
                    <a:pt x="155" y="175"/>
                    <a:pt x="155" y="175"/>
                  </a:cubicBezTo>
                  <a:cubicBezTo>
                    <a:pt x="153" y="175"/>
                    <a:pt x="152" y="175"/>
                    <a:pt x="150" y="175"/>
                  </a:cubicBezTo>
                  <a:cubicBezTo>
                    <a:pt x="150" y="170"/>
                    <a:pt x="149" y="165"/>
                    <a:pt x="149" y="160"/>
                  </a:cubicBezTo>
                  <a:cubicBezTo>
                    <a:pt x="150" y="159"/>
                    <a:pt x="152" y="159"/>
                    <a:pt x="154" y="159"/>
                  </a:cubicBezTo>
                  <a:lnTo>
                    <a:pt x="171" y="158"/>
                  </a:lnTo>
                  <a:close/>
                  <a:moveTo>
                    <a:pt x="167" y="132"/>
                  </a:moveTo>
                  <a:cubicBezTo>
                    <a:pt x="173" y="132"/>
                    <a:pt x="178" y="135"/>
                    <a:pt x="178" y="140"/>
                  </a:cubicBezTo>
                  <a:cubicBezTo>
                    <a:pt x="178" y="144"/>
                    <a:pt x="174" y="148"/>
                    <a:pt x="168" y="148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0" y="149"/>
                    <a:pt x="148" y="149"/>
                    <a:pt x="147" y="149"/>
                  </a:cubicBezTo>
                  <a:cubicBezTo>
                    <a:pt x="146" y="144"/>
                    <a:pt x="146" y="139"/>
                    <a:pt x="145" y="134"/>
                  </a:cubicBezTo>
                  <a:cubicBezTo>
                    <a:pt x="146" y="134"/>
                    <a:pt x="148" y="133"/>
                    <a:pt x="150" y="133"/>
                  </a:cubicBezTo>
                  <a:lnTo>
                    <a:pt x="167" y="132"/>
                  </a:lnTo>
                  <a:close/>
                  <a:moveTo>
                    <a:pt x="214" y="114"/>
                  </a:moveTo>
                  <a:cubicBezTo>
                    <a:pt x="215" y="121"/>
                    <a:pt x="215" y="121"/>
                    <a:pt x="215" y="121"/>
                  </a:cubicBezTo>
                  <a:cubicBezTo>
                    <a:pt x="204" y="122"/>
                    <a:pt x="204" y="122"/>
                    <a:pt x="204" y="122"/>
                  </a:cubicBezTo>
                  <a:cubicBezTo>
                    <a:pt x="203" y="115"/>
                    <a:pt x="203" y="115"/>
                    <a:pt x="203" y="115"/>
                  </a:cubicBezTo>
                  <a:lnTo>
                    <a:pt x="214" y="114"/>
                  </a:lnTo>
                  <a:close/>
                  <a:moveTo>
                    <a:pt x="161" y="110"/>
                  </a:moveTo>
                  <a:cubicBezTo>
                    <a:pt x="167" y="109"/>
                    <a:pt x="172" y="113"/>
                    <a:pt x="172" y="117"/>
                  </a:cubicBezTo>
                  <a:cubicBezTo>
                    <a:pt x="172" y="122"/>
                    <a:pt x="168" y="126"/>
                    <a:pt x="162" y="126"/>
                  </a:cubicBezTo>
                  <a:cubicBezTo>
                    <a:pt x="145" y="127"/>
                    <a:pt x="145" y="127"/>
                    <a:pt x="145" y="127"/>
                  </a:cubicBezTo>
                  <a:cubicBezTo>
                    <a:pt x="145" y="127"/>
                    <a:pt x="144" y="127"/>
                    <a:pt x="144" y="127"/>
                  </a:cubicBezTo>
                  <a:cubicBezTo>
                    <a:pt x="143" y="121"/>
                    <a:pt x="142" y="116"/>
                    <a:pt x="141" y="111"/>
                  </a:cubicBezTo>
                  <a:cubicBezTo>
                    <a:pt x="142" y="111"/>
                    <a:pt x="143" y="110"/>
                    <a:pt x="145" y="110"/>
                  </a:cubicBezTo>
                  <a:lnTo>
                    <a:pt x="161" y="110"/>
                  </a:lnTo>
                  <a:close/>
                  <a:moveTo>
                    <a:pt x="123" y="110"/>
                  </a:moveTo>
                  <a:cubicBezTo>
                    <a:pt x="123" y="115"/>
                    <a:pt x="117" y="120"/>
                    <a:pt x="111" y="120"/>
                  </a:cubicBezTo>
                  <a:cubicBezTo>
                    <a:pt x="92" y="119"/>
                    <a:pt x="92" y="119"/>
                    <a:pt x="92" y="119"/>
                  </a:cubicBezTo>
                  <a:cubicBezTo>
                    <a:pt x="90" y="119"/>
                    <a:pt x="87" y="119"/>
                    <a:pt x="86" y="117"/>
                  </a:cubicBezTo>
                  <a:cubicBezTo>
                    <a:pt x="85" y="112"/>
                    <a:pt x="85" y="108"/>
                    <a:pt x="84" y="103"/>
                  </a:cubicBezTo>
                  <a:cubicBezTo>
                    <a:pt x="86" y="101"/>
                    <a:pt x="90" y="100"/>
                    <a:pt x="93" y="100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8" y="100"/>
                    <a:pt x="123" y="105"/>
                    <a:pt x="123" y="110"/>
                  </a:cubicBezTo>
                  <a:close/>
                  <a:moveTo>
                    <a:pt x="142" y="88"/>
                  </a:moveTo>
                  <a:cubicBezTo>
                    <a:pt x="159" y="88"/>
                    <a:pt x="159" y="88"/>
                    <a:pt x="159" y="88"/>
                  </a:cubicBezTo>
                  <a:cubicBezTo>
                    <a:pt x="165" y="88"/>
                    <a:pt x="169" y="92"/>
                    <a:pt x="169" y="97"/>
                  </a:cubicBezTo>
                  <a:cubicBezTo>
                    <a:pt x="169" y="101"/>
                    <a:pt x="164" y="105"/>
                    <a:pt x="158" y="105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1" y="104"/>
                    <a:pt x="140" y="104"/>
                    <a:pt x="140" y="104"/>
                  </a:cubicBezTo>
                  <a:cubicBezTo>
                    <a:pt x="138" y="98"/>
                    <a:pt x="137" y="93"/>
                    <a:pt x="136" y="89"/>
                  </a:cubicBezTo>
                  <a:cubicBezTo>
                    <a:pt x="138" y="88"/>
                    <a:pt x="140" y="88"/>
                    <a:pt x="142" y="88"/>
                  </a:cubicBezTo>
                  <a:close/>
                  <a:moveTo>
                    <a:pt x="165" y="35"/>
                  </a:moveTo>
                  <a:cubicBezTo>
                    <a:pt x="164" y="33"/>
                    <a:pt x="164" y="33"/>
                    <a:pt x="164" y="33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5" y="36"/>
                    <a:pt x="175" y="36"/>
                    <a:pt x="175" y="36"/>
                  </a:cubicBezTo>
                  <a:lnTo>
                    <a:pt x="165" y="35"/>
                  </a:lnTo>
                  <a:close/>
                  <a:moveTo>
                    <a:pt x="179" y="54"/>
                  </a:moveTo>
                  <a:cubicBezTo>
                    <a:pt x="178" y="51"/>
                    <a:pt x="178" y="51"/>
                    <a:pt x="178" y="51"/>
                  </a:cubicBezTo>
                  <a:cubicBezTo>
                    <a:pt x="187" y="51"/>
                    <a:pt x="187" y="51"/>
                    <a:pt x="187" y="51"/>
                  </a:cubicBezTo>
                  <a:cubicBezTo>
                    <a:pt x="189" y="54"/>
                    <a:pt x="189" y="54"/>
                    <a:pt x="189" y="54"/>
                  </a:cubicBezTo>
                  <a:lnTo>
                    <a:pt x="179" y="54"/>
                  </a:lnTo>
                  <a:close/>
                  <a:moveTo>
                    <a:pt x="202" y="78"/>
                  </a:moveTo>
                  <a:cubicBezTo>
                    <a:pt x="204" y="83"/>
                    <a:pt x="204" y="83"/>
                    <a:pt x="204" y="83"/>
                  </a:cubicBezTo>
                  <a:cubicBezTo>
                    <a:pt x="193" y="83"/>
                    <a:pt x="193" y="83"/>
                    <a:pt x="193" y="83"/>
                  </a:cubicBezTo>
                  <a:cubicBezTo>
                    <a:pt x="191" y="77"/>
                    <a:pt x="191" y="77"/>
                    <a:pt x="191" y="77"/>
                  </a:cubicBezTo>
                  <a:lnTo>
                    <a:pt x="202" y="78"/>
                  </a:lnTo>
                  <a:close/>
                  <a:moveTo>
                    <a:pt x="48" y="110"/>
                  </a:moveTo>
                  <a:cubicBezTo>
                    <a:pt x="27" y="110"/>
                    <a:pt x="27" y="110"/>
                    <a:pt x="27" y="110"/>
                  </a:cubicBezTo>
                  <a:cubicBezTo>
                    <a:pt x="26" y="90"/>
                    <a:pt x="26" y="90"/>
                    <a:pt x="26" y="90"/>
                  </a:cubicBezTo>
                  <a:cubicBezTo>
                    <a:pt x="26" y="90"/>
                    <a:pt x="26" y="90"/>
                    <a:pt x="26" y="90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57" y="91"/>
                    <a:pt x="63" y="96"/>
                    <a:pt x="63" y="101"/>
                  </a:cubicBezTo>
                  <a:cubicBezTo>
                    <a:pt x="62" y="107"/>
                    <a:pt x="56" y="111"/>
                    <a:pt x="48" y="110"/>
                  </a:cubicBezTo>
                  <a:close/>
                  <a:moveTo>
                    <a:pt x="28" y="137"/>
                  </a:moveTo>
                  <a:cubicBezTo>
                    <a:pt x="28" y="137"/>
                    <a:pt x="28" y="137"/>
                    <a:pt x="28" y="137"/>
                  </a:cubicBezTo>
                  <a:cubicBezTo>
                    <a:pt x="27" y="118"/>
                    <a:pt x="27" y="118"/>
                    <a:pt x="27" y="118"/>
                  </a:cubicBezTo>
                  <a:cubicBezTo>
                    <a:pt x="27" y="118"/>
                    <a:pt x="27" y="118"/>
                    <a:pt x="27" y="118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57" y="117"/>
                    <a:pt x="63" y="121"/>
                    <a:pt x="63" y="126"/>
                  </a:cubicBezTo>
                  <a:cubicBezTo>
                    <a:pt x="63" y="131"/>
                    <a:pt x="57" y="136"/>
                    <a:pt x="50" y="136"/>
                  </a:cubicBezTo>
                  <a:lnTo>
                    <a:pt x="28" y="137"/>
                  </a:lnTo>
                  <a:close/>
                  <a:moveTo>
                    <a:pt x="87" y="128"/>
                  </a:moveTo>
                  <a:cubicBezTo>
                    <a:pt x="88" y="127"/>
                    <a:pt x="91" y="126"/>
                    <a:pt x="94" y="126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19" y="125"/>
                    <a:pt x="125" y="129"/>
                    <a:pt x="125" y="134"/>
                  </a:cubicBezTo>
                  <a:cubicBezTo>
                    <a:pt x="125" y="139"/>
                    <a:pt x="120" y="144"/>
                    <a:pt x="114" y="144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2" y="145"/>
                    <a:pt x="90" y="145"/>
                    <a:pt x="88" y="144"/>
                  </a:cubicBezTo>
                  <a:cubicBezTo>
                    <a:pt x="87" y="138"/>
                    <a:pt x="87" y="133"/>
                    <a:pt x="87" y="128"/>
                  </a:cubicBezTo>
                  <a:close/>
                  <a:moveTo>
                    <a:pt x="30" y="167"/>
                  </a:moveTo>
                  <a:cubicBezTo>
                    <a:pt x="29" y="148"/>
                    <a:pt x="29" y="148"/>
                    <a:pt x="29" y="148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61" y="146"/>
                    <a:pt x="68" y="150"/>
                    <a:pt x="68" y="155"/>
                  </a:cubicBezTo>
                  <a:cubicBezTo>
                    <a:pt x="69" y="160"/>
                    <a:pt x="62" y="165"/>
                    <a:pt x="53" y="165"/>
                  </a:cubicBezTo>
                  <a:lnTo>
                    <a:pt x="30" y="167"/>
                  </a:lnTo>
                  <a:close/>
                  <a:moveTo>
                    <a:pt x="97" y="172"/>
                  </a:moveTo>
                  <a:cubicBezTo>
                    <a:pt x="95" y="172"/>
                    <a:pt x="92" y="171"/>
                    <a:pt x="90" y="170"/>
                  </a:cubicBezTo>
                  <a:cubicBezTo>
                    <a:pt x="89" y="165"/>
                    <a:pt x="89" y="160"/>
                    <a:pt x="89" y="156"/>
                  </a:cubicBezTo>
                  <a:cubicBezTo>
                    <a:pt x="91" y="154"/>
                    <a:pt x="93" y="153"/>
                    <a:pt x="96" y="153"/>
                  </a:cubicBezTo>
                  <a:cubicBezTo>
                    <a:pt x="116" y="152"/>
                    <a:pt x="116" y="152"/>
                    <a:pt x="116" y="152"/>
                  </a:cubicBezTo>
                  <a:cubicBezTo>
                    <a:pt x="122" y="151"/>
                    <a:pt x="128" y="155"/>
                    <a:pt x="128" y="161"/>
                  </a:cubicBezTo>
                  <a:cubicBezTo>
                    <a:pt x="128" y="166"/>
                    <a:pt x="123" y="171"/>
                    <a:pt x="117" y="171"/>
                  </a:cubicBezTo>
                  <a:lnTo>
                    <a:pt x="97" y="172"/>
                  </a:lnTo>
                  <a:close/>
                  <a:moveTo>
                    <a:pt x="31" y="196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54" y="176"/>
                    <a:pt x="54" y="176"/>
                    <a:pt x="54" y="176"/>
                  </a:cubicBezTo>
                  <a:cubicBezTo>
                    <a:pt x="63" y="175"/>
                    <a:pt x="70" y="179"/>
                    <a:pt x="70" y="184"/>
                  </a:cubicBezTo>
                  <a:cubicBezTo>
                    <a:pt x="71" y="190"/>
                    <a:pt x="64" y="194"/>
                    <a:pt x="55" y="195"/>
                  </a:cubicBezTo>
                  <a:lnTo>
                    <a:pt x="31" y="196"/>
                  </a:lnTo>
                  <a:close/>
                  <a:moveTo>
                    <a:pt x="99" y="200"/>
                  </a:moveTo>
                  <a:cubicBezTo>
                    <a:pt x="96" y="200"/>
                    <a:pt x="94" y="199"/>
                    <a:pt x="92" y="198"/>
                  </a:cubicBezTo>
                  <a:cubicBezTo>
                    <a:pt x="91" y="197"/>
                    <a:pt x="91" y="196"/>
                    <a:pt x="91" y="196"/>
                  </a:cubicBezTo>
                  <a:cubicBezTo>
                    <a:pt x="91" y="191"/>
                    <a:pt x="91" y="187"/>
                    <a:pt x="91" y="183"/>
                  </a:cubicBezTo>
                  <a:cubicBezTo>
                    <a:pt x="93" y="181"/>
                    <a:pt x="95" y="181"/>
                    <a:pt x="98" y="180"/>
                  </a:cubicBezTo>
                  <a:cubicBezTo>
                    <a:pt x="117" y="179"/>
                    <a:pt x="117" y="179"/>
                    <a:pt x="117" y="179"/>
                  </a:cubicBezTo>
                  <a:cubicBezTo>
                    <a:pt x="124" y="179"/>
                    <a:pt x="129" y="183"/>
                    <a:pt x="129" y="188"/>
                  </a:cubicBezTo>
                  <a:cubicBezTo>
                    <a:pt x="130" y="190"/>
                    <a:pt x="129" y="192"/>
                    <a:pt x="128" y="194"/>
                  </a:cubicBezTo>
                  <a:cubicBezTo>
                    <a:pt x="126" y="196"/>
                    <a:pt x="122" y="198"/>
                    <a:pt x="118" y="199"/>
                  </a:cubicBezTo>
                  <a:lnTo>
                    <a:pt x="99" y="200"/>
                  </a:lnTo>
                  <a:close/>
                  <a:moveTo>
                    <a:pt x="32" y="224"/>
                  </a:moveTo>
                  <a:cubicBezTo>
                    <a:pt x="31" y="205"/>
                    <a:pt x="31" y="205"/>
                    <a:pt x="31" y="205"/>
                  </a:cubicBezTo>
                  <a:cubicBezTo>
                    <a:pt x="53" y="204"/>
                    <a:pt x="53" y="204"/>
                    <a:pt x="53" y="204"/>
                  </a:cubicBezTo>
                  <a:cubicBezTo>
                    <a:pt x="62" y="204"/>
                    <a:pt x="69" y="208"/>
                    <a:pt x="69" y="213"/>
                  </a:cubicBezTo>
                  <a:cubicBezTo>
                    <a:pt x="70" y="218"/>
                    <a:pt x="63" y="223"/>
                    <a:pt x="54" y="223"/>
                  </a:cubicBezTo>
                  <a:lnTo>
                    <a:pt x="32" y="224"/>
                  </a:lnTo>
                  <a:close/>
                  <a:moveTo>
                    <a:pt x="99" y="228"/>
                  </a:moveTo>
                  <a:cubicBezTo>
                    <a:pt x="97" y="228"/>
                    <a:pt x="95" y="228"/>
                    <a:pt x="93" y="227"/>
                  </a:cubicBezTo>
                  <a:cubicBezTo>
                    <a:pt x="93" y="222"/>
                    <a:pt x="92" y="216"/>
                    <a:pt x="92" y="210"/>
                  </a:cubicBezTo>
                  <a:cubicBezTo>
                    <a:pt x="94" y="210"/>
                    <a:pt x="96" y="209"/>
                    <a:pt x="98" y="209"/>
                  </a:cubicBezTo>
                  <a:cubicBezTo>
                    <a:pt x="117" y="208"/>
                    <a:pt x="117" y="208"/>
                    <a:pt x="117" y="208"/>
                  </a:cubicBezTo>
                  <a:cubicBezTo>
                    <a:pt x="124" y="208"/>
                    <a:pt x="129" y="212"/>
                    <a:pt x="129" y="217"/>
                  </a:cubicBezTo>
                  <a:cubicBezTo>
                    <a:pt x="130" y="222"/>
                    <a:pt x="125" y="227"/>
                    <a:pt x="118" y="227"/>
                  </a:cubicBezTo>
                  <a:lnTo>
                    <a:pt x="99" y="228"/>
                  </a:lnTo>
                  <a:close/>
                  <a:moveTo>
                    <a:pt x="155" y="228"/>
                  </a:moveTo>
                  <a:cubicBezTo>
                    <a:pt x="155" y="228"/>
                    <a:pt x="154" y="228"/>
                    <a:pt x="154" y="228"/>
                  </a:cubicBezTo>
                  <a:cubicBezTo>
                    <a:pt x="154" y="222"/>
                    <a:pt x="154" y="216"/>
                    <a:pt x="154" y="211"/>
                  </a:cubicBezTo>
                  <a:cubicBezTo>
                    <a:pt x="154" y="211"/>
                    <a:pt x="154" y="211"/>
                    <a:pt x="154" y="211"/>
                  </a:cubicBezTo>
                  <a:cubicBezTo>
                    <a:pt x="175" y="210"/>
                    <a:pt x="175" y="210"/>
                    <a:pt x="175" y="210"/>
                  </a:cubicBezTo>
                  <a:cubicBezTo>
                    <a:pt x="180" y="209"/>
                    <a:pt x="185" y="213"/>
                    <a:pt x="186" y="218"/>
                  </a:cubicBezTo>
                  <a:cubicBezTo>
                    <a:pt x="186" y="222"/>
                    <a:pt x="181" y="226"/>
                    <a:pt x="175" y="227"/>
                  </a:cubicBezTo>
                  <a:lnTo>
                    <a:pt x="155" y="228"/>
                  </a:lnTo>
                  <a:close/>
                  <a:moveTo>
                    <a:pt x="34" y="255"/>
                  </a:moveTo>
                  <a:cubicBezTo>
                    <a:pt x="33" y="235"/>
                    <a:pt x="33" y="235"/>
                    <a:pt x="33" y="235"/>
                  </a:cubicBezTo>
                  <a:cubicBezTo>
                    <a:pt x="53" y="234"/>
                    <a:pt x="53" y="234"/>
                    <a:pt x="53" y="234"/>
                  </a:cubicBezTo>
                  <a:cubicBezTo>
                    <a:pt x="61" y="234"/>
                    <a:pt x="68" y="238"/>
                    <a:pt x="68" y="243"/>
                  </a:cubicBezTo>
                  <a:cubicBezTo>
                    <a:pt x="68" y="249"/>
                    <a:pt x="62" y="253"/>
                    <a:pt x="54" y="254"/>
                  </a:cubicBezTo>
                  <a:lnTo>
                    <a:pt x="34" y="255"/>
                  </a:lnTo>
                  <a:close/>
                  <a:moveTo>
                    <a:pt x="99" y="256"/>
                  </a:moveTo>
                  <a:cubicBezTo>
                    <a:pt x="97" y="256"/>
                    <a:pt x="95" y="256"/>
                    <a:pt x="94" y="255"/>
                  </a:cubicBezTo>
                  <a:cubicBezTo>
                    <a:pt x="94" y="250"/>
                    <a:pt x="93" y="244"/>
                    <a:pt x="93" y="238"/>
                  </a:cubicBezTo>
                  <a:cubicBezTo>
                    <a:pt x="95" y="238"/>
                    <a:pt x="96" y="237"/>
                    <a:pt x="98" y="237"/>
                  </a:cubicBezTo>
                  <a:cubicBezTo>
                    <a:pt x="117" y="236"/>
                    <a:pt x="117" y="236"/>
                    <a:pt x="117" y="236"/>
                  </a:cubicBezTo>
                  <a:cubicBezTo>
                    <a:pt x="124" y="236"/>
                    <a:pt x="130" y="240"/>
                    <a:pt x="130" y="245"/>
                  </a:cubicBezTo>
                  <a:cubicBezTo>
                    <a:pt x="130" y="250"/>
                    <a:pt x="125" y="255"/>
                    <a:pt x="118" y="255"/>
                  </a:cubicBezTo>
                  <a:lnTo>
                    <a:pt x="99" y="256"/>
                  </a:lnTo>
                  <a:close/>
                  <a:moveTo>
                    <a:pt x="157" y="255"/>
                  </a:moveTo>
                  <a:cubicBezTo>
                    <a:pt x="156" y="255"/>
                    <a:pt x="155" y="255"/>
                    <a:pt x="155" y="255"/>
                  </a:cubicBezTo>
                  <a:cubicBezTo>
                    <a:pt x="155" y="250"/>
                    <a:pt x="155" y="245"/>
                    <a:pt x="155" y="239"/>
                  </a:cubicBezTo>
                  <a:cubicBezTo>
                    <a:pt x="155" y="239"/>
                    <a:pt x="156" y="239"/>
                    <a:pt x="157" y="239"/>
                  </a:cubicBezTo>
                  <a:cubicBezTo>
                    <a:pt x="173" y="238"/>
                    <a:pt x="173" y="238"/>
                    <a:pt x="173" y="238"/>
                  </a:cubicBezTo>
                  <a:cubicBezTo>
                    <a:pt x="179" y="238"/>
                    <a:pt x="184" y="241"/>
                    <a:pt x="184" y="246"/>
                  </a:cubicBezTo>
                  <a:cubicBezTo>
                    <a:pt x="184" y="250"/>
                    <a:pt x="180" y="254"/>
                    <a:pt x="174" y="254"/>
                  </a:cubicBezTo>
                  <a:lnTo>
                    <a:pt x="157" y="255"/>
                  </a:lnTo>
                  <a:close/>
                  <a:moveTo>
                    <a:pt x="35" y="283"/>
                  </a:moveTo>
                  <a:cubicBezTo>
                    <a:pt x="34" y="264"/>
                    <a:pt x="34" y="264"/>
                    <a:pt x="34" y="264"/>
                  </a:cubicBezTo>
                  <a:cubicBezTo>
                    <a:pt x="55" y="263"/>
                    <a:pt x="55" y="263"/>
                    <a:pt x="55" y="263"/>
                  </a:cubicBezTo>
                  <a:cubicBezTo>
                    <a:pt x="63" y="263"/>
                    <a:pt x="71" y="267"/>
                    <a:pt x="71" y="272"/>
                  </a:cubicBezTo>
                  <a:cubicBezTo>
                    <a:pt x="71" y="277"/>
                    <a:pt x="64" y="282"/>
                    <a:pt x="56" y="282"/>
                  </a:cubicBezTo>
                  <a:lnTo>
                    <a:pt x="35" y="283"/>
                  </a:lnTo>
                  <a:close/>
                  <a:moveTo>
                    <a:pt x="99" y="285"/>
                  </a:moveTo>
                  <a:cubicBezTo>
                    <a:pt x="97" y="285"/>
                    <a:pt x="95" y="285"/>
                    <a:pt x="94" y="284"/>
                  </a:cubicBezTo>
                  <a:cubicBezTo>
                    <a:pt x="94" y="278"/>
                    <a:pt x="94" y="273"/>
                    <a:pt x="94" y="267"/>
                  </a:cubicBezTo>
                  <a:cubicBezTo>
                    <a:pt x="95" y="266"/>
                    <a:pt x="97" y="266"/>
                    <a:pt x="98" y="266"/>
                  </a:cubicBezTo>
                  <a:cubicBezTo>
                    <a:pt x="117" y="265"/>
                    <a:pt x="117" y="265"/>
                    <a:pt x="117" y="265"/>
                  </a:cubicBezTo>
                  <a:cubicBezTo>
                    <a:pt x="124" y="265"/>
                    <a:pt x="129" y="269"/>
                    <a:pt x="130" y="274"/>
                  </a:cubicBezTo>
                  <a:cubicBezTo>
                    <a:pt x="130" y="279"/>
                    <a:pt x="125" y="283"/>
                    <a:pt x="118" y="284"/>
                  </a:cubicBezTo>
                  <a:lnTo>
                    <a:pt x="99" y="285"/>
                  </a:lnTo>
                  <a:close/>
                  <a:moveTo>
                    <a:pt x="37" y="311"/>
                  </a:moveTo>
                  <a:cubicBezTo>
                    <a:pt x="36" y="292"/>
                    <a:pt x="36" y="292"/>
                    <a:pt x="36" y="292"/>
                  </a:cubicBezTo>
                  <a:cubicBezTo>
                    <a:pt x="57" y="291"/>
                    <a:pt x="57" y="291"/>
                    <a:pt x="57" y="291"/>
                  </a:cubicBezTo>
                  <a:cubicBezTo>
                    <a:pt x="66" y="290"/>
                    <a:pt x="73" y="294"/>
                    <a:pt x="73" y="299"/>
                  </a:cubicBezTo>
                  <a:cubicBezTo>
                    <a:pt x="73" y="305"/>
                    <a:pt x="67" y="309"/>
                    <a:pt x="58" y="310"/>
                  </a:cubicBezTo>
                  <a:lnTo>
                    <a:pt x="37" y="311"/>
                  </a:lnTo>
                  <a:close/>
                  <a:moveTo>
                    <a:pt x="98" y="311"/>
                  </a:moveTo>
                  <a:cubicBezTo>
                    <a:pt x="97" y="311"/>
                    <a:pt x="95" y="311"/>
                    <a:pt x="93" y="310"/>
                  </a:cubicBezTo>
                  <a:cubicBezTo>
                    <a:pt x="94" y="305"/>
                    <a:pt x="94" y="299"/>
                    <a:pt x="94" y="293"/>
                  </a:cubicBezTo>
                  <a:cubicBezTo>
                    <a:pt x="95" y="292"/>
                    <a:pt x="96" y="292"/>
                    <a:pt x="97" y="292"/>
                  </a:cubicBezTo>
                  <a:cubicBezTo>
                    <a:pt x="117" y="291"/>
                    <a:pt x="117" y="291"/>
                    <a:pt x="117" y="291"/>
                  </a:cubicBezTo>
                  <a:cubicBezTo>
                    <a:pt x="123" y="291"/>
                    <a:pt x="129" y="295"/>
                    <a:pt x="129" y="300"/>
                  </a:cubicBezTo>
                  <a:cubicBezTo>
                    <a:pt x="129" y="305"/>
                    <a:pt x="124" y="310"/>
                    <a:pt x="118" y="310"/>
                  </a:cubicBezTo>
                  <a:lnTo>
                    <a:pt x="98" y="311"/>
                  </a:lnTo>
                  <a:close/>
                  <a:moveTo>
                    <a:pt x="169" y="310"/>
                  </a:moveTo>
                  <a:cubicBezTo>
                    <a:pt x="174" y="310"/>
                    <a:pt x="178" y="313"/>
                    <a:pt x="178" y="317"/>
                  </a:cubicBezTo>
                  <a:cubicBezTo>
                    <a:pt x="179" y="321"/>
                    <a:pt x="175" y="325"/>
                    <a:pt x="169" y="325"/>
                  </a:cubicBezTo>
                  <a:cubicBezTo>
                    <a:pt x="147" y="326"/>
                    <a:pt x="147" y="326"/>
                    <a:pt x="147" y="326"/>
                  </a:cubicBezTo>
                  <a:cubicBezTo>
                    <a:pt x="148" y="321"/>
                    <a:pt x="149" y="316"/>
                    <a:pt x="150" y="311"/>
                  </a:cubicBezTo>
                  <a:lnTo>
                    <a:pt x="169" y="310"/>
                  </a:lnTo>
                  <a:close/>
                  <a:moveTo>
                    <a:pt x="37" y="318"/>
                  </a:moveTo>
                  <a:cubicBezTo>
                    <a:pt x="55" y="316"/>
                    <a:pt x="55" y="316"/>
                    <a:pt x="55" y="316"/>
                  </a:cubicBezTo>
                  <a:cubicBezTo>
                    <a:pt x="63" y="315"/>
                    <a:pt x="70" y="318"/>
                    <a:pt x="71" y="322"/>
                  </a:cubicBezTo>
                  <a:cubicBezTo>
                    <a:pt x="72" y="326"/>
                    <a:pt x="65" y="330"/>
                    <a:pt x="57" y="331"/>
                  </a:cubicBezTo>
                  <a:cubicBezTo>
                    <a:pt x="38" y="333"/>
                    <a:pt x="38" y="333"/>
                    <a:pt x="38" y="333"/>
                  </a:cubicBezTo>
                  <a:lnTo>
                    <a:pt x="37" y="318"/>
                  </a:lnTo>
                  <a:close/>
                  <a:moveTo>
                    <a:pt x="92" y="332"/>
                  </a:moveTo>
                  <a:cubicBezTo>
                    <a:pt x="93" y="327"/>
                    <a:pt x="93" y="322"/>
                    <a:pt x="93" y="316"/>
                  </a:cubicBezTo>
                  <a:cubicBezTo>
                    <a:pt x="94" y="316"/>
                    <a:pt x="95" y="316"/>
                    <a:pt x="95" y="316"/>
                  </a:cubicBezTo>
                  <a:cubicBezTo>
                    <a:pt x="115" y="314"/>
                    <a:pt x="115" y="314"/>
                    <a:pt x="115" y="314"/>
                  </a:cubicBezTo>
                  <a:cubicBezTo>
                    <a:pt x="121" y="313"/>
                    <a:pt x="127" y="316"/>
                    <a:pt x="127" y="321"/>
                  </a:cubicBezTo>
                  <a:cubicBezTo>
                    <a:pt x="128" y="325"/>
                    <a:pt x="123" y="330"/>
                    <a:pt x="117" y="330"/>
                  </a:cubicBezTo>
                  <a:cubicBezTo>
                    <a:pt x="97" y="332"/>
                    <a:pt x="97" y="332"/>
                    <a:pt x="97" y="332"/>
                  </a:cubicBezTo>
                  <a:cubicBezTo>
                    <a:pt x="96" y="332"/>
                    <a:pt x="94" y="332"/>
                    <a:pt x="92" y="332"/>
                  </a:cubicBezTo>
                  <a:close/>
                  <a:moveTo>
                    <a:pt x="38" y="340"/>
                  </a:moveTo>
                  <a:cubicBezTo>
                    <a:pt x="56" y="338"/>
                    <a:pt x="56" y="338"/>
                    <a:pt x="56" y="338"/>
                  </a:cubicBezTo>
                  <a:cubicBezTo>
                    <a:pt x="64" y="337"/>
                    <a:pt x="71" y="339"/>
                    <a:pt x="71" y="342"/>
                  </a:cubicBezTo>
                  <a:cubicBezTo>
                    <a:pt x="72" y="345"/>
                    <a:pt x="66" y="349"/>
                    <a:pt x="58" y="350"/>
                  </a:cubicBezTo>
                  <a:cubicBezTo>
                    <a:pt x="39" y="352"/>
                    <a:pt x="39" y="352"/>
                    <a:pt x="39" y="352"/>
                  </a:cubicBezTo>
                  <a:lnTo>
                    <a:pt x="38" y="340"/>
                  </a:lnTo>
                  <a:close/>
                  <a:moveTo>
                    <a:pt x="91" y="349"/>
                  </a:moveTo>
                  <a:cubicBezTo>
                    <a:pt x="91" y="345"/>
                    <a:pt x="92" y="341"/>
                    <a:pt x="92" y="337"/>
                  </a:cubicBezTo>
                  <a:cubicBezTo>
                    <a:pt x="92" y="337"/>
                    <a:pt x="92" y="337"/>
                    <a:pt x="93" y="337"/>
                  </a:cubicBezTo>
                  <a:cubicBezTo>
                    <a:pt x="111" y="335"/>
                    <a:pt x="111" y="335"/>
                    <a:pt x="111" y="335"/>
                  </a:cubicBezTo>
                  <a:cubicBezTo>
                    <a:pt x="117" y="334"/>
                    <a:pt x="122" y="337"/>
                    <a:pt x="123" y="340"/>
                  </a:cubicBezTo>
                  <a:cubicBezTo>
                    <a:pt x="123" y="343"/>
                    <a:pt x="118" y="347"/>
                    <a:pt x="112" y="347"/>
                  </a:cubicBezTo>
                  <a:cubicBezTo>
                    <a:pt x="94" y="349"/>
                    <a:pt x="94" y="349"/>
                    <a:pt x="94" y="349"/>
                  </a:cubicBezTo>
                  <a:cubicBezTo>
                    <a:pt x="93" y="349"/>
                    <a:pt x="92" y="349"/>
                    <a:pt x="91" y="349"/>
                  </a:cubicBezTo>
                  <a:close/>
                  <a:moveTo>
                    <a:pt x="39" y="356"/>
                  </a:moveTo>
                  <a:cubicBezTo>
                    <a:pt x="55" y="353"/>
                    <a:pt x="55" y="353"/>
                    <a:pt x="55" y="353"/>
                  </a:cubicBezTo>
                  <a:cubicBezTo>
                    <a:pt x="63" y="352"/>
                    <a:pt x="70" y="354"/>
                    <a:pt x="71" y="357"/>
                  </a:cubicBezTo>
                  <a:cubicBezTo>
                    <a:pt x="72" y="361"/>
                    <a:pt x="66" y="364"/>
                    <a:pt x="58" y="365"/>
                  </a:cubicBezTo>
                  <a:cubicBezTo>
                    <a:pt x="40" y="368"/>
                    <a:pt x="40" y="368"/>
                    <a:pt x="40" y="368"/>
                  </a:cubicBezTo>
                  <a:lnTo>
                    <a:pt x="39" y="356"/>
                  </a:lnTo>
                  <a:close/>
                </a:path>
              </a:pathLst>
            </a:custGeom>
            <a:solidFill>
              <a:srgbClr val="25B8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37" name="Freeform 671"/>
            <p:cNvSpPr>
              <a:spLocks noEditPoints="1"/>
            </p:cNvSpPr>
            <p:nvPr/>
          </p:nvSpPr>
          <p:spPr bwMode="auto">
            <a:xfrm>
              <a:off x="6359228" y="3606973"/>
              <a:ext cx="896240" cy="1158268"/>
            </a:xfrm>
            <a:custGeom>
              <a:avLst/>
              <a:gdLst>
                <a:gd name="T0" fmla="*/ 135 w 447"/>
                <a:gd name="T1" fmla="*/ 14 h 579"/>
                <a:gd name="T2" fmla="*/ 79 w 447"/>
                <a:gd name="T3" fmla="*/ 171 h 579"/>
                <a:gd name="T4" fmla="*/ 37 w 447"/>
                <a:gd name="T5" fmla="*/ 187 h 579"/>
                <a:gd name="T6" fmla="*/ 14 w 447"/>
                <a:gd name="T7" fmla="*/ 204 h 579"/>
                <a:gd name="T8" fmla="*/ 14 w 447"/>
                <a:gd name="T9" fmla="*/ 205 h 579"/>
                <a:gd name="T10" fmla="*/ 26 w 447"/>
                <a:gd name="T11" fmla="*/ 204 h 579"/>
                <a:gd name="T12" fmla="*/ 3 w 447"/>
                <a:gd name="T13" fmla="*/ 229 h 579"/>
                <a:gd name="T14" fmla="*/ 0 w 447"/>
                <a:gd name="T15" fmla="*/ 230 h 579"/>
                <a:gd name="T16" fmla="*/ 5 w 447"/>
                <a:gd name="T17" fmla="*/ 233 h 579"/>
                <a:gd name="T18" fmla="*/ 36 w 447"/>
                <a:gd name="T19" fmla="*/ 228 h 579"/>
                <a:gd name="T20" fmla="*/ 29 w 447"/>
                <a:gd name="T21" fmla="*/ 243 h 579"/>
                <a:gd name="T22" fmla="*/ 29 w 447"/>
                <a:gd name="T23" fmla="*/ 244 h 579"/>
                <a:gd name="T24" fmla="*/ 58 w 447"/>
                <a:gd name="T25" fmla="*/ 241 h 579"/>
                <a:gd name="T26" fmla="*/ 85 w 447"/>
                <a:gd name="T27" fmla="*/ 231 h 579"/>
                <a:gd name="T28" fmla="*/ 169 w 447"/>
                <a:gd name="T29" fmla="*/ 451 h 579"/>
                <a:gd name="T30" fmla="*/ 142 w 447"/>
                <a:gd name="T31" fmla="*/ 461 h 579"/>
                <a:gd name="T32" fmla="*/ 118 w 447"/>
                <a:gd name="T33" fmla="*/ 478 h 579"/>
                <a:gd name="T34" fmla="*/ 119 w 447"/>
                <a:gd name="T35" fmla="*/ 479 h 579"/>
                <a:gd name="T36" fmla="*/ 134 w 447"/>
                <a:gd name="T37" fmla="*/ 486 h 579"/>
                <a:gd name="T38" fmla="*/ 108 w 447"/>
                <a:gd name="T39" fmla="*/ 503 h 579"/>
                <a:gd name="T40" fmla="*/ 107 w 447"/>
                <a:gd name="T41" fmla="*/ 509 h 579"/>
                <a:gd name="T42" fmla="*/ 109 w 447"/>
                <a:gd name="T43" fmla="*/ 507 h 579"/>
                <a:gd name="T44" fmla="*/ 144 w 447"/>
                <a:gd name="T45" fmla="*/ 510 h 579"/>
                <a:gd name="T46" fmla="*/ 134 w 447"/>
                <a:gd name="T47" fmla="*/ 518 h 579"/>
                <a:gd name="T48" fmla="*/ 134 w 447"/>
                <a:gd name="T49" fmla="*/ 519 h 579"/>
                <a:gd name="T50" fmla="*/ 163 w 447"/>
                <a:gd name="T51" fmla="*/ 515 h 579"/>
                <a:gd name="T52" fmla="*/ 205 w 447"/>
                <a:gd name="T53" fmla="*/ 500 h 579"/>
                <a:gd name="T54" fmla="*/ 352 w 447"/>
                <a:gd name="T55" fmla="*/ 579 h 579"/>
                <a:gd name="T56" fmla="*/ 362 w 447"/>
                <a:gd name="T57" fmla="*/ 575 h 579"/>
                <a:gd name="T58" fmla="*/ 361 w 447"/>
                <a:gd name="T59" fmla="*/ 523 h 579"/>
                <a:gd name="T60" fmla="*/ 389 w 447"/>
                <a:gd name="T61" fmla="*/ 564 h 579"/>
                <a:gd name="T62" fmla="*/ 447 w 447"/>
                <a:gd name="T63" fmla="*/ 427 h 579"/>
                <a:gd name="T64" fmla="*/ 337 w 447"/>
                <a:gd name="T65" fmla="*/ 369 h 579"/>
                <a:gd name="T66" fmla="*/ 279 w 447"/>
                <a:gd name="T67" fmla="*/ 283 h 579"/>
                <a:gd name="T68" fmla="*/ 264 w 447"/>
                <a:gd name="T69" fmla="*/ 180 h 579"/>
                <a:gd name="T70" fmla="*/ 313 w 447"/>
                <a:gd name="T71" fmla="*/ 63 h 579"/>
                <a:gd name="T72" fmla="*/ 173 w 447"/>
                <a:gd name="T73" fmla="*/ 0 h 579"/>
                <a:gd name="T74" fmla="*/ 180 w 447"/>
                <a:gd name="T75" fmla="*/ 50 h 579"/>
                <a:gd name="T76" fmla="*/ 146 w 447"/>
                <a:gd name="T77" fmla="*/ 10 h 579"/>
                <a:gd name="T78" fmla="*/ 357 w 447"/>
                <a:gd name="T79" fmla="*/ 514 h 579"/>
                <a:gd name="T80" fmla="*/ 287 w 447"/>
                <a:gd name="T81" fmla="*/ 500 h 579"/>
                <a:gd name="T82" fmla="*/ 332 w 447"/>
                <a:gd name="T83" fmla="*/ 448 h 579"/>
                <a:gd name="T84" fmla="*/ 274 w 447"/>
                <a:gd name="T85" fmla="*/ 495 h 579"/>
                <a:gd name="T86" fmla="*/ 332 w 447"/>
                <a:gd name="T87" fmla="*/ 448 h 579"/>
                <a:gd name="T88" fmla="*/ 307 w 447"/>
                <a:gd name="T89" fmla="*/ 371 h 579"/>
                <a:gd name="T90" fmla="*/ 318 w 447"/>
                <a:gd name="T91" fmla="*/ 367 h 579"/>
                <a:gd name="T92" fmla="*/ 263 w 447"/>
                <a:gd name="T93" fmla="*/ 258 h 579"/>
                <a:gd name="T94" fmla="*/ 253 w 447"/>
                <a:gd name="T95" fmla="*/ 198 h 579"/>
                <a:gd name="T96" fmla="*/ 305 w 447"/>
                <a:gd name="T97" fmla="*/ 401 h 579"/>
                <a:gd name="T98" fmla="*/ 208 w 447"/>
                <a:gd name="T99" fmla="*/ 436 h 579"/>
                <a:gd name="T100" fmla="*/ 152 w 447"/>
                <a:gd name="T101" fmla="*/ 332 h 579"/>
                <a:gd name="T102" fmla="*/ 124 w 447"/>
                <a:gd name="T103" fmla="*/ 216 h 579"/>
                <a:gd name="T104" fmla="*/ 220 w 447"/>
                <a:gd name="T105" fmla="*/ 177 h 579"/>
                <a:gd name="T106" fmla="*/ 200 w 447"/>
                <a:gd name="T107" fmla="*/ 103 h 579"/>
                <a:gd name="T108" fmla="*/ 111 w 447"/>
                <a:gd name="T109" fmla="*/ 161 h 579"/>
                <a:gd name="T110" fmla="*/ 200 w 447"/>
                <a:gd name="T111" fmla="*/ 103 h 579"/>
                <a:gd name="T112" fmla="*/ 197 w 447"/>
                <a:gd name="T113" fmla="*/ 94 h 579"/>
                <a:gd name="T114" fmla="*/ 153 w 447"/>
                <a:gd name="T115" fmla="*/ 70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47" h="579">
                  <a:moveTo>
                    <a:pt x="146" y="10"/>
                  </a:moveTo>
                  <a:cubicBezTo>
                    <a:pt x="135" y="14"/>
                    <a:pt x="135" y="14"/>
                    <a:pt x="135" y="14"/>
                  </a:cubicBezTo>
                  <a:cubicBezTo>
                    <a:pt x="164" y="88"/>
                    <a:pt x="111" y="146"/>
                    <a:pt x="94" y="165"/>
                  </a:cubicBezTo>
                  <a:cubicBezTo>
                    <a:pt x="79" y="171"/>
                    <a:pt x="79" y="171"/>
                    <a:pt x="79" y="171"/>
                  </a:cubicBezTo>
                  <a:cubicBezTo>
                    <a:pt x="79" y="171"/>
                    <a:pt x="79" y="171"/>
                    <a:pt x="79" y="171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37" y="188"/>
                    <a:pt x="37" y="188"/>
                    <a:pt x="37" y="188"/>
                  </a:cubicBezTo>
                  <a:cubicBezTo>
                    <a:pt x="14" y="204"/>
                    <a:pt x="14" y="204"/>
                    <a:pt x="14" y="204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4" y="205"/>
                    <a:pt x="14" y="205"/>
                    <a:pt x="14" y="205"/>
                  </a:cubicBezTo>
                  <a:cubicBezTo>
                    <a:pt x="14" y="205"/>
                    <a:pt x="14" y="205"/>
                    <a:pt x="14" y="205"/>
                  </a:cubicBezTo>
                  <a:cubicBezTo>
                    <a:pt x="26" y="204"/>
                    <a:pt x="26" y="204"/>
                    <a:pt x="26" y="204"/>
                  </a:cubicBezTo>
                  <a:cubicBezTo>
                    <a:pt x="29" y="211"/>
                    <a:pt x="29" y="211"/>
                    <a:pt x="29" y="211"/>
                  </a:cubicBezTo>
                  <a:cubicBezTo>
                    <a:pt x="3" y="229"/>
                    <a:pt x="3" y="229"/>
                    <a:pt x="3" y="229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1" y="234"/>
                    <a:pt x="1" y="234"/>
                    <a:pt x="1" y="234"/>
                  </a:cubicBezTo>
                  <a:cubicBezTo>
                    <a:pt x="5" y="233"/>
                    <a:pt x="5" y="233"/>
                    <a:pt x="5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36" y="228"/>
                    <a:pt x="36" y="228"/>
                    <a:pt x="36" y="228"/>
                  </a:cubicBezTo>
                  <a:cubicBezTo>
                    <a:pt x="39" y="236"/>
                    <a:pt x="39" y="236"/>
                    <a:pt x="39" y="236"/>
                  </a:cubicBezTo>
                  <a:cubicBezTo>
                    <a:pt x="29" y="243"/>
                    <a:pt x="29" y="243"/>
                    <a:pt x="29" y="243"/>
                  </a:cubicBezTo>
                  <a:cubicBezTo>
                    <a:pt x="28" y="243"/>
                    <a:pt x="28" y="243"/>
                    <a:pt x="28" y="243"/>
                  </a:cubicBezTo>
                  <a:cubicBezTo>
                    <a:pt x="29" y="244"/>
                    <a:pt x="29" y="244"/>
                    <a:pt x="29" y="244"/>
                  </a:cubicBezTo>
                  <a:cubicBezTo>
                    <a:pt x="29" y="244"/>
                    <a:pt x="29" y="244"/>
                    <a:pt x="29" y="244"/>
                  </a:cubicBezTo>
                  <a:cubicBezTo>
                    <a:pt x="58" y="241"/>
                    <a:pt x="58" y="241"/>
                    <a:pt x="58" y="241"/>
                  </a:cubicBezTo>
                  <a:cubicBezTo>
                    <a:pt x="58" y="242"/>
                    <a:pt x="58" y="242"/>
                    <a:pt x="58" y="242"/>
                  </a:cubicBezTo>
                  <a:cubicBezTo>
                    <a:pt x="85" y="231"/>
                    <a:pt x="85" y="231"/>
                    <a:pt x="85" y="231"/>
                  </a:cubicBezTo>
                  <a:cubicBezTo>
                    <a:pt x="127" y="341"/>
                    <a:pt x="127" y="341"/>
                    <a:pt x="127" y="341"/>
                  </a:cubicBezTo>
                  <a:cubicBezTo>
                    <a:pt x="169" y="451"/>
                    <a:pt x="169" y="451"/>
                    <a:pt x="169" y="451"/>
                  </a:cubicBezTo>
                  <a:cubicBezTo>
                    <a:pt x="142" y="461"/>
                    <a:pt x="142" y="461"/>
                    <a:pt x="142" y="461"/>
                  </a:cubicBezTo>
                  <a:cubicBezTo>
                    <a:pt x="142" y="461"/>
                    <a:pt x="142" y="461"/>
                    <a:pt x="142" y="461"/>
                  </a:cubicBezTo>
                  <a:cubicBezTo>
                    <a:pt x="119" y="478"/>
                    <a:pt x="119" y="478"/>
                    <a:pt x="119" y="478"/>
                  </a:cubicBezTo>
                  <a:cubicBezTo>
                    <a:pt x="118" y="478"/>
                    <a:pt x="118" y="478"/>
                    <a:pt x="118" y="478"/>
                  </a:cubicBezTo>
                  <a:cubicBezTo>
                    <a:pt x="119" y="480"/>
                    <a:pt x="119" y="480"/>
                    <a:pt x="119" y="480"/>
                  </a:cubicBezTo>
                  <a:cubicBezTo>
                    <a:pt x="119" y="479"/>
                    <a:pt x="119" y="479"/>
                    <a:pt x="119" y="479"/>
                  </a:cubicBezTo>
                  <a:cubicBezTo>
                    <a:pt x="131" y="478"/>
                    <a:pt x="131" y="478"/>
                    <a:pt x="131" y="478"/>
                  </a:cubicBezTo>
                  <a:cubicBezTo>
                    <a:pt x="134" y="486"/>
                    <a:pt x="134" y="486"/>
                    <a:pt x="134" y="486"/>
                  </a:cubicBezTo>
                  <a:cubicBezTo>
                    <a:pt x="108" y="504"/>
                    <a:pt x="108" y="504"/>
                    <a:pt x="108" y="504"/>
                  </a:cubicBezTo>
                  <a:cubicBezTo>
                    <a:pt x="108" y="503"/>
                    <a:pt x="108" y="503"/>
                    <a:pt x="108" y="503"/>
                  </a:cubicBezTo>
                  <a:cubicBezTo>
                    <a:pt x="105" y="505"/>
                    <a:pt x="105" y="505"/>
                    <a:pt x="105" y="505"/>
                  </a:cubicBezTo>
                  <a:cubicBezTo>
                    <a:pt x="107" y="509"/>
                    <a:pt x="107" y="509"/>
                    <a:pt x="107" y="509"/>
                  </a:cubicBezTo>
                  <a:cubicBezTo>
                    <a:pt x="110" y="508"/>
                    <a:pt x="110" y="508"/>
                    <a:pt x="110" y="508"/>
                  </a:cubicBezTo>
                  <a:cubicBezTo>
                    <a:pt x="109" y="507"/>
                    <a:pt x="109" y="507"/>
                    <a:pt x="109" y="507"/>
                  </a:cubicBezTo>
                  <a:cubicBezTo>
                    <a:pt x="141" y="503"/>
                    <a:pt x="141" y="503"/>
                    <a:pt x="141" y="503"/>
                  </a:cubicBezTo>
                  <a:cubicBezTo>
                    <a:pt x="144" y="510"/>
                    <a:pt x="144" y="510"/>
                    <a:pt x="144" y="510"/>
                  </a:cubicBezTo>
                  <a:cubicBezTo>
                    <a:pt x="134" y="518"/>
                    <a:pt x="134" y="518"/>
                    <a:pt x="134" y="518"/>
                  </a:cubicBezTo>
                  <a:cubicBezTo>
                    <a:pt x="134" y="518"/>
                    <a:pt x="134" y="518"/>
                    <a:pt x="134" y="518"/>
                  </a:cubicBezTo>
                  <a:cubicBezTo>
                    <a:pt x="134" y="519"/>
                    <a:pt x="134" y="519"/>
                    <a:pt x="134" y="519"/>
                  </a:cubicBezTo>
                  <a:cubicBezTo>
                    <a:pt x="134" y="519"/>
                    <a:pt x="134" y="519"/>
                    <a:pt x="134" y="519"/>
                  </a:cubicBezTo>
                  <a:cubicBezTo>
                    <a:pt x="163" y="515"/>
                    <a:pt x="163" y="515"/>
                    <a:pt x="163" y="515"/>
                  </a:cubicBezTo>
                  <a:cubicBezTo>
                    <a:pt x="163" y="515"/>
                    <a:pt x="163" y="515"/>
                    <a:pt x="163" y="515"/>
                  </a:cubicBezTo>
                  <a:cubicBezTo>
                    <a:pt x="205" y="499"/>
                    <a:pt x="205" y="499"/>
                    <a:pt x="205" y="499"/>
                  </a:cubicBezTo>
                  <a:cubicBezTo>
                    <a:pt x="205" y="499"/>
                    <a:pt x="205" y="500"/>
                    <a:pt x="205" y="500"/>
                  </a:cubicBezTo>
                  <a:cubicBezTo>
                    <a:pt x="220" y="494"/>
                    <a:pt x="220" y="494"/>
                    <a:pt x="220" y="494"/>
                  </a:cubicBezTo>
                  <a:cubicBezTo>
                    <a:pt x="245" y="497"/>
                    <a:pt x="323" y="504"/>
                    <a:pt x="352" y="579"/>
                  </a:cubicBezTo>
                  <a:cubicBezTo>
                    <a:pt x="360" y="576"/>
                    <a:pt x="360" y="576"/>
                    <a:pt x="360" y="576"/>
                  </a:cubicBezTo>
                  <a:cubicBezTo>
                    <a:pt x="362" y="575"/>
                    <a:pt x="362" y="575"/>
                    <a:pt x="362" y="575"/>
                  </a:cubicBezTo>
                  <a:cubicBezTo>
                    <a:pt x="355" y="558"/>
                    <a:pt x="346" y="544"/>
                    <a:pt x="336" y="533"/>
                  </a:cubicBezTo>
                  <a:cubicBezTo>
                    <a:pt x="361" y="523"/>
                    <a:pt x="361" y="523"/>
                    <a:pt x="361" y="523"/>
                  </a:cubicBezTo>
                  <a:cubicBezTo>
                    <a:pt x="378" y="568"/>
                    <a:pt x="378" y="568"/>
                    <a:pt x="378" y="568"/>
                  </a:cubicBezTo>
                  <a:cubicBezTo>
                    <a:pt x="389" y="564"/>
                    <a:pt x="389" y="564"/>
                    <a:pt x="389" y="564"/>
                  </a:cubicBezTo>
                  <a:cubicBezTo>
                    <a:pt x="350" y="462"/>
                    <a:pt x="350" y="462"/>
                    <a:pt x="350" y="462"/>
                  </a:cubicBezTo>
                  <a:cubicBezTo>
                    <a:pt x="447" y="427"/>
                    <a:pt x="447" y="427"/>
                    <a:pt x="447" y="427"/>
                  </a:cubicBezTo>
                  <a:cubicBezTo>
                    <a:pt x="415" y="341"/>
                    <a:pt x="415" y="341"/>
                    <a:pt x="415" y="341"/>
                  </a:cubicBezTo>
                  <a:cubicBezTo>
                    <a:pt x="337" y="369"/>
                    <a:pt x="337" y="369"/>
                    <a:pt x="337" y="369"/>
                  </a:cubicBezTo>
                  <a:cubicBezTo>
                    <a:pt x="279" y="284"/>
                    <a:pt x="279" y="284"/>
                    <a:pt x="279" y="284"/>
                  </a:cubicBezTo>
                  <a:cubicBezTo>
                    <a:pt x="279" y="283"/>
                    <a:pt x="279" y="283"/>
                    <a:pt x="279" y="283"/>
                  </a:cubicBezTo>
                  <a:cubicBezTo>
                    <a:pt x="278" y="281"/>
                    <a:pt x="278" y="281"/>
                    <a:pt x="278" y="281"/>
                  </a:cubicBezTo>
                  <a:cubicBezTo>
                    <a:pt x="264" y="180"/>
                    <a:pt x="264" y="180"/>
                    <a:pt x="264" y="180"/>
                  </a:cubicBezTo>
                  <a:cubicBezTo>
                    <a:pt x="345" y="148"/>
                    <a:pt x="345" y="148"/>
                    <a:pt x="345" y="148"/>
                  </a:cubicBezTo>
                  <a:cubicBezTo>
                    <a:pt x="313" y="63"/>
                    <a:pt x="313" y="63"/>
                    <a:pt x="313" y="63"/>
                  </a:cubicBezTo>
                  <a:cubicBezTo>
                    <a:pt x="212" y="102"/>
                    <a:pt x="212" y="102"/>
                    <a:pt x="212" y="102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80" y="50"/>
                    <a:pt x="180" y="50"/>
                    <a:pt x="180" y="50"/>
                  </a:cubicBezTo>
                  <a:cubicBezTo>
                    <a:pt x="154" y="59"/>
                    <a:pt x="154" y="59"/>
                    <a:pt x="154" y="59"/>
                  </a:cubicBezTo>
                  <a:cubicBezTo>
                    <a:pt x="154" y="44"/>
                    <a:pt x="152" y="28"/>
                    <a:pt x="146" y="10"/>
                  </a:cubicBezTo>
                  <a:close/>
                  <a:moveTo>
                    <a:pt x="344" y="479"/>
                  </a:moveTo>
                  <a:cubicBezTo>
                    <a:pt x="357" y="514"/>
                    <a:pt x="357" y="514"/>
                    <a:pt x="357" y="514"/>
                  </a:cubicBezTo>
                  <a:cubicBezTo>
                    <a:pt x="328" y="526"/>
                    <a:pt x="328" y="526"/>
                    <a:pt x="328" y="526"/>
                  </a:cubicBezTo>
                  <a:cubicBezTo>
                    <a:pt x="315" y="514"/>
                    <a:pt x="301" y="506"/>
                    <a:pt x="287" y="500"/>
                  </a:cubicBezTo>
                  <a:lnTo>
                    <a:pt x="344" y="479"/>
                  </a:lnTo>
                  <a:close/>
                  <a:moveTo>
                    <a:pt x="332" y="448"/>
                  </a:moveTo>
                  <a:cubicBezTo>
                    <a:pt x="340" y="470"/>
                    <a:pt x="340" y="470"/>
                    <a:pt x="340" y="470"/>
                  </a:cubicBezTo>
                  <a:cubicBezTo>
                    <a:pt x="274" y="495"/>
                    <a:pt x="274" y="495"/>
                    <a:pt x="274" y="495"/>
                  </a:cubicBezTo>
                  <a:cubicBezTo>
                    <a:pt x="259" y="490"/>
                    <a:pt x="246" y="487"/>
                    <a:pt x="235" y="485"/>
                  </a:cubicBezTo>
                  <a:lnTo>
                    <a:pt x="332" y="448"/>
                  </a:lnTo>
                  <a:close/>
                  <a:moveTo>
                    <a:pt x="318" y="367"/>
                  </a:moveTo>
                  <a:cubicBezTo>
                    <a:pt x="307" y="371"/>
                    <a:pt x="307" y="371"/>
                    <a:pt x="307" y="371"/>
                  </a:cubicBezTo>
                  <a:cubicBezTo>
                    <a:pt x="285" y="316"/>
                    <a:pt x="285" y="316"/>
                    <a:pt x="285" y="316"/>
                  </a:cubicBezTo>
                  <a:lnTo>
                    <a:pt x="318" y="367"/>
                  </a:lnTo>
                  <a:close/>
                  <a:moveTo>
                    <a:pt x="253" y="198"/>
                  </a:moveTo>
                  <a:cubicBezTo>
                    <a:pt x="263" y="258"/>
                    <a:pt x="263" y="258"/>
                    <a:pt x="263" y="258"/>
                  </a:cubicBezTo>
                  <a:cubicBezTo>
                    <a:pt x="242" y="203"/>
                    <a:pt x="242" y="203"/>
                    <a:pt x="242" y="203"/>
                  </a:cubicBezTo>
                  <a:lnTo>
                    <a:pt x="253" y="198"/>
                  </a:lnTo>
                  <a:close/>
                  <a:moveTo>
                    <a:pt x="263" y="290"/>
                  </a:moveTo>
                  <a:cubicBezTo>
                    <a:pt x="305" y="401"/>
                    <a:pt x="305" y="401"/>
                    <a:pt x="305" y="401"/>
                  </a:cubicBezTo>
                  <a:cubicBezTo>
                    <a:pt x="215" y="435"/>
                    <a:pt x="215" y="435"/>
                    <a:pt x="215" y="435"/>
                  </a:cubicBezTo>
                  <a:cubicBezTo>
                    <a:pt x="208" y="436"/>
                    <a:pt x="208" y="436"/>
                    <a:pt x="208" y="436"/>
                  </a:cubicBezTo>
                  <a:cubicBezTo>
                    <a:pt x="194" y="441"/>
                    <a:pt x="194" y="441"/>
                    <a:pt x="194" y="441"/>
                  </a:cubicBezTo>
                  <a:cubicBezTo>
                    <a:pt x="152" y="332"/>
                    <a:pt x="152" y="332"/>
                    <a:pt x="152" y="332"/>
                  </a:cubicBezTo>
                  <a:cubicBezTo>
                    <a:pt x="110" y="222"/>
                    <a:pt x="110" y="222"/>
                    <a:pt x="110" y="222"/>
                  </a:cubicBezTo>
                  <a:cubicBezTo>
                    <a:pt x="124" y="216"/>
                    <a:pt x="124" y="216"/>
                    <a:pt x="124" y="216"/>
                  </a:cubicBezTo>
                  <a:cubicBezTo>
                    <a:pt x="129" y="212"/>
                    <a:pt x="129" y="212"/>
                    <a:pt x="129" y="212"/>
                  </a:cubicBezTo>
                  <a:cubicBezTo>
                    <a:pt x="220" y="177"/>
                    <a:pt x="220" y="177"/>
                    <a:pt x="220" y="177"/>
                  </a:cubicBezTo>
                  <a:lnTo>
                    <a:pt x="263" y="290"/>
                  </a:lnTo>
                  <a:close/>
                  <a:moveTo>
                    <a:pt x="200" y="103"/>
                  </a:moveTo>
                  <a:cubicBezTo>
                    <a:pt x="208" y="124"/>
                    <a:pt x="208" y="124"/>
                    <a:pt x="208" y="124"/>
                  </a:cubicBezTo>
                  <a:cubicBezTo>
                    <a:pt x="111" y="161"/>
                    <a:pt x="111" y="161"/>
                    <a:pt x="111" y="161"/>
                  </a:cubicBezTo>
                  <a:cubicBezTo>
                    <a:pt x="117" y="153"/>
                    <a:pt x="125" y="142"/>
                    <a:pt x="133" y="128"/>
                  </a:cubicBezTo>
                  <a:lnTo>
                    <a:pt x="200" y="103"/>
                  </a:lnTo>
                  <a:close/>
                  <a:moveTo>
                    <a:pt x="183" y="58"/>
                  </a:moveTo>
                  <a:cubicBezTo>
                    <a:pt x="197" y="94"/>
                    <a:pt x="197" y="94"/>
                    <a:pt x="197" y="94"/>
                  </a:cubicBezTo>
                  <a:cubicBezTo>
                    <a:pt x="139" y="116"/>
                    <a:pt x="139" y="116"/>
                    <a:pt x="139" y="116"/>
                  </a:cubicBezTo>
                  <a:cubicBezTo>
                    <a:pt x="146" y="102"/>
                    <a:pt x="151" y="87"/>
                    <a:pt x="153" y="70"/>
                  </a:cubicBezTo>
                  <a:lnTo>
                    <a:pt x="183" y="58"/>
                  </a:lnTo>
                  <a:close/>
                </a:path>
              </a:pathLst>
            </a:custGeom>
            <a:solidFill>
              <a:srgbClr val="F29C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38" name="Freeform 672"/>
            <p:cNvSpPr/>
            <p:nvPr/>
          </p:nvSpPr>
          <p:spPr bwMode="auto">
            <a:xfrm>
              <a:off x="8249032" y="5421912"/>
              <a:ext cx="53475" cy="53475"/>
            </a:xfrm>
            <a:custGeom>
              <a:avLst/>
              <a:gdLst>
                <a:gd name="T0" fmla="*/ 12 w 27"/>
                <a:gd name="T1" fmla="*/ 27 h 27"/>
                <a:gd name="T2" fmla="*/ 13 w 27"/>
                <a:gd name="T3" fmla="*/ 27 h 27"/>
                <a:gd name="T4" fmla="*/ 26 w 27"/>
                <a:gd name="T5" fmla="*/ 15 h 27"/>
                <a:gd name="T6" fmla="*/ 16 w 27"/>
                <a:gd name="T7" fmla="*/ 1 h 27"/>
                <a:gd name="T8" fmla="*/ 15 w 27"/>
                <a:gd name="T9" fmla="*/ 1 h 27"/>
                <a:gd name="T10" fmla="*/ 0 w 27"/>
                <a:gd name="T11" fmla="*/ 12 h 27"/>
                <a:gd name="T12" fmla="*/ 12 w 27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cubicBezTo>
                    <a:pt x="12" y="27"/>
                    <a:pt x="13" y="27"/>
                    <a:pt x="13" y="27"/>
                  </a:cubicBezTo>
                  <a:cubicBezTo>
                    <a:pt x="20" y="27"/>
                    <a:pt x="26" y="22"/>
                    <a:pt x="26" y="15"/>
                  </a:cubicBezTo>
                  <a:cubicBezTo>
                    <a:pt x="27" y="8"/>
                    <a:pt x="23" y="2"/>
                    <a:pt x="16" y="1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7" y="0"/>
                    <a:pt x="1" y="5"/>
                    <a:pt x="0" y="12"/>
                  </a:cubicBezTo>
                  <a:cubicBezTo>
                    <a:pt x="0" y="20"/>
                    <a:pt x="5" y="26"/>
                    <a:pt x="12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39" name="Freeform 673"/>
            <p:cNvSpPr>
              <a:spLocks noEditPoints="1"/>
            </p:cNvSpPr>
            <p:nvPr/>
          </p:nvSpPr>
          <p:spPr bwMode="auto">
            <a:xfrm>
              <a:off x="7988075" y="5091437"/>
              <a:ext cx="595711" cy="850252"/>
            </a:xfrm>
            <a:custGeom>
              <a:avLst/>
              <a:gdLst>
                <a:gd name="T0" fmla="*/ 8 w 297"/>
                <a:gd name="T1" fmla="*/ 272 h 425"/>
                <a:gd name="T2" fmla="*/ 10 w 297"/>
                <a:gd name="T3" fmla="*/ 369 h 425"/>
                <a:gd name="T4" fmla="*/ 13 w 297"/>
                <a:gd name="T5" fmla="*/ 397 h 425"/>
                <a:gd name="T6" fmla="*/ 25 w 297"/>
                <a:gd name="T7" fmla="*/ 388 h 425"/>
                <a:gd name="T8" fmla="*/ 93 w 297"/>
                <a:gd name="T9" fmla="*/ 378 h 425"/>
                <a:gd name="T10" fmla="*/ 169 w 297"/>
                <a:gd name="T11" fmla="*/ 289 h 425"/>
                <a:gd name="T12" fmla="*/ 168 w 297"/>
                <a:gd name="T13" fmla="*/ 402 h 425"/>
                <a:gd name="T14" fmla="*/ 227 w 297"/>
                <a:gd name="T15" fmla="*/ 425 h 425"/>
                <a:gd name="T16" fmla="*/ 240 w 297"/>
                <a:gd name="T17" fmla="*/ 410 h 425"/>
                <a:gd name="T18" fmla="*/ 262 w 297"/>
                <a:gd name="T19" fmla="*/ 298 h 425"/>
                <a:gd name="T20" fmla="*/ 279 w 297"/>
                <a:gd name="T21" fmla="*/ 197 h 425"/>
                <a:gd name="T22" fmla="*/ 28 w 297"/>
                <a:gd name="T23" fmla="*/ 0 h 425"/>
                <a:gd name="T24" fmla="*/ 254 w 297"/>
                <a:gd name="T25" fmla="*/ 35 h 425"/>
                <a:gd name="T26" fmla="*/ 250 w 297"/>
                <a:gd name="T27" fmla="*/ 74 h 425"/>
                <a:gd name="T28" fmla="*/ 257 w 297"/>
                <a:gd name="T29" fmla="*/ 170 h 425"/>
                <a:gd name="T30" fmla="*/ 237 w 297"/>
                <a:gd name="T31" fmla="*/ 197 h 425"/>
                <a:gd name="T32" fmla="*/ 235 w 297"/>
                <a:gd name="T33" fmla="*/ 296 h 425"/>
                <a:gd name="T34" fmla="*/ 215 w 297"/>
                <a:gd name="T35" fmla="*/ 363 h 425"/>
                <a:gd name="T36" fmla="*/ 241 w 297"/>
                <a:gd name="T37" fmla="*/ 73 h 425"/>
                <a:gd name="T38" fmla="*/ 245 w 297"/>
                <a:gd name="T39" fmla="*/ 34 h 425"/>
                <a:gd name="T40" fmla="*/ 228 w 297"/>
                <a:gd name="T41" fmla="*/ 196 h 425"/>
                <a:gd name="T42" fmla="*/ 214 w 297"/>
                <a:gd name="T43" fmla="*/ 165 h 425"/>
                <a:gd name="T44" fmla="*/ 202 w 297"/>
                <a:gd name="T45" fmla="*/ 362 h 425"/>
                <a:gd name="T46" fmla="*/ 196 w 297"/>
                <a:gd name="T47" fmla="*/ 292 h 425"/>
                <a:gd name="T48" fmla="*/ 111 w 297"/>
                <a:gd name="T49" fmla="*/ 233 h 425"/>
                <a:gd name="T50" fmla="*/ 131 w 297"/>
                <a:gd name="T51" fmla="*/ 271 h 425"/>
                <a:gd name="T52" fmla="*/ 135 w 297"/>
                <a:gd name="T53" fmla="*/ 236 h 425"/>
                <a:gd name="T54" fmla="*/ 139 w 297"/>
                <a:gd name="T55" fmla="*/ 272 h 425"/>
                <a:gd name="T56" fmla="*/ 147 w 297"/>
                <a:gd name="T57" fmla="*/ 273 h 425"/>
                <a:gd name="T58" fmla="*/ 159 w 297"/>
                <a:gd name="T59" fmla="*/ 238 h 425"/>
                <a:gd name="T60" fmla="*/ 163 w 297"/>
                <a:gd name="T61" fmla="*/ 25 h 425"/>
                <a:gd name="T62" fmla="*/ 159 w 297"/>
                <a:gd name="T63" fmla="*/ 64 h 425"/>
                <a:gd name="T64" fmla="*/ 155 w 297"/>
                <a:gd name="T65" fmla="*/ 24 h 425"/>
                <a:gd name="T66" fmla="*/ 138 w 297"/>
                <a:gd name="T67" fmla="*/ 23 h 425"/>
                <a:gd name="T68" fmla="*/ 176 w 297"/>
                <a:gd name="T69" fmla="*/ 182 h 425"/>
                <a:gd name="T70" fmla="*/ 111 w 297"/>
                <a:gd name="T71" fmla="*/ 175 h 425"/>
                <a:gd name="T72" fmla="*/ 30 w 297"/>
                <a:gd name="T73" fmla="*/ 344 h 425"/>
                <a:gd name="T74" fmla="*/ 43 w 297"/>
                <a:gd name="T75" fmla="*/ 345 h 425"/>
                <a:gd name="T76" fmla="*/ 69 w 297"/>
                <a:gd name="T77" fmla="*/ 348 h 425"/>
                <a:gd name="T78" fmla="*/ 63 w 297"/>
                <a:gd name="T79" fmla="*/ 278 h 425"/>
                <a:gd name="T80" fmla="*/ 74 w 297"/>
                <a:gd name="T81" fmla="*/ 180 h 425"/>
                <a:gd name="T82" fmla="*/ 60 w 297"/>
                <a:gd name="T83" fmla="*/ 149 h 425"/>
                <a:gd name="T84" fmla="*/ 90 w 297"/>
                <a:gd name="T85" fmla="*/ 18 h 425"/>
                <a:gd name="T86" fmla="*/ 73 w 297"/>
                <a:gd name="T87" fmla="*/ 16 h 425"/>
                <a:gd name="T88" fmla="*/ 39 w 297"/>
                <a:gd name="T89" fmla="*/ 185 h 425"/>
                <a:gd name="T90" fmla="*/ 52 w 297"/>
                <a:gd name="T91" fmla="*/ 149 h 425"/>
                <a:gd name="T92" fmla="*/ 64 w 297"/>
                <a:gd name="T93" fmla="*/ 15 h 425"/>
                <a:gd name="T94" fmla="*/ 47 w 297"/>
                <a:gd name="T95" fmla="*/ 13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7" h="425">
                  <a:moveTo>
                    <a:pt x="18" y="170"/>
                  </a:moveTo>
                  <a:cubicBezTo>
                    <a:pt x="18" y="170"/>
                    <a:pt x="18" y="170"/>
                    <a:pt x="18" y="170"/>
                  </a:cubicBezTo>
                  <a:cubicBezTo>
                    <a:pt x="8" y="272"/>
                    <a:pt x="8" y="272"/>
                    <a:pt x="8" y="272"/>
                  </a:cubicBezTo>
                  <a:cubicBezTo>
                    <a:pt x="10" y="272"/>
                    <a:pt x="10" y="272"/>
                    <a:pt x="10" y="272"/>
                  </a:cubicBezTo>
                  <a:cubicBezTo>
                    <a:pt x="0" y="368"/>
                    <a:pt x="0" y="368"/>
                    <a:pt x="0" y="368"/>
                  </a:cubicBezTo>
                  <a:cubicBezTo>
                    <a:pt x="10" y="369"/>
                    <a:pt x="10" y="369"/>
                    <a:pt x="10" y="369"/>
                  </a:cubicBezTo>
                  <a:cubicBezTo>
                    <a:pt x="9" y="386"/>
                    <a:pt x="9" y="386"/>
                    <a:pt x="9" y="386"/>
                  </a:cubicBezTo>
                  <a:cubicBezTo>
                    <a:pt x="14" y="386"/>
                    <a:pt x="14" y="386"/>
                    <a:pt x="14" y="386"/>
                  </a:cubicBezTo>
                  <a:cubicBezTo>
                    <a:pt x="13" y="397"/>
                    <a:pt x="13" y="397"/>
                    <a:pt x="13" y="397"/>
                  </a:cubicBezTo>
                  <a:cubicBezTo>
                    <a:pt x="18" y="404"/>
                    <a:pt x="18" y="404"/>
                    <a:pt x="18" y="404"/>
                  </a:cubicBezTo>
                  <a:cubicBezTo>
                    <a:pt x="24" y="399"/>
                    <a:pt x="24" y="399"/>
                    <a:pt x="24" y="399"/>
                  </a:cubicBezTo>
                  <a:cubicBezTo>
                    <a:pt x="25" y="388"/>
                    <a:pt x="25" y="388"/>
                    <a:pt x="25" y="388"/>
                  </a:cubicBezTo>
                  <a:cubicBezTo>
                    <a:pt x="81" y="393"/>
                    <a:pt x="81" y="393"/>
                    <a:pt x="81" y="393"/>
                  </a:cubicBezTo>
                  <a:cubicBezTo>
                    <a:pt x="83" y="377"/>
                    <a:pt x="83" y="377"/>
                    <a:pt x="83" y="377"/>
                  </a:cubicBezTo>
                  <a:cubicBezTo>
                    <a:pt x="93" y="378"/>
                    <a:pt x="93" y="378"/>
                    <a:pt x="93" y="378"/>
                  </a:cubicBezTo>
                  <a:cubicBezTo>
                    <a:pt x="103" y="282"/>
                    <a:pt x="103" y="282"/>
                    <a:pt x="103" y="282"/>
                  </a:cubicBezTo>
                  <a:cubicBezTo>
                    <a:pt x="134" y="285"/>
                    <a:pt x="134" y="285"/>
                    <a:pt x="134" y="285"/>
                  </a:cubicBezTo>
                  <a:cubicBezTo>
                    <a:pt x="169" y="289"/>
                    <a:pt x="169" y="289"/>
                    <a:pt x="169" y="289"/>
                  </a:cubicBezTo>
                  <a:cubicBezTo>
                    <a:pt x="159" y="385"/>
                    <a:pt x="159" y="385"/>
                    <a:pt x="159" y="385"/>
                  </a:cubicBezTo>
                  <a:cubicBezTo>
                    <a:pt x="170" y="386"/>
                    <a:pt x="170" y="386"/>
                    <a:pt x="170" y="386"/>
                  </a:cubicBezTo>
                  <a:cubicBezTo>
                    <a:pt x="168" y="402"/>
                    <a:pt x="168" y="402"/>
                    <a:pt x="168" y="402"/>
                  </a:cubicBezTo>
                  <a:cubicBezTo>
                    <a:pt x="224" y="408"/>
                    <a:pt x="224" y="408"/>
                    <a:pt x="224" y="408"/>
                  </a:cubicBezTo>
                  <a:cubicBezTo>
                    <a:pt x="223" y="419"/>
                    <a:pt x="223" y="419"/>
                    <a:pt x="223" y="419"/>
                  </a:cubicBezTo>
                  <a:cubicBezTo>
                    <a:pt x="227" y="425"/>
                    <a:pt x="227" y="425"/>
                    <a:pt x="227" y="425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5" y="409"/>
                    <a:pt x="235" y="409"/>
                    <a:pt x="235" y="409"/>
                  </a:cubicBezTo>
                  <a:cubicBezTo>
                    <a:pt x="240" y="410"/>
                    <a:pt x="240" y="410"/>
                    <a:pt x="240" y="410"/>
                  </a:cubicBezTo>
                  <a:cubicBezTo>
                    <a:pt x="242" y="393"/>
                    <a:pt x="242" y="393"/>
                    <a:pt x="242" y="393"/>
                  </a:cubicBezTo>
                  <a:cubicBezTo>
                    <a:pt x="252" y="394"/>
                    <a:pt x="252" y="394"/>
                    <a:pt x="252" y="394"/>
                  </a:cubicBezTo>
                  <a:cubicBezTo>
                    <a:pt x="262" y="298"/>
                    <a:pt x="262" y="298"/>
                    <a:pt x="262" y="298"/>
                  </a:cubicBezTo>
                  <a:cubicBezTo>
                    <a:pt x="266" y="299"/>
                    <a:pt x="266" y="299"/>
                    <a:pt x="266" y="299"/>
                  </a:cubicBezTo>
                  <a:cubicBezTo>
                    <a:pt x="277" y="197"/>
                    <a:pt x="277" y="197"/>
                    <a:pt x="277" y="197"/>
                  </a:cubicBezTo>
                  <a:cubicBezTo>
                    <a:pt x="279" y="197"/>
                    <a:pt x="279" y="197"/>
                    <a:pt x="279" y="197"/>
                  </a:cubicBezTo>
                  <a:cubicBezTo>
                    <a:pt x="297" y="28"/>
                    <a:pt x="297" y="28"/>
                    <a:pt x="297" y="28"/>
                  </a:cubicBezTo>
                  <a:cubicBezTo>
                    <a:pt x="162" y="14"/>
                    <a:pt x="162" y="14"/>
                    <a:pt x="162" y="1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0" y="169"/>
                    <a:pt x="10" y="169"/>
                    <a:pt x="10" y="169"/>
                  </a:cubicBezTo>
                  <a:lnTo>
                    <a:pt x="18" y="170"/>
                  </a:lnTo>
                  <a:close/>
                  <a:moveTo>
                    <a:pt x="254" y="35"/>
                  </a:moveTo>
                  <a:cubicBezTo>
                    <a:pt x="271" y="36"/>
                    <a:pt x="271" y="36"/>
                    <a:pt x="271" y="36"/>
                  </a:cubicBezTo>
                  <a:cubicBezTo>
                    <a:pt x="267" y="75"/>
                    <a:pt x="267" y="75"/>
                    <a:pt x="267" y="75"/>
                  </a:cubicBezTo>
                  <a:cubicBezTo>
                    <a:pt x="250" y="74"/>
                    <a:pt x="250" y="74"/>
                    <a:pt x="250" y="74"/>
                  </a:cubicBezTo>
                  <a:lnTo>
                    <a:pt x="254" y="35"/>
                  </a:lnTo>
                  <a:close/>
                  <a:moveTo>
                    <a:pt x="240" y="168"/>
                  </a:moveTo>
                  <a:cubicBezTo>
                    <a:pt x="257" y="170"/>
                    <a:pt x="257" y="170"/>
                    <a:pt x="257" y="170"/>
                  </a:cubicBezTo>
                  <a:cubicBezTo>
                    <a:pt x="254" y="199"/>
                    <a:pt x="254" y="199"/>
                    <a:pt x="254" y="199"/>
                  </a:cubicBezTo>
                  <a:cubicBezTo>
                    <a:pt x="254" y="199"/>
                    <a:pt x="252" y="207"/>
                    <a:pt x="245" y="206"/>
                  </a:cubicBezTo>
                  <a:cubicBezTo>
                    <a:pt x="237" y="205"/>
                    <a:pt x="237" y="197"/>
                    <a:pt x="237" y="197"/>
                  </a:cubicBezTo>
                  <a:lnTo>
                    <a:pt x="240" y="168"/>
                  </a:lnTo>
                  <a:close/>
                  <a:moveTo>
                    <a:pt x="222" y="294"/>
                  </a:moveTo>
                  <a:cubicBezTo>
                    <a:pt x="235" y="296"/>
                    <a:pt x="235" y="296"/>
                    <a:pt x="235" y="296"/>
                  </a:cubicBezTo>
                  <a:cubicBezTo>
                    <a:pt x="228" y="365"/>
                    <a:pt x="228" y="365"/>
                    <a:pt x="228" y="365"/>
                  </a:cubicBezTo>
                  <a:cubicBezTo>
                    <a:pt x="228" y="365"/>
                    <a:pt x="226" y="372"/>
                    <a:pt x="221" y="372"/>
                  </a:cubicBezTo>
                  <a:cubicBezTo>
                    <a:pt x="215" y="371"/>
                    <a:pt x="215" y="363"/>
                    <a:pt x="215" y="363"/>
                  </a:cubicBezTo>
                  <a:lnTo>
                    <a:pt x="222" y="294"/>
                  </a:lnTo>
                  <a:close/>
                  <a:moveTo>
                    <a:pt x="245" y="34"/>
                  </a:moveTo>
                  <a:cubicBezTo>
                    <a:pt x="241" y="73"/>
                    <a:pt x="241" y="73"/>
                    <a:pt x="241" y="73"/>
                  </a:cubicBezTo>
                  <a:cubicBezTo>
                    <a:pt x="224" y="71"/>
                    <a:pt x="224" y="71"/>
                    <a:pt x="224" y="71"/>
                  </a:cubicBezTo>
                  <a:cubicBezTo>
                    <a:pt x="228" y="32"/>
                    <a:pt x="228" y="32"/>
                    <a:pt x="228" y="32"/>
                  </a:cubicBezTo>
                  <a:lnTo>
                    <a:pt x="245" y="34"/>
                  </a:lnTo>
                  <a:close/>
                  <a:moveTo>
                    <a:pt x="214" y="165"/>
                  </a:moveTo>
                  <a:cubicBezTo>
                    <a:pt x="231" y="167"/>
                    <a:pt x="231" y="167"/>
                    <a:pt x="231" y="167"/>
                  </a:cubicBezTo>
                  <a:cubicBezTo>
                    <a:pt x="228" y="196"/>
                    <a:pt x="228" y="196"/>
                    <a:pt x="228" y="196"/>
                  </a:cubicBezTo>
                  <a:cubicBezTo>
                    <a:pt x="228" y="196"/>
                    <a:pt x="226" y="204"/>
                    <a:pt x="219" y="203"/>
                  </a:cubicBezTo>
                  <a:cubicBezTo>
                    <a:pt x="212" y="202"/>
                    <a:pt x="211" y="195"/>
                    <a:pt x="211" y="195"/>
                  </a:cubicBezTo>
                  <a:lnTo>
                    <a:pt x="214" y="165"/>
                  </a:lnTo>
                  <a:close/>
                  <a:moveTo>
                    <a:pt x="196" y="292"/>
                  </a:moveTo>
                  <a:cubicBezTo>
                    <a:pt x="209" y="293"/>
                    <a:pt x="209" y="293"/>
                    <a:pt x="209" y="293"/>
                  </a:cubicBezTo>
                  <a:cubicBezTo>
                    <a:pt x="202" y="362"/>
                    <a:pt x="202" y="362"/>
                    <a:pt x="202" y="362"/>
                  </a:cubicBezTo>
                  <a:cubicBezTo>
                    <a:pt x="202" y="362"/>
                    <a:pt x="200" y="370"/>
                    <a:pt x="195" y="369"/>
                  </a:cubicBezTo>
                  <a:cubicBezTo>
                    <a:pt x="189" y="369"/>
                    <a:pt x="189" y="361"/>
                    <a:pt x="189" y="361"/>
                  </a:cubicBezTo>
                  <a:lnTo>
                    <a:pt x="196" y="292"/>
                  </a:lnTo>
                  <a:close/>
                  <a:moveTo>
                    <a:pt x="115" y="270"/>
                  </a:moveTo>
                  <a:cubicBezTo>
                    <a:pt x="107" y="269"/>
                    <a:pt x="107" y="269"/>
                    <a:pt x="107" y="269"/>
                  </a:cubicBezTo>
                  <a:cubicBezTo>
                    <a:pt x="111" y="233"/>
                    <a:pt x="111" y="233"/>
                    <a:pt x="111" y="233"/>
                  </a:cubicBezTo>
                  <a:cubicBezTo>
                    <a:pt x="119" y="234"/>
                    <a:pt x="119" y="234"/>
                    <a:pt x="119" y="234"/>
                  </a:cubicBezTo>
                  <a:lnTo>
                    <a:pt x="115" y="270"/>
                  </a:lnTo>
                  <a:close/>
                  <a:moveTo>
                    <a:pt x="131" y="271"/>
                  </a:moveTo>
                  <a:cubicBezTo>
                    <a:pt x="123" y="271"/>
                    <a:pt x="123" y="271"/>
                    <a:pt x="123" y="271"/>
                  </a:cubicBezTo>
                  <a:cubicBezTo>
                    <a:pt x="127" y="235"/>
                    <a:pt x="127" y="235"/>
                    <a:pt x="127" y="235"/>
                  </a:cubicBezTo>
                  <a:cubicBezTo>
                    <a:pt x="135" y="236"/>
                    <a:pt x="135" y="236"/>
                    <a:pt x="135" y="236"/>
                  </a:cubicBezTo>
                  <a:lnTo>
                    <a:pt x="131" y="271"/>
                  </a:lnTo>
                  <a:close/>
                  <a:moveTo>
                    <a:pt x="147" y="273"/>
                  </a:moveTo>
                  <a:cubicBezTo>
                    <a:pt x="139" y="272"/>
                    <a:pt x="139" y="272"/>
                    <a:pt x="139" y="272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51" y="238"/>
                    <a:pt x="151" y="238"/>
                    <a:pt x="151" y="238"/>
                  </a:cubicBezTo>
                  <a:lnTo>
                    <a:pt x="147" y="273"/>
                  </a:lnTo>
                  <a:close/>
                  <a:moveTo>
                    <a:pt x="163" y="275"/>
                  </a:moveTo>
                  <a:cubicBezTo>
                    <a:pt x="156" y="274"/>
                    <a:pt x="156" y="274"/>
                    <a:pt x="156" y="274"/>
                  </a:cubicBezTo>
                  <a:cubicBezTo>
                    <a:pt x="159" y="238"/>
                    <a:pt x="159" y="238"/>
                    <a:pt x="159" y="238"/>
                  </a:cubicBezTo>
                  <a:cubicBezTo>
                    <a:pt x="167" y="239"/>
                    <a:pt x="167" y="239"/>
                    <a:pt x="167" y="239"/>
                  </a:cubicBezTo>
                  <a:lnTo>
                    <a:pt x="163" y="275"/>
                  </a:lnTo>
                  <a:close/>
                  <a:moveTo>
                    <a:pt x="163" y="25"/>
                  </a:moveTo>
                  <a:cubicBezTo>
                    <a:pt x="180" y="27"/>
                    <a:pt x="180" y="27"/>
                    <a:pt x="180" y="27"/>
                  </a:cubicBezTo>
                  <a:cubicBezTo>
                    <a:pt x="176" y="66"/>
                    <a:pt x="176" y="66"/>
                    <a:pt x="176" y="66"/>
                  </a:cubicBezTo>
                  <a:cubicBezTo>
                    <a:pt x="159" y="64"/>
                    <a:pt x="159" y="64"/>
                    <a:pt x="159" y="64"/>
                  </a:cubicBezTo>
                  <a:lnTo>
                    <a:pt x="163" y="25"/>
                  </a:lnTo>
                  <a:close/>
                  <a:moveTo>
                    <a:pt x="138" y="23"/>
                  </a:moveTo>
                  <a:cubicBezTo>
                    <a:pt x="155" y="24"/>
                    <a:pt x="155" y="24"/>
                    <a:pt x="155" y="24"/>
                  </a:cubicBezTo>
                  <a:cubicBezTo>
                    <a:pt x="151" y="63"/>
                    <a:pt x="151" y="63"/>
                    <a:pt x="151" y="63"/>
                  </a:cubicBezTo>
                  <a:cubicBezTo>
                    <a:pt x="133" y="61"/>
                    <a:pt x="133" y="61"/>
                    <a:pt x="133" y="61"/>
                  </a:cubicBezTo>
                  <a:lnTo>
                    <a:pt x="138" y="23"/>
                  </a:lnTo>
                  <a:close/>
                  <a:moveTo>
                    <a:pt x="147" y="146"/>
                  </a:moveTo>
                  <a:cubicBezTo>
                    <a:pt x="147" y="146"/>
                    <a:pt x="148" y="146"/>
                    <a:pt x="148" y="146"/>
                  </a:cubicBezTo>
                  <a:cubicBezTo>
                    <a:pt x="165" y="149"/>
                    <a:pt x="178" y="165"/>
                    <a:pt x="176" y="182"/>
                  </a:cubicBezTo>
                  <a:cubicBezTo>
                    <a:pt x="174" y="200"/>
                    <a:pt x="159" y="213"/>
                    <a:pt x="141" y="212"/>
                  </a:cubicBezTo>
                  <a:cubicBezTo>
                    <a:pt x="141" y="212"/>
                    <a:pt x="140" y="212"/>
                    <a:pt x="140" y="211"/>
                  </a:cubicBezTo>
                  <a:cubicBezTo>
                    <a:pt x="122" y="210"/>
                    <a:pt x="109" y="193"/>
                    <a:pt x="111" y="175"/>
                  </a:cubicBezTo>
                  <a:cubicBezTo>
                    <a:pt x="113" y="157"/>
                    <a:pt x="129" y="144"/>
                    <a:pt x="147" y="146"/>
                  </a:cubicBezTo>
                  <a:close/>
                  <a:moveTo>
                    <a:pt x="35" y="353"/>
                  </a:moveTo>
                  <a:cubicBezTo>
                    <a:pt x="30" y="352"/>
                    <a:pt x="30" y="344"/>
                    <a:pt x="30" y="344"/>
                  </a:cubicBezTo>
                  <a:cubicBezTo>
                    <a:pt x="37" y="275"/>
                    <a:pt x="37" y="275"/>
                    <a:pt x="37" y="275"/>
                  </a:cubicBezTo>
                  <a:cubicBezTo>
                    <a:pt x="50" y="276"/>
                    <a:pt x="50" y="276"/>
                    <a:pt x="50" y="276"/>
                  </a:cubicBezTo>
                  <a:cubicBezTo>
                    <a:pt x="43" y="345"/>
                    <a:pt x="43" y="345"/>
                    <a:pt x="43" y="345"/>
                  </a:cubicBezTo>
                  <a:cubicBezTo>
                    <a:pt x="43" y="345"/>
                    <a:pt x="43" y="345"/>
                    <a:pt x="43" y="345"/>
                  </a:cubicBezTo>
                  <a:cubicBezTo>
                    <a:pt x="43" y="345"/>
                    <a:pt x="41" y="353"/>
                    <a:pt x="35" y="353"/>
                  </a:cubicBezTo>
                  <a:close/>
                  <a:moveTo>
                    <a:pt x="69" y="348"/>
                  </a:moveTo>
                  <a:cubicBezTo>
                    <a:pt x="69" y="348"/>
                    <a:pt x="67" y="356"/>
                    <a:pt x="62" y="355"/>
                  </a:cubicBezTo>
                  <a:cubicBezTo>
                    <a:pt x="56" y="355"/>
                    <a:pt x="56" y="347"/>
                    <a:pt x="56" y="347"/>
                  </a:cubicBezTo>
                  <a:cubicBezTo>
                    <a:pt x="63" y="278"/>
                    <a:pt x="63" y="278"/>
                    <a:pt x="63" y="278"/>
                  </a:cubicBezTo>
                  <a:cubicBezTo>
                    <a:pt x="76" y="279"/>
                    <a:pt x="76" y="279"/>
                    <a:pt x="76" y="279"/>
                  </a:cubicBezTo>
                  <a:lnTo>
                    <a:pt x="69" y="348"/>
                  </a:lnTo>
                  <a:close/>
                  <a:moveTo>
                    <a:pt x="74" y="180"/>
                  </a:moveTo>
                  <a:cubicBezTo>
                    <a:pt x="74" y="180"/>
                    <a:pt x="72" y="188"/>
                    <a:pt x="65" y="187"/>
                  </a:cubicBezTo>
                  <a:cubicBezTo>
                    <a:pt x="58" y="186"/>
                    <a:pt x="57" y="179"/>
                    <a:pt x="57" y="179"/>
                  </a:cubicBezTo>
                  <a:cubicBezTo>
                    <a:pt x="60" y="149"/>
                    <a:pt x="60" y="149"/>
                    <a:pt x="60" y="149"/>
                  </a:cubicBezTo>
                  <a:cubicBezTo>
                    <a:pt x="77" y="151"/>
                    <a:pt x="77" y="151"/>
                    <a:pt x="77" y="151"/>
                  </a:cubicBezTo>
                  <a:lnTo>
                    <a:pt x="74" y="180"/>
                  </a:lnTo>
                  <a:close/>
                  <a:moveTo>
                    <a:pt x="90" y="18"/>
                  </a:moveTo>
                  <a:cubicBezTo>
                    <a:pt x="86" y="56"/>
                    <a:pt x="86" y="56"/>
                    <a:pt x="86" y="56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73" y="16"/>
                    <a:pt x="73" y="16"/>
                    <a:pt x="73" y="16"/>
                  </a:cubicBezTo>
                  <a:lnTo>
                    <a:pt x="90" y="18"/>
                  </a:lnTo>
                  <a:close/>
                  <a:moveTo>
                    <a:pt x="49" y="178"/>
                  </a:moveTo>
                  <a:cubicBezTo>
                    <a:pt x="49" y="178"/>
                    <a:pt x="47" y="185"/>
                    <a:pt x="39" y="185"/>
                  </a:cubicBezTo>
                  <a:cubicBezTo>
                    <a:pt x="32" y="184"/>
                    <a:pt x="32" y="176"/>
                    <a:pt x="32" y="176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52" y="149"/>
                    <a:pt x="52" y="149"/>
                    <a:pt x="52" y="149"/>
                  </a:cubicBezTo>
                  <a:lnTo>
                    <a:pt x="49" y="178"/>
                  </a:lnTo>
                  <a:close/>
                  <a:moveTo>
                    <a:pt x="47" y="13"/>
                  </a:moveTo>
                  <a:cubicBezTo>
                    <a:pt x="64" y="15"/>
                    <a:pt x="64" y="15"/>
                    <a:pt x="64" y="15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43" y="52"/>
                    <a:pt x="43" y="52"/>
                    <a:pt x="43" y="52"/>
                  </a:cubicBezTo>
                  <a:lnTo>
                    <a:pt x="47" y="13"/>
                  </a:lnTo>
                  <a:close/>
                </a:path>
              </a:pathLst>
            </a:custGeom>
            <a:solidFill>
              <a:srgbClr val="25B8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40" name="Freeform 674"/>
            <p:cNvSpPr>
              <a:spLocks noEditPoints="1"/>
            </p:cNvSpPr>
            <p:nvPr/>
          </p:nvSpPr>
          <p:spPr bwMode="auto">
            <a:xfrm>
              <a:off x="6847989" y="2798431"/>
              <a:ext cx="381811" cy="506942"/>
            </a:xfrm>
            <a:custGeom>
              <a:avLst/>
              <a:gdLst>
                <a:gd name="T0" fmla="*/ 190 w 190"/>
                <a:gd name="T1" fmla="*/ 3 h 253"/>
                <a:gd name="T2" fmla="*/ 164 w 190"/>
                <a:gd name="T3" fmla="*/ 31 h 253"/>
                <a:gd name="T4" fmla="*/ 115 w 190"/>
                <a:gd name="T5" fmla="*/ 19 h 253"/>
                <a:gd name="T6" fmla="*/ 94 w 190"/>
                <a:gd name="T7" fmla="*/ 9 h 253"/>
                <a:gd name="T8" fmla="*/ 72 w 190"/>
                <a:gd name="T9" fmla="*/ 4 h 253"/>
                <a:gd name="T10" fmla="*/ 63 w 190"/>
                <a:gd name="T11" fmla="*/ 23 h 253"/>
                <a:gd name="T12" fmla="*/ 74 w 190"/>
                <a:gd name="T13" fmla="*/ 34 h 253"/>
                <a:gd name="T14" fmla="*/ 104 w 190"/>
                <a:gd name="T15" fmla="*/ 50 h 253"/>
                <a:gd name="T16" fmla="*/ 145 w 190"/>
                <a:gd name="T17" fmla="*/ 62 h 253"/>
                <a:gd name="T18" fmla="*/ 137 w 190"/>
                <a:gd name="T19" fmla="*/ 76 h 253"/>
                <a:gd name="T20" fmla="*/ 75 w 190"/>
                <a:gd name="T21" fmla="*/ 57 h 253"/>
                <a:gd name="T22" fmla="*/ 63 w 190"/>
                <a:gd name="T23" fmla="*/ 55 h 253"/>
                <a:gd name="T24" fmla="*/ 49 w 190"/>
                <a:gd name="T25" fmla="*/ 42 h 253"/>
                <a:gd name="T26" fmla="*/ 30 w 190"/>
                <a:gd name="T27" fmla="*/ 47 h 253"/>
                <a:gd name="T28" fmla="*/ 19 w 190"/>
                <a:gd name="T29" fmla="*/ 79 h 253"/>
                <a:gd name="T30" fmla="*/ 10 w 190"/>
                <a:gd name="T31" fmla="*/ 107 h 253"/>
                <a:gd name="T32" fmla="*/ 26 w 190"/>
                <a:gd name="T33" fmla="*/ 121 h 253"/>
                <a:gd name="T34" fmla="*/ 37 w 190"/>
                <a:gd name="T35" fmla="*/ 120 h 253"/>
                <a:gd name="T36" fmla="*/ 73 w 190"/>
                <a:gd name="T37" fmla="*/ 141 h 253"/>
                <a:gd name="T38" fmla="*/ 108 w 190"/>
                <a:gd name="T39" fmla="*/ 157 h 253"/>
                <a:gd name="T40" fmla="*/ 107 w 190"/>
                <a:gd name="T41" fmla="*/ 162 h 253"/>
                <a:gd name="T42" fmla="*/ 79 w 190"/>
                <a:gd name="T43" fmla="*/ 155 h 253"/>
                <a:gd name="T44" fmla="*/ 46 w 190"/>
                <a:gd name="T45" fmla="*/ 141 h 253"/>
                <a:gd name="T46" fmla="*/ 28 w 190"/>
                <a:gd name="T47" fmla="*/ 142 h 253"/>
                <a:gd name="T48" fmla="*/ 13 w 190"/>
                <a:gd name="T49" fmla="*/ 136 h 253"/>
                <a:gd name="T50" fmla="*/ 1 w 190"/>
                <a:gd name="T51" fmla="*/ 173 h 253"/>
                <a:gd name="T52" fmla="*/ 4 w 190"/>
                <a:gd name="T53" fmla="*/ 195 h 253"/>
                <a:gd name="T54" fmla="*/ 12 w 190"/>
                <a:gd name="T55" fmla="*/ 190 h 253"/>
                <a:gd name="T56" fmla="*/ 13 w 190"/>
                <a:gd name="T57" fmla="*/ 191 h 253"/>
                <a:gd name="T58" fmla="*/ 29 w 190"/>
                <a:gd name="T59" fmla="*/ 205 h 253"/>
                <a:gd name="T60" fmla="*/ 91 w 190"/>
                <a:gd name="T61" fmla="*/ 229 h 253"/>
                <a:gd name="T62" fmla="*/ 93 w 190"/>
                <a:gd name="T63" fmla="*/ 253 h 253"/>
                <a:gd name="T64" fmla="*/ 142 w 190"/>
                <a:gd name="T65" fmla="*/ 127 h 253"/>
                <a:gd name="T66" fmla="*/ 121 w 190"/>
                <a:gd name="T67" fmla="*/ 119 h 253"/>
                <a:gd name="T68" fmla="*/ 118 w 190"/>
                <a:gd name="T69" fmla="*/ 127 h 253"/>
                <a:gd name="T70" fmla="*/ 45 w 190"/>
                <a:gd name="T71" fmla="*/ 100 h 253"/>
                <a:gd name="T72" fmla="*/ 49 w 190"/>
                <a:gd name="T73" fmla="*/ 91 h 253"/>
                <a:gd name="T74" fmla="*/ 53 w 190"/>
                <a:gd name="T75" fmla="*/ 81 h 253"/>
                <a:gd name="T76" fmla="*/ 124 w 190"/>
                <a:gd name="T77" fmla="*/ 112 h 253"/>
                <a:gd name="T78" fmla="*/ 121 w 190"/>
                <a:gd name="T79" fmla="*/ 119 h 253"/>
                <a:gd name="T80" fmla="*/ 142 w 190"/>
                <a:gd name="T81" fmla="*/ 127 h 253"/>
                <a:gd name="T82" fmla="*/ 190 w 190"/>
                <a:gd name="T83" fmla="*/ 3 h 253"/>
                <a:gd name="T84" fmla="*/ 98 w 190"/>
                <a:gd name="T85" fmla="*/ 194 h 253"/>
                <a:gd name="T86" fmla="*/ 95 w 190"/>
                <a:gd name="T87" fmla="*/ 204 h 253"/>
                <a:gd name="T88" fmla="*/ 29 w 190"/>
                <a:gd name="T89" fmla="*/ 176 h 253"/>
                <a:gd name="T90" fmla="*/ 18 w 190"/>
                <a:gd name="T91" fmla="*/ 175 h 253"/>
                <a:gd name="T92" fmla="*/ 22 w 190"/>
                <a:gd name="T93" fmla="*/ 162 h 253"/>
                <a:gd name="T94" fmla="*/ 98 w 190"/>
                <a:gd name="T95" fmla="*/ 194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0" h="253">
                  <a:moveTo>
                    <a:pt x="190" y="3"/>
                  </a:moveTo>
                  <a:cubicBezTo>
                    <a:pt x="190" y="3"/>
                    <a:pt x="181" y="5"/>
                    <a:pt x="164" y="31"/>
                  </a:cubicBezTo>
                  <a:cubicBezTo>
                    <a:pt x="151" y="28"/>
                    <a:pt x="121" y="24"/>
                    <a:pt x="115" y="19"/>
                  </a:cubicBezTo>
                  <a:cubicBezTo>
                    <a:pt x="109" y="13"/>
                    <a:pt x="102" y="12"/>
                    <a:pt x="94" y="9"/>
                  </a:cubicBezTo>
                  <a:cubicBezTo>
                    <a:pt x="85" y="7"/>
                    <a:pt x="78" y="0"/>
                    <a:pt x="72" y="4"/>
                  </a:cubicBezTo>
                  <a:cubicBezTo>
                    <a:pt x="67" y="8"/>
                    <a:pt x="64" y="18"/>
                    <a:pt x="63" y="23"/>
                  </a:cubicBezTo>
                  <a:cubicBezTo>
                    <a:pt x="61" y="28"/>
                    <a:pt x="61" y="28"/>
                    <a:pt x="74" y="34"/>
                  </a:cubicBezTo>
                  <a:cubicBezTo>
                    <a:pt x="86" y="40"/>
                    <a:pt x="101" y="50"/>
                    <a:pt x="104" y="50"/>
                  </a:cubicBezTo>
                  <a:cubicBezTo>
                    <a:pt x="105" y="50"/>
                    <a:pt x="130" y="57"/>
                    <a:pt x="145" y="62"/>
                  </a:cubicBezTo>
                  <a:cubicBezTo>
                    <a:pt x="141" y="68"/>
                    <a:pt x="137" y="76"/>
                    <a:pt x="137" y="76"/>
                  </a:cubicBezTo>
                  <a:cubicBezTo>
                    <a:pt x="118" y="70"/>
                    <a:pt x="84" y="60"/>
                    <a:pt x="75" y="57"/>
                  </a:cubicBezTo>
                  <a:cubicBezTo>
                    <a:pt x="71" y="56"/>
                    <a:pt x="67" y="55"/>
                    <a:pt x="63" y="55"/>
                  </a:cubicBezTo>
                  <a:cubicBezTo>
                    <a:pt x="63" y="52"/>
                    <a:pt x="55" y="44"/>
                    <a:pt x="49" y="42"/>
                  </a:cubicBezTo>
                  <a:cubicBezTo>
                    <a:pt x="43" y="39"/>
                    <a:pt x="35" y="35"/>
                    <a:pt x="30" y="47"/>
                  </a:cubicBezTo>
                  <a:cubicBezTo>
                    <a:pt x="27" y="52"/>
                    <a:pt x="23" y="66"/>
                    <a:pt x="19" y="79"/>
                  </a:cubicBezTo>
                  <a:cubicBezTo>
                    <a:pt x="14" y="93"/>
                    <a:pt x="10" y="105"/>
                    <a:pt x="10" y="107"/>
                  </a:cubicBezTo>
                  <a:cubicBezTo>
                    <a:pt x="8" y="111"/>
                    <a:pt x="20" y="121"/>
                    <a:pt x="26" y="121"/>
                  </a:cubicBezTo>
                  <a:cubicBezTo>
                    <a:pt x="31" y="121"/>
                    <a:pt x="35" y="124"/>
                    <a:pt x="37" y="120"/>
                  </a:cubicBezTo>
                  <a:cubicBezTo>
                    <a:pt x="42" y="125"/>
                    <a:pt x="59" y="134"/>
                    <a:pt x="73" y="141"/>
                  </a:cubicBezTo>
                  <a:cubicBezTo>
                    <a:pt x="83" y="146"/>
                    <a:pt x="97" y="152"/>
                    <a:pt x="108" y="157"/>
                  </a:cubicBezTo>
                  <a:cubicBezTo>
                    <a:pt x="107" y="159"/>
                    <a:pt x="108" y="160"/>
                    <a:pt x="107" y="162"/>
                  </a:cubicBezTo>
                  <a:cubicBezTo>
                    <a:pt x="99" y="158"/>
                    <a:pt x="88" y="155"/>
                    <a:pt x="79" y="155"/>
                  </a:cubicBezTo>
                  <a:cubicBezTo>
                    <a:pt x="63" y="154"/>
                    <a:pt x="47" y="141"/>
                    <a:pt x="46" y="141"/>
                  </a:cubicBezTo>
                  <a:cubicBezTo>
                    <a:pt x="43" y="140"/>
                    <a:pt x="34" y="140"/>
                    <a:pt x="28" y="142"/>
                  </a:cubicBezTo>
                  <a:cubicBezTo>
                    <a:pt x="27" y="139"/>
                    <a:pt x="22" y="129"/>
                    <a:pt x="13" y="136"/>
                  </a:cubicBezTo>
                  <a:cubicBezTo>
                    <a:pt x="10" y="138"/>
                    <a:pt x="3" y="168"/>
                    <a:pt x="1" y="173"/>
                  </a:cubicBezTo>
                  <a:cubicBezTo>
                    <a:pt x="0" y="177"/>
                    <a:pt x="2" y="193"/>
                    <a:pt x="4" y="195"/>
                  </a:cubicBezTo>
                  <a:cubicBezTo>
                    <a:pt x="6" y="197"/>
                    <a:pt x="9" y="194"/>
                    <a:pt x="12" y="190"/>
                  </a:cubicBezTo>
                  <a:cubicBezTo>
                    <a:pt x="12" y="191"/>
                    <a:pt x="12" y="191"/>
                    <a:pt x="13" y="191"/>
                  </a:cubicBezTo>
                  <a:cubicBezTo>
                    <a:pt x="13" y="192"/>
                    <a:pt x="26" y="199"/>
                    <a:pt x="29" y="205"/>
                  </a:cubicBezTo>
                  <a:cubicBezTo>
                    <a:pt x="30" y="209"/>
                    <a:pt x="77" y="226"/>
                    <a:pt x="91" y="229"/>
                  </a:cubicBezTo>
                  <a:cubicBezTo>
                    <a:pt x="89" y="248"/>
                    <a:pt x="93" y="253"/>
                    <a:pt x="93" y="253"/>
                  </a:cubicBezTo>
                  <a:cubicBezTo>
                    <a:pt x="142" y="127"/>
                    <a:pt x="142" y="127"/>
                    <a:pt x="142" y="127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0" y="122"/>
                    <a:pt x="119" y="126"/>
                    <a:pt x="118" y="127"/>
                  </a:cubicBezTo>
                  <a:cubicBezTo>
                    <a:pt x="96" y="118"/>
                    <a:pt x="57" y="102"/>
                    <a:pt x="45" y="100"/>
                  </a:cubicBezTo>
                  <a:cubicBezTo>
                    <a:pt x="46" y="99"/>
                    <a:pt x="47" y="95"/>
                    <a:pt x="49" y="91"/>
                  </a:cubicBezTo>
                  <a:cubicBezTo>
                    <a:pt x="50" y="87"/>
                    <a:pt x="52" y="83"/>
                    <a:pt x="53" y="81"/>
                  </a:cubicBezTo>
                  <a:cubicBezTo>
                    <a:pt x="56" y="83"/>
                    <a:pt x="102" y="104"/>
                    <a:pt x="124" y="112"/>
                  </a:cubicBezTo>
                  <a:cubicBezTo>
                    <a:pt x="123" y="114"/>
                    <a:pt x="122" y="116"/>
                    <a:pt x="121" y="119"/>
                  </a:cubicBezTo>
                  <a:cubicBezTo>
                    <a:pt x="142" y="127"/>
                    <a:pt x="142" y="127"/>
                    <a:pt x="142" y="127"/>
                  </a:cubicBezTo>
                  <a:lnTo>
                    <a:pt x="190" y="3"/>
                  </a:lnTo>
                  <a:close/>
                  <a:moveTo>
                    <a:pt x="98" y="194"/>
                  </a:moveTo>
                  <a:cubicBezTo>
                    <a:pt x="98" y="195"/>
                    <a:pt x="95" y="203"/>
                    <a:pt x="95" y="204"/>
                  </a:cubicBezTo>
                  <a:cubicBezTo>
                    <a:pt x="76" y="197"/>
                    <a:pt x="33" y="177"/>
                    <a:pt x="29" y="176"/>
                  </a:cubicBezTo>
                  <a:cubicBezTo>
                    <a:pt x="23" y="175"/>
                    <a:pt x="22" y="171"/>
                    <a:pt x="18" y="175"/>
                  </a:cubicBezTo>
                  <a:cubicBezTo>
                    <a:pt x="19" y="171"/>
                    <a:pt x="21" y="166"/>
                    <a:pt x="22" y="162"/>
                  </a:cubicBezTo>
                  <a:cubicBezTo>
                    <a:pt x="34" y="169"/>
                    <a:pt x="78" y="186"/>
                    <a:pt x="98" y="194"/>
                  </a:cubicBezTo>
                  <a:close/>
                </a:path>
              </a:pathLst>
            </a:custGeom>
            <a:solidFill>
              <a:srgbClr val="25B8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41" name="Freeform 675"/>
            <p:cNvSpPr>
              <a:spLocks noEditPoints="1"/>
            </p:cNvSpPr>
            <p:nvPr/>
          </p:nvSpPr>
          <p:spPr bwMode="auto">
            <a:xfrm>
              <a:off x="8980570" y="4999460"/>
              <a:ext cx="634213" cy="678062"/>
            </a:xfrm>
            <a:custGeom>
              <a:avLst/>
              <a:gdLst>
                <a:gd name="T0" fmla="*/ 177 w 316"/>
                <a:gd name="T1" fmla="*/ 320 h 339"/>
                <a:gd name="T2" fmla="*/ 174 w 316"/>
                <a:gd name="T3" fmla="*/ 323 h 339"/>
                <a:gd name="T4" fmla="*/ 180 w 316"/>
                <a:gd name="T5" fmla="*/ 325 h 339"/>
                <a:gd name="T6" fmla="*/ 179 w 316"/>
                <a:gd name="T7" fmla="*/ 321 h 339"/>
                <a:gd name="T8" fmla="*/ 47 w 316"/>
                <a:gd name="T9" fmla="*/ 333 h 339"/>
                <a:gd name="T10" fmla="*/ 55 w 316"/>
                <a:gd name="T11" fmla="*/ 330 h 339"/>
                <a:gd name="T12" fmla="*/ 65 w 316"/>
                <a:gd name="T13" fmla="*/ 321 h 339"/>
                <a:gd name="T14" fmla="*/ 136 w 316"/>
                <a:gd name="T15" fmla="*/ 302 h 339"/>
                <a:gd name="T16" fmla="*/ 162 w 316"/>
                <a:gd name="T17" fmla="*/ 303 h 339"/>
                <a:gd name="T18" fmla="*/ 191 w 316"/>
                <a:gd name="T19" fmla="*/ 331 h 339"/>
                <a:gd name="T20" fmla="*/ 188 w 316"/>
                <a:gd name="T21" fmla="*/ 285 h 339"/>
                <a:gd name="T22" fmla="*/ 216 w 316"/>
                <a:gd name="T23" fmla="*/ 269 h 339"/>
                <a:gd name="T24" fmla="*/ 277 w 316"/>
                <a:gd name="T25" fmla="*/ 241 h 339"/>
                <a:gd name="T26" fmla="*/ 302 w 316"/>
                <a:gd name="T27" fmla="*/ 238 h 339"/>
                <a:gd name="T28" fmla="*/ 310 w 316"/>
                <a:gd name="T29" fmla="*/ 231 h 339"/>
                <a:gd name="T30" fmla="*/ 288 w 316"/>
                <a:gd name="T31" fmla="*/ 227 h 339"/>
                <a:gd name="T32" fmla="*/ 265 w 316"/>
                <a:gd name="T33" fmla="*/ 224 h 339"/>
                <a:gd name="T34" fmla="*/ 234 w 316"/>
                <a:gd name="T35" fmla="*/ 221 h 339"/>
                <a:gd name="T36" fmla="*/ 192 w 316"/>
                <a:gd name="T37" fmla="*/ 229 h 339"/>
                <a:gd name="T38" fmla="*/ 172 w 316"/>
                <a:gd name="T39" fmla="*/ 180 h 339"/>
                <a:gd name="T40" fmla="*/ 124 w 316"/>
                <a:gd name="T41" fmla="*/ 63 h 339"/>
                <a:gd name="T42" fmla="*/ 135 w 316"/>
                <a:gd name="T43" fmla="*/ 43 h 339"/>
                <a:gd name="T44" fmla="*/ 131 w 316"/>
                <a:gd name="T45" fmla="*/ 0 h 339"/>
                <a:gd name="T46" fmla="*/ 19 w 316"/>
                <a:gd name="T47" fmla="*/ 86 h 339"/>
                <a:gd name="T48" fmla="*/ 30 w 316"/>
                <a:gd name="T49" fmla="*/ 95 h 339"/>
                <a:gd name="T50" fmla="*/ 65 w 316"/>
                <a:gd name="T51" fmla="*/ 130 h 339"/>
                <a:gd name="T52" fmla="*/ 76 w 316"/>
                <a:gd name="T53" fmla="*/ 167 h 339"/>
                <a:gd name="T54" fmla="*/ 116 w 316"/>
                <a:gd name="T55" fmla="*/ 259 h 339"/>
                <a:gd name="T56" fmla="*/ 66 w 316"/>
                <a:gd name="T57" fmla="*/ 285 h 339"/>
                <a:gd name="T58" fmla="*/ 62 w 316"/>
                <a:gd name="T59" fmla="*/ 312 h 339"/>
                <a:gd name="T60" fmla="*/ 33 w 316"/>
                <a:gd name="T61" fmla="*/ 332 h 339"/>
                <a:gd name="T62" fmla="*/ 192 w 316"/>
                <a:gd name="T63" fmla="*/ 322 h 339"/>
                <a:gd name="T64" fmla="*/ 177 w 316"/>
                <a:gd name="T65" fmla="*/ 330 h 339"/>
                <a:gd name="T66" fmla="*/ 169 w 316"/>
                <a:gd name="T67" fmla="*/ 308 h 339"/>
                <a:gd name="T68" fmla="*/ 176 w 316"/>
                <a:gd name="T69" fmla="*/ 304 h 339"/>
                <a:gd name="T70" fmla="*/ 178 w 316"/>
                <a:gd name="T71" fmla="*/ 311 h 339"/>
                <a:gd name="T72" fmla="*/ 174 w 316"/>
                <a:gd name="T73" fmla="*/ 311 h 339"/>
                <a:gd name="T74" fmla="*/ 178 w 316"/>
                <a:gd name="T75" fmla="*/ 314 h 339"/>
                <a:gd name="T76" fmla="*/ 182 w 316"/>
                <a:gd name="T77" fmla="*/ 317 h 339"/>
                <a:gd name="T78" fmla="*/ 186 w 316"/>
                <a:gd name="T79" fmla="*/ 323 h 339"/>
                <a:gd name="T80" fmla="*/ 192 w 316"/>
                <a:gd name="T81" fmla="*/ 32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6" h="339">
                  <a:moveTo>
                    <a:pt x="179" y="321"/>
                  </a:moveTo>
                  <a:cubicBezTo>
                    <a:pt x="178" y="321"/>
                    <a:pt x="177" y="319"/>
                    <a:pt x="177" y="320"/>
                  </a:cubicBezTo>
                  <a:cubicBezTo>
                    <a:pt x="176" y="320"/>
                    <a:pt x="175" y="321"/>
                    <a:pt x="174" y="322"/>
                  </a:cubicBezTo>
                  <a:cubicBezTo>
                    <a:pt x="174" y="322"/>
                    <a:pt x="173" y="323"/>
                    <a:pt x="174" y="323"/>
                  </a:cubicBezTo>
                  <a:cubicBezTo>
                    <a:pt x="174" y="324"/>
                    <a:pt x="175" y="325"/>
                    <a:pt x="176" y="325"/>
                  </a:cubicBezTo>
                  <a:cubicBezTo>
                    <a:pt x="176" y="326"/>
                    <a:pt x="179" y="325"/>
                    <a:pt x="180" y="325"/>
                  </a:cubicBezTo>
                  <a:cubicBezTo>
                    <a:pt x="180" y="324"/>
                    <a:pt x="181" y="323"/>
                    <a:pt x="181" y="323"/>
                  </a:cubicBezTo>
                  <a:cubicBezTo>
                    <a:pt x="181" y="323"/>
                    <a:pt x="181" y="322"/>
                    <a:pt x="179" y="321"/>
                  </a:cubicBezTo>
                  <a:close/>
                  <a:moveTo>
                    <a:pt x="33" y="339"/>
                  </a:moveTo>
                  <a:cubicBezTo>
                    <a:pt x="35" y="339"/>
                    <a:pt x="47" y="333"/>
                    <a:pt x="47" y="333"/>
                  </a:cubicBezTo>
                  <a:cubicBezTo>
                    <a:pt x="47" y="333"/>
                    <a:pt x="43" y="336"/>
                    <a:pt x="44" y="338"/>
                  </a:cubicBezTo>
                  <a:cubicBezTo>
                    <a:pt x="44" y="339"/>
                    <a:pt x="52" y="332"/>
                    <a:pt x="55" y="330"/>
                  </a:cubicBezTo>
                  <a:cubicBezTo>
                    <a:pt x="58" y="328"/>
                    <a:pt x="61" y="324"/>
                    <a:pt x="61" y="324"/>
                  </a:cubicBezTo>
                  <a:cubicBezTo>
                    <a:pt x="65" y="321"/>
                    <a:pt x="65" y="321"/>
                    <a:pt x="65" y="321"/>
                  </a:cubicBezTo>
                  <a:cubicBezTo>
                    <a:pt x="65" y="321"/>
                    <a:pt x="92" y="310"/>
                    <a:pt x="101" y="306"/>
                  </a:cubicBezTo>
                  <a:cubicBezTo>
                    <a:pt x="109" y="303"/>
                    <a:pt x="126" y="302"/>
                    <a:pt x="136" y="302"/>
                  </a:cubicBezTo>
                  <a:cubicBezTo>
                    <a:pt x="146" y="301"/>
                    <a:pt x="157" y="297"/>
                    <a:pt x="157" y="297"/>
                  </a:cubicBezTo>
                  <a:cubicBezTo>
                    <a:pt x="157" y="297"/>
                    <a:pt x="161" y="301"/>
                    <a:pt x="162" y="303"/>
                  </a:cubicBezTo>
                  <a:cubicBezTo>
                    <a:pt x="162" y="305"/>
                    <a:pt x="167" y="315"/>
                    <a:pt x="171" y="326"/>
                  </a:cubicBezTo>
                  <a:cubicBezTo>
                    <a:pt x="176" y="337"/>
                    <a:pt x="186" y="334"/>
                    <a:pt x="191" y="331"/>
                  </a:cubicBezTo>
                  <a:cubicBezTo>
                    <a:pt x="199" y="326"/>
                    <a:pt x="196" y="316"/>
                    <a:pt x="194" y="309"/>
                  </a:cubicBezTo>
                  <a:cubicBezTo>
                    <a:pt x="191" y="302"/>
                    <a:pt x="188" y="285"/>
                    <a:pt x="188" y="285"/>
                  </a:cubicBezTo>
                  <a:cubicBezTo>
                    <a:pt x="188" y="285"/>
                    <a:pt x="191" y="284"/>
                    <a:pt x="197" y="281"/>
                  </a:cubicBezTo>
                  <a:cubicBezTo>
                    <a:pt x="203" y="278"/>
                    <a:pt x="211" y="270"/>
                    <a:pt x="216" y="269"/>
                  </a:cubicBezTo>
                  <a:cubicBezTo>
                    <a:pt x="221" y="268"/>
                    <a:pt x="231" y="261"/>
                    <a:pt x="233" y="259"/>
                  </a:cubicBezTo>
                  <a:cubicBezTo>
                    <a:pt x="236" y="257"/>
                    <a:pt x="275" y="242"/>
                    <a:pt x="277" y="241"/>
                  </a:cubicBezTo>
                  <a:cubicBezTo>
                    <a:pt x="280" y="240"/>
                    <a:pt x="284" y="241"/>
                    <a:pt x="289" y="242"/>
                  </a:cubicBezTo>
                  <a:cubicBezTo>
                    <a:pt x="293" y="242"/>
                    <a:pt x="299" y="239"/>
                    <a:pt x="302" y="238"/>
                  </a:cubicBezTo>
                  <a:cubicBezTo>
                    <a:pt x="305" y="236"/>
                    <a:pt x="303" y="234"/>
                    <a:pt x="303" y="234"/>
                  </a:cubicBezTo>
                  <a:cubicBezTo>
                    <a:pt x="303" y="234"/>
                    <a:pt x="307" y="232"/>
                    <a:pt x="310" y="231"/>
                  </a:cubicBezTo>
                  <a:cubicBezTo>
                    <a:pt x="312" y="230"/>
                    <a:pt x="316" y="228"/>
                    <a:pt x="314" y="225"/>
                  </a:cubicBezTo>
                  <a:cubicBezTo>
                    <a:pt x="312" y="222"/>
                    <a:pt x="293" y="225"/>
                    <a:pt x="288" y="227"/>
                  </a:cubicBezTo>
                  <a:cubicBezTo>
                    <a:pt x="282" y="229"/>
                    <a:pt x="275" y="232"/>
                    <a:pt x="275" y="232"/>
                  </a:cubicBezTo>
                  <a:cubicBezTo>
                    <a:pt x="275" y="232"/>
                    <a:pt x="271" y="228"/>
                    <a:pt x="265" y="224"/>
                  </a:cubicBezTo>
                  <a:cubicBezTo>
                    <a:pt x="260" y="220"/>
                    <a:pt x="246" y="215"/>
                    <a:pt x="246" y="215"/>
                  </a:cubicBezTo>
                  <a:cubicBezTo>
                    <a:pt x="246" y="215"/>
                    <a:pt x="240" y="218"/>
                    <a:pt x="234" y="221"/>
                  </a:cubicBezTo>
                  <a:cubicBezTo>
                    <a:pt x="228" y="223"/>
                    <a:pt x="224" y="226"/>
                    <a:pt x="220" y="225"/>
                  </a:cubicBezTo>
                  <a:cubicBezTo>
                    <a:pt x="215" y="225"/>
                    <a:pt x="192" y="229"/>
                    <a:pt x="192" y="229"/>
                  </a:cubicBezTo>
                  <a:cubicBezTo>
                    <a:pt x="178" y="182"/>
                    <a:pt x="178" y="182"/>
                    <a:pt x="178" y="182"/>
                  </a:cubicBezTo>
                  <a:cubicBezTo>
                    <a:pt x="178" y="182"/>
                    <a:pt x="174" y="183"/>
                    <a:pt x="172" y="180"/>
                  </a:cubicBezTo>
                  <a:cubicBezTo>
                    <a:pt x="171" y="177"/>
                    <a:pt x="168" y="176"/>
                    <a:pt x="168" y="176"/>
                  </a:cubicBezTo>
                  <a:cubicBezTo>
                    <a:pt x="124" y="63"/>
                    <a:pt x="124" y="63"/>
                    <a:pt x="124" y="63"/>
                  </a:cubicBezTo>
                  <a:cubicBezTo>
                    <a:pt x="138" y="52"/>
                    <a:pt x="138" y="52"/>
                    <a:pt x="138" y="52"/>
                  </a:cubicBezTo>
                  <a:cubicBezTo>
                    <a:pt x="135" y="43"/>
                    <a:pt x="135" y="43"/>
                    <a:pt x="135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46" y="93"/>
                    <a:pt x="46" y="93"/>
                    <a:pt x="46" y="93"/>
                  </a:cubicBezTo>
                  <a:cubicBezTo>
                    <a:pt x="65" y="130"/>
                    <a:pt x="65" y="130"/>
                    <a:pt x="65" y="130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76" y="167"/>
                    <a:pt x="76" y="167"/>
                    <a:pt x="76" y="167"/>
                  </a:cubicBezTo>
                  <a:cubicBezTo>
                    <a:pt x="75" y="172"/>
                    <a:pt x="75" y="172"/>
                    <a:pt x="75" y="172"/>
                  </a:cubicBezTo>
                  <a:cubicBezTo>
                    <a:pt x="116" y="259"/>
                    <a:pt x="116" y="259"/>
                    <a:pt x="116" y="259"/>
                  </a:cubicBezTo>
                  <a:cubicBezTo>
                    <a:pt x="116" y="259"/>
                    <a:pt x="106" y="264"/>
                    <a:pt x="98" y="270"/>
                  </a:cubicBezTo>
                  <a:cubicBezTo>
                    <a:pt x="90" y="276"/>
                    <a:pt x="66" y="285"/>
                    <a:pt x="66" y="285"/>
                  </a:cubicBezTo>
                  <a:cubicBezTo>
                    <a:pt x="66" y="285"/>
                    <a:pt x="63" y="286"/>
                    <a:pt x="61" y="293"/>
                  </a:cubicBezTo>
                  <a:cubicBezTo>
                    <a:pt x="58" y="299"/>
                    <a:pt x="62" y="312"/>
                    <a:pt x="62" y="312"/>
                  </a:cubicBezTo>
                  <a:cubicBezTo>
                    <a:pt x="62" y="312"/>
                    <a:pt x="58" y="315"/>
                    <a:pt x="53" y="317"/>
                  </a:cubicBezTo>
                  <a:cubicBezTo>
                    <a:pt x="49" y="319"/>
                    <a:pt x="37" y="326"/>
                    <a:pt x="33" y="332"/>
                  </a:cubicBezTo>
                  <a:cubicBezTo>
                    <a:pt x="28" y="337"/>
                    <a:pt x="31" y="338"/>
                    <a:pt x="33" y="339"/>
                  </a:cubicBezTo>
                  <a:close/>
                  <a:moveTo>
                    <a:pt x="192" y="322"/>
                  </a:moveTo>
                  <a:cubicBezTo>
                    <a:pt x="192" y="322"/>
                    <a:pt x="192" y="326"/>
                    <a:pt x="188" y="328"/>
                  </a:cubicBezTo>
                  <a:cubicBezTo>
                    <a:pt x="184" y="330"/>
                    <a:pt x="180" y="331"/>
                    <a:pt x="177" y="330"/>
                  </a:cubicBezTo>
                  <a:cubicBezTo>
                    <a:pt x="175" y="329"/>
                    <a:pt x="172" y="322"/>
                    <a:pt x="171" y="320"/>
                  </a:cubicBezTo>
                  <a:cubicBezTo>
                    <a:pt x="171" y="319"/>
                    <a:pt x="169" y="311"/>
                    <a:pt x="169" y="308"/>
                  </a:cubicBezTo>
                  <a:cubicBezTo>
                    <a:pt x="170" y="306"/>
                    <a:pt x="172" y="304"/>
                    <a:pt x="173" y="304"/>
                  </a:cubicBezTo>
                  <a:cubicBezTo>
                    <a:pt x="174" y="304"/>
                    <a:pt x="175" y="305"/>
                    <a:pt x="176" y="304"/>
                  </a:cubicBezTo>
                  <a:cubicBezTo>
                    <a:pt x="178" y="304"/>
                    <a:pt x="179" y="303"/>
                    <a:pt x="179" y="305"/>
                  </a:cubicBezTo>
                  <a:cubicBezTo>
                    <a:pt x="180" y="306"/>
                    <a:pt x="179" y="310"/>
                    <a:pt x="178" y="311"/>
                  </a:cubicBezTo>
                  <a:cubicBezTo>
                    <a:pt x="177" y="311"/>
                    <a:pt x="176" y="311"/>
                    <a:pt x="175" y="311"/>
                  </a:cubicBezTo>
                  <a:cubicBezTo>
                    <a:pt x="175" y="311"/>
                    <a:pt x="174" y="311"/>
                    <a:pt x="174" y="311"/>
                  </a:cubicBezTo>
                  <a:cubicBezTo>
                    <a:pt x="174" y="311"/>
                    <a:pt x="174" y="313"/>
                    <a:pt x="175" y="314"/>
                  </a:cubicBezTo>
                  <a:cubicBezTo>
                    <a:pt x="177" y="314"/>
                    <a:pt x="178" y="314"/>
                    <a:pt x="178" y="314"/>
                  </a:cubicBezTo>
                  <a:cubicBezTo>
                    <a:pt x="178" y="314"/>
                    <a:pt x="179" y="317"/>
                    <a:pt x="180" y="317"/>
                  </a:cubicBezTo>
                  <a:cubicBezTo>
                    <a:pt x="181" y="317"/>
                    <a:pt x="182" y="317"/>
                    <a:pt x="182" y="317"/>
                  </a:cubicBezTo>
                  <a:cubicBezTo>
                    <a:pt x="182" y="317"/>
                    <a:pt x="183" y="322"/>
                    <a:pt x="184" y="322"/>
                  </a:cubicBezTo>
                  <a:cubicBezTo>
                    <a:pt x="184" y="323"/>
                    <a:pt x="185" y="324"/>
                    <a:pt x="186" y="323"/>
                  </a:cubicBezTo>
                  <a:cubicBezTo>
                    <a:pt x="187" y="323"/>
                    <a:pt x="189" y="322"/>
                    <a:pt x="190" y="322"/>
                  </a:cubicBezTo>
                  <a:cubicBezTo>
                    <a:pt x="191" y="321"/>
                    <a:pt x="193" y="321"/>
                    <a:pt x="192" y="322"/>
                  </a:cubicBezTo>
                  <a:close/>
                </a:path>
              </a:pathLst>
            </a:custGeom>
            <a:solidFill>
              <a:srgbClr val="F29C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42" name="Freeform 676"/>
            <p:cNvSpPr>
              <a:spLocks noEditPoints="1"/>
            </p:cNvSpPr>
            <p:nvPr/>
          </p:nvSpPr>
          <p:spPr bwMode="auto">
            <a:xfrm>
              <a:off x="9907825" y="3958837"/>
              <a:ext cx="872711" cy="540097"/>
            </a:xfrm>
            <a:custGeom>
              <a:avLst/>
              <a:gdLst>
                <a:gd name="T0" fmla="*/ 240 w 435"/>
                <a:gd name="T1" fmla="*/ 241 h 270"/>
                <a:gd name="T2" fmla="*/ 430 w 435"/>
                <a:gd name="T3" fmla="*/ 243 h 270"/>
                <a:gd name="T4" fmla="*/ 430 w 435"/>
                <a:gd name="T5" fmla="*/ 242 h 270"/>
                <a:gd name="T6" fmla="*/ 292 w 435"/>
                <a:gd name="T7" fmla="*/ 111 h 270"/>
                <a:gd name="T8" fmla="*/ 103 w 435"/>
                <a:gd name="T9" fmla="*/ 14 h 270"/>
                <a:gd name="T10" fmla="*/ 0 w 435"/>
                <a:gd name="T11" fmla="*/ 164 h 270"/>
                <a:gd name="T12" fmla="*/ 47 w 435"/>
                <a:gd name="T13" fmla="*/ 152 h 270"/>
                <a:gd name="T14" fmla="*/ 171 w 435"/>
                <a:gd name="T15" fmla="*/ 205 h 270"/>
                <a:gd name="T16" fmla="*/ 161 w 435"/>
                <a:gd name="T17" fmla="*/ 195 h 270"/>
                <a:gd name="T18" fmla="*/ 259 w 435"/>
                <a:gd name="T19" fmla="*/ 167 h 270"/>
                <a:gd name="T20" fmla="*/ 257 w 435"/>
                <a:gd name="T21" fmla="*/ 123 h 270"/>
                <a:gd name="T22" fmla="*/ 315 w 435"/>
                <a:gd name="T23" fmla="*/ 182 h 270"/>
                <a:gd name="T24" fmla="*/ 311 w 435"/>
                <a:gd name="T25" fmla="*/ 223 h 270"/>
                <a:gd name="T26" fmla="*/ 315 w 435"/>
                <a:gd name="T27" fmla="*/ 182 h 270"/>
                <a:gd name="T28" fmla="*/ 211 w 435"/>
                <a:gd name="T29" fmla="*/ 173 h 270"/>
                <a:gd name="T30" fmla="*/ 207 w 435"/>
                <a:gd name="T31" fmla="*/ 127 h 270"/>
                <a:gd name="T32" fmla="*/ 201 w 435"/>
                <a:gd name="T33" fmla="*/ 175 h 270"/>
                <a:gd name="T34" fmla="*/ 156 w 435"/>
                <a:gd name="T35" fmla="*/ 179 h 270"/>
                <a:gd name="T36" fmla="*/ 153 w 435"/>
                <a:gd name="T37" fmla="*/ 135 h 270"/>
                <a:gd name="T38" fmla="*/ 201 w 435"/>
                <a:gd name="T39" fmla="*/ 175 h 270"/>
                <a:gd name="T40" fmla="*/ 251 w 435"/>
                <a:gd name="T41" fmla="*/ 228 h 270"/>
                <a:gd name="T42" fmla="*/ 188 w 435"/>
                <a:gd name="T43" fmla="*/ 211 h 270"/>
                <a:gd name="T44" fmla="*/ 218 w 435"/>
                <a:gd name="T45" fmla="*/ 192 h 270"/>
                <a:gd name="T46" fmla="*/ 228 w 435"/>
                <a:gd name="T47" fmla="*/ 191 h 270"/>
                <a:gd name="T48" fmla="*/ 268 w 435"/>
                <a:gd name="T49" fmla="*/ 187 h 270"/>
                <a:gd name="T50" fmla="*/ 282 w 435"/>
                <a:gd name="T51" fmla="*/ 226 h 270"/>
                <a:gd name="T52" fmla="*/ 382 w 435"/>
                <a:gd name="T53" fmla="*/ 200 h 270"/>
                <a:gd name="T54" fmla="*/ 378 w 435"/>
                <a:gd name="T55" fmla="*/ 216 h 270"/>
                <a:gd name="T56" fmla="*/ 352 w 435"/>
                <a:gd name="T57" fmla="*/ 218 h 270"/>
                <a:gd name="T58" fmla="*/ 368 w 435"/>
                <a:gd name="T59" fmla="*/ 182 h 270"/>
                <a:gd name="T60" fmla="*/ 356 w 435"/>
                <a:gd name="T61" fmla="*/ 166 h 270"/>
                <a:gd name="T62" fmla="*/ 268 w 435"/>
                <a:gd name="T63" fmla="*/ 123 h 270"/>
                <a:gd name="T64" fmla="*/ 294 w 435"/>
                <a:gd name="T65" fmla="*/ 125 h 270"/>
                <a:gd name="T66" fmla="*/ 246 w 435"/>
                <a:gd name="T67" fmla="*/ 104 h 270"/>
                <a:gd name="T68" fmla="*/ 254 w 435"/>
                <a:gd name="T69" fmla="*/ 104 h 270"/>
                <a:gd name="T70" fmla="*/ 173 w 435"/>
                <a:gd name="T71" fmla="*/ 73 h 270"/>
                <a:gd name="T72" fmla="*/ 234 w 435"/>
                <a:gd name="T73" fmla="*/ 104 h 270"/>
                <a:gd name="T74" fmla="*/ 197 w 435"/>
                <a:gd name="T75" fmla="*/ 108 h 270"/>
                <a:gd name="T76" fmla="*/ 173 w 435"/>
                <a:gd name="T77" fmla="*/ 73 h 270"/>
                <a:gd name="T78" fmla="*/ 186 w 435"/>
                <a:gd name="T79" fmla="*/ 109 h 270"/>
                <a:gd name="T80" fmla="*/ 97 w 435"/>
                <a:gd name="T81" fmla="*/ 74 h 270"/>
                <a:gd name="T82" fmla="*/ 138 w 435"/>
                <a:gd name="T83" fmla="*/ 72 h 270"/>
                <a:gd name="T84" fmla="*/ 139 w 435"/>
                <a:gd name="T85" fmla="*/ 115 h 270"/>
                <a:gd name="T86" fmla="*/ 95 w 435"/>
                <a:gd name="T87" fmla="*/ 121 h 270"/>
                <a:gd name="T88" fmla="*/ 77 w 435"/>
                <a:gd name="T89" fmla="*/ 78 h 270"/>
                <a:gd name="T90" fmla="*/ 66 w 435"/>
                <a:gd name="T91" fmla="*/ 106 h 270"/>
                <a:gd name="T92" fmla="*/ 58 w 435"/>
                <a:gd name="T93" fmla="*/ 125 h 270"/>
                <a:gd name="T94" fmla="*/ 57 w 435"/>
                <a:gd name="T95" fmla="*/ 145 h 270"/>
                <a:gd name="T96" fmla="*/ 145 w 435"/>
                <a:gd name="T97" fmla="*/ 179 h 270"/>
                <a:gd name="T98" fmla="*/ 57 w 435"/>
                <a:gd name="T99" fmla="*/ 14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5" h="270">
                  <a:moveTo>
                    <a:pt x="47" y="152"/>
                  </a:moveTo>
                  <a:cubicBezTo>
                    <a:pt x="77" y="172"/>
                    <a:pt x="146" y="214"/>
                    <a:pt x="240" y="241"/>
                  </a:cubicBezTo>
                  <a:cubicBezTo>
                    <a:pt x="341" y="270"/>
                    <a:pt x="419" y="260"/>
                    <a:pt x="430" y="243"/>
                  </a:cubicBezTo>
                  <a:cubicBezTo>
                    <a:pt x="430" y="243"/>
                    <a:pt x="430" y="243"/>
                    <a:pt x="430" y="243"/>
                  </a:cubicBezTo>
                  <a:cubicBezTo>
                    <a:pt x="430" y="243"/>
                    <a:pt x="430" y="243"/>
                    <a:pt x="430" y="243"/>
                  </a:cubicBezTo>
                  <a:cubicBezTo>
                    <a:pt x="430" y="242"/>
                    <a:pt x="430" y="242"/>
                    <a:pt x="430" y="242"/>
                  </a:cubicBezTo>
                  <a:cubicBezTo>
                    <a:pt x="430" y="242"/>
                    <a:pt x="430" y="242"/>
                    <a:pt x="430" y="242"/>
                  </a:cubicBezTo>
                  <a:cubicBezTo>
                    <a:pt x="435" y="222"/>
                    <a:pt x="385" y="161"/>
                    <a:pt x="292" y="111"/>
                  </a:cubicBezTo>
                  <a:cubicBezTo>
                    <a:pt x="206" y="65"/>
                    <a:pt x="127" y="47"/>
                    <a:pt x="92" y="40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36" y="178"/>
                    <a:pt x="36" y="178"/>
                    <a:pt x="36" y="178"/>
                  </a:cubicBezTo>
                  <a:cubicBezTo>
                    <a:pt x="47" y="152"/>
                    <a:pt x="47" y="152"/>
                    <a:pt x="47" y="152"/>
                  </a:cubicBezTo>
                  <a:close/>
                  <a:moveTo>
                    <a:pt x="161" y="195"/>
                  </a:moveTo>
                  <a:cubicBezTo>
                    <a:pt x="165" y="199"/>
                    <a:pt x="168" y="202"/>
                    <a:pt x="171" y="205"/>
                  </a:cubicBezTo>
                  <a:cubicBezTo>
                    <a:pt x="163" y="201"/>
                    <a:pt x="155" y="198"/>
                    <a:pt x="148" y="195"/>
                  </a:cubicBezTo>
                  <a:cubicBezTo>
                    <a:pt x="152" y="195"/>
                    <a:pt x="157" y="195"/>
                    <a:pt x="161" y="195"/>
                  </a:cubicBezTo>
                  <a:close/>
                  <a:moveTo>
                    <a:pt x="296" y="161"/>
                  </a:moveTo>
                  <a:cubicBezTo>
                    <a:pt x="287" y="163"/>
                    <a:pt x="274" y="165"/>
                    <a:pt x="259" y="167"/>
                  </a:cubicBezTo>
                  <a:cubicBezTo>
                    <a:pt x="246" y="154"/>
                    <a:pt x="232" y="139"/>
                    <a:pt x="217" y="126"/>
                  </a:cubicBezTo>
                  <a:cubicBezTo>
                    <a:pt x="231" y="124"/>
                    <a:pt x="245" y="123"/>
                    <a:pt x="257" y="123"/>
                  </a:cubicBezTo>
                  <a:cubicBezTo>
                    <a:pt x="272" y="136"/>
                    <a:pt x="285" y="149"/>
                    <a:pt x="296" y="161"/>
                  </a:cubicBezTo>
                  <a:close/>
                  <a:moveTo>
                    <a:pt x="315" y="182"/>
                  </a:moveTo>
                  <a:cubicBezTo>
                    <a:pt x="327" y="197"/>
                    <a:pt x="336" y="209"/>
                    <a:pt x="343" y="219"/>
                  </a:cubicBezTo>
                  <a:cubicBezTo>
                    <a:pt x="335" y="220"/>
                    <a:pt x="324" y="221"/>
                    <a:pt x="311" y="223"/>
                  </a:cubicBezTo>
                  <a:cubicBezTo>
                    <a:pt x="304" y="214"/>
                    <a:pt x="292" y="201"/>
                    <a:pt x="277" y="186"/>
                  </a:cubicBezTo>
                  <a:cubicBezTo>
                    <a:pt x="291" y="184"/>
                    <a:pt x="304" y="183"/>
                    <a:pt x="315" y="182"/>
                  </a:cubicBezTo>
                  <a:close/>
                  <a:moveTo>
                    <a:pt x="249" y="168"/>
                  </a:moveTo>
                  <a:cubicBezTo>
                    <a:pt x="237" y="170"/>
                    <a:pt x="223" y="172"/>
                    <a:pt x="211" y="173"/>
                  </a:cubicBezTo>
                  <a:cubicBezTo>
                    <a:pt x="198" y="160"/>
                    <a:pt x="184" y="146"/>
                    <a:pt x="169" y="132"/>
                  </a:cubicBezTo>
                  <a:cubicBezTo>
                    <a:pt x="182" y="130"/>
                    <a:pt x="195" y="128"/>
                    <a:pt x="207" y="127"/>
                  </a:cubicBezTo>
                  <a:cubicBezTo>
                    <a:pt x="221" y="140"/>
                    <a:pt x="236" y="155"/>
                    <a:pt x="249" y="168"/>
                  </a:cubicBezTo>
                  <a:close/>
                  <a:moveTo>
                    <a:pt x="201" y="175"/>
                  </a:moveTo>
                  <a:cubicBezTo>
                    <a:pt x="188" y="176"/>
                    <a:pt x="176" y="178"/>
                    <a:pt x="166" y="178"/>
                  </a:cubicBezTo>
                  <a:cubicBezTo>
                    <a:pt x="163" y="179"/>
                    <a:pt x="159" y="179"/>
                    <a:pt x="156" y="179"/>
                  </a:cubicBezTo>
                  <a:cubicBezTo>
                    <a:pt x="143" y="167"/>
                    <a:pt x="129" y="153"/>
                    <a:pt x="115" y="140"/>
                  </a:cubicBezTo>
                  <a:cubicBezTo>
                    <a:pt x="127" y="138"/>
                    <a:pt x="140" y="137"/>
                    <a:pt x="153" y="135"/>
                  </a:cubicBezTo>
                  <a:cubicBezTo>
                    <a:pt x="155" y="134"/>
                    <a:pt x="157" y="134"/>
                    <a:pt x="159" y="134"/>
                  </a:cubicBezTo>
                  <a:cubicBezTo>
                    <a:pt x="174" y="147"/>
                    <a:pt x="188" y="161"/>
                    <a:pt x="201" y="175"/>
                  </a:cubicBezTo>
                  <a:close/>
                  <a:moveTo>
                    <a:pt x="218" y="192"/>
                  </a:moveTo>
                  <a:cubicBezTo>
                    <a:pt x="231" y="207"/>
                    <a:pt x="243" y="219"/>
                    <a:pt x="251" y="228"/>
                  </a:cubicBezTo>
                  <a:cubicBezTo>
                    <a:pt x="245" y="228"/>
                    <a:pt x="240" y="228"/>
                    <a:pt x="235" y="227"/>
                  </a:cubicBezTo>
                  <a:cubicBezTo>
                    <a:pt x="218" y="222"/>
                    <a:pt x="203" y="217"/>
                    <a:pt x="188" y="211"/>
                  </a:cubicBezTo>
                  <a:cubicBezTo>
                    <a:pt x="184" y="208"/>
                    <a:pt x="179" y="202"/>
                    <a:pt x="172" y="195"/>
                  </a:cubicBezTo>
                  <a:cubicBezTo>
                    <a:pt x="185" y="195"/>
                    <a:pt x="200" y="194"/>
                    <a:pt x="218" y="192"/>
                  </a:cubicBezTo>
                  <a:close/>
                  <a:moveTo>
                    <a:pt x="261" y="228"/>
                  </a:moveTo>
                  <a:cubicBezTo>
                    <a:pt x="254" y="220"/>
                    <a:pt x="242" y="207"/>
                    <a:pt x="228" y="191"/>
                  </a:cubicBezTo>
                  <a:cubicBezTo>
                    <a:pt x="239" y="190"/>
                    <a:pt x="252" y="189"/>
                    <a:pt x="266" y="187"/>
                  </a:cubicBezTo>
                  <a:cubicBezTo>
                    <a:pt x="266" y="187"/>
                    <a:pt x="267" y="187"/>
                    <a:pt x="268" y="187"/>
                  </a:cubicBezTo>
                  <a:cubicBezTo>
                    <a:pt x="282" y="202"/>
                    <a:pt x="294" y="215"/>
                    <a:pt x="302" y="224"/>
                  </a:cubicBezTo>
                  <a:cubicBezTo>
                    <a:pt x="296" y="225"/>
                    <a:pt x="289" y="225"/>
                    <a:pt x="282" y="226"/>
                  </a:cubicBezTo>
                  <a:cubicBezTo>
                    <a:pt x="275" y="227"/>
                    <a:pt x="267" y="228"/>
                    <a:pt x="261" y="228"/>
                  </a:cubicBezTo>
                  <a:close/>
                  <a:moveTo>
                    <a:pt x="382" y="200"/>
                  </a:moveTo>
                  <a:cubicBezTo>
                    <a:pt x="365" y="199"/>
                    <a:pt x="365" y="199"/>
                    <a:pt x="365" y="199"/>
                  </a:cubicBezTo>
                  <a:cubicBezTo>
                    <a:pt x="378" y="216"/>
                    <a:pt x="378" y="216"/>
                    <a:pt x="378" y="216"/>
                  </a:cubicBezTo>
                  <a:cubicBezTo>
                    <a:pt x="378" y="216"/>
                    <a:pt x="370" y="215"/>
                    <a:pt x="362" y="216"/>
                  </a:cubicBezTo>
                  <a:cubicBezTo>
                    <a:pt x="360" y="217"/>
                    <a:pt x="357" y="217"/>
                    <a:pt x="352" y="218"/>
                  </a:cubicBezTo>
                  <a:cubicBezTo>
                    <a:pt x="345" y="209"/>
                    <a:pt x="336" y="196"/>
                    <a:pt x="325" y="182"/>
                  </a:cubicBezTo>
                  <a:cubicBezTo>
                    <a:pt x="351" y="181"/>
                    <a:pt x="368" y="182"/>
                    <a:pt x="368" y="182"/>
                  </a:cubicBezTo>
                  <a:lnTo>
                    <a:pt x="382" y="200"/>
                  </a:lnTo>
                  <a:close/>
                  <a:moveTo>
                    <a:pt x="356" y="166"/>
                  </a:moveTo>
                  <a:cubicBezTo>
                    <a:pt x="343" y="162"/>
                    <a:pt x="323" y="158"/>
                    <a:pt x="305" y="160"/>
                  </a:cubicBezTo>
                  <a:cubicBezTo>
                    <a:pt x="295" y="148"/>
                    <a:pt x="282" y="135"/>
                    <a:pt x="268" y="123"/>
                  </a:cubicBezTo>
                  <a:cubicBezTo>
                    <a:pt x="275" y="123"/>
                    <a:pt x="281" y="123"/>
                    <a:pt x="286" y="124"/>
                  </a:cubicBezTo>
                  <a:cubicBezTo>
                    <a:pt x="289" y="124"/>
                    <a:pt x="292" y="125"/>
                    <a:pt x="294" y="125"/>
                  </a:cubicBezTo>
                  <a:cubicBezTo>
                    <a:pt x="316" y="138"/>
                    <a:pt x="337" y="151"/>
                    <a:pt x="356" y="166"/>
                  </a:cubicBezTo>
                  <a:close/>
                  <a:moveTo>
                    <a:pt x="246" y="104"/>
                  </a:moveTo>
                  <a:cubicBezTo>
                    <a:pt x="244" y="102"/>
                    <a:pt x="241" y="100"/>
                    <a:pt x="238" y="98"/>
                  </a:cubicBezTo>
                  <a:cubicBezTo>
                    <a:pt x="243" y="100"/>
                    <a:pt x="248" y="102"/>
                    <a:pt x="254" y="104"/>
                  </a:cubicBezTo>
                  <a:cubicBezTo>
                    <a:pt x="251" y="104"/>
                    <a:pt x="249" y="104"/>
                    <a:pt x="246" y="104"/>
                  </a:cubicBezTo>
                  <a:close/>
                  <a:moveTo>
                    <a:pt x="173" y="73"/>
                  </a:moveTo>
                  <a:cubicBezTo>
                    <a:pt x="184" y="76"/>
                    <a:pt x="195" y="80"/>
                    <a:pt x="207" y="85"/>
                  </a:cubicBezTo>
                  <a:cubicBezTo>
                    <a:pt x="217" y="91"/>
                    <a:pt x="226" y="98"/>
                    <a:pt x="234" y="104"/>
                  </a:cubicBezTo>
                  <a:cubicBezTo>
                    <a:pt x="234" y="104"/>
                    <a:pt x="233" y="104"/>
                    <a:pt x="232" y="104"/>
                  </a:cubicBezTo>
                  <a:cubicBezTo>
                    <a:pt x="226" y="105"/>
                    <a:pt x="212" y="106"/>
                    <a:pt x="197" y="108"/>
                  </a:cubicBezTo>
                  <a:cubicBezTo>
                    <a:pt x="182" y="94"/>
                    <a:pt x="166" y="82"/>
                    <a:pt x="152" y="72"/>
                  </a:cubicBezTo>
                  <a:cubicBezTo>
                    <a:pt x="159" y="72"/>
                    <a:pt x="166" y="72"/>
                    <a:pt x="173" y="73"/>
                  </a:cubicBezTo>
                  <a:close/>
                  <a:moveTo>
                    <a:pt x="138" y="72"/>
                  </a:moveTo>
                  <a:cubicBezTo>
                    <a:pt x="153" y="82"/>
                    <a:pt x="170" y="94"/>
                    <a:pt x="186" y="109"/>
                  </a:cubicBezTo>
                  <a:cubicBezTo>
                    <a:pt x="174" y="110"/>
                    <a:pt x="160" y="112"/>
                    <a:pt x="148" y="114"/>
                  </a:cubicBezTo>
                  <a:cubicBezTo>
                    <a:pt x="131" y="98"/>
                    <a:pt x="114" y="85"/>
                    <a:pt x="97" y="74"/>
                  </a:cubicBezTo>
                  <a:cubicBezTo>
                    <a:pt x="102" y="73"/>
                    <a:pt x="106" y="73"/>
                    <a:pt x="110" y="72"/>
                  </a:cubicBezTo>
                  <a:cubicBezTo>
                    <a:pt x="117" y="72"/>
                    <a:pt x="127" y="72"/>
                    <a:pt x="138" y="72"/>
                  </a:cubicBezTo>
                  <a:close/>
                  <a:moveTo>
                    <a:pt x="86" y="76"/>
                  </a:moveTo>
                  <a:cubicBezTo>
                    <a:pt x="103" y="86"/>
                    <a:pt x="121" y="100"/>
                    <a:pt x="139" y="115"/>
                  </a:cubicBezTo>
                  <a:cubicBezTo>
                    <a:pt x="138" y="115"/>
                    <a:pt x="137" y="115"/>
                    <a:pt x="137" y="115"/>
                  </a:cubicBezTo>
                  <a:cubicBezTo>
                    <a:pt x="125" y="118"/>
                    <a:pt x="109" y="120"/>
                    <a:pt x="95" y="121"/>
                  </a:cubicBezTo>
                  <a:cubicBezTo>
                    <a:pt x="86" y="112"/>
                    <a:pt x="76" y="105"/>
                    <a:pt x="69" y="98"/>
                  </a:cubicBezTo>
                  <a:cubicBezTo>
                    <a:pt x="77" y="78"/>
                    <a:pt x="77" y="78"/>
                    <a:pt x="77" y="78"/>
                  </a:cubicBezTo>
                  <a:cubicBezTo>
                    <a:pt x="80" y="77"/>
                    <a:pt x="83" y="76"/>
                    <a:pt x="86" y="76"/>
                  </a:cubicBezTo>
                  <a:close/>
                  <a:moveTo>
                    <a:pt x="66" y="106"/>
                  </a:moveTo>
                  <a:cubicBezTo>
                    <a:pt x="71" y="110"/>
                    <a:pt x="78" y="116"/>
                    <a:pt x="85" y="122"/>
                  </a:cubicBezTo>
                  <a:cubicBezTo>
                    <a:pt x="73" y="124"/>
                    <a:pt x="63" y="124"/>
                    <a:pt x="58" y="125"/>
                  </a:cubicBezTo>
                  <a:lnTo>
                    <a:pt x="66" y="106"/>
                  </a:lnTo>
                  <a:close/>
                  <a:moveTo>
                    <a:pt x="57" y="145"/>
                  </a:moveTo>
                  <a:cubicBezTo>
                    <a:pt x="66" y="144"/>
                    <a:pt x="84" y="143"/>
                    <a:pt x="105" y="141"/>
                  </a:cubicBezTo>
                  <a:cubicBezTo>
                    <a:pt x="119" y="153"/>
                    <a:pt x="132" y="167"/>
                    <a:pt x="145" y="179"/>
                  </a:cubicBezTo>
                  <a:cubicBezTo>
                    <a:pt x="132" y="179"/>
                    <a:pt x="121" y="178"/>
                    <a:pt x="111" y="177"/>
                  </a:cubicBezTo>
                  <a:cubicBezTo>
                    <a:pt x="88" y="165"/>
                    <a:pt x="69" y="153"/>
                    <a:pt x="57" y="145"/>
                  </a:cubicBezTo>
                  <a:close/>
                </a:path>
              </a:pathLst>
            </a:custGeom>
            <a:solidFill>
              <a:srgbClr val="3B97D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43" name="Freeform 677"/>
            <p:cNvSpPr/>
            <p:nvPr/>
          </p:nvSpPr>
          <p:spPr bwMode="auto">
            <a:xfrm>
              <a:off x="6265112" y="2200581"/>
              <a:ext cx="431008" cy="734746"/>
            </a:xfrm>
            <a:custGeom>
              <a:avLst/>
              <a:gdLst>
                <a:gd name="T0" fmla="*/ 138 w 215"/>
                <a:gd name="T1" fmla="*/ 32 h 367"/>
                <a:gd name="T2" fmla="*/ 84 w 215"/>
                <a:gd name="T3" fmla="*/ 61 h 367"/>
                <a:gd name="T4" fmla="*/ 78 w 215"/>
                <a:gd name="T5" fmla="*/ 94 h 367"/>
                <a:gd name="T6" fmla="*/ 40 w 215"/>
                <a:gd name="T7" fmla="*/ 124 h 367"/>
                <a:gd name="T8" fmla="*/ 54 w 215"/>
                <a:gd name="T9" fmla="*/ 185 h 367"/>
                <a:gd name="T10" fmla="*/ 63 w 215"/>
                <a:gd name="T11" fmla="*/ 188 h 367"/>
                <a:gd name="T12" fmla="*/ 59 w 215"/>
                <a:gd name="T13" fmla="*/ 212 h 367"/>
                <a:gd name="T14" fmla="*/ 39 w 215"/>
                <a:gd name="T15" fmla="*/ 232 h 367"/>
                <a:gd name="T16" fmla="*/ 35 w 215"/>
                <a:gd name="T17" fmla="*/ 255 h 367"/>
                <a:gd name="T18" fmla="*/ 8 w 215"/>
                <a:gd name="T19" fmla="*/ 276 h 367"/>
                <a:gd name="T20" fmla="*/ 18 w 215"/>
                <a:gd name="T21" fmla="*/ 319 h 367"/>
                <a:gd name="T22" fmla="*/ 25 w 215"/>
                <a:gd name="T23" fmla="*/ 321 h 367"/>
                <a:gd name="T24" fmla="*/ 35 w 215"/>
                <a:gd name="T25" fmla="*/ 361 h 367"/>
                <a:gd name="T26" fmla="*/ 73 w 215"/>
                <a:gd name="T27" fmla="*/ 345 h 367"/>
                <a:gd name="T28" fmla="*/ 73 w 215"/>
                <a:gd name="T29" fmla="*/ 345 h 367"/>
                <a:gd name="T30" fmla="*/ 74 w 215"/>
                <a:gd name="T31" fmla="*/ 344 h 367"/>
                <a:gd name="T32" fmla="*/ 75 w 215"/>
                <a:gd name="T33" fmla="*/ 342 h 367"/>
                <a:gd name="T34" fmla="*/ 75 w 215"/>
                <a:gd name="T35" fmla="*/ 340 h 367"/>
                <a:gd name="T36" fmla="*/ 125 w 215"/>
                <a:gd name="T37" fmla="*/ 236 h 367"/>
                <a:gd name="T38" fmla="*/ 125 w 215"/>
                <a:gd name="T39" fmla="*/ 236 h 367"/>
                <a:gd name="T40" fmla="*/ 127 w 215"/>
                <a:gd name="T41" fmla="*/ 228 h 367"/>
                <a:gd name="T42" fmla="*/ 132 w 215"/>
                <a:gd name="T43" fmla="*/ 222 h 367"/>
                <a:gd name="T44" fmla="*/ 132 w 215"/>
                <a:gd name="T45" fmla="*/ 222 h 367"/>
                <a:gd name="T46" fmla="*/ 133 w 215"/>
                <a:gd name="T47" fmla="*/ 220 h 367"/>
                <a:gd name="T48" fmla="*/ 134 w 215"/>
                <a:gd name="T49" fmla="*/ 217 h 367"/>
                <a:gd name="T50" fmla="*/ 135 w 215"/>
                <a:gd name="T51" fmla="*/ 215 h 367"/>
                <a:gd name="T52" fmla="*/ 206 w 215"/>
                <a:gd name="T53" fmla="*/ 67 h 367"/>
                <a:gd name="T54" fmla="*/ 206 w 215"/>
                <a:gd name="T55" fmla="*/ 67 h 367"/>
                <a:gd name="T56" fmla="*/ 191 w 215"/>
                <a:gd name="T57" fmla="*/ 9 h 367"/>
                <a:gd name="T58" fmla="*/ 138 w 215"/>
                <a:gd name="T59" fmla="*/ 3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5" h="367">
                  <a:moveTo>
                    <a:pt x="138" y="32"/>
                  </a:moveTo>
                  <a:cubicBezTo>
                    <a:pt x="119" y="25"/>
                    <a:pt x="95" y="37"/>
                    <a:pt x="84" y="61"/>
                  </a:cubicBezTo>
                  <a:cubicBezTo>
                    <a:pt x="78" y="72"/>
                    <a:pt x="77" y="83"/>
                    <a:pt x="78" y="94"/>
                  </a:cubicBezTo>
                  <a:cubicBezTo>
                    <a:pt x="63" y="96"/>
                    <a:pt x="49" y="107"/>
                    <a:pt x="40" y="124"/>
                  </a:cubicBezTo>
                  <a:cubicBezTo>
                    <a:pt x="29" y="149"/>
                    <a:pt x="35" y="176"/>
                    <a:pt x="54" y="185"/>
                  </a:cubicBezTo>
                  <a:cubicBezTo>
                    <a:pt x="57" y="186"/>
                    <a:pt x="60" y="187"/>
                    <a:pt x="63" y="188"/>
                  </a:cubicBezTo>
                  <a:cubicBezTo>
                    <a:pt x="60" y="196"/>
                    <a:pt x="59" y="204"/>
                    <a:pt x="59" y="212"/>
                  </a:cubicBezTo>
                  <a:cubicBezTo>
                    <a:pt x="51" y="215"/>
                    <a:pt x="43" y="222"/>
                    <a:pt x="39" y="232"/>
                  </a:cubicBezTo>
                  <a:cubicBezTo>
                    <a:pt x="35" y="240"/>
                    <a:pt x="34" y="248"/>
                    <a:pt x="35" y="255"/>
                  </a:cubicBezTo>
                  <a:cubicBezTo>
                    <a:pt x="25" y="256"/>
                    <a:pt x="14" y="264"/>
                    <a:pt x="8" y="276"/>
                  </a:cubicBezTo>
                  <a:cubicBezTo>
                    <a:pt x="0" y="294"/>
                    <a:pt x="4" y="313"/>
                    <a:pt x="18" y="319"/>
                  </a:cubicBezTo>
                  <a:cubicBezTo>
                    <a:pt x="20" y="320"/>
                    <a:pt x="22" y="321"/>
                    <a:pt x="25" y="321"/>
                  </a:cubicBezTo>
                  <a:cubicBezTo>
                    <a:pt x="18" y="338"/>
                    <a:pt x="22" y="355"/>
                    <a:pt x="35" y="361"/>
                  </a:cubicBezTo>
                  <a:cubicBezTo>
                    <a:pt x="48" y="367"/>
                    <a:pt x="64" y="360"/>
                    <a:pt x="73" y="345"/>
                  </a:cubicBezTo>
                  <a:cubicBezTo>
                    <a:pt x="73" y="345"/>
                    <a:pt x="73" y="345"/>
                    <a:pt x="73" y="345"/>
                  </a:cubicBezTo>
                  <a:cubicBezTo>
                    <a:pt x="74" y="344"/>
                    <a:pt x="74" y="344"/>
                    <a:pt x="74" y="344"/>
                  </a:cubicBezTo>
                  <a:cubicBezTo>
                    <a:pt x="74" y="343"/>
                    <a:pt x="74" y="342"/>
                    <a:pt x="75" y="342"/>
                  </a:cubicBezTo>
                  <a:cubicBezTo>
                    <a:pt x="75" y="341"/>
                    <a:pt x="75" y="341"/>
                    <a:pt x="75" y="340"/>
                  </a:cubicBezTo>
                  <a:cubicBezTo>
                    <a:pt x="125" y="236"/>
                    <a:pt x="125" y="236"/>
                    <a:pt x="125" y="236"/>
                  </a:cubicBezTo>
                  <a:cubicBezTo>
                    <a:pt x="125" y="236"/>
                    <a:pt x="125" y="236"/>
                    <a:pt x="125" y="236"/>
                  </a:cubicBezTo>
                  <a:cubicBezTo>
                    <a:pt x="126" y="233"/>
                    <a:pt x="127" y="231"/>
                    <a:pt x="127" y="228"/>
                  </a:cubicBezTo>
                  <a:cubicBezTo>
                    <a:pt x="129" y="226"/>
                    <a:pt x="130" y="224"/>
                    <a:pt x="132" y="222"/>
                  </a:cubicBezTo>
                  <a:cubicBezTo>
                    <a:pt x="132" y="222"/>
                    <a:pt x="132" y="222"/>
                    <a:pt x="132" y="222"/>
                  </a:cubicBezTo>
                  <a:cubicBezTo>
                    <a:pt x="133" y="220"/>
                    <a:pt x="133" y="220"/>
                    <a:pt x="133" y="220"/>
                  </a:cubicBezTo>
                  <a:cubicBezTo>
                    <a:pt x="133" y="219"/>
                    <a:pt x="134" y="218"/>
                    <a:pt x="134" y="217"/>
                  </a:cubicBezTo>
                  <a:cubicBezTo>
                    <a:pt x="135" y="216"/>
                    <a:pt x="135" y="215"/>
                    <a:pt x="135" y="215"/>
                  </a:cubicBezTo>
                  <a:cubicBezTo>
                    <a:pt x="206" y="67"/>
                    <a:pt x="206" y="67"/>
                    <a:pt x="206" y="67"/>
                  </a:cubicBezTo>
                  <a:cubicBezTo>
                    <a:pt x="206" y="67"/>
                    <a:pt x="206" y="67"/>
                    <a:pt x="206" y="67"/>
                  </a:cubicBezTo>
                  <a:cubicBezTo>
                    <a:pt x="215" y="43"/>
                    <a:pt x="209" y="18"/>
                    <a:pt x="191" y="9"/>
                  </a:cubicBezTo>
                  <a:cubicBezTo>
                    <a:pt x="173" y="0"/>
                    <a:pt x="150" y="11"/>
                    <a:pt x="138" y="3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44" name="Freeform 678"/>
            <p:cNvSpPr/>
            <p:nvPr/>
          </p:nvSpPr>
          <p:spPr bwMode="auto">
            <a:xfrm>
              <a:off x="6565641" y="4979139"/>
              <a:ext cx="263097" cy="250263"/>
            </a:xfrm>
            <a:custGeom>
              <a:avLst/>
              <a:gdLst>
                <a:gd name="T0" fmla="*/ 8 w 131"/>
                <a:gd name="T1" fmla="*/ 31 h 125"/>
                <a:gd name="T2" fmla="*/ 12 w 131"/>
                <a:gd name="T3" fmla="*/ 57 h 125"/>
                <a:gd name="T4" fmla="*/ 25 w 131"/>
                <a:gd name="T5" fmla="*/ 64 h 125"/>
                <a:gd name="T6" fmla="*/ 32 w 131"/>
                <a:gd name="T7" fmla="*/ 84 h 125"/>
                <a:gd name="T8" fmla="*/ 58 w 131"/>
                <a:gd name="T9" fmla="*/ 87 h 125"/>
                <a:gd name="T10" fmla="*/ 61 w 131"/>
                <a:gd name="T11" fmla="*/ 84 h 125"/>
                <a:gd name="T12" fmla="*/ 70 w 131"/>
                <a:gd name="T13" fmla="*/ 89 h 125"/>
                <a:gd name="T14" fmla="*/ 75 w 131"/>
                <a:gd name="T15" fmla="*/ 100 h 125"/>
                <a:gd name="T16" fmla="*/ 84 w 131"/>
                <a:gd name="T17" fmla="*/ 104 h 125"/>
                <a:gd name="T18" fmla="*/ 89 w 131"/>
                <a:gd name="T19" fmla="*/ 118 h 125"/>
                <a:gd name="T20" fmla="*/ 107 w 131"/>
                <a:gd name="T21" fmla="*/ 121 h 125"/>
                <a:gd name="T22" fmla="*/ 109 w 131"/>
                <a:gd name="T23" fmla="*/ 118 h 125"/>
                <a:gd name="T24" fmla="*/ 127 w 131"/>
                <a:gd name="T25" fmla="*/ 120 h 125"/>
                <a:gd name="T26" fmla="*/ 126 w 131"/>
                <a:gd name="T27" fmla="*/ 102 h 125"/>
                <a:gd name="T28" fmla="*/ 126 w 131"/>
                <a:gd name="T29" fmla="*/ 102 h 125"/>
                <a:gd name="T30" fmla="*/ 125 w 131"/>
                <a:gd name="T31" fmla="*/ 102 h 125"/>
                <a:gd name="T32" fmla="*/ 124 w 131"/>
                <a:gd name="T33" fmla="*/ 101 h 125"/>
                <a:gd name="T34" fmla="*/ 124 w 131"/>
                <a:gd name="T35" fmla="*/ 100 h 125"/>
                <a:gd name="T36" fmla="*/ 89 w 131"/>
                <a:gd name="T37" fmla="*/ 65 h 125"/>
                <a:gd name="T38" fmla="*/ 89 w 131"/>
                <a:gd name="T39" fmla="*/ 65 h 125"/>
                <a:gd name="T40" fmla="*/ 86 w 131"/>
                <a:gd name="T41" fmla="*/ 63 h 125"/>
                <a:gd name="T42" fmla="*/ 84 w 131"/>
                <a:gd name="T43" fmla="*/ 61 h 125"/>
                <a:gd name="T44" fmla="*/ 84 w 131"/>
                <a:gd name="T45" fmla="*/ 61 h 125"/>
                <a:gd name="T46" fmla="*/ 83 w 131"/>
                <a:gd name="T47" fmla="*/ 60 h 125"/>
                <a:gd name="T48" fmla="*/ 82 w 131"/>
                <a:gd name="T49" fmla="*/ 59 h 125"/>
                <a:gd name="T50" fmla="*/ 82 w 131"/>
                <a:gd name="T51" fmla="*/ 58 h 125"/>
                <a:gd name="T52" fmla="*/ 32 w 131"/>
                <a:gd name="T53" fmla="*/ 9 h 125"/>
                <a:gd name="T54" fmla="*/ 32 w 131"/>
                <a:gd name="T55" fmla="*/ 9 h 125"/>
                <a:gd name="T56" fmla="*/ 7 w 131"/>
                <a:gd name="T57" fmla="*/ 6 h 125"/>
                <a:gd name="T58" fmla="*/ 8 w 131"/>
                <a:gd name="T59" fmla="*/ 3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1" h="125">
                  <a:moveTo>
                    <a:pt x="8" y="31"/>
                  </a:moveTo>
                  <a:cubicBezTo>
                    <a:pt x="3" y="38"/>
                    <a:pt x="4" y="49"/>
                    <a:pt x="12" y="57"/>
                  </a:cubicBezTo>
                  <a:cubicBezTo>
                    <a:pt x="16" y="61"/>
                    <a:pt x="20" y="63"/>
                    <a:pt x="25" y="64"/>
                  </a:cubicBezTo>
                  <a:cubicBezTo>
                    <a:pt x="23" y="70"/>
                    <a:pt x="26" y="78"/>
                    <a:pt x="32" y="84"/>
                  </a:cubicBezTo>
                  <a:cubicBezTo>
                    <a:pt x="40" y="92"/>
                    <a:pt x="52" y="93"/>
                    <a:pt x="58" y="87"/>
                  </a:cubicBezTo>
                  <a:cubicBezTo>
                    <a:pt x="59" y="86"/>
                    <a:pt x="60" y="85"/>
                    <a:pt x="61" y="84"/>
                  </a:cubicBezTo>
                  <a:cubicBezTo>
                    <a:pt x="63" y="86"/>
                    <a:pt x="67" y="88"/>
                    <a:pt x="70" y="89"/>
                  </a:cubicBezTo>
                  <a:cubicBezTo>
                    <a:pt x="70" y="92"/>
                    <a:pt x="72" y="96"/>
                    <a:pt x="75" y="100"/>
                  </a:cubicBezTo>
                  <a:cubicBezTo>
                    <a:pt x="78" y="102"/>
                    <a:pt x="81" y="104"/>
                    <a:pt x="84" y="104"/>
                  </a:cubicBezTo>
                  <a:cubicBezTo>
                    <a:pt x="83" y="109"/>
                    <a:pt x="84" y="114"/>
                    <a:pt x="89" y="118"/>
                  </a:cubicBezTo>
                  <a:cubicBezTo>
                    <a:pt x="94" y="124"/>
                    <a:pt x="103" y="125"/>
                    <a:pt x="107" y="121"/>
                  </a:cubicBezTo>
                  <a:cubicBezTo>
                    <a:pt x="108" y="120"/>
                    <a:pt x="109" y="119"/>
                    <a:pt x="109" y="118"/>
                  </a:cubicBezTo>
                  <a:cubicBezTo>
                    <a:pt x="115" y="123"/>
                    <a:pt x="122" y="124"/>
                    <a:pt x="127" y="120"/>
                  </a:cubicBezTo>
                  <a:cubicBezTo>
                    <a:pt x="131" y="115"/>
                    <a:pt x="130" y="108"/>
                    <a:pt x="126" y="102"/>
                  </a:cubicBezTo>
                  <a:cubicBezTo>
                    <a:pt x="126" y="102"/>
                    <a:pt x="126" y="102"/>
                    <a:pt x="126" y="102"/>
                  </a:cubicBezTo>
                  <a:cubicBezTo>
                    <a:pt x="125" y="102"/>
                    <a:pt x="125" y="102"/>
                    <a:pt x="125" y="102"/>
                  </a:cubicBezTo>
                  <a:cubicBezTo>
                    <a:pt x="125" y="101"/>
                    <a:pt x="125" y="101"/>
                    <a:pt x="124" y="101"/>
                  </a:cubicBezTo>
                  <a:cubicBezTo>
                    <a:pt x="124" y="101"/>
                    <a:pt x="124" y="101"/>
                    <a:pt x="124" y="100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8" y="65"/>
                    <a:pt x="87" y="64"/>
                    <a:pt x="86" y="63"/>
                  </a:cubicBezTo>
                  <a:cubicBezTo>
                    <a:pt x="85" y="62"/>
                    <a:pt x="85" y="62"/>
                    <a:pt x="84" y="61"/>
                  </a:cubicBezTo>
                  <a:cubicBezTo>
                    <a:pt x="84" y="61"/>
                    <a:pt x="84" y="61"/>
                    <a:pt x="84" y="61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2" y="59"/>
                  </a:cubicBezTo>
                  <a:cubicBezTo>
                    <a:pt x="82" y="59"/>
                    <a:pt x="82" y="58"/>
                    <a:pt x="82" y="58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24" y="1"/>
                    <a:pt x="13" y="0"/>
                    <a:pt x="7" y="6"/>
                  </a:cubicBezTo>
                  <a:cubicBezTo>
                    <a:pt x="0" y="12"/>
                    <a:pt x="1" y="23"/>
                    <a:pt x="8" y="3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45" name="Freeform 679"/>
            <p:cNvSpPr/>
            <p:nvPr/>
          </p:nvSpPr>
          <p:spPr bwMode="auto">
            <a:xfrm>
              <a:off x="10874652" y="3306443"/>
              <a:ext cx="278070" cy="787151"/>
            </a:xfrm>
            <a:custGeom>
              <a:avLst/>
              <a:gdLst>
                <a:gd name="T0" fmla="*/ 78 w 139"/>
                <a:gd name="T1" fmla="*/ 350 h 393"/>
                <a:gd name="T2" fmla="*/ 118 w 139"/>
                <a:gd name="T3" fmla="*/ 304 h 393"/>
                <a:gd name="T4" fmla="*/ 112 w 139"/>
                <a:gd name="T5" fmla="*/ 271 h 393"/>
                <a:gd name="T6" fmla="*/ 137 w 139"/>
                <a:gd name="T7" fmla="*/ 228 h 393"/>
                <a:gd name="T8" fmla="*/ 102 w 139"/>
                <a:gd name="T9" fmla="*/ 175 h 393"/>
                <a:gd name="T10" fmla="*/ 92 w 139"/>
                <a:gd name="T11" fmla="*/ 176 h 393"/>
                <a:gd name="T12" fmla="*/ 87 w 139"/>
                <a:gd name="T13" fmla="*/ 151 h 393"/>
                <a:gd name="T14" fmla="*/ 99 w 139"/>
                <a:gd name="T15" fmla="*/ 125 h 393"/>
                <a:gd name="T16" fmla="*/ 94 w 139"/>
                <a:gd name="T17" fmla="*/ 102 h 393"/>
                <a:gd name="T18" fmla="*/ 112 w 139"/>
                <a:gd name="T19" fmla="*/ 72 h 393"/>
                <a:gd name="T20" fmla="*/ 87 w 139"/>
                <a:gd name="T21" fmla="*/ 35 h 393"/>
                <a:gd name="T22" fmla="*/ 80 w 139"/>
                <a:gd name="T23" fmla="*/ 35 h 393"/>
                <a:gd name="T24" fmla="*/ 56 w 139"/>
                <a:gd name="T25" fmla="*/ 1 h 393"/>
                <a:gd name="T26" fmla="*/ 26 w 139"/>
                <a:gd name="T27" fmla="*/ 30 h 393"/>
                <a:gd name="T28" fmla="*/ 26 w 139"/>
                <a:gd name="T29" fmla="*/ 30 h 393"/>
                <a:gd name="T30" fmla="*/ 26 w 139"/>
                <a:gd name="T31" fmla="*/ 32 h 393"/>
                <a:gd name="T32" fmla="*/ 25 w 139"/>
                <a:gd name="T33" fmla="*/ 34 h 393"/>
                <a:gd name="T34" fmla="*/ 25 w 139"/>
                <a:gd name="T35" fmla="*/ 36 h 393"/>
                <a:gd name="T36" fmla="*/ 16 w 139"/>
                <a:gd name="T37" fmla="*/ 153 h 393"/>
                <a:gd name="T38" fmla="*/ 16 w 139"/>
                <a:gd name="T39" fmla="*/ 153 h 393"/>
                <a:gd name="T40" fmla="*/ 16 w 139"/>
                <a:gd name="T41" fmla="*/ 161 h 393"/>
                <a:gd name="T42" fmla="*/ 15 w 139"/>
                <a:gd name="T43" fmla="*/ 168 h 393"/>
                <a:gd name="T44" fmla="*/ 14 w 139"/>
                <a:gd name="T45" fmla="*/ 168 h 393"/>
                <a:gd name="T46" fmla="*/ 14 w 139"/>
                <a:gd name="T47" fmla="*/ 171 h 393"/>
                <a:gd name="T48" fmla="*/ 14 w 139"/>
                <a:gd name="T49" fmla="*/ 174 h 393"/>
                <a:gd name="T50" fmla="*/ 14 w 139"/>
                <a:gd name="T51" fmla="*/ 177 h 393"/>
                <a:gd name="T52" fmla="*/ 0 w 139"/>
                <a:gd name="T53" fmla="*/ 343 h 393"/>
                <a:gd name="T54" fmla="*/ 0 w 139"/>
                <a:gd name="T55" fmla="*/ 343 h 393"/>
                <a:gd name="T56" fmla="*/ 35 w 139"/>
                <a:gd name="T57" fmla="*/ 392 h 393"/>
                <a:gd name="T58" fmla="*/ 78 w 139"/>
                <a:gd name="T59" fmla="*/ 35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9" h="393">
                  <a:moveTo>
                    <a:pt x="78" y="350"/>
                  </a:moveTo>
                  <a:cubicBezTo>
                    <a:pt x="98" y="351"/>
                    <a:pt x="116" y="330"/>
                    <a:pt x="118" y="304"/>
                  </a:cubicBezTo>
                  <a:cubicBezTo>
                    <a:pt x="119" y="291"/>
                    <a:pt x="117" y="280"/>
                    <a:pt x="112" y="271"/>
                  </a:cubicBezTo>
                  <a:cubicBezTo>
                    <a:pt x="125" y="263"/>
                    <a:pt x="135" y="247"/>
                    <a:pt x="137" y="228"/>
                  </a:cubicBezTo>
                  <a:cubicBezTo>
                    <a:pt x="139" y="201"/>
                    <a:pt x="123" y="177"/>
                    <a:pt x="102" y="175"/>
                  </a:cubicBezTo>
                  <a:cubicBezTo>
                    <a:pt x="98" y="175"/>
                    <a:pt x="95" y="175"/>
                    <a:pt x="92" y="176"/>
                  </a:cubicBezTo>
                  <a:cubicBezTo>
                    <a:pt x="92" y="167"/>
                    <a:pt x="90" y="158"/>
                    <a:pt x="87" y="151"/>
                  </a:cubicBezTo>
                  <a:cubicBezTo>
                    <a:pt x="94" y="145"/>
                    <a:pt x="98" y="136"/>
                    <a:pt x="99" y="125"/>
                  </a:cubicBezTo>
                  <a:cubicBezTo>
                    <a:pt x="100" y="117"/>
                    <a:pt x="98" y="108"/>
                    <a:pt x="94" y="102"/>
                  </a:cubicBezTo>
                  <a:cubicBezTo>
                    <a:pt x="104" y="97"/>
                    <a:pt x="111" y="86"/>
                    <a:pt x="112" y="72"/>
                  </a:cubicBezTo>
                  <a:cubicBezTo>
                    <a:pt x="114" y="53"/>
                    <a:pt x="103" y="36"/>
                    <a:pt x="87" y="35"/>
                  </a:cubicBezTo>
                  <a:cubicBezTo>
                    <a:pt x="85" y="34"/>
                    <a:pt x="83" y="35"/>
                    <a:pt x="80" y="35"/>
                  </a:cubicBezTo>
                  <a:cubicBezTo>
                    <a:pt x="81" y="17"/>
                    <a:pt x="70" y="2"/>
                    <a:pt x="56" y="1"/>
                  </a:cubicBezTo>
                  <a:cubicBezTo>
                    <a:pt x="42" y="0"/>
                    <a:pt x="29" y="12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5" y="33"/>
                    <a:pt x="25" y="34"/>
                  </a:cubicBezTo>
                  <a:cubicBezTo>
                    <a:pt x="25" y="34"/>
                    <a:pt x="25" y="35"/>
                    <a:pt x="25" y="36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16" y="155"/>
                    <a:pt x="16" y="158"/>
                    <a:pt x="16" y="161"/>
                  </a:cubicBezTo>
                  <a:cubicBezTo>
                    <a:pt x="16" y="163"/>
                    <a:pt x="15" y="166"/>
                    <a:pt x="15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71"/>
                    <a:pt x="14" y="171"/>
                    <a:pt x="14" y="171"/>
                  </a:cubicBezTo>
                  <a:cubicBezTo>
                    <a:pt x="14" y="172"/>
                    <a:pt x="14" y="173"/>
                    <a:pt x="14" y="174"/>
                  </a:cubicBezTo>
                  <a:cubicBezTo>
                    <a:pt x="14" y="175"/>
                    <a:pt x="14" y="176"/>
                    <a:pt x="14" y="177"/>
                  </a:cubicBezTo>
                  <a:cubicBezTo>
                    <a:pt x="0" y="343"/>
                    <a:pt x="0" y="343"/>
                    <a:pt x="0" y="343"/>
                  </a:cubicBezTo>
                  <a:cubicBezTo>
                    <a:pt x="0" y="343"/>
                    <a:pt x="0" y="343"/>
                    <a:pt x="0" y="343"/>
                  </a:cubicBezTo>
                  <a:cubicBezTo>
                    <a:pt x="0" y="368"/>
                    <a:pt x="15" y="390"/>
                    <a:pt x="35" y="392"/>
                  </a:cubicBezTo>
                  <a:cubicBezTo>
                    <a:pt x="55" y="393"/>
                    <a:pt x="74" y="375"/>
                    <a:pt x="78" y="3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46" name="Freeform 680"/>
            <p:cNvSpPr/>
            <p:nvPr/>
          </p:nvSpPr>
          <p:spPr bwMode="auto">
            <a:xfrm>
              <a:off x="8982709" y="1480809"/>
              <a:ext cx="166842" cy="78074"/>
            </a:xfrm>
            <a:custGeom>
              <a:avLst/>
              <a:gdLst>
                <a:gd name="T0" fmla="*/ 83 w 83"/>
                <a:gd name="T1" fmla="*/ 27 h 39"/>
                <a:gd name="T2" fmla="*/ 69 w 83"/>
                <a:gd name="T3" fmla="*/ 15 h 39"/>
                <a:gd name="T4" fmla="*/ 53 w 83"/>
                <a:gd name="T5" fmla="*/ 4 h 39"/>
                <a:gd name="T6" fmla="*/ 43 w 83"/>
                <a:gd name="T7" fmla="*/ 7 h 39"/>
                <a:gd name="T8" fmla="*/ 29 w 83"/>
                <a:gd name="T9" fmla="*/ 0 h 39"/>
                <a:gd name="T10" fmla="*/ 14 w 83"/>
                <a:gd name="T11" fmla="*/ 12 h 39"/>
                <a:gd name="T12" fmla="*/ 14 w 83"/>
                <a:gd name="T13" fmla="*/ 15 h 39"/>
                <a:gd name="T14" fmla="*/ 0 w 83"/>
                <a:gd name="T15" fmla="*/ 27 h 39"/>
                <a:gd name="T16" fmla="*/ 14 w 83"/>
                <a:gd name="T17" fmla="*/ 39 h 39"/>
                <a:gd name="T18" fmla="*/ 14 w 83"/>
                <a:gd name="T19" fmla="*/ 39 h 39"/>
                <a:gd name="T20" fmla="*/ 15 w 83"/>
                <a:gd name="T21" fmla="*/ 39 h 39"/>
                <a:gd name="T22" fmla="*/ 15 w 83"/>
                <a:gd name="T23" fmla="*/ 39 h 39"/>
                <a:gd name="T24" fmla="*/ 16 w 83"/>
                <a:gd name="T25" fmla="*/ 39 h 39"/>
                <a:gd name="T26" fmla="*/ 68 w 83"/>
                <a:gd name="T27" fmla="*/ 39 h 39"/>
                <a:gd name="T28" fmla="*/ 68 w 83"/>
                <a:gd name="T29" fmla="*/ 39 h 39"/>
                <a:gd name="T30" fmla="*/ 83 w 83"/>
                <a:gd name="T31" fmla="*/ 2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3" h="39">
                  <a:moveTo>
                    <a:pt x="83" y="27"/>
                  </a:moveTo>
                  <a:cubicBezTo>
                    <a:pt x="83" y="21"/>
                    <a:pt x="76" y="16"/>
                    <a:pt x="69" y="15"/>
                  </a:cubicBezTo>
                  <a:cubicBezTo>
                    <a:pt x="68" y="9"/>
                    <a:pt x="61" y="4"/>
                    <a:pt x="53" y="4"/>
                  </a:cubicBezTo>
                  <a:cubicBezTo>
                    <a:pt x="49" y="4"/>
                    <a:pt x="46" y="5"/>
                    <a:pt x="43" y="7"/>
                  </a:cubicBezTo>
                  <a:cubicBezTo>
                    <a:pt x="40" y="3"/>
                    <a:pt x="35" y="0"/>
                    <a:pt x="29" y="0"/>
                  </a:cubicBezTo>
                  <a:cubicBezTo>
                    <a:pt x="21" y="0"/>
                    <a:pt x="14" y="5"/>
                    <a:pt x="14" y="12"/>
                  </a:cubicBezTo>
                  <a:cubicBezTo>
                    <a:pt x="14" y="13"/>
                    <a:pt x="14" y="14"/>
                    <a:pt x="14" y="15"/>
                  </a:cubicBezTo>
                  <a:cubicBezTo>
                    <a:pt x="6" y="16"/>
                    <a:pt x="0" y="21"/>
                    <a:pt x="0" y="27"/>
                  </a:cubicBezTo>
                  <a:cubicBezTo>
                    <a:pt x="0" y="34"/>
                    <a:pt x="6" y="39"/>
                    <a:pt x="14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76" y="39"/>
                    <a:pt x="83" y="34"/>
                    <a:pt x="83" y="27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47" name="Freeform 681"/>
            <p:cNvSpPr/>
            <p:nvPr/>
          </p:nvSpPr>
          <p:spPr bwMode="auto">
            <a:xfrm>
              <a:off x="7933531" y="1524658"/>
              <a:ext cx="224595" cy="105881"/>
            </a:xfrm>
            <a:custGeom>
              <a:avLst/>
              <a:gdLst>
                <a:gd name="T0" fmla="*/ 112 w 112"/>
                <a:gd name="T1" fmla="*/ 37 h 53"/>
                <a:gd name="T2" fmla="*/ 93 w 112"/>
                <a:gd name="T3" fmla="*/ 20 h 53"/>
                <a:gd name="T4" fmla="*/ 72 w 112"/>
                <a:gd name="T5" fmla="*/ 5 h 53"/>
                <a:gd name="T6" fmla="*/ 59 w 112"/>
                <a:gd name="T7" fmla="*/ 9 h 53"/>
                <a:gd name="T8" fmla="*/ 40 w 112"/>
                <a:gd name="T9" fmla="*/ 0 h 53"/>
                <a:gd name="T10" fmla="*/ 19 w 112"/>
                <a:gd name="T11" fmla="*/ 16 h 53"/>
                <a:gd name="T12" fmla="*/ 19 w 112"/>
                <a:gd name="T13" fmla="*/ 20 h 53"/>
                <a:gd name="T14" fmla="*/ 0 w 112"/>
                <a:gd name="T15" fmla="*/ 37 h 53"/>
                <a:gd name="T16" fmla="*/ 19 w 112"/>
                <a:gd name="T17" fmla="*/ 53 h 53"/>
                <a:gd name="T18" fmla="*/ 19 w 112"/>
                <a:gd name="T19" fmla="*/ 53 h 53"/>
                <a:gd name="T20" fmla="*/ 20 w 112"/>
                <a:gd name="T21" fmla="*/ 53 h 53"/>
                <a:gd name="T22" fmla="*/ 21 w 112"/>
                <a:gd name="T23" fmla="*/ 53 h 53"/>
                <a:gd name="T24" fmla="*/ 22 w 112"/>
                <a:gd name="T25" fmla="*/ 53 h 53"/>
                <a:gd name="T26" fmla="*/ 93 w 112"/>
                <a:gd name="T27" fmla="*/ 53 h 53"/>
                <a:gd name="T28" fmla="*/ 93 w 112"/>
                <a:gd name="T29" fmla="*/ 53 h 53"/>
                <a:gd name="T30" fmla="*/ 112 w 112"/>
                <a:gd name="T31" fmla="*/ 3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53">
                  <a:moveTo>
                    <a:pt x="112" y="37"/>
                  </a:moveTo>
                  <a:cubicBezTo>
                    <a:pt x="112" y="28"/>
                    <a:pt x="104" y="21"/>
                    <a:pt x="93" y="20"/>
                  </a:cubicBezTo>
                  <a:cubicBezTo>
                    <a:pt x="93" y="12"/>
                    <a:pt x="84" y="5"/>
                    <a:pt x="72" y="5"/>
                  </a:cubicBezTo>
                  <a:cubicBezTo>
                    <a:pt x="67" y="5"/>
                    <a:pt x="62" y="6"/>
                    <a:pt x="59" y="9"/>
                  </a:cubicBezTo>
                  <a:cubicBezTo>
                    <a:pt x="55" y="3"/>
                    <a:pt x="48" y="0"/>
                    <a:pt x="40" y="0"/>
                  </a:cubicBezTo>
                  <a:cubicBezTo>
                    <a:pt x="28" y="0"/>
                    <a:pt x="19" y="7"/>
                    <a:pt x="19" y="16"/>
                  </a:cubicBezTo>
                  <a:cubicBezTo>
                    <a:pt x="19" y="18"/>
                    <a:pt x="19" y="19"/>
                    <a:pt x="19" y="20"/>
                  </a:cubicBezTo>
                  <a:cubicBezTo>
                    <a:pt x="9" y="21"/>
                    <a:pt x="0" y="28"/>
                    <a:pt x="0" y="37"/>
                  </a:cubicBezTo>
                  <a:cubicBezTo>
                    <a:pt x="0" y="45"/>
                    <a:pt x="8" y="52"/>
                    <a:pt x="19" y="53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1" y="53"/>
                    <a:pt x="21" y="53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104" y="53"/>
                    <a:pt x="112" y="46"/>
                    <a:pt x="112" y="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48" name="Freeform 682"/>
            <p:cNvSpPr/>
            <p:nvPr/>
          </p:nvSpPr>
          <p:spPr bwMode="auto">
            <a:xfrm>
              <a:off x="7766689" y="1458349"/>
              <a:ext cx="127271" cy="59892"/>
            </a:xfrm>
            <a:custGeom>
              <a:avLst/>
              <a:gdLst>
                <a:gd name="T0" fmla="*/ 63 w 63"/>
                <a:gd name="T1" fmla="*/ 20 h 30"/>
                <a:gd name="T2" fmla="*/ 52 w 63"/>
                <a:gd name="T3" fmla="*/ 11 h 30"/>
                <a:gd name="T4" fmla="*/ 40 w 63"/>
                <a:gd name="T5" fmla="*/ 3 h 30"/>
                <a:gd name="T6" fmla="*/ 33 w 63"/>
                <a:gd name="T7" fmla="*/ 5 h 30"/>
                <a:gd name="T8" fmla="*/ 22 w 63"/>
                <a:gd name="T9" fmla="*/ 0 h 30"/>
                <a:gd name="T10" fmla="*/ 11 w 63"/>
                <a:gd name="T11" fmla="*/ 9 h 30"/>
                <a:gd name="T12" fmla="*/ 11 w 63"/>
                <a:gd name="T13" fmla="*/ 11 h 30"/>
                <a:gd name="T14" fmla="*/ 0 w 63"/>
                <a:gd name="T15" fmla="*/ 20 h 30"/>
                <a:gd name="T16" fmla="*/ 11 w 63"/>
                <a:gd name="T17" fmla="*/ 29 h 30"/>
                <a:gd name="T18" fmla="*/ 11 w 63"/>
                <a:gd name="T19" fmla="*/ 29 h 30"/>
                <a:gd name="T20" fmla="*/ 12 w 63"/>
                <a:gd name="T21" fmla="*/ 29 h 30"/>
                <a:gd name="T22" fmla="*/ 12 w 63"/>
                <a:gd name="T23" fmla="*/ 30 h 30"/>
                <a:gd name="T24" fmla="*/ 13 w 63"/>
                <a:gd name="T25" fmla="*/ 29 h 30"/>
                <a:gd name="T26" fmla="*/ 52 w 63"/>
                <a:gd name="T27" fmla="*/ 29 h 30"/>
                <a:gd name="T28" fmla="*/ 52 w 63"/>
                <a:gd name="T29" fmla="*/ 29 h 30"/>
                <a:gd name="T30" fmla="*/ 63 w 63"/>
                <a:gd name="T31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30">
                  <a:moveTo>
                    <a:pt x="63" y="20"/>
                  </a:moveTo>
                  <a:cubicBezTo>
                    <a:pt x="63" y="16"/>
                    <a:pt x="58" y="12"/>
                    <a:pt x="52" y="11"/>
                  </a:cubicBezTo>
                  <a:cubicBezTo>
                    <a:pt x="52" y="7"/>
                    <a:pt x="47" y="3"/>
                    <a:pt x="40" y="3"/>
                  </a:cubicBezTo>
                  <a:cubicBezTo>
                    <a:pt x="38" y="3"/>
                    <a:pt x="35" y="4"/>
                    <a:pt x="33" y="5"/>
                  </a:cubicBezTo>
                  <a:cubicBezTo>
                    <a:pt x="31" y="2"/>
                    <a:pt x="27" y="0"/>
                    <a:pt x="22" y="0"/>
                  </a:cubicBezTo>
                  <a:cubicBezTo>
                    <a:pt x="16" y="0"/>
                    <a:pt x="11" y="4"/>
                    <a:pt x="11" y="9"/>
                  </a:cubicBezTo>
                  <a:cubicBezTo>
                    <a:pt x="11" y="10"/>
                    <a:pt x="11" y="11"/>
                    <a:pt x="11" y="11"/>
                  </a:cubicBezTo>
                  <a:cubicBezTo>
                    <a:pt x="5" y="12"/>
                    <a:pt x="0" y="16"/>
                    <a:pt x="0" y="20"/>
                  </a:cubicBezTo>
                  <a:cubicBezTo>
                    <a:pt x="0" y="25"/>
                    <a:pt x="5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30"/>
                    <a:pt x="12" y="30"/>
                  </a:cubicBezTo>
                  <a:cubicBezTo>
                    <a:pt x="12" y="30"/>
                    <a:pt x="13" y="29"/>
                    <a:pt x="13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8" y="29"/>
                    <a:pt x="63" y="25"/>
                    <a:pt x="63" y="2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49" name="Freeform 683"/>
            <p:cNvSpPr/>
            <p:nvPr/>
          </p:nvSpPr>
          <p:spPr bwMode="auto">
            <a:xfrm>
              <a:off x="6508958" y="1948179"/>
              <a:ext cx="160425" cy="186093"/>
            </a:xfrm>
            <a:custGeom>
              <a:avLst/>
              <a:gdLst>
                <a:gd name="T0" fmla="*/ 72 w 80"/>
                <a:gd name="T1" fmla="*/ 4 h 93"/>
                <a:gd name="T2" fmla="*/ 50 w 80"/>
                <a:gd name="T3" fmla="*/ 10 h 93"/>
                <a:gd name="T4" fmla="*/ 27 w 80"/>
                <a:gd name="T5" fmla="*/ 17 h 93"/>
                <a:gd name="T6" fmla="*/ 23 w 80"/>
                <a:gd name="T7" fmla="*/ 30 h 93"/>
                <a:gd name="T8" fmla="*/ 6 w 80"/>
                <a:gd name="T9" fmla="*/ 39 h 93"/>
                <a:gd name="T10" fmla="*/ 8 w 80"/>
                <a:gd name="T11" fmla="*/ 63 h 93"/>
                <a:gd name="T12" fmla="*/ 11 w 80"/>
                <a:gd name="T13" fmla="*/ 65 h 93"/>
                <a:gd name="T14" fmla="*/ 13 w 80"/>
                <a:gd name="T15" fmla="*/ 88 h 93"/>
                <a:gd name="T16" fmla="*/ 35 w 80"/>
                <a:gd name="T17" fmla="*/ 83 h 93"/>
                <a:gd name="T18" fmla="*/ 35 w 80"/>
                <a:gd name="T19" fmla="*/ 83 h 93"/>
                <a:gd name="T20" fmla="*/ 36 w 80"/>
                <a:gd name="T21" fmla="*/ 82 h 93"/>
                <a:gd name="T22" fmla="*/ 37 w 80"/>
                <a:gd name="T23" fmla="*/ 81 h 93"/>
                <a:gd name="T24" fmla="*/ 37 w 80"/>
                <a:gd name="T25" fmla="*/ 80 h 93"/>
                <a:gd name="T26" fmla="*/ 74 w 80"/>
                <a:gd name="T27" fmla="*/ 28 h 93"/>
                <a:gd name="T28" fmla="*/ 74 w 80"/>
                <a:gd name="T29" fmla="*/ 28 h 93"/>
                <a:gd name="T30" fmla="*/ 72 w 80"/>
                <a:gd name="T31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" h="93">
                  <a:moveTo>
                    <a:pt x="72" y="4"/>
                  </a:moveTo>
                  <a:cubicBezTo>
                    <a:pt x="66" y="0"/>
                    <a:pt x="56" y="2"/>
                    <a:pt x="50" y="10"/>
                  </a:cubicBezTo>
                  <a:cubicBezTo>
                    <a:pt x="43" y="6"/>
                    <a:pt x="33" y="9"/>
                    <a:pt x="27" y="17"/>
                  </a:cubicBezTo>
                  <a:cubicBezTo>
                    <a:pt x="25" y="21"/>
                    <a:pt x="23" y="26"/>
                    <a:pt x="23" y="30"/>
                  </a:cubicBezTo>
                  <a:cubicBezTo>
                    <a:pt x="17" y="29"/>
                    <a:pt x="11" y="33"/>
                    <a:pt x="6" y="39"/>
                  </a:cubicBezTo>
                  <a:cubicBezTo>
                    <a:pt x="0" y="48"/>
                    <a:pt x="1" y="59"/>
                    <a:pt x="8" y="63"/>
                  </a:cubicBezTo>
                  <a:cubicBezTo>
                    <a:pt x="9" y="64"/>
                    <a:pt x="10" y="65"/>
                    <a:pt x="11" y="65"/>
                  </a:cubicBezTo>
                  <a:cubicBezTo>
                    <a:pt x="6" y="74"/>
                    <a:pt x="7" y="84"/>
                    <a:pt x="13" y="88"/>
                  </a:cubicBezTo>
                  <a:cubicBezTo>
                    <a:pt x="20" y="93"/>
                    <a:pt x="29" y="90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6" y="82"/>
                    <a:pt x="36" y="81"/>
                    <a:pt x="37" y="81"/>
                  </a:cubicBezTo>
                  <a:cubicBezTo>
                    <a:pt x="37" y="81"/>
                    <a:pt x="37" y="81"/>
                    <a:pt x="37" y="80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80" y="19"/>
                    <a:pt x="79" y="9"/>
                    <a:pt x="72" y="4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50" name="Freeform 684"/>
            <p:cNvSpPr/>
            <p:nvPr/>
          </p:nvSpPr>
          <p:spPr bwMode="auto">
            <a:xfrm>
              <a:off x="7261885" y="5357742"/>
              <a:ext cx="154008" cy="124062"/>
            </a:xfrm>
            <a:custGeom>
              <a:avLst/>
              <a:gdLst>
                <a:gd name="T0" fmla="*/ 3 w 77"/>
                <a:gd name="T1" fmla="*/ 6 h 62"/>
                <a:gd name="T2" fmla="*/ 9 w 77"/>
                <a:gd name="T3" fmla="*/ 24 h 62"/>
                <a:gd name="T4" fmla="*/ 16 w 77"/>
                <a:gd name="T5" fmla="*/ 42 h 62"/>
                <a:gd name="T6" fmla="*/ 26 w 77"/>
                <a:gd name="T7" fmla="*/ 45 h 62"/>
                <a:gd name="T8" fmla="*/ 34 w 77"/>
                <a:gd name="T9" fmla="*/ 58 h 62"/>
                <a:gd name="T10" fmla="*/ 54 w 77"/>
                <a:gd name="T11" fmla="*/ 56 h 62"/>
                <a:gd name="T12" fmla="*/ 55 w 77"/>
                <a:gd name="T13" fmla="*/ 53 h 62"/>
                <a:gd name="T14" fmla="*/ 74 w 77"/>
                <a:gd name="T15" fmla="*/ 50 h 62"/>
                <a:gd name="T16" fmla="*/ 68 w 77"/>
                <a:gd name="T17" fmla="*/ 32 h 62"/>
                <a:gd name="T18" fmla="*/ 68 w 77"/>
                <a:gd name="T19" fmla="*/ 32 h 62"/>
                <a:gd name="T20" fmla="*/ 67 w 77"/>
                <a:gd name="T21" fmla="*/ 32 h 62"/>
                <a:gd name="T22" fmla="*/ 67 w 77"/>
                <a:gd name="T23" fmla="*/ 31 h 62"/>
                <a:gd name="T24" fmla="*/ 66 w 77"/>
                <a:gd name="T25" fmla="*/ 31 h 62"/>
                <a:gd name="T26" fmla="*/ 22 w 77"/>
                <a:gd name="T27" fmla="*/ 3 h 62"/>
                <a:gd name="T28" fmla="*/ 22 w 77"/>
                <a:gd name="T29" fmla="*/ 3 h 62"/>
                <a:gd name="T30" fmla="*/ 3 w 77"/>
                <a:gd name="T31" fmla="*/ 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" h="62">
                  <a:moveTo>
                    <a:pt x="3" y="6"/>
                  </a:moveTo>
                  <a:cubicBezTo>
                    <a:pt x="0" y="11"/>
                    <a:pt x="2" y="19"/>
                    <a:pt x="9" y="24"/>
                  </a:cubicBezTo>
                  <a:cubicBezTo>
                    <a:pt x="6" y="29"/>
                    <a:pt x="9" y="37"/>
                    <a:pt x="16" y="42"/>
                  </a:cubicBezTo>
                  <a:cubicBezTo>
                    <a:pt x="19" y="44"/>
                    <a:pt x="23" y="45"/>
                    <a:pt x="26" y="45"/>
                  </a:cubicBezTo>
                  <a:cubicBezTo>
                    <a:pt x="26" y="49"/>
                    <a:pt x="29" y="54"/>
                    <a:pt x="34" y="58"/>
                  </a:cubicBezTo>
                  <a:cubicBezTo>
                    <a:pt x="41" y="62"/>
                    <a:pt x="50" y="61"/>
                    <a:pt x="54" y="56"/>
                  </a:cubicBezTo>
                  <a:cubicBezTo>
                    <a:pt x="54" y="55"/>
                    <a:pt x="55" y="54"/>
                    <a:pt x="55" y="53"/>
                  </a:cubicBezTo>
                  <a:cubicBezTo>
                    <a:pt x="62" y="56"/>
                    <a:pt x="70" y="55"/>
                    <a:pt x="74" y="50"/>
                  </a:cubicBezTo>
                  <a:cubicBezTo>
                    <a:pt x="77" y="45"/>
                    <a:pt x="74" y="37"/>
                    <a:pt x="68" y="32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67" y="32"/>
                    <a:pt x="67" y="31"/>
                    <a:pt x="67" y="31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5" y="0"/>
                    <a:pt x="7" y="1"/>
                    <a:pt x="3" y="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51" name="Freeform 685"/>
            <p:cNvSpPr/>
            <p:nvPr/>
          </p:nvSpPr>
          <p:spPr bwMode="auto">
            <a:xfrm>
              <a:off x="11067162" y="3006983"/>
              <a:ext cx="116576" cy="245985"/>
            </a:xfrm>
            <a:custGeom>
              <a:avLst/>
              <a:gdLst>
                <a:gd name="T0" fmla="*/ 18 w 58"/>
                <a:gd name="T1" fmla="*/ 123 h 123"/>
                <a:gd name="T2" fmla="*/ 36 w 58"/>
                <a:gd name="T3" fmla="*/ 102 h 123"/>
                <a:gd name="T4" fmla="*/ 53 w 58"/>
                <a:gd name="T5" fmla="*/ 79 h 123"/>
                <a:gd name="T6" fmla="*/ 49 w 58"/>
                <a:gd name="T7" fmla="*/ 64 h 123"/>
                <a:gd name="T8" fmla="*/ 58 w 58"/>
                <a:gd name="T9" fmla="*/ 43 h 123"/>
                <a:gd name="T10" fmla="*/ 40 w 58"/>
                <a:gd name="T11" fmla="*/ 20 h 123"/>
                <a:gd name="T12" fmla="*/ 35 w 58"/>
                <a:gd name="T13" fmla="*/ 21 h 123"/>
                <a:gd name="T14" fmla="*/ 17 w 58"/>
                <a:gd name="T15" fmla="*/ 0 h 123"/>
                <a:gd name="T16" fmla="*/ 0 w 58"/>
                <a:gd name="T17" fmla="*/ 21 h 123"/>
                <a:gd name="T18" fmla="*/ 0 w 58"/>
                <a:gd name="T19" fmla="*/ 21 h 123"/>
                <a:gd name="T20" fmla="*/ 0 w 58"/>
                <a:gd name="T21" fmla="*/ 22 h 123"/>
                <a:gd name="T22" fmla="*/ 0 w 58"/>
                <a:gd name="T23" fmla="*/ 24 h 123"/>
                <a:gd name="T24" fmla="*/ 0 w 58"/>
                <a:gd name="T25" fmla="*/ 25 h 123"/>
                <a:gd name="T26" fmla="*/ 0 w 58"/>
                <a:gd name="T27" fmla="*/ 102 h 123"/>
                <a:gd name="T28" fmla="*/ 0 w 58"/>
                <a:gd name="T29" fmla="*/ 102 h 123"/>
                <a:gd name="T30" fmla="*/ 18 w 58"/>
                <a:gd name="T31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123">
                  <a:moveTo>
                    <a:pt x="18" y="123"/>
                  </a:moveTo>
                  <a:cubicBezTo>
                    <a:pt x="28" y="123"/>
                    <a:pt x="35" y="114"/>
                    <a:pt x="36" y="102"/>
                  </a:cubicBezTo>
                  <a:cubicBezTo>
                    <a:pt x="46" y="101"/>
                    <a:pt x="53" y="91"/>
                    <a:pt x="53" y="79"/>
                  </a:cubicBezTo>
                  <a:cubicBezTo>
                    <a:pt x="53" y="73"/>
                    <a:pt x="51" y="68"/>
                    <a:pt x="49" y="64"/>
                  </a:cubicBezTo>
                  <a:cubicBezTo>
                    <a:pt x="54" y="60"/>
                    <a:pt x="58" y="52"/>
                    <a:pt x="58" y="43"/>
                  </a:cubicBezTo>
                  <a:cubicBezTo>
                    <a:pt x="58" y="31"/>
                    <a:pt x="50" y="20"/>
                    <a:pt x="40" y="20"/>
                  </a:cubicBezTo>
                  <a:cubicBezTo>
                    <a:pt x="38" y="21"/>
                    <a:pt x="37" y="21"/>
                    <a:pt x="35" y="21"/>
                  </a:cubicBezTo>
                  <a:cubicBezTo>
                    <a:pt x="35" y="9"/>
                    <a:pt x="27" y="0"/>
                    <a:pt x="17" y="0"/>
                  </a:cubicBezTo>
                  <a:cubicBezTo>
                    <a:pt x="8" y="0"/>
                    <a:pt x="1" y="9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" y="114"/>
                    <a:pt x="9" y="123"/>
                    <a:pt x="18" y="123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52" name="Freeform 686"/>
            <p:cNvSpPr/>
            <p:nvPr/>
          </p:nvSpPr>
          <p:spPr bwMode="auto">
            <a:xfrm>
              <a:off x="10492841" y="4668985"/>
              <a:ext cx="178607" cy="234221"/>
            </a:xfrm>
            <a:custGeom>
              <a:avLst/>
              <a:gdLst>
                <a:gd name="T0" fmla="*/ 10 w 89"/>
                <a:gd name="T1" fmla="*/ 112 h 117"/>
                <a:gd name="T2" fmla="*/ 36 w 89"/>
                <a:gd name="T3" fmla="*/ 103 h 117"/>
                <a:gd name="T4" fmla="*/ 62 w 89"/>
                <a:gd name="T5" fmla="*/ 90 h 117"/>
                <a:gd name="T6" fmla="*/ 65 w 89"/>
                <a:gd name="T7" fmla="*/ 75 h 117"/>
                <a:gd name="T8" fmla="*/ 83 w 89"/>
                <a:gd name="T9" fmla="*/ 61 h 117"/>
                <a:gd name="T10" fmla="*/ 78 w 89"/>
                <a:gd name="T11" fmla="*/ 33 h 117"/>
                <a:gd name="T12" fmla="*/ 74 w 89"/>
                <a:gd name="T13" fmla="*/ 31 h 117"/>
                <a:gd name="T14" fmla="*/ 68 w 89"/>
                <a:gd name="T15" fmla="*/ 4 h 117"/>
                <a:gd name="T16" fmla="*/ 42 w 89"/>
                <a:gd name="T17" fmla="*/ 14 h 117"/>
                <a:gd name="T18" fmla="*/ 42 w 89"/>
                <a:gd name="T19" fmla="*/ 14 h 117"/>
                <a:gd name="T20" fmla="*/ 42 w 89"/>
                <a:gd name="T21" fmla="*/ 15 h 117"/>
                <a:gd name="T22" fmla="*/ 41 w 89"/>
                <a:gd name="T23" fmla="*/ 16 h 117"/>
                <a:gd name="T24" fmla="*/ 40 w 89"/>
                <a:gd name="T25" fmla="*/ 17 h 117"/>
                <a:gd name="T26" fmla="*/ 4 w 89"/>
                <a:gd name="T27" fmla="*/ 85 h 117"/>
                <a:gd name="T28" fmla="*/ 5 w 89"/>
                <a:gd name="T29" fmla="*/ 85 h 117"/>
                <a:gd name="T30" fmla="*/ 10 w 89"/>
                <a:gd name="T31" fmla="*/ 11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9" h="117">
                  <a:moveTo>
                    <a:pt x="10" y="112"/>
                  </a:moveTo>
                  <a:cubicBezTo>
                    <a:pt x="19" y="117"/>
                    <a:pt x="30" y="112"/>
                    <a:pt x="36" y="103"/>
                  </a:cubicBezTo>
                  <a:cubicBezTo>
                    <a:pt x="45" y="106"/>
                    <a:pt x="56" y="101"/>
                    <a:pt x="62" y="90"/>
                  </a:cubicBezTo>
                  <a:cubicBezTo>
                    <a:pt x="64" y="85"/>
                    <a:pt x="65" y="80"/>
                    <a:pt x="65" y="75"/>
                  </a:cubicBezTo>
                  <a:cubicBezTo>
                    <a:pt x="72" y="74"/>
                    <a:pt x="79" y="69"/>
                    <a:pt x="83" y="61"/>
                  </a:cubicBezTo>
                  <a:cubicBezTo>
                    <a:pt x="89" y="50"/>
                    <a:pt x="87" y="37"/>
                    <a:pt x="78" y="33"/>
                  </a:cubicBezTo>
                  <a:cubicBezTo>
                    <a:pt x="77" y="32"/>
                    <a:pt x="75" y="31"/>
                    <a:pt x="74" y="31"/>
                  </a:cubicBezTo>
                  <a:cubicBezTo>
                    <a:pt x="79" y="20"/>
                    <a:pt x="76" y="9"/>
                    <a:pt x="68" y="4"/>
                  </a:cubicBezTo>
                  <a:cubicBezTo>
                    <a:pt x="60" y="0"/>
                    <a:pt x="49" y="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1" y="15"/>
                    <a:pt x="41" y="16"/>
                    <a:pt x="41" y="16"/>
                  </a:cubicBezTo>
                  <a:cubicBezTo>
                    <a:pt x="41" y="16"/>
                    <a:pt x="41" y="17"/>
                    <a:pt x="40" y="17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0" y="96"/>
                    <a:pt x="2" y="108"/>
                    <a:pt x="10" y="11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53" name="Freeform 687"/>
            <p:cNvSpPr>
              <a:spLocks noEditPoints="1"/>
            </p:cNvSpPr>
            <p:nvPr/>
          </p:nvSpPr>
          <p:spPr bwMode="auto">
            <a:xfrm>
              <a:off x="9253292" y="4291452"/>
              <a:ext cx="1197839" cy="1236341"/>
            </a:xfrm>
            <a:custGeom>
              <a:avLst/>
              <a:gdLst>
                <a:gd name="T0" fmla="*/ 524 w 597"/>
                <a:gd name="T1" fmla="*/ 509 h 618"/>
                <a:gd name="T2" fmla="*/ 482 w 597"/>
                <a:gd name="T3" fmla="*/ 352 h 618"/>
                <a:gd name="T4" fmla="*/ 456 w 597"/>
                <a:gd name="T5" fmla="*/ 300 h 618"/>
                <a:gd name="T6" fmla="*/ 444 w 597"/>
                <a:gd name="T7" fmla="*/ 284 h 618"/>
                <a:gd name="T8" fmla="*/ 530 w 597"/>
                <a:gd name="T9" fmla="*/ 312 h 618"/>
                <a:gd name="T10" fmla="*/ 453 w 597"/>
                <a:gd name="T11" fmla="*/ 158 h 618"/>
                <a:gd name="T12" fmla="*/ 464 w 597"/>
                <a:gd name="T13" fmla="*/ 103 h 618"/>
                <a:gd name="T14" fmla="*/ 189 w 597"/>
                <a:gd name="T15" fmla="*/ 194 h 618"/>
                <a:gd name="T16" fmla="*/ 100 w 597"/>
                <a:gd name="T17" fmla="*/ 280 h 618"/>
                <a:gd name="T18" fmla="*/ 114 w 597"/>
                <a:gd name="T19" fmla="*/ 439 h 618"/>
                <a:gd name="T20" fmla="*/ 205 w 597"/>
                <a:gd name="T21" fmla="*/ 498 h 618"/>
                <a:gd name="T22" fmla="*/ 306 w 597"/>
                <a:gd name="T23" fmla="*/ 522 h 618"/>
                <a:gd name="T24" fmla="*/ 269 w 597"/>
                <a:gd name="T25" fmla="*/ 452 h 618"/>
                <a:gd name="T26" fmla="*/ 313 w 597"/>
                <a:gd name="T27" fmla="*/ 479 h 618"/>
                <a:gd name="T28" fmla="*/ 339 w 597"/>
                <a:gd name="T29" fmla="*/ 495 h 618"/>
                <a:gd name="T30" fmla="*/ 576 w 597"/>
                <a:gd name="T31" fmla="*/ 601 h 618"/>
                <a:gd name="T32" fmla="*/ 597 w 597"/>
                <a:gd name="T33" fmla="*/ 614 h 618"/>
                <a:gd name="T34" fmla="*/ 390 w 597"/>
                <a:gd name="T35" fmla="*/ 452 h 618"/>
                <a:gd name="T36" fmla="*/ 394 w 597"/>
                <a:gd name="T37" fmla="*/ 411 h 618"/>
                <a:gd name="T38" fmla="*/ 400 w 597"/>
                <a:gd name="T39" fmla="*/ 406 h 618"/>
                <a:gd name="T40" fmla="*/ 418 w 597"/>
                <a:gd name="T41" fmla="*/ 428 h 618"/>
                <a:gd name="T42" fmla="*/ 412 w 597"/>
                <a:gd name="T43" fmla="*/ 432 h 618"/>
                <a:gd name="T44" fmla="*/ 420 w 597"/>
                <a:gd name="T45" fmla="*/ 384 h 618"/>
                <a:gd name="T46" fmla="*/ 453 w 597"/>
                <a:gd name="T47" fmla="*/ 332 h 618"/>
                <a:gd name="T48" fmla="*/ 453 w 597"/>
                <a:gd name="T49" fmla="*/ 332 h 618"/>
                <a:gd name="T50" fmla="*/ 417 w 597"/>
                <a:gd name="T51" fmla="*/ 179 h 618"/>
                <a:gd name="T52" fmla="*/ 400 w 597"/>
                <a:gd name="T53" fmla="*/ 194 h 618"/>
                <a:gd name="T54" fmla="*/ 385 w 597"/>
                <a:gd name="T55" fmla="*/ 178 h 618"/>
                <a:gd name="T56" fmla="*/ 294 w 597"/>
                <a:gd name="T57" fmla="*/ 124 h 618"/>
                <a:gd name="T58" fmla="*/ 285 w 597"/>
                <a:gd name="T59" fmla="*/ 180 h 618"/>
                <a:gd name="T60" fmla="*/ 303 w 597"/>
                <a:gd name="T61" fmla="*/ 235 h 618"/>
                <a:gd name="T62" fmla="*/ 261 w 597"/>
                <a:gd name="T63" fmla="*/ 155 h 618"/>
                <a:gd name="T64" fmla="*/ 273 w 597"/>
                <a:gd name="T65" fmla="*/ 260 h 618"/>
                <a:gd name="T66" fmla="*/ 278 w 597"/>
                <a:gd name="T67" fmla="*/ 286 h 618"/>
                <a:gd name="T68" fmla="*/ 198 w 597"/>
                <a:gd name="T69" fmla="*/ 224 h 618"/>
                <a:gd name="T70" fmla="*/ 204 w 597"/>
                <a:gd name="T71" fmla="*/ 209 h 618"/>
                <a:gd name="T72" fmla="*/ 222 w 597"/>
                <a:gd name="T73" fmla="*/ 287 h 618"/>
                <a:gd name="T74" fmla="*/ 196 w 597"/>
                <a:gd name="T75" fmla="*/ 313 h 618"/>
                <a:gd name="T76" fmla="*/ 166 w 597"/>
                <a:gd name="T77" fmla="*/ 434 h 618"/>
                <a:gd name="T78" fmla="*/ 166 w 597"/>
                <a:gd name="T79" fmla="*/ 420 h 618"/>
                <a:gd name="T80" fmla="*/ 166 w 597"/>
                <a:gd name="T81" fmla="*/ 389 h 618"/>
                <a:gd name="T82" fmla="*/ 246 w 597"/>
                <a:gd name="T83" fmla="*/ 366 h 618"/>
                <a:gd name="T84" fmla="*/ 356 w 597"/>
                <a:gd name="T85" fmla="*/ 367 h 618"/>
                <a:gd name="T86" fmla="*/ 351 w 597"/>
                <a:gd name="T87" fmla="*/ 249 h 618"/>
                <a:gd name="T88" fmla="*/ 362 w 597"/>
                <a:gd name="T89" fmla="*/ 374 h 618"/>
                <a:gd name="T90" fmla="*/ 246 w 597"/>
                <a:gd name="T91" fmla="*/ 366 h 618"/>
                <a:gd name="T92" fmla="*/ 336 w 597"/>
                <a:gd name="T93" fmla="*/ 483 h 618"/>
                <a:gd name="T94" fmla="*/ 416 w 597"/>
                <a:gd name="T95" fmla="*/ 454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97" h="618">
                  <a:moveTo>
                    <a:pt x="597" y="614"/>
                  </a:moveTo>
                  <a:cubicBezTo>
                    <a:pt x="581" y="597"/>
                    <a:pt x="581" y="597"/>
                    <a:pt x="581" y="597"/>
                  </a:cubicBezTo>
                  <a:cubicBezTo>
                    <a:pt x="583" y="579"/>
                    <a:pt x="560" y="554"/>
                    <a:pt x="560" y="554"/>
                  </a:cubicBezTo>
                  <a:cubicBezTo>
                    <a:pt x="560" y="554"/>
                    <a:pt x="530" y="524"/>
                    <a:pt x="524" y="509"/>
                  </a:cubicBezTo>
                  <a:cubicBezTo>
                    <a:pt x="518" y="493"/>
                    <a:pt x="522" y="460"/>
                    <a:pt x="518" y="425"/>
                  </a:cubicBezTo>
                  <a:cubicBezTo>
                    <a:pt x="515" y="404"/>
                    <a:pt x="494" y="370"/>
                    <a:pt x="485" y="356"/>
                  </a:cubicBezTo>
                  <a:cubicBezTo>
                    <a:pt x="485" y="356"/>
                    <a:pt x="485" y="356"/>
                    <a:pt x="485" y="356"/>
                  </a:cubicBezTo>
                  <a:cubicBezTo>
                    <a:pt x="482" y="352"/>
                    <a:pt x="482" y="352"/>
                    <a:pt x="482" y="352"/>
                  </a:cubicBezTo>
                  <a:cubicBezTo>
                    <a:pt x="482" y="352"/>
                    <a:pt x="482" y="349"/>
                    <a:pt x="483" y="343"/>
                  </a:cubicBezTo>
                  <a:cubicBezTo>
                    <a:pt x="483" y="338"/>
                    <a:pt x="470" y="329"/>
                    <a:pt x="470" y="329"/>
                  </a:cubicBezTo>
                  <a:cubicBezTo>
                    <a:pt x="458" y="313"/>
                    <a:pt x="458" y="313"/>
                    <a:pt x="458" y="313"/>
                  </a:cubicBezTo>
                  <a:cubicBezTo>
                    <a:pt x="458" y="313"/>
                    <a:pt x="456" y="305"/>
                    <a:pt x="456" y="300"/>
                  </a:cubicBezTo>
                  <a:cubicBezTo>
                    <a:pt x="456" y="298"/>
                    <a:pt x="453" y="293"/>
                    <a:pt x="449" y="289"/>
                  </a:cubicBezTo>
                  <a:cubicBezTo>
                    <a:pt x="447" y="287"/>
                    <a:pt x="445" y="285"/>
                    <a:pt x="444" y="284"/>
                  </a:cubicBezTo>
                  <a:cubicBezTo>
                    <a:pt x="444" y="284"/>
                    <a:pt x="444" y="284"/>
                    <a:pt x="444" y="284"/>
                  </a:cubicBezTo>
                  <a:cubicBezTo>
                    <a:pt x="444" y="284"/>
                    <a:pt x="444" y="284"/>
                    <a:pt x="444" y="284"/>
                  </a:cubicBezTo>
                  <a:cubicBezTo>
                    <a:pt x="457" y="287"/>
                    <a:pt x="477" y="285"/>
                    <a:pt x="477" y="285"/>
                  </a:cubicBezTo>
                  <a:cubicBezTo>
                    <a:pt x="477" y="285"/>
                    <a:pt x="502" y="314"/>
                    <a:pt x="513" y="324"/>
                  </a:cubicBezTo>
                  <a:cubicBezTo>
                    <a:pt x="523" y="334"/>
                    <a:pt x="535" y="332"/>
                    <a:pt x="535" y="332"/>
                  </a:cubicBezTo>
                  <a:cubicBezTo>
                    <a:pt x="536" y="324"/>
                    <a:pt x="530" y="312"/>
                    <a:pt x="530" y="312"/>
                  </a:cubicBezTo>
                  <a:cubicBezTo>
                    <a:pt x="495" y="270"/>
                    <a:pt x="495" y="270"/>
                    <a:pt x="495" y="270"/>
                  </a:cubicBezTo>
                  <a:cubicBezTo>
                    <a:pt x="495" y="270"/>
                    <a:pt x="501" y="255"/>
                    <a:pt x="493" y="221"/>
                  </a:cubicBezTo>
                  <a:cubicBezTo>
                    <a:pt x="487" y="194"/>
                    <a:pt x="460" y="167"/>
                    <a:pt x="460" y="167"/>
                  </a:cubicBezTo>
                  <a:cubicBezTo>
                    <a:pt x="460" y="167"/>
                    <a:pt x="462" y="162"/>
                    <a:pt x="453" y="158"/>
                  </a:cubicBezTo>
                  <a:cubicBezTo>
                    <a:pt x="445" y="152"/>
                    <a:pt x="445" y="152"/>
                    <a:pt x="445" y="152"/>
                  </a:cubicBezTo>
                  <a:cubicBezTo>
                    <a:pt x="438" y="129"/>
                    <a:pt x="438" y="129"/>
                    <a:pt x="438" y="129"/>
                  </a:cubicBezTo>
                  <a:cubicBezTo>
                    <a:pt x="444" y="123"/>
                    <a:pt x="444" y="123"/>
                    <a:pt x="444" y="123"/>
                  </a:cubicBezTo>
                  <a:cubicBezTo>
                    <a:pt x="464" y="103"/>
                    <a:pt x="464" y="103"/>
                    <a:pt x="464" y="103"/>
                  </a:cubicBezTo>
                  <a:cubicBezTo>
                    <a:pt x="366" y="0"/>
                    <a:pt x="366" y="0"/>
                    <a:pt x="366" y="0"/>
                  </a:cubicBezTo>
                  <a:cubicBezTo>
                    <a:pt x="279" y="108"/>
                    <a:pt x="279" y="108"/>
                    <a:pt x="279" y="108"/>
                  </a:cubicBezTo>
                  <a:cubicBezTo>
                    <a:pt x="258" y="127"/>
                    <a:pt x="258" y="127"/>
                    <a:pt x="258" y="127"/>
                  </a:cubicBezTo>
                  <a:cubicBezTo>
                    <a:pt x="189" y="194"/>
                    <a:pt x="189" y="194"/>
                    <a:pt x="189" y="194"/>
                  </a:cubicBezTo>
                  <a:cubicBezTo>
                    <a:pt x="189" y="194"/>
                    <a:pt x="189" y="194"/>
                    <a:pt x="189" y="194"/>
                  </a:cubicBezTo>
                  <a:cubicBezTo>
                    <a:pt x="120" y="259"/>
                    <a:pt x="120" y="259"/>
                    <a:pt x="120" y="259"/>
                  </a:cubicBezTo>
                  <a:cubicBezTo>
                    <a:pt x="99" y="280"/>
                    <a:pt x="99" y="280"/>
                    <a:pt x="99" y="280"/>
                  </a:cubicBezTo>
                  <a:cubicBezTo>
                    <a:pt x="100" y="280"/>
                    <a:pt x="100" y="280"/>
                    <a:pt x="100" y="280"/>
                  </a:cubicBezTo>
                  <a:cubicBezTo>
                    <a:pt x="0" y="375"/>
                    <a:pt x="0" y="375"/>
                    <a:pt x="0" y="375"/>
                  </a:cubicBezTo>
                  <a:cubicBezTo>
                    <a:pt x="88" y="464"/>
                    <a:pt x="88" y="464"/>
                    <a:pt x="88" y="464"/>
                  </a:cubicBezTo>
                  <a:cubicBezTo>
                    <a:pt x="109" y="445"/>
                    <a:pt x="109" y="445"/>
                    <a:pt x="109" y="445"/>
                  </a:cubicBezTo>
                  <a:cubicBezTo>
                    <a:pt x="114" y="439"/>
                    <a:pt x="114" y="439"/>
                    <a:pt x="114" y="439"/>
                  </a:cubicBezTo>
                  <a:cubicBezTo>
                    <a:pt x="137" y="448"/>
                    <a:pt x="137" y="448"/>
                    <a:pt x="137" y="448"/>
                  </a:cubicBezTo>
                  <a:cubicBezTo>
                    <a:pt x="143" y="456"/>
                    <a:pt x="143" y="456"/>
                    <a:pt x="143" y="456"/>
                  </a:cubicBezTo>
                  <a:cubicBezTo>
                    <a:pt x="147" y="465"/>
                    <a:pt x="151" y="463"/>
                    <a:pt x="151" y="463"/>
                  </a:cubicBezTo>
                  <a:cubicBezTo>
                    <a:pt x="151" y="463"/>
                    <a:pt x="178" y="491"/>
                    <a:pt x="205" y="498"/>
                  </a:cubicBezTo>
                  <a:cubicBezTo>
                    <a:pt x="238" y="508"/>
                    <a:pt x="253" y="502"/>
                    <a:pt x="253" y="502"/>
                  </a:cubicBezTo>
                  <a:cubicBezTo>
                    <a:pt x="294" y="539"/>
                    <a:pt x="294" y="539"/>
                    <a:pt x="294" y="539"/>
                  </a:cubicBezTo>
                  <a:cubicBezTo>
                    <a:pt x="294" y="539"/>
                    <a:pt x="306" y="545"/>
                    <a:pt x="313" y="544"/>
                  </a:cubicBezTo>
                  <a:cubicBezTo>
                    <a:pt x="313" y="544"/>
                    <a:pt x="316" y="533"/>
                    <a:pt x="306" y="522"/>
                  </a:cubicBezTo>
                  <a:cubicBezTo>
                    <a:pt x="297" y="511"/>
                    <a:pt x="269" y="484"/>
                    <a:pt x="269" y="484"/>
                  </a:cubicBezTo>
                  <a:cubicBezTo>
                    <a:pt x="269" y="484"/>
                    <a:pt x="272" y="464"/>
                    <a:pt x="269" y="452"/>
                  </a:cubicBezTo>
                  <a:cubicBezTo>
                    <a:pt x="269" y="451"/>
                    <a:pt x="269" y="451"/>
                    <a:pt x="269" y="451"/>
                  </a:cubicBezTo>
                  <a:cubicBezTo>
                    <a:pt x="269" y="451"/>
                    <a:pt x="269" y="452"/>
                    <a:pt x="269" y="452"/>
                  </a:cubicBezTo>
                  <a:cubicBezTo>
                    <a:pt x="270" y="453"/>
                    <a:pt x="272" y="455"/>
                    <a:pt x="274" y="457"/>
                  </a:cubicBezTo>
                  <a:cubicBezTo>
                    <a:pt x="278" y="461"/>
                    <a:pt x="282" y="465"/>
                    <a:pt x="285" y="464"/>
                  </a:cubicBezTo>
                  <a:cubicBezTo>
                    <a:pt x="290" y="464"/>
                    <a:pt x="298" y="467"/>
                    <a:pt x="298" y="467"/>
                  </a:cubicBezTo>
                  <a:cubicBezTo>
                    <a:pt x="313" y="479"/>
                    <a:pt x="313" y="479"/>
                    <a:pt x="313" y="479"/>
                  </a:cubicBezTo>
                  <a:cubicBezTo>
                    <a:pt x="313" y="479"/>
                    <a:pt x="321" y="493"/>
                    <a:pt x="327" y="493"/>
                  </a:cubicBezTo>
                  <a:cubicBezTo>
                    <a:pt x="333" y="492"/>
                    <a:pt x="335" y="492"/>
                    <a:pt x="335" y="492"/>
                  </a:cubicBezTo>
                  <a:cubicBezTo>
                    <a:pt x="335" y="492"/>
                    <a:pt x="335" y="493"/>
                    <a:pt x="339" y="495"/>
                  </a:cubicBezTo>
                  <a:cubicBezTo>
                    <a:pt x="339" y="495"/>
                    <a:pt x="339" y="495"/>
                    <a:pt x="339" y="495"/>
                  </a:cubicBezTo>
                  <a:cubicBezTo>
                    <a:pt x="353" y="505"/>
                    <a:pt x="387" y="527"/>
                    <a:pt x="407" y="531"/>
                  </a:cubicBezTo>
                  <a:cubicBezTo>
                    <a:pt x="442" y="537"/>
                    <a:pt x="476" y="534"/>
                    <a:pt x="491" y="540"/>
                  </a:cubicBezTo>
                  <a:cubicBezTo>
                    <a:pt x="506" y="547"/>
                    <a:pt x="535" y="578"/>
                    <a:pt x="535" y="578"/>
                  </a:cubicBezTo>
                  <a:cubicBezTo>
                    <a:pt x="535" y="578"/>
                    <a:pt x="559" y="603"/>
                    <a:pt x="576" y="601"/>
                  </a:cubicBezTo>
                  <a:cubicBezTo>
                    <a:pt x="593" y="618"/>
                    <a:pt x="593" y="618"/>
                    <a:pt x="593" y="618"/>
                  </a:cubicBezTo>
                  <a:cubicBezTo>
                    <a:pt x="593" y="618"/>
                    <a:pt x="595" y="617"/>
                    <a:pt x="596" y="617"/>
                  </a:cubicBezTo>
                  <a:cubicBezTo>
                    <a:pt x="596" y="617"/>
                    <a:pt x="596" y="617"/>
                    <a:pt x="596" y="617"/>
                  </a:cubicBezTo>
                  <a:cubicBezTo>
                    <a:pt x="596" y="616"/>
                    <a:pt x="597" y="614"/>
                    <a:pt x="597" y="614"/>
                  </a:cubicBezTo>
                  <a:close/>
                  <a:moveTo>
                    <a:pt x="370" y="466"/>
                  </a:moveTo>
                  <a:cubicBezTo>
                    <a:pt x="351" y="446"/>
                    <a:pt x="351" y="446"/>
                    <a:pt x="351" y="446"/>
                  </a:cubicBezTo>
                  <a:cubicBezTo>
                    <a:pt x="357" y="442"/>
                    <a:pt x="364" y="437"/>
                    <a:pt x="370" y="432"/>
                  </a:cubicBezTo>
                  <a:cubicBezTo>
                    <a:pt x="390" y="452"/>
                    <a:pt x="390" y="452"/>
                    <a:pt x="390" y="452"/>
                  </a:cubicBezTo>
                  <a:cubicBezTo>
                    <a:pt x="383" y="457"/>
                    <a:pt x="377" y="462"/>
                    <a:pt x="370" y="466"/>
                  </a:cubicBezTo>
                  <a:close/>
                  <a:moveTo>
                    <a:pt x="388" y="416"/>
                  </a:moveTo>
                  <a:cubicBezTo>
                    <a:pt x="390" y="415"/>
                    <a:pt x="391" y="414"/>
                    <a:pt x="393" y="412"/>
                  </a:cubicBezTo>
                  <a:cubicBezTo>
                    <a:pt x="393" y="412"/>
                    <a:pt x="394" y="411"/>
                    <a:pt x="394" y="411"/>
                  </a:cubicBezTo>
                  <a:cubicBezTo>
                    <a:pt x="395" y="410"/>
                    <a:pt x="395" y="410"/>
                    <a:pt x="396" y="409"/>
                  </a:cubicBezTo>
                  <a:cubicBezTo>
                    <a:pt x="396" y="409"/>
                    <a:pt x="396" y="409"/>
                    <a:pt x="396" y="409"/>
                  </a:cubicBezTo>
                  <a:cubicBezTo>
                    <a:pt x="397" y="408"/>
                    <a:pt x="398" y="408"/>
                    <a:pt x="398" y="407"/>
                  </a:cubicBezTo>
                  <a:cubicBezTo>
                    <a:pt x="399" y="407"/>
                    <a:pt x="399" y="406"/>
                    <a:pt x="400" y="406"/>
                  </a:cubicBezTo>
                  <a:cubicBezTo>
                    <a:pt x="401" y="404"/>
                    <a:pt x="403" y="403"/>
                    <a:pt x="404" y="402"/>
                  </a:cubicBezTo>
                  <a:cubicBezTo>
                    <a:pt x="423" y="422"/>
                    <a:pt x="423" y="422"/>
                    <a:pt x="423" y="422"/>
                  </a:cubicBezTo>
                  <a:cubicBezTo>
                    <a:pt x="422" y="424"/>
                    <a:pt x="420" y="425"/>
                    <a:pt x="419" y="426"/>
                  </a:cubicBezTo>
                  <a:cubicBezTo>
                    <a:pt x="419" y="427"/>
                    <a:pt x="418" y="427"/>
                    <a:pt x="418" y="428"/>
                  </a:cubicBezTo>
                  <a:cubicBezTo>
                    <a:pt x="417" y="428"/>
                    <a:pt x="416" y="429"/>
                    <a:pt x="416" y="429"/>
                  </a:cubicBezTo>
                  <a:cubicBezTo>
                    <a:pt x="416" y="429"/>
                    <a:pt x="416" y="429"/>
                    <a:pt x="416" y="429"/>
                  </a:cubicBezTo>
                  <a:cubicBezTo>
                    <a:pt x="415" y="430"/>
                    <a:pt x="414" y="430"/>
                    <a:pt x="414" y="431"/>
                  </a:cubicBezTo>
                  <a:cubicBezTo>
                    <a:pt x="413" y="431"/>
                    <a:pt x="413" y="432"/>
                    <a:pt x="412" y="432"/>
                  </a:cubicBezTo>
                  <a:cubicBezTo>
                    <a:pt x="411" y="434"/>
                    <a:pt x="409" y="435"/>
                    <a:pt x="408" y="436"/>
                  </a:cubicBezTo>
                  <a:lnTo>
                    <a:pt x="388" y="416"/>
                  </a:lnTo>
                  <a:close/>
                  <a:moveTo>
                    <a:pt x="440" y="405"/>
                  </a:moveTo>
                  <a:cubicBezTo>
                    <a:pt x="420" y="384"/>
                    <a:pt x="420" y="384"/>
                    <a:pt x="420" y="384"/>
                  </a:cubicBezTo>
                  <a:cubicBezTo>
                    <a:pt x="426" y="378"/>
                    <a:pt x="431" y="372"/>
                    <a:pt x="435" y="365"/>
                  </a:cubicBezTo>
                  <a:cubicBezTo>
                    <a:pt x="454" y="386"/>
                    <a:pt x="454" y="386"/>
                    <a:pt x="454" y="386"/>
                  </a:cubicBezTo>
                  <a:cubicBezTo>
                    <a:pt x="450" y="392"/>
                    <a:pt x="445" y="398"/>
                    <a:pt x="440" y="405"/>
                  </a:cubicBezTo>
                  <a:close/>
                  <a:moveTo>
                    <a:pt x="453" y="332"/>
                  </a:moveTo>
                  <a:cubicBezTo>
                    <a:pt x="472" y="352"/>
                    <a:pt x="472" y="352"/>
                    <a:pt x="472" y="352"/>
                  </a:cubicBezTo>
                  <a:cubicBezTo>
                    <a:pt x="470" y="358"/>
                    <a:pt x="467" y="364"/>
                    <a:pt x="464" y="370"/>
                  </a:cubicBezTo>
                  <a:cubicBezTo>
                    <a:pt x="444" y="350"/>
                    <a:pt x="444" y="350"/>
                    <a:pt x="444" y="350"/>
                  </a:cubicBezTo>
                  <a:cubicBezTo>
                    <a:pt x="448" y="344"/>
                    <a:pt x="451" y="338"/>
                    <a:pt x="453" y="332"/>
                  </a:cubicBezTo>
                  <a:close/>
                  <a:moveTo>
                    <a:pt x="416" y="149"/>
                  </a:moveTo>
                  <a:cubicBezTo>
                    <a:pt x="431" y="166"/>
                    <a:pt x="431" y="166"/>
                    <a:pt x="431" y="166"/>
                  </a:cubicBezTo>
                  <a:cubicBezTo>
                    <a:pt x="431" y="166"/>
                    <a:pt x="438" y="174"/>
                    <a:pt x="431" y="180"/>
                  </a:cubicBezTo>
                  <a:cubicBezTo>
                    <a:pt x="424" y="187"/>
                    <a:pt x="417" y="179"/>
                    <a:pt x="417" y="179"/>
                  </a:cubicBezTo>
                  <a:cubicBezTo>
                    <a:pt x="401" y="163"/>
                    <a:pt x="401" y="163"/>
                    <a:pt x="401" y="163"/>
                  </a:cubicBezTo>
                  <a:lnTo>
                    <a:pt x="416" y="149"/>
                  </a:lnTo>
                  <a:close/>
                  <a:moveTo>
                    <a:pt x="385" y="178"/>
                  </a:moveTo>
                  <a:cubicBezTo>
                    <a:pt x="400" y="194"/>
                    <a:pt x="400" y="194"/>
                    <a:pt x="400" y="194"/>
                  </a:cubicBezTo>
                  <a:cubicBezTo>
                    <a:pt x="400" y="194"/>
                    <a:pt x="407" y="202"/>
                    <a:pt x="400" y="209"/>
                  </a:cubicBezTo>
                  <a:cubicBezTo>
                    <a:pt x="393" y="216"/>
                    <a:pt x="386" y="208"/>
                    <a:pt x="386" y="208"/>
                  </a:cubicBezTo>
                  <a:cubicBezTo>
                    <a:pt x="371" y="192"/>
                    <a:pt x="371" y="192"/>
                    <a:pt x="371" y="192"/>
                  </a:cubicBezTo>
                  <a:lnTo>
                    <a:pt x="385" y="178"/>
                  </a:lnTo>
                  <a:close/>
                  <a:moveTo>
                    <a:pt x="353" y="187"/>
                  </a:moveTo>
                  <a:cubicBezTo>
                    <a:pt x="343" y="176"/>
                    <a:pt x="343" y="176"/>
                    <a:pt x="343" y="176"/>
                  </a:cubicBezTo>
                  <a:cubicBezTo>
                    <a:pt x="299" y="129"/>
                    <a:pt x="299" y="129"/>
                    <a:pt x="299" y="129"/>
                  </a:cubicBezTo>
                  <a:cubicBezTo>
                    <a:pt x="294" y="124"/>
                    <a:pt x="294" y="124"/>
                    <a:pt x="294" y="124"/>
                  </a:cubicBezTo>
                  <a:cubicBezTo>
                    <a:pt x="354" y="187"/>
                    <a:pt x="354" y="187"/>
                    <a:pt x="354" y="187"/>
                  </a:cubicBezTo>
                  <a:lnTo>
                    <a:pt x="353" y="187"/>
                  </a:lnTo>
                  <a:close/>
                  <a:moveTo>
                    <a:pt x="261" y="155"/>
                  </a:moveTo>
                  <a:cubicBezTo>
                    <a:pt x="285" y="180"/>
                    <a:pt x="285" y="180"/>
                    <a:pt x="285" y="180"/>
                  </a:cubicBezTo>
                  <a:cubicBezTo>
                    <a:pt x="308" y="205"/>
                    <a:pt x="308" y="205"/>
                    <a:pt x="308" y="205"/>
                  </a:cubicBezTo>
                  <a:cubicBezTo>
                    <a:pt x="308" y="205"/>
                    <a:pt x="318" y="216"/>
                    <a:pt x="311" y="227"/>
                  </a:cubicBezTo>
                  <a:cubicBezTo>
                    <a:pt x="310" y="229"/>
                    <a:pt x="309" y="230"/>
                    <a:pt x="308" y="232"/>
                  </a:cubicBezTo>
                  <a:cubicBezTo>
                    <a:pt x="306" y="233"/>
                    <a:pt x="304" y="234"/>
                    <a:pt x="303" y="235"/>
                  </a:cubicBezTo>
                  <a:cubicBezTo>
                    <a:pt x="291" y="241"/>
                    <a:pt x="281" y="230"/>
                    <a:pt x="281" y="230"/>
                  </a:cubicBezTo>
                  <a:cubicBezTo>
                    <a:pt x="245" y="192"/>
                    <a:pt x="245" y="192"/>
                    <a:pt x="245" y="192"/>
                  </a:cubicBezTo>
                  <a:cubicBezTo>
                    <a:pt x="235" y="181"/>
                    <a:pt x="235" y="181"/>
                    <a:pt x="235" y="181"/>
                  </a:cubicBezTo>
                  <a:lnTo>
                    <a:pt x="261" y="155"/>
                  </a:lnTo>
                  <a:close/>
                  <a:moveTo>
                    <a:pt x="208" y="205"/>
                  </a:moveTo>
                  <a:cubicBezTo>
                    <a:pt x="215" y="199"/>
                    <a:pt x="215" y="199"/>
                    <a:pt x="215" y="199"/>
                  </a:cubicBezTo>
                  <a:cubicBezTo>
                    <a:pt x="220" y="204"/>
                    <a:pt x="220" y="204"/>
                    <a:pt x="220" y="204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3" y="260"/>
                    <a:pt x="273" y="261"/>
                    <a:pt x="274" y="262"/>
                  </a:cubicBezTo>
                  <a:cubicBezTo>
                    <a:pt x="276" y="265"/>
                    <a:pt x="281" y="273"/>
                    <a:pt x="279" y="281"/>
                  </a:cubicBezTo>
                  <a:cubicBezTo>
                    <a:pt x="279" y="282"/>
                    <a:pt x="278" y="284"/>
                    <a:pt x="278" y="286"/>
                  </a:cubicBezTo>
                  <a:cubicBezTo>
                    <a:pt x="278" y="286"/>
                    <a:pt x="278" y="286"/>
                    <a:pt x="278" y="286"/>
                  </a:cubicBezTo>
                  <a:cubicBezTo>
                    <a:pt x="276" y="286"/>
                    <a:pt x="274" y="287"/>
                    <a:pt x="273" y="287"/>
                  </a:cubicBezTo>
                  <a:cubicBezTo>
                    <a:pt x="264" y="288"/>
                    <a:pt x="257" y="284"/>
                    <a:pt x="254" y="281"/>
                  </a:cubicBezTo>
                  <a:cubicBezTo>
                    <a:pt x="253" y="280"/>
                    <a:pt x="252" y="280"/>
                    <a:pt x="252" y="280"/>
                  </a:cubicBezTo>
                  <a:cubicBezTo>
                    <a:pt x="198" y="224"/>
                    <a:pt x="198" y="224"/>
                    <a:pt x="198" y="224"/>
                  </a:cubicBezTo>
                  <a:cubicBezTo>
                    <a:pt x="193" y="220"/>
                    <a:pt x="193" y="220"/>
                    <a:pt x="193" y="220"/>
                  </a:cubicBezTo>
                  <a:cubicBezTo>
                    <a:pt x="200" y="213"/>
                    <a:pt x="200" y="213"/>
                    <a:pt x="200" y="213"/>
                  </a:cubicBezTo>
                  <a:cubicBezTo>
                    <a:pt x="204" y="209"/>
                    <a:pt x="204" y="209"/>
                    <a:pt x="204" y="209"/>
                  </a:cubicBezTo>
                  <a:cubicBezTo>
                    <a:pt x="204" y="209"/>
                    <a:pt x="204" y="209"/>
                    <a:pt x="204" y="209"/>
                  </a:cubicBezTo>
                  <a:lnTo>
                    <a:pt x="208" y="205"/>
                  </a:lnTo>
                  <a:close/>
                  <a:moveTo>
                    <a:pt x="174" y="238"/>
                  </a:moveTo>
                  <a:cubicBezTo>
                    <a:pt x="185" y="250"/>
                    <a:pt x="185" y="250"/>
                    <a:pt x="185" y="250"/>
                  </a:cubicBezTo>
                  <a:cubicBezTo>
                    <a:pt x="222" y="287"/>
                    <a:pt x="222" y="287"/>
                    <a:pt x="222" y="287"/>
                  </a:cubicBezTo>
                  <a:cubicBezTo>
                    <a:pt x="222" y="287"/>
                    <a:pt x="232" y="297"/>
                    <a:pt x="226" y="309"/>
                  </a:cubicBezTo>
                  <a:cubicBezTo>
                    <a:pt x="225" y="310"/>
                    <a:pt x="224" y="312"/>
                    <a:pt x="222" y="313"/>
                  </a:cubicBezTo>
                  <a:cubicBezTo>
                    <a:pt x="221" y="315"/>
                    <a:pt x="219" y="316"/>
                    <a:pt x="218" y="317"/>
                  </a:cubicBezTo>
                  <a:cubicBezTo>
                    <a:pt x="206" y="323"/>
                    <a:pt x="196" y="313"/>
                    <a:pt x="196" y="313"/>
                  </a:cubicBezTo>
                  <a:cubicBezTo>
                    <a:pt x="172" y="289"/>
                    <a:pt x="172" y="289"/>
                    <a:pt x="172" y="289"/>
                  </a:cubicBezTo>
                  <a:cubicBezTo>
                    <a:pt x="148" y="264"/>
                    <a:pt x="148" y="264"/>
                    <a:pt x="148" y="264"/>
                  </a:cubicBezTo>
                  <a:lnTo>
                    <a:pt x="174" y="238"/>
                  </a:lnTo>
                  <a:close/>
                  <a:moveTo>
                    <a:pt x="166" y="434"/>
                  </a:moveTo>
                  <a:cubicBezTo>
                    <a:pt x="159" y="441"/>
                    <a:pt x="151" y="434"/>
                    <a:pt x="151" y="434"/>
                  </a:cubicBezTo>
                  <a:cubicBezTo>
                    <a:pt x="136" y="418"/>
                    <a:pt x="136" y="418"/>
                    <a:pt x="136" y="418"/>
                  </a:cubicBezTo>
                  <a:cubicBezTo>
                    <a:pt x="150" y="404"/>
                    <a:pt x="150" y="404"/>
                    <a:pt x="150" y="404"/>
                  </a:cubicBezTo>
                  <a:cubicBezTo>
                    <a:pt x="166" y="420"/>
                    <a:pt x="166" y="420"/>
                    <a:pt x="166" y="420"/>
                  </a:cubicBezTo>
                  <a:cubicBezTo>
                    <a:pt x="166" y="420"/>
                    <a:pt x="173" y="428"/>
                    <a:pt x="166" y="434"/>
                  </a:cubicBezTo>
                  <a:close/>
                  <a:moveTo>
                    <a:pt x="196" y="405"/>
                  </a:moveTo>
                  <a:cubicBezTo>
                    <a:pt x="189" y="412"/>
                    <a:pt x="181" y="405"/>
                    <a:pt x="181" y="405"/>
                  </a:cubicBezTo>
                  <a:cubicBezTo>
                    <a:pt x="166" y="389"/>
                    <a:pt x="166" y="389"/>
                    <a:pt x="166" y="389"/>
                  </a:cubicBezTo>
                  <a:cubicBezTo>
                    <a:pt x="180" y="375"/>
                    <a:pt x="180" y="375"/>
                    <a:pt x="180" y="375"/>
                  </a:cubicBezTo>
                  <a:cubicBezTo>
                    <a:pt x="196" y="391"/>
                    <a:pt x="196" y="391"/>
                    <a:pt x="196" y="391"/>
                  </a:cubicBezTo>
                  <a:cubicBezTo>
                    <a:pt x="196" y="391"/>
                    <a:pt x="203" y="398"/>
                    <a:pt x="196" y="405"/>
                  </a:cubicBezTo>
                  <a:close/>
                  <a:moveTo>
                    <a:pt x="246" y="366"/>
                  </a:moveTo>
                  <a:cubicBezTo>
                    <a:pt x="238" y="357"/>
                    <a:pt x="238" y="357"/>
                    <a:pt x="238" y="357"/>
                  </a:cubicBezTo>
                  <a:cubicBezTo>
                    <a:pt x="308" y="347"/>
                    <a:pt x="308" y="347"/>
                    <a:pt x="308" y="347"/>
                  </a:cubicBezTo>
                  <a:cubicBezTo>
                    <a:pt x="330" y="371"/>
                    <a:pt x="330" y="371"/>
                    <a:pt x="330" y="371"/>
                  </a:cubicBezTo>
                  <a:cubicBezTo>
                    <a:pt x="356" y="367"/>
                    <a:pt x="356" y="367"/>
                    <a:pt x="356" y="367"/>
                  </a:cubicBezTo>
                  <a:cubicBezTo>
                    <a:pt x="356" y="367"/>
                    <a:pt x="356" y="367"/>
                    <a:pt x="356" y="367"/>
                  </a:cubicBezTo>
                  <a:cubicBezTo>
                    <a:pt x="361" y="342"/>
                    <a:pt x="361" y="342"/>
                    <a:pt x="361" y="342"/>
                  </a:cubicBezTo>
                  <a:cubicBezTo>
                    <a:pt x="338" y="318"/>
                    <a:pt x="338" y="318"/>
                    <a:pt x="338" y="318"/>
                  </a:cubicBezTo>
                  <a:cubicBezTo>
                    <a:pt x="351" y="249"/>
                    <a:pt x="351" y="249"/>
                    <a:pt x="351" y="249"/>
                  </a:cubicBezTo>
                  <a:cubicBezTo>
                    <a:pt x="359" y="258"/>
                    <a:pt x="359" y="258"/>
                    <a:pt x="359" y="258"/>
                  </a:cubicBezTo>
                  <a:cubicBezTo>
                    <a:pt x="346" y="315"/>
                    <a:pt x="346" y="315"/>
                    <a:pt x="346" y="315"/>
                  </a:cubicBezTo>
                  <a:cubicBezTo>
                    <a:pt x="370" y="340"/>
                    <a:pt x="370" y="340"/>
                    <a:pt x="370" y="340"/>
                  </a:cubicBezTo>
                  <a:cubicBezTo>
                    <a:pt x="362" y="374"/>
                    <a:pt x="362" y="374"/>
                    <a:pt x="362" y="374"/>
                  </a:cubicBezTo>
                  <a:cubicBezTo>
                    <a:pt x="362" y="374"/>
                    <a:pt x="362" y="374"/>
                    <a:pt x="362" y="374"/>
                  </a:cubicBezTo>
                  <a:cubicBezTo>
                    <a:pt x="328" y="380"/>
                    <a:pt x="328" y="380"/>
                    <a:pt x="328" y="380"/>
                  </a:cubicBezTo>
                  <a:cubicBezTo>
                    <a:pt x="304" y="355"/>
                    <a:pt x="304" y="355"/>
                    <a:pt x="304" y="355"/>
                  </a:cubicBezTo>
                  <a:lnTo>
                    <a:pt x="246" y="366"/>
                  </a:lnTo>
                  <a:close/>
                  <a:moveTo>
                    <a:pt x="317" y="463"/>
                  </a:moveTo>
                  <a:cubicBezTo>
                    <a:pt x="323" y="461"/>
                    <a:pt x="329" y="458"/>
                    <a:pt x="335" y="455"/>
                  </a:cubicBezTo>
                  <a:cubicBezTo>
                    <a:pt x="355" y="475"/>
                    <a:pt x="355" y="475"/>
                    <a:pt x="355" y="475"/>
                  </a:cubicBezTo>
                  <a:cubicBezTo>
                    <a:pt x="349" y="478"/>
                    <a:pt x="342" y="481"/>
                    <a:pt x="336" y="483"/>
                  </a:cubicBezTo>
                  <a:lnTo>
                    <a:pt x="317" y="463"/>
                  </a:lnTo>
                  <a:close/>
                  <a:moveTo>
                    <a:pt x="416" y="454"/>
                  </a:moveTo>
                  <a:cubicBezTo>
                    <a:pt x="415" y="455"/>
                    <a:pt x="413" y="457"/>
                    <a:pt x="412" y="458"/>
                  </a:cubicBezTo>
                  <a:cubicBezTo>
                    <a:pt x="413" y="457"/>
                    <a:pt x="415" y="455"/>
                    <a:pt x="416" y="454"/>
                  </a:cubicBezTo>
                  <a:close/>
                  <a:moveTo>
                    <a:pt x="420" y="451"/>
                  </a:moveTo>
                  <a:cubicBezTo>
                    <a:pt x="423" y="448"/>
                    <a:pt x="425" y="446"/>
                    <a:pt x="428" y="443"/>
                  </a:cubicBezTo>
                  <a:cubicBezTo>
                    <a:pt x="425" y="446"/>
                    <a:pt x="423" y="448"/>
                    <a:pt x="420" y="451"/>
                  </a:cubicBezTo>
                  <a:close/>
                </a:path>
              </a:pathLst>
            </a:custGeom>
            <a:solidFill>
              <a:srgbClr val="9CBE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54" name="Freeform 603"/>
            <p:cNvSpPr>
              <a:spLocks noEditPoints="1"/>
            </p:cNvSpPr>
            <p:nvPr/>
          </p:nvSpPr>
          <p:spPr bwMode="auto">
            <a:xfrm>
              <a:off x="7082209" y="2132486"/>
              <a:ext cx="3007723" cy="2907968"/>
            </a:xfrm>
            <a:custGeom>
              <a:avLst/>
              <a:gdLst>
                <a:gd name="T0" fmla="*/ 1528 w 1581"/>
                <a:gd name="T1" fmla="*/ 745 h 1581"/>
                <a:gd name="T2" fmla="*/ 1502 w 1581"/>
                <a:gd name="T3" fmla="*/ 614 h 1581"/>
                <a:gd name="T4" fmla="*/ 1502 w 1581"/>
                <a:gd name="T5" fmla="*/ 614 h 1581"/>
                <a:gd name="T6" fmla="*/ 1346 w 1581"/>
                <a:gd name="T7" fmla="*/ 322 h 1581"/>
                <a:gd name="T8" fmla="*/ 1257 w 1581"/>
                <a:gd name="T9" fmla="*/ 233 h 1581"/>
                <a:gd name="T10" fmla="*/ 1192 w 1581"/>
                <a:gd name="T11" fmla="*/ 183 h 1581"/>
                <a:gd name="T12" fmla="*/ 1123 w 1581"/>
                <a:gd name="T13" fmla="*/ 137 h 1581"/>
                <a:gd name="T14" fmla="*/ 1042 w 1581"/>
                <a:gd name="T15" fmla="*/ 96 h 1581"/>
                <a:gd name="T16" fmla="*/ 917 w 1581"/>
                <a:gd name="T17" fmla="*/ 63 h 1581"/>
                <a:gd name="T18" fmla="*/ 832 w 1581"/>
                <a:gd name="T19" fmla="*/ 53 h 1581"/>
                <a:gd name="T20" fmla="*/ 832 w 1581"/>
                <a:gd name="T21" fmla="*/ 53 h 1581"/>
                <a:gd name="T22" fmla="*/ 746 w 1581"/>
                <a:gd name="T23" fmla="*/ 65 h 1581"/>
                <a:gd name="T24" fmla="*/ 663 w 1581"/>
                <a:gd name="T25" fmla="*/ 74 h 1581"/>
                <a:gd name="T26" fmla="*/ 621 w 1581"/>
                <a:gd name="T27" fmla="*/ 83 h 1581"/>
                <a:gd name="T28" fmla="*/ 544 w 1581"/>
                <a:gd name="T29" fmla="*/ 100 h 1581"/>
                <a:gd name="T30" fmla="*/ 458 w 1581"/>
                <a:gd name="T31" fmla="*/ 131 h 1581"/>
                <a:gd name="T32" fmla="*/ 349 w 1581"/>
                <a:gd name="T33" fmla="*/ 198 h 1581"/>
                <a:gd name="T34" fmla="*/ 349 w 1581"/>
                <a:gd name="T35" fmla="*/ 198 h 1581"/>
                <a:gd name="T36" fmla="*/ 283 w 1581"/>
                <a:gd name="T37" fmla="*/ 262 h 1581"/>
                <a:gd name="T38" fmla="*/ 228 w 1581"/>
                <a:gd name="T39" fmla="*/ 326 h 1581"/>
                <a:gd name="T40" fmla="*/ 182 w 1581"/>
                <a:gd name="T41" fmla="*/ 392 h 1581"/>
                <a:gd name="T42" fmla="*/ 160 w 1581"/>
                <a:gd name="T43" fmla="*/ 428 h 1581"/>
                <a:gd name="T44" fmla="*/ 119 w 1581"/>
                <a:gd name="T45" fmla="*/ 496 h 1581"/>
                <a:gd name="T46" fmla="*/ 82 w 1581"/>
                <a:gd name="T47" fmla="*/ 579 h 1581"/>
                <a:gd name="T48" fmla="*/ 57 w 1581"/>
                <a:gd name="T49" fmla="*/ 706 h 1581"/>
                <a:gd name="T50" fmla="*/ 57 w 1581"/>
                <a:gd name="T51" fmla="*/ 706 h 1581"/>
                <a:gd name="T52" fmla="*/ 58 w 1581"/>
                <a:gd name="T53" fmla="*/ 797 h 1581"/>
                <a:gd name="T54" fmla="*/ 68 w 1581"/>
                <a:gd name="T55" fmla="*/ 876 h 1581"/>
                <a:gd name="T56" fmla="*/ 63 w 1581"/>
                <a:gd name="T57" fmla="*/ 919 h 1581"/>
                <a:gd name="T58" fmla="*/ 96 w 1581"/>
                <a:gd name="T59" fmla="*/ 1044 h 1581"/>
                <a:gd name="T60" fmla="*/ 136 w 1581"/>
                <a:gd name="T61" fmla="*/ 1126 h 1581"/>
                <a:gd name="T62" fmla="*/ 182 w 1581"/>
                <a:gd name="T63" fmla="*/ 1198 h 1581"/>
                <a:gd name="T64" fmla="*/ 182 w 1581"/>
                <a:gd name="T65" fmla="*/ 1198 h 1581"/>
                <a:gd name="T66" fmla="*/ 234 w 1581"/>
                <a:gd name="T67" fmla="*/ 1258 h 1581"/>
                <a:gd name="T68" fmla="*/ 262 w 1581"/>
                <a:gd name="T69" fmla="*/ 1290 h 1581"/>
                <a:gd name="T70" fmla="*/ 315 w 1581"/>
                <a:gd name="T71" fmla="*/ 1348 h 1581"/>
                <a:gd name="T72" fmla="*/ 385 w 1581"/>
                <a:gd name="T73" fmla="*/ 1408 h 1581"/>
                <a:gd name="T74" fmla="*/ 498 w 1581"/>
                <a:gd name="T75" fmla="*/ 1469 h 1581"/>
                <a:gd name="T76" fmla="*/ 581 w 1581"/>
                <a:gd name="T77" fmla="*/ 1498 h 1581"/>
                <a:gd name="T78" fmla="*/ 669 w 1581"/>
                <a:gd name="T79" fmla="*/ 1513 h 1581"/>
                <a:gd name="T80" fmla="*/ 669 w 1581"/>
                <a:gd name="T81" fmla="*/ 1513 h 1581"/>
                <a:gd name="T82" fmla="*/ 754 w 1581"/>
                <a:gd name="T83" fmla="*/ 1522 h 1581"/>
                <a:gd name="T84" fmla="*/ 833 w 1581"/>
                <a:gd name="T85" fmla="*/ 1516 h 1581"/>
                <a:gd name="T86" fmla="*/ 875 w 1581"/>
                <a:gd name="T87" fmla="*/ 1512 h 1581"/>
                <a:gd name="T88" fmla="*/ 954 w 1581"/>
                <a:gd name="T89" fmla="*/ 1505 h 1581"/>
                <a:gd name="T90" fmla="*/ 1041 w 1581"/>
                <a:gd name="T91" fmla="*/ 1485 h 1581"/>
                <a:gd name="T92" fmla="*/ 1122 w 1581"/>
                <a:gd name="T93" fmla="*/ 1450 h 1581"/>
                <a:gd name="T94" fmla="*/ 1231 w 1581"/>
                <a:gd name="T95" fmla="*/ 1383 h 1581"/>
                <a:gd name="T96" fmla="*/ 1231 w 1581"/>
                <a:gd name="T97" fmla="*/ 1383 h 1581"/>
                <a:gd name="T98" fmla="*/ 1297 w 1581"/>
                <a:gd name="T99" fmla="*/ 1319 h 1581"/>
                <a:gd name="T100" fmla="*/ 1322 w 1581"/>
                <a:gd name="T101" fmla="*/ 292 h 1581"/>
                <a:gd name="T102" fmla="*/ 1319 w 1581"/>
                <a:gd name="T103" fmla="*/ 1289 h 1581"/>
                <a:gd name="T104" fmla="*/ 1375 w 1581"/>
                <a:gd name="T105" fmla="*/ 1233 h 1581"/>
                <a:gd name="T106" fmla="*/ 1407 w 1581"/>
                <a:gd name="T107" fmla="*/ 383 h 1581"/>
                <a:gd name="T108" fmla="*/ 1430 w 1581"/>
                <a:gd name="T109" fmla="*/ 1160 h 1581"/>
                <a:gd name="T110" fmla="*/ 1439 w 1581"/>
                <a:gd name="T111" fmla="*/ 463 h 1581"/>
                <a:gd name="T112" fmla="*/ 1439 w 1581"/>
                <a:gd name="T113" fmla="*/ 463 h 1581"/>
                <a:gd name="T114" fmla="*/ 1481 w 1581"/>
                <a:gd name="T115" fmla="*/ 1035 h 1581"/>
                <a:gd name="T116" fmla="*/ 1492 w 1581"/>
                <a:gd name="T117" fmla="*/ 584 h 1581"/>
                <a:gd name="T118" fmla="*/ 1487 w 1581"/>
                <a:gd name="T119" fmla="*/ 999 h 1581"/>
                <a:gd name="T120" fmla="*/ 1511 w 1581"/>
                <a:gd name="T121" fmla="*/ 923 h 1581"/>
                <a:gd name="T122" fmla="*/ 1516 w 1581"/>
                <a:gd name="T123" fmla="*/ 833 h 1581"/>
                <a:gd name="T124" fmla="*/ 1522 w 1581"/>
                <a:gd name="T125" fmla="*/ 839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81" h="1581">
                  <a:moveTo>
                    <a:pt x="790" y="0"/>
                  </a:moveTo>
                  <a:cubicBezTo>
                    <a:pt x="354" y="0"/>
                    <a:pt x="0" y="354"/>
                    <a:pt x="0" y="790"/>
                  </a:cubicBezTo>
                  <a:cubicBezTo>
                    <a:pt x="0" y="1227"/>
                    <a:pt x="354" y="1581"/>
                    <a:pt x="790" y="1581"/>
                  </a:cubicBezTo>
                  <a:cubicBezTo>
                    <a:pt x="1227" y="1581"/>
                    <a:pt x="1581" y="1227"/>
                    <a:pt x="1581" y="790"/>
                  </a:cubicBezTo>
                  <a:cubicBezTo>
                    <a:pt x="1581" y="354"/>
                    <a:pt x="1227" y="0"/>
                    <a:pt x="790" y="0"/>
                  </a:cubicBezTo>
                  <a:close/>
                  <a:moveTo>
                    <a:pt x="1524" y="703"/>
                  </a:moveTo>
                  <a:cubicBezTo>
                    <a:pt x="1525" y="717"/>
                    <a:pt x="1527" y="731"/>
                    <a:pt x="1528" y="745"/>
                  </a:cubicBezTo>
                  <a:cubicBezTo>
                    <a:pt x="1528" y="749"/>
                    <a:pt x="1525" y="751"/>
                    <a:pt x="1522" y="752"/>
                  </a:cubicBezTo>
                  <a:cubicBezTo>
                    <a:pt x="1522" y="752"/>
                    <a:pt x="1522" y="752"/>
                    <a:pt x="1522" y="752"/>
                  </a:cubicBezTo>
                  <a:cubicBezTo>
                    <a:pt x="1519" y="752"/>
                    <a:pt x="1516" y="749"/>
                    <a:pt x="1516" y="746"/>
                  </a:cubicBezTo>
                  <a:cubicBezTo>
                    <a:pt x="1515" y="732"/>
                    <a:pt x="1514" y="718"/>
                    <a:pt x="1512" y="704"/>
                  </a:cubicBezTo>
                  <a:cubicBezTo>
                    <a:pt x="1512" y="701"/>
                    <a:pt x="1514" y="698"/>
                    <a:pt x="1517" y="698"/>
                  </a:cubicBezTo>
                  <a:cubicBezTo>
                    <a:pt x="1521" y="697"/>
                    <a:pt x="1523" y="700"/>
                    <a:pt x="1524" y="703"/>
                  </a:cubicBezTo>
                  <a:close/>
                  <a:moveTo>
                    <a:pt x="1502" y="614"/>
                  </a:moveTo>
                  <a:cubicBezTo>
                    <a:pt x="1505" y="613"/>
                    <a:pt x="1508" y="615"/>
                    <a:pt x="1509" y="618"/>
                  </a:cubicBezTo>
                  <a:cubicBezTo>
                    <a:pt x="1512" y="632"/>
                    <a:pt x="1515" y="646"/>
                    <a:pt x="1518" y="660"/>
                  </a:cubicBezTo>
                  <a:cubicBezTo>
                    <a:pt x="1518" y="663"/>
                    <a:pt x="1516" y="666"/>
                    <a:pt x="1513" y="667"/>
                  </a:cubicBezTo>
                  <a:cubicBezTo>
                    <a:pt x="1512" y="667"/>
                    <a:pt x="1512" y="667"/>
                    <a:pt x="1512" y="667"/>
                  </a:cubicBezTo>
                  <a:cubicBezTo>
                    <a:pt x="1509" y="667"/>
                    <a:pt x="1507" y="665"/>
                    <a:pt x="1506" y="662"/>
                  </a:cubicBezTo>
                  <a:cubicBezTo>
                    <a:pt x="1504" y="648"/>
                    <a:pt x="1501" y="634"/>
                    <a:pt x="1498" y="621"/>
                  </a:cubicBezTo>
                  <a:cubicBezTo>
                    <a:pt x="1497" y="618"/>
                    <a:pt x="1499" y="615"/>
                    <a:pt x="1502" y="614"/>
                  </a:cubicBezTo>
                  <a:close/>
                  <a:moveTo>
                    <a:pt x="1347" y="314"/>
                  </a:moveTo>
                  <a:cubicBezTo>
                    <a:pt x="1350" y="312"/>
                    <a:pt x="1353" y="312"/>
                    <a:pt x="1355" y="314"/>
                  </a:cubicBezTo>
                  <a:cubicBezTo>
                    <a:pt x="1364" y="325"/>
                    <a:pt x="1373" y="337"/>
                    <a:pt x="1382" y="348"/>
                  </a:cubicBezTo>
                  <a:cubicBezTo>
                    <a:pt x="1384" y="351"/>
                    <a:pt x="1383" y="354"/>
                    <a:pt x="1381" y="356"/>
                  </a:cubicBezTo>
                  <a:cubicBezTo>
                    <a:pt x="1380" y="357"/>
                    <a:pt x="1379" y="357"/>
                    <a:pt x="1377" y="357"/>
                  </a:cubicBezTo>
                  <a:cubicBezTo>
                    <a:pt x="1376" y="357"/>
                    <a:pt x="1374" y="357"/>
                    <a:pt x="1373" y="355"/>
                  </a:cubicBezTo>
                  <a:cubicBezTo>
                    <a:pt x="1364" y="344"/>
                    <a:pt x="1355" y="333"/>
                    <a:pt x="1346" y="322"/>
                  </a:cubicBezTo>
                  <a:cubicBezTo>
                    <a:pt x="1344" y="319"/>
                    <a:pt x="1345" y="316"/>
                    <a:pt x="1347" y="314"/>
                  </a:cubicBezTo>
                  <a:close/>
                  <a:moveTo>
                    <a:pt x="1222" y="198"/>
                  </a:moveTo>
                  <a:cubicBezTo>
                    <a:pt x="1224" y="196"/>
                    <a:pt x="1228" y="195"/>
                    <a:pt x="1230" y="197"/>
                  </a:cubicBezTo>
                  <a:cubicBezTo>
                    <a:pt x="1242" y="206"/>
                    <a:pt x="1253" y="214"/>
                    <a:pt x="1264" y="224"/>
                  </a:cubicBezTo>
                  <a:cubicBezTo>
                    <a:pt x="1266" y="226"/>
                    <a:pt x="1267" y="229"/>
                    <a:pt x="1265" y="232"/>
                  </a:cubicBezTo>
                  <a:cubicBezTo>
                    <a:pt x="1264" y="233"/>
                    <a:pt x="1262" y="234"/>
                    <a:pt x="1260" y="234"/>
                  </a:cubicBezTo>
                  <a:cubicBezTo>
                    <a:pt x="1259" y="234"/>
                    <a:pt x="1258" y="233"/>
                    <a:pt x="1257" y="233"/>
                  </a:cubicBezTo>
                  <a:cubicBezTo>
                    <a:pt x="1246" y="223"/>
                    <a:pt x="1235" y="215"/>
                    <a:pt x="1223" y="206"/>
                  </a:cubicBezTo>
                  <a:cubicBezTo>
                    <a:pt x="1221" y="204"/>
                    <a:pt x="1220" y="201"/>
                    <a:pt x="1222" y="198"/>
                  </a:cubicBezTo>
                  <a:close/>
                  <a:moveTo>
                    <a:pt x="1151" y="152"/>
                  </a:moveTo>
                  <a:cubicBezTo>
                    <a:pt x="1152" y="149"/>
                    <a:pt x="1156" y="148"/>
                    <a:pt x="1158" y="150"/>
                  </a:cubicBezTo>
                  <a:cubicBezTo>
                    <a:pt x="1171" y="157"/>
                    <a:pt x="1183" y="165"/>
                    <a:pt x="1195" y="172"/>
                  </a:cubicBezTo>
                  <a:cubicBezTo>
                    <a:pt x="1198" y="174"/>
                    <a:pt x="1198" y="178"/>
                    <a:pt x="1197" y="180"/>
                  </a:cubicBezTo>
                  <a:cubicBezTo>
                    <a:pt x="1196" y="182"/>
                    <a:pt x="1194" y="183"/>
                    <a:pt x="1192" y="183"/>
                  </a:cubicBezTo>
                  <a:cubicBezTo>
                    <a:pt x="1191" y="183"/>
                    <a:pt x="1190" y="183"/>
                    <a:pt x="1189" y="182"/>
                  </a:cubicBezTo>
                  <a:cubicBezTo>
                    <a:pt x="1177" y="174"/>
                    <a:pt x="1165" y="167"/>
                    <a:pt x="1153" y="160"/>
                  </a:cubicBezTo>
                  <a:cubicBezTo>
                    <a:pt x="1150" y="158"/>
                    <a:pt x="1149" y="155"/>
                    <a:pt x="1151" y="152"/>
                  </a:cubicBezTo>
                  <a:close/>
                  <a:moveTo>
                    <a:pt x="1074" y="114"/>
                  </a:moveTo>
                  <a:cubicBezTo>
                    <a:pt x="1075" y="111"/>
                    <a:pt x="1079" y="110"/>
                    <a:pt x="1082" y="111"/>
                  </a:cubicBezTo>
                  <a:cubicBezTo>
                    <a:pt x="1095" y="117"/>
                    <a:pt x="1108" y="123"/>
                    <a:pt x="1121" y="130"/>
                  </a:cubicBezTo>
                  <a:cubicBezTo>
                    <a:pt x="1123" y="131"/>
                    <a:pt x="1125" y="134"/>
                    <a:pt x="1123" y="137"/>
                  </a:cubicBezTo>
                  <a:cubicBezTo>
                    <a:pt x="1122" y="139"/>
                    <a:pt x="1120" y="140"/>
                    <a:pt x="1118" y="140"/>
                  </a:cubicBezTo>
                  <a:cubicBezTo>
                    <a:pt x="1117" y="140"/>
                    <a:pt x="1116" y="140"/>
                    <a:pt x="1115" y="140"/>
                  </a:cubicBezTo>
                  <a:cubicBezTo>
                    <a:pt x="1103" y="134"/>
                    <a:pt x="1090" y="128"/>
                    <a:pt x="1077" y="122"/>
                  </a:cubicBezTo>
                  <a:cubicBezTo>
                    <a:pt x="1074" y="121"/>
                    <a:pt x="1073" y="117"/>
                    <a:pt x="1074" y="114"/>
                  </a:cubicBezTo>
                  <a:close/>
                  <a:moveTo>
                    <a:pt x="994" y="86"/>
                  </a:moveTo>
                  <a:cubicBezTo>
                    <a:pt x="994" y="83"/>
                    <a:pt x="998" y="81"/>
                    <a:pt x="1001" y="82"/>
                  </a:cubicBezTo>
                  <a:cubicBezTo>
                    <a:pt x="1014" y="86"/>
                    <a:pt x="1028" y="91"/>
                    <a:pt x="1042" y="96"/>
                  </a:cubicBezTo>
                  <a:cubicBezTo>
                    <a:pt x="1045" y="97"/>
                    <a:pt x="1046" y="100"/>
                    <a:pt x="1045" y="103"/>
                  </a:cubicBezTo>
                  <a:cubicBezTo>
                    <a:pt x="1044" y="105"/>
                    <a:pt x="1042" y="107"/>
                    <a:pt x="1040" y="107"/>
                  </a:cubicBezTo>
                  <a:cubicBezTo>
                    <a:pt x="1039" y="107"/>
                    <a:pt x="1038" y="107"/>
                    <a:pt x="1038" y="106"/>
                  </a:cubicBezTo>
                  <a:cubicBezTo>
                    <a:pt x="1024" y="102"/>
                    <a:pt x="1011" y="97"/>
                    <a:pt x="997" y="93"/>
                  </a:cubicBezTo>
                  <a:cubicBezTo>
                    <a:pt x="994" y="92"/>
                    <a:pt x="993" y="89"/>
                    <a:pt x="994" y="86"/>
                  </a:cubicBezTo>
                  <a:close/>
                  <a:moveTo>
                    <a:pt x="910" y="67"/>
                  </a:moveTo>
                  <a:cubicBezTo>
                    <a:pt x="911" y="64"/>
                    <a:pt x="914" y="62"/>
                    <a:pt x="917" y="63"/>
                  </a:cubicBezTo>
                  <a:cubicBezTo>
                    <a:pt x="931" y="65"/>
                    <a:pt x="945" y="68"/>
                    <a:pt x="959" y="71"/>
                  </a:cubicBezTo>
                  <a:cubicBezTo>
                    <a:pt x="962" y="72"/>
                    <a:pt x="964" y="75"/>
                    <a:pt x="964" y="78"/>
                  </a:cubicBezTo>
                  <a:cubicBezTo>
                    <a:pt x="963" y="81"/>
                    <a:pt x="961" y="83"/>
                    <a:pt x="958" y="83"/>
                  </a:cubicBezTo>
                  <a:cubicBezTo>
                    <a:pt x="958" y="83"/>
                    <a:pt x="957" y="83"/>
                    <a:pt x="957" y="82"/>
                  </a:cubicBezTo>
                  <a:cubicBezTo>
                    <a:pt x="943" y="79"/>
                    <a:pt x="929" y="76"/>
                    <a:pt x="915" y="74"/>
                  </a:cubicBezTo>
                  <a:cubicBezTo>
                    <a:pt x="912" y="73"/>
                    <a:pt x="910" y="70"/>
                    <a:pt x="910" y="67"/>
                  </a:cubicBezTo>
                  <a:close/>
                  <a:moveTo>
                    <a:pt x="832" y="53"/>
                  </a:moveTo>
                  <a:cubicBezTo>
                    <a:pt x="846" y="54"/>
                    <a:pt x="861" y="55"/>
                    <a:pt x="875" y="57"/>
                  </a:cubicBezTo>
                  <a:cubicBezTo>
                    <a:pt x="878" y="57"/>
                    <a:pt x="880" y="60"/>
                    <a:pt x="880" y="63"/>
                  </a:cubicBezTo>
                  <a:cubicBezTo>
                    <a:pt x="879" y="66"/>
                    <a:pt x="877" y="68"/>
                    <a:pt x="874" y="68"/>
                  </a:cubicBezTo>
                  <a:cubicBezTo>
                    <a:pt x="874" y="68"/>
                    <a:pt x="874" y="68"/>
                    <a:pt x="873" y="68"/>
                  </a:cubicBezTo>
                  <a:cubicBezTo>
                    <a:pt x="859" y="66"/>
                    <a:pt x="845" y="65"/>
                    <a:pt x="831" y="64"/>
                  </a:cubicBezTo>
                  <a:cubicBezTo>
                    <a:pt x="828" y="64"/>
                    <a:pt x="826" y="62"/>
                    <a:pt x="826" y="58"/>
                  </a:cubicBezTo>
                  <a:cubicBezTo>
                    <a:pt x="826" y="55"/>
                    <a:pt x="829" y="53"/>
                    <a:pt x="832" y="53"/>
                  </a:cubicBezTo>
                  <a:close/>
                  <a:moveTo>
                    <a:pt x="746" y="53"/>
                  </a:moveTo>
                  <a:cubicBezTo>
                    <a:pt x="760" y="52"/>
                    <a:pt x="775" y="52"/>
                    <a:pt x="789" y="52"/>
                  </a:cubicBezTo>
                  <a:cubicBezTo>
                    <a:pt x="789" y="52"/>
                    <a:pt x="789" y="52"/>
                    <a:pt x="789" y="52"/>
                  </a:cubicBezTo>
                  <a:cubicBezTo>
                    <a:pt x="792" y="52"/>
                    <a:pt x="795" y="54"/>
                    <a:pt x="795" y="58"/>
                  </a:cubicBezTo>
                  <a:cubicBezTo>
                    <a:pt x="795" y="61"/>
                    <a:pt x="792" y="63"/>
                    <a:pt x="789" y="63"/>
                  </a:cubicBezTo>
                  <a:cubicBezTo>
                    <a:pt x="775" y="63"/>
                    <a:pt x="761" y="64"/>
                    <a:pt x="747" y="65"/>
                  </a:cubicBezTo>
                  <a:cubicBezTo>
                    <a:pt x="747" y="65"/>
                    <a:pt x="746" y="65"/>
                    <a:pt x="746" y="65"/>
                  </a:cubicBezTo>
                  <a:cubicBezTo>
                    <a:pt x="743" y="65"/>
                    <a:pt x="741" y="62"/>
                    <a:pt x="741" y="59"/>
                  </a:cubicBezTo>
                  <a:cubicBezTo>
                    <a:pt x="740" y="56"/>
                    <a:pt x="743" y="53"/>
                    <a:pt x="746" y="53"/>
                  </a:cubicBezTo>
                  <a:close/>
                  <a:moveTo>
                    <a:pt x="661" y="63"/>
                  </a:moveTo>
                  <a:cubicBezTo>
                    <a:pt x="675" y="61"/>
                    <a:pt x="689" y="59"/>
                    <a:pt x="703" y="57"/>
                  </a:cubicBezTo>
                  <a:cubicBezTo>
                    <a:pt x="706" y="56"/>
                    <a:pt x="709" y="59"/>
                    <a:pt x="710" y="62"/>
                  </a:cubicBezTo>
                  <a:cubicBezTo>
                    <a:pt x="710" y="65"/>
                    <a:pt x="708" y="68"/>
                    <a:pt x="705" y="68"/>
                  </a:cubicBezTo>
                  <a:cubicBezTo>
                    <a:pt x="691" y="70"/>
                    <a:pt x="677" y="72"/>
                    <a:pt x="663" y="74"/>
                  </a:cubicBezTo>
                  <a:cubicBezTo>
                    <a:pt x="662" y="75"/>
                    <a:pt x="662" y="75"/>
                    <a:pt x="662" y="75"/>
                  </a:cubicBezTo>
                  <a:cubicBezTo>
                    <a:pt x="659" y="75"/>
                    <a:pt x="657" y="73"/>
                    <a:pt x="656" y="70"/>
                  </a:cubicBezTo>
                  <a:cubicBezTo>
                    <a:pt x="655" y="67"/>
                    <a:pt x="658" y="64"/>
                    <a:pt x="661" y="63"/>
                  </a:cubicBezTo>
                  <a:close/>
                  <a:moveTo>
                    <a:pt x="577" y="83"/>
                  </a:moveTo>
                  <a:cubicBezTo>
                    <a:pt x="591" y="79"/>
                    <a:pt x="605" y="75"/>
                    <a:pt x="619" y="72"/>
                  </a:cubicBezTo>
                  <a:cubicBezTo>
                    <a:pt x="622" y="71"/>
                    <a:pt x="625" y="73"/>
                    <a:pt x="626" y="76"/>
                  </a:cubicBezTo>
                  <a:cubicBezTo>
                    <a:pt x="626" y="79"/>
                    <a:pt x="624" y="82"/>
                    <a:pt x="621" y="83"/>
                  </a:cubicBezTo>
                  <a:cubicBezTo>
                    <a:pt x="608" y="86"/>
                    <a:pt x="594" y="90"/>
                    <a:pt x="581" y="94"/>
                  </a:cubicBezTo>
                  <a:cubicBezTo>
                    <a:pt x="580" y="94"/>
                    <a:pt x="579" y="94"/>
                    <a:pt x="579" y="94"/>
                  </a:cubicBezTo>
                  <a:cubicBezTo>
                    <a:pt x="576" y="94"/>
                    <a:pt x="574" y="93"/>
                    <a:pt x="573" y="90"/>
                  </a:cubicBezTo>
                  <a:cubicBezTo>
                    <a:pt x="572" y="87"/>
                    <a:pt x="574" y="84"/>
                    <a:pt x="577" y="83"/>
                  </a:cubicBezTo>
                  <a:close/>
                  <a:moveTo>
                    <a:pt x="497" y="112"/>
                  </a:moveTo>
                  <a:cubicBezTo>
                    <a:pt x="510" y="107"/>
                    <a:pt x="523" y="101"/>
                    <a:pt x="536" y="97"/>
                  </a:cubicBezTo>
                  <a:cubicBezTo>
                    <a:pt x="539" y="95"/>
                    <a:pt x="543" y="97"/>
                    <a:pt x="544" y="100"/>
                  </a:cubicBezTo>
                  <a:cubicBezTo>
                    <a:pt x="545" y="103"/>
                    <a:pt x="543" y="106"/>
                    <a:pt x="540" y="107"/>
                  </a:cubicBezTo>
                  <a:cubicBezTo>
                    <a:pt x="527" y="112"/>
                    <a:pt x="514" y="118"/>
                    <a:pt x="501" y="123"/>
                  </a:cubicBezTo>
                  <a:cubicBezTo>
                    <a:pt x="500" y="123"/>
                    <a:pt x="500" y="124"/>
                    <a:pt x="499" y="124"/>
                  </a:cubicBezTo>
                  <a:cubicBezTo>
                    <a:pt x="497" y="124"/>
                    <a:pt x="495" y="122"/>
                    <a:pt x="494" y="120"/>
                  </a:cubicBezTo>
                  <a:cubicBezTo>
                    <a:pt x="492" y="117"/>
                    <a:pt x="494" y="114"/>
                    <a:pt x="497" y="112"/>
                  </a:cubicBezTo>
                  <a:close/>
                  <a:moveTo>
                    <a:pt x="420" y="151"/>
                  </a:moveTo>
                  <a:cubicBezTo>
                    <a:pt x="432" y="144"/>
                    <a:pt x="445" y="137"/>
                    <a:pt x="458" y="131"/>
                  </a:cubicBezTo>
                  <a:cubicBezTo>
                    <a:pt x="461" y="129"/>
                    <a:pt x="464" y="130"/>
                    <a:pt x="466" y="133"/>
                  </a:cubicBezTo>
                  <a:cubicBezTo>
                    <a:pt x="467" y="136"/>
                    <a:pt x="466" y="140"/>
                    <a:pt x="463" y="141"/>
                  </a:cubicBezTo>
                  <a:cubicBezTo>
                    <a:pt x="451" y="147"/>
                    <a:pt x="438" y="154"/>
                    <a:pt x="426" y="161"/>
                  </a:cubicBezTo>
                  <a:cubicBezTo>
                    <a:pt x="425" y="162"/>
                    <a:pt x="424" y="162"/>
                    <a:pt x="423" y="162"/>
                  </a:cubicBezTo>
                  <a:cubicBezTo>
                    <a:pt x="421" y="162"/>
                    <a:pt x="419" y="161"/>
                    <a:pt x="418" y="159"/>
                  </a:cubicBezTo>
                  <a:cubicBezTo>
                    <a:pt x="416" y="156"/>
                    <a:pt x="417" y="153"/>
                    <a:pt x="420" y="151"/>
                  </a:cubicBezTo>
                  <a:close/>
                  <a:moveTo>
                    <a:pt x="349" y="198"/>
                  </a:moveTo>
                  <a:cubicBezTo>
                    <a:pt x="360" y="190"/>
                    <a:pt x="372" y="182"/>
                    <a:pt x="384" y="174"/>
                  </a:cubicBezTo>
                  <a:cubicBezTo>
                    <a:pt x="386" y="172"/>
                    <a:pt x="390" y="173"/>
                    <a:pt x="392" y="175"/>
                  </a:cubicBezTo>
                  <a:cubicBezTo>
                    <a:pt x="393" y="178"/>
                    <a:pt x="393" y="182"/>
                    <a:pt x="390" y="183"/>
                  </a:cubicBezTo>
                  <a:cubicBezTo>
                    <a:pt x="378" y="191"/>
                    <a:pt x="367" y="199"/>
                    <a:pt x="355" y="208"/>
                  </a:cubicBezTo>
                  <a:cubicBezTo>
                    <a:pt x="354" y="208"/>
                    <a:pt x="353" y="209"/>
                    <a:pt x="352" y="209"/>
                  </a:cubicBezTo>
                  <a:cubicBezTo>
                    <a:pt x="350" y="209"/>
                    <a:pt x="348" y="208"/>
                    <a:pt x="347" y="207"/>
                  </a:cubicBezTo>
                  <a:cubicBezTo>
                    <a:pt x="345" y="204"/>
                    <a:pt x="346" y="200"/>
                    <a:pt x="349" y="198"/>
                  </a:cubicBezTo>
                  <a:close/>
                  <a:moveTo>
                    <a:pt x="283" y="254"/>
                  </a:moveTo>
                  <a:cubicBezTo>
                    <a:pt x="293" y="244"/>
                    <a:pt x="304" y="234"/>
                    <a:pt x="315" y="225"/>
                  </a:cubicBezTo>
                  <a:cubicBezTo>
                    <a:pt x="317" y="223"/>
                    <a:pt x="321" y="223"/>
                    <a:pt x="323" y="226"/>
                  </a:cubicBezTo>
                  <a:cubicBezTo>
                    <a:pt x="325" y="228"/>
                    <a:pt x="325" y="232"/>
                    <a:pt x="322" y="234"/>
                  </a:cubicBezTo>
                  <a:cubicBezTo>
                    <a:pt x="312" y="243"/>
                    <a:pt x="301" y="252"/>
                    <a:pt x="291" y="262"/>
                  </a:cubicBezTo>
                  <a:cubicBezTo>
                    <a:pt x="290" y="263"/>
                    <a:pt x="288" y="264"/>
                    <a:pt x="287" y="264"/>
                  </a:cubicBezTo>
                  <a:cubicBezTo>
                    <a:pt x="285" y="264"/>
                    <a:pt x="284" y="263"/>
                    <a:pt x="283" y="262"/>
                  </a:cubicBezTo>
                  <a:cubicBezTo>
                    <a:pt x="280" y="260"/>
                    <a:pt x="281" y="256"/>
                    <a:pt x="283" y="254"/>
                  </a:cubicBezTo>
                  <a:close/>
                  <a:moveTo>
                    <a:pt x="224" y="316"/>
                  </a:moveTo>
                  <a:cubicBezTo>
                    <a:pt x="233" y="305"/>
                    <a:pt x="243" y="295"/>
                    <a:pt x="253" y="284"/>
                  </a:cubicBezTo>
                  <a:cubicBezTo>
                    <a:pt x="255" y="282"/>
                    <a:pt x="258" y="282"/>
                    <a:pt x="261" y="284"/>
                  </a:cubicBezTo>
                  <a:cubicBezTo>
                    <a:pt x="263" y="286"/>
                    <a:pt x="263" y="290"/>
                    <a:pt x="261" y="292"/>
                  </a:cubicBezTo>
                  <a:cubicBezTo>
                    <a:pt x="251" y="302"/>
                    <a:pt x="242" y="313"/>
                    <a:pt x="233" y="324"/>
                  </a:cubicBezTo>
                  <a:cubicBezTo>
                    <a:pt x="232" y="325"/>
                    <a:pt x="230" y="326"/>
                    <a:pt x="228" y="326"/>
                  </a:cubicBezTo>
                  <a:cubicBezTo>
                    <a:pt x="227" y="326"/>
                    <a:pt x="226" y="325"/>
                    <a:pt x="225" y="324"/>
                  </a:cubicBezTo>
                  <a:cubicBezTo>
                    <a:pt x="222" y="322"/>
                    <a:pt x="222" y="319"/>
                    <a:pt x="224" y="316"/>
                  </a:cubicBezTo>
                  <a:close/>
                  <a:moveTo>
                    <a:pt x="173" y="385"/>
                  </a:moveTo>
                  <a:cubicBezTo>
                    <a:pt x="181" y="373"/>
                    <a:pt x="189" y="361"/>
                    <a:pt x="197" y="350"/>
                  </a:cubicBezTo>
                  <a:cubicBezTo>
                    <a:pt x="199" y="347"/>
                    <a:pt x="203" y="347"/>
                    <a:pt x="205" y="349"/>
                  </a:cubicBezTo>
                  <a:cubicBezTo>
                    <a:pt x="208" y="351"/>
                    <a:pt x="209" y="354"/>
                    <a:pt x="207" y="357"/>
                  </a:cubicBezTo>
                  <a:cubicBezTo>
                    <a:pt x="198" y="368"/>
                    <a:pt x="190" y="380"/>
                    <a:pt x="182" y="392"/>
                  </a:cubicBezTo>
                  <a:cubicBezTo>
                    <a:pt x="181" y="393"/>
                    <a:pt x="179" y="394"/>
                    <a:pt x="178" y="394"/>
                  </a:cubicBezTo>
                  <a:cubicBezTo>
                    <a:pt x="176" y="394"/>
                    <a:pt x="175" y="394"/>
                    <a:pt x="174" y="393"/>
                  </a:cubicBezTo>
                  <a:cubicBezTo>
                    <a:pt x="172" y="391"/>
                    <a:pt x="171" y="388"/>
                    <a:pt x="173" y="385"/>
                  </a:cubicBezTo>
                  <a:close/>
                  <a:moveTo>
                    <a:pt x="130" y="460"/>
                  </a:moveTo>
                  <a:cubicBezTo>
                    <a:pt x="136" y="447"/>
                    <a:pt x="143" y="434"/>
                    <a:pt x="150" y="422"/>
                  </a:cubicBezTo>
                  <a:cubicBezTo>
                    <a:pt x="152" y="419"/>
                    <a:pt x="155" y="418"/>
                    <a:pt x="158" y="420"/>
                  </a:cubicBezTo>
                  <a:cubicBezTo>
                    <a:pt x="161" y="421"/>
                    <a:pt x="162" y="425"/>
                    <a:pt x="160" y="428"/>
                  </a:cubicBezTo>
                  <a:cubicBezTo>
                    <a:pt x="153" y="440"/>
                    <a:pt x="146" y="452"/>
                    <a:pt x="140" y="465"/>
                  </a:cubicBezTo>
                  <a:cubicBezTo>
                    <a:pt x="139" y="467"/>
                    <a:pt x="137" y="468"/>
                    <a:pt x="135" y="468"/>
                  </a:cubicBezTo>
                  <a:cubicBezTo>
                    <a:pt x="134" y="468"/>
                    <a:pt x="133" y="468"/>
                    <a:pt x="132" y="467"/>
                  </a:cubicBezTo>
                  <a:cubicBezTo>
                    <a:pt x="129" y="466"/>
                    <a:pt x="128" y="463"/>
                    <a:pt x="130" y="460"/>
                  </a:cubicBezTo>
                  <a:close/>
                  <a:moveTo>
                    <a:pt x="96" y="539"/>
                  </a:moveTo>
                  <a:cubicBezTo>
                    <a:pt x="101" y="525"/>
                    <a:pt x="106" y="512"/>
                    <a:pt x="112" y="499"/>
                  </a:cubicBezTo>
                  <a:cubicBezTo>
                    <a:pt x="113" y="496"/>
                    <a:pt x="116" y="494"/>
                    <a:pt x="119" y="496"/>
                  </a:cubicBezTo>
                  <a:cubicBezTo>
                    <a:pt x="122" y="497"/>
                    <a:pt x="124" y="500"/>
                    <a:pt x="122" y="503"/>
                  </a:cubicBezTo>
                  <a:cubicBezTo>
                    <a:pt x="117" y="516"/>
                    <a:pt x="111" y="529"/>
                    <a:pt x="107" y="543"/>
                  </a:cubicBezTo>
                  <a:cubicBezTo>
                    <a:pt x="106" y="545"/>
                    <a:pt x="104" y="546"/>
                    <a:pt x="101" y="546"/>
                  </a:cubicBezTo>
                  <a:cubicBezTo>
                    <a:pt x="101" y="546"/>
                    <a:pt x="100" y="546"/>
                    <a:pt x="99" y="546"/>
                  </a:cubicBezTo>
                  <a:cubicBezTo>
                    <a:pt x="96" y="545"/>
                    <a:pt x="95" y="542"/>
                    <a:pt x="96" y="539"/>
                  </a:cubicBezTo>
                  <a:close/>
                  <a:moveTo>
                    <a:pt x="71" y="621"/>
                  </a:moveTo>
                  <a:cubicBezTo>
                    <a:pt x="75" y="607"/>
                    <a:pt x="78" y="593"/>
                    <a:pt x="82" y="579"/>
                  </a:cubicBezTo>
                  <a:cubicBezTo>
                    <a:pt x="83" y="576"/>
                    <a:pt x="86" y="575"/>
                    <a:pt x="90" y="576"/>
                  </a:cubicBezTo>
                  <a:cubicBezTo>
                    <a:pt x="93" y="576"/>
                    <a:pt x="94" y="580"/>
                    <a:pt x="93" y="583"/>
                  </a:cubicBezTo>
                  <a:cubicBezTo>
                    <a:pt x="89" y="596"/>
                    <a:pt x="86" y="610"/>
                    <a:pt x="83" y="624"/>
                  </a:cubicBezTo>
                  <a:cubicBezTo>
                    <a:pt x="82" y="626"/>
                    <a:pt x="80" y="628"/>
                    <a:pt x="77" y="628"/>
                  </a:cubicBezTo>
                  <a:cubicBezTo>
                    <a:pt x="77" y="628"/>
                    <a:pt x="76" y="628"/>
                    <a:pt x="76" y="628"/>
                  </a:cubicBezTo>
                  <a:cubicBezTo>
                    <a:pt x="73" y="627"/>
                    <a:pt x="71" y="624"/>
                    <a:pt x="71" y="621"/>
                  </a:cubicBezTo>
                  <a:close/>
                  <a:moveTo>
                    <a:pt x="57" y="706"/>
                  </a:moveTo>
                  <a:cubicBezTo>
                    <a:pt x="58" y="691"/>
                    <a:pt x="60" y="677"/>
                    <a:pt x="63" y="663"/>
                  </a:cubicBezTo>
                  <a:cubicBezTo>
                    <a:pt x="63" y="660"/>
                    <a:pt x="66" y="658"/>
                    <a:pt x="69" y="658"/>
                  </a:cubicBezTo>
                  <a:cubicBezTo>
                    <a:pt x="73" y="659"/>
                    <a:pt x="75" y="662"/>
                    <a:pt x="74" y="665"/>
                  </a:cubicBezTo>
                  <a:cubicBezTo>
                    <a:pt x="72" y="679"/>
                    <a:pt x="70" y="693"/>
                    <a:pt x="68" y="707"/>
                  </a:cubicBezTo>
                  <a:cubicBezTo>
                    <a:pt x="68" y="710"/>
                    <a:pt x="65" y="712"/>
                    <a:pt x="62" y="712"/>
                  </a:cubicBezTo>
                  <a:cubicBezTo>
                    <a:pt x="62" y="712"/>
                    <a:pt x="62" y="712"/>
                    <a:pt x="62" y="712"/>
                  </a:cubicBezTo>
                  <a:cubicBezTo>
                    <a:pt x="59" y="712"/>
                    <a:pt x="56" y="709"/>
                    <a:pt x="57" y="706"/>
                  </a:cubicBezTo>
                  <a:close/>
                  <a:moveTo>
                    <a:pt x="52" y="790"/>
                  </a:moveTo>
                  <a:cubicBezTo>
                    <a:pt x="52" y="776"/>
                    <a:pt x="52" y="762"/>
                    <a:pt x="53" y="748"/>
                  </a:cubicBezTo>
                  <a:cubicBezTo>
                    <a:pt x="53" y="745"/>
                    <a:pt x="56" y="743"/>
                    <a:pt x="59" y="743"/>
                  </a:cubicBezTo>
                  <a:cubicBezTo>
                    <a:pt x="62" y="743"/>
                    <a:pt x="65" y="746"/>
                    <a:pt x="65" y="749"/>
                  </a:cubicBezTo>
                  <a:cubicBezTo>
                    <a:pt x="64" y="763"/>
                    <a:pt x="63" y="777"/>
                    <a:pt x="63" y="790"/>
                  </a:cubicBezTo>
                  <a:cubicBezTo>
                    <a:pt x="63" y="791"/>
                    <a:pt x="63" y="791"/>
                    <a:pt x="63" y="791"/>
                  </a:cubicBezTo>
                  <a:cubicBezTo>
                    <a:pt x="63" y="794"/>
                    <a:pt x="61" y="797"/>
                    <a:pt x="58" y="797"/>
                  </a:cubicBezTo>
                  <a:cubicBezTo>
                    <a:pt x="54" y="797"/>
                    <a:pt x="52" y="794"/>
                    <a:pt x="52" y="791"/>
                  </a:cubicBezTo>
                  <a:lnTo>
                    <a:pt x="52" y="790"/>
                  </a:lnTo>
                  <a:close/>
                  <a:moveTo>
                    <a:pt x="57" y="877"/>
                  </a:moveTo>
                  <a:cubicBezTo>
                    <a:pt x="55" y="863"/>
                    <a:pt x="54" y="848"/>
                    <a:pt x="53" y="834"/>
                  </a:cubicBezTo>
                  <a:cubicBezTo>
                    <a:pt x="53" y="831"/>
                    <a:pt x="55" y="828"/>
                    <a:pt x="59" y="828"/>
                  </a:cubicBezTo>
                  <a:cubicBezTo>
                    <a:pt x="62" y="828"/>
                    <a:pt x="64" y="830"/>
                    <a:pt x="65" y="834"/>
                  </a:cubicBezTo>
                  <a:cubicBezTo>
                    <a:pt x="65" y="848"/>
                    <a:pt x="67" y="862"/>
                    <a:pt x="68" y="876"/>
                  </a:cubicBezTo>
                  <a:cubicBezTo>
                    <a:pt x="69" y="879"/>
                    <a:pt x="66" y="882"/>
                    <a:pt x="63" y="882"/>
                  </a:cubicBezTo>
                  <a:cubicBezTo>
                    <a:pt x="63" y="882"/>
                    <a:pt x="63" y="882"/>
                    <a:pt x="63" y="882"/>
                  </a:cubicBezTo>
                  <a:cubicBezTo>
                    <a:pt x="60" y="882"/>
                    <a:pt x="57" y="880"/>
                    <a:pt x="57" y="877"/>
                  </a:cubicBezTo>
                  <a:close/>
                  <a:moveTo>
                    <a:pt x="79" y="966"/>
                  </a:moveTo>
                  <a:cubicBezTo>
                    <a:pt x="78" y="966"/>
                    <a:pt x="78" y="966"/>
                    <a:pt x="77" y="966"/>
                  </a:cubicBezTo>
                  <a:cubicBezTo>
                    <a:pt x="75" y="966"/>
                    <a:pt x="72" y="964"/>
                    <a:pt x="72" y="962"/>
                  </a:cubicBezTo>
                  <a:cubicBezTo>
                    <a:pt x="68" y="948"/>
                    <a:pt x="66" y="934"/>
                    <a:pt x="63" y="919"/>
                  </a:cubicBezTo>
                  <a:cubicBezTo>
                    <a:pt x="63" y="916"/>
                    <a:pt x="65" y="913"/>
                    <a:pt x="68" y="913"/>
                  </a:cubicBezTo>
                  <a:cubicBezTo>
                    <a:pt x="71" y="912"/>
                    <a:pt x="74" y="914"/>
                    <a:pt x="74" y="917"/>
                  </a:cubicBezTo>
                  <a:cubicBezTo>
                    <a:pt x="77" y="931"/>
                    <a:pt x="80" y="945"/>
                    <a:pt x="83" y="959"/>
                  </a:cubicBezTo>
                  <a:cubicBezTo>
                    <a:pt x="84" y="962"/>
                    <a:pt x="82" y="965"/>
                    <a:pt x="79" y="966"/>
                  </a:cubicBezTo>
                  <a:close/>
                  <a:moveTo>
                    <a:pt x="104" y="1047"/>
                  </a:moveTo>
                  <a:cubicBezTo>
                    <a:pt x="103" y="1047"/>
                    <a:pt x="103" y="1048"/>
                    <a:pt x="102" y="1048"/>
                  </a:cubicBezTo>
                  <a:cubicBezTo>
                    <a:pt x="100" y="1048"/>
                    <a:pt x="97" y="1046"/>
                    <a:pt x="96" y="1044"/>
                  </a:cubicBezTo>
                  <a:cubicBezTo>
                    <a:pt x="92" y="1030"/>
                    <a:pt x="87" y="1017"/>
                    <a:pt x="83" y="1003"/>
                  </a:cubicBezTo>
                  <a:cubicBezTo>
                    <a:pt x="82" y="1000"/>
                    <a:pt x="84" y="997"/>
                    <a:pt x="87" y="996"/>
                  </a:cubicBezTo>
                  <a:cubicBezTo>
                    <a:pt x="90" y="995"/>
                    <a:pt x="93" y="997"/>
                    <a:pt x="94" y="1000"/>
                  </a:cubicBezTo>
                  <a:cubicBezTo>
                    <a:pt x="98" y="1013"/>
                    <a:pt x="102" y="1027"/>
                    <a:pt x="107" y="1040"/>
                  </a:cubicBezTo>
                  <a:cubicBezTo>
                    <a:pt x="108" y="1043"/>
                    <a:pt x="107" y="1046"/>
                    <a:pt x="104" y="1047"/>
                  </a:cubicBezTo>
                  <a:close/>
                  <a:moveTo>
                    <a:pt x="138" y="1125"/>
                  </a:moveTo>
                  <a:cubicBezTo>
                    <a:pt x="137" y="1125"/>
                    <a:pt x="137" y="1126"/>
                    <a:pt x="136" y="1126"/>
                  </a:cubicBezTo>
                  <a:cubicBezTo>
                    <a:pt x="134" y="1126"/>
                    <a:pt x="132" y="1124"/>
                    <a:pt x="131" y="1122"/>
                  </a:cubicBezTo>
                  <a:cubicBezTo>
                    <a:pt x="124" y="1110"/>
                    <a:pt x="118" y="1097"/>
                    <a:pt x="112" y="1084"/>
                  </a:cubicBezTo>
                  <a:cubicBezTo>
                    <a:pt x="111" y="1081"/>
                    <a:pt x="112" y="1077"/>
                    <a:pt x="115" y="1076"/>
                  </a:cubicBezTo>
                  <a:cubicBezTo>
                    <a:pt x="118" y="1075"/>
                    <a:pt x="122" y="1076"/>
                    <a:pt x="123" y="1079"/>
                  </a:cubicBezTo>
                  <a:cubicBezTo>
                    <a:pt x="129" y="1092"/>
                    <a:pt x="135" y="1105"/>
                    <a:pt x="141" y="1117"/>
                  </a:cubicBezTo>
                  <a:cubicBezTo>
                    <a:pt x="142" y="1120"/>
                    <a:pt x="141" y="1124"/>
                    <a:pt x="138" y="1125"/>
                  </a:cubicBezTo>
                  <a:close/>
                  <a:moveTo>
                    <a:pt x="182" y="1198"/>
                  </a:moveTo>
                  <a:cubicBezTo>
                    <a:pt x="181" y="1199"/>
                    <a:pt x="179" y="1199"/>
                    <a:pt x="178" y="1199"/>
                  </a:cubicBezTo>
                  <a:cubicBezTo>
                    <a:pt x="176" y="1199"/>
                    <a:pt x="175" y="1198"/>
                    <a:pt x="174" y="1197"/>
                  </a:cubicBezTo>
                  <a:cubicBezTo>
                    <a:pt x="166" y="1185"/>
                    <a:pt x="158" y="1172"/>
                    <a:pt x="151" y="1160"/>
                  </a:cubicBezTo>
                  <a:cubicBezTo>
                    <a:pt x="149" y="1157"/>
                    <a:pt x="150" y="1154"/>
                    <a:pt x="153" y="1152"/>
                  </a:cubicBezTo>
                  <a:cubicBezTo>
                    <a:pt x="156" y="1151"/>
                    <a:pt x="159" y="1152"/>
                    <a:pt x="161" y="1154"/>
                  </a:cubicBezTo>
                  <a:cubicBezTo>
                    <a:pt x="168" y="1166"/>
                    <a:pt x="175" y="1179"/>
                    <a:pt x="183" y="1190"/>
                  </a:cubicBezTo>
                  <a:cubicBezTo>
                    <a:pt x="185" y="1193"/>
                    <a:pt x="184" y="1197"/>
                    <a:pt x="182" y="1198"/>
                  </a:cubicBezTo>
                  <a:close/>
                  <a:moveTo>
                    <a:pt x="233" y="1266"/>
                  </a:moveTo>
                  <a:cubicBezTo>
                    <a:pt x="232" y="1267"/>
                    <a:pt x="231" y="1267"/>
                    <a:pt x="229" y="1267"/>
                  </a:cubicBezTo>
                  <a:cubicBezTo>
                    <a:pt x="228" y="1267"/>
                    <a:pt x="226" y="1267"/>
                    <a:pt x="225" y="1265"/>
                  </a:cubicBezTo>
                  <a:cubicBezTo>
                    <a:pt x="216" y="1255"/>
                    <a:pt x="207" y="1243"/>
                    <a:pt x="198" y="1232"/>
                  </a:cubicBezTo>
                  <a:cubicBezTo>
                    <a:pt x="196" y="1229"/>
                    <a:pt x="197" y="1226"/>
                    <a:pt x="199" y="1224"/>
                  </a:cubicBezTo>
                  <a:cubicBezTo>
                    <a:pt x="202" y="1222"/>
                    <a:pt x="206" y="1222"/>
                    <a:pt x="207" y="1225"/>
                  </a:cubicBezTo>
                  <a:cubicBezTo>
                    <a:pt x="216" y="1236"/>
                    <a:pt x="225" y="1247"/>
                    <a:pt x="234" y="1258"/>
                  </a:cubicBezTo>
                  <a:cubicBezTo>
                    <a:pt x="236" y="1260"/>
                    <a:pt x="235" y="1264"/>
                    <a:pt x="233" y="1266"/>
                  </a:cubicBezTo>
                  <a:close/>
                  <a:moveTo>
                    <a:pt x="292" y="1328"/>
                  </a:moveTo>
                  <a:cubicBezTo>
                    <a:pt x="291" y="1329"/>
                    <a:pt x="289" y="1329"/>
                    <a:pt x="288" y="1329"/>
                  </a:cubicBezTo>
                  <a:cubicBezTo>
                    <a:pt x="286" y="1329"/>
                    <a:pt x="285" y="1329"/>
                    <a:pt x="284" y="1328"/>
                  </a:cubicBezTo>
                  <a:cubicBezTo>
                    <a:pt x="273" y="1318"/>
                    <a:pt x="263" y="1308"/>
                    <a:pt x="253" y="1297"/>
                  </a:cubicBezTo>
                  <a:cubicBezTo>
                    <a:pt x="251" y="1295"/>
                    <a:pt x="251" y="1291"/>
                    <a:pt x="254" y="1289"/>
                  </a:cubicBezTo>
                  <a:cubicBezTo>
                    <a:pt x="256" y="1287"/>
                    <a:pt x="260" y="1287"/>
                    <a:pt x="262" y="1290"/>
                  </a:cubicBezTo>
                  <a:cubicBezTo>
                    <a:pt x="272" y="1300"/>
                    <a:pt x="282" y="1310"/>
                    <a:pt x="292" y="1319"/>
                  </a:cubicBezTo>
                  <a:cubicBezTo>
                    <a:pt x="294" y="1322"/>
                    <a:pt x="294" y="1325"/>
                    <a:pt x="292" y="1328"/>
                  </a:cubicBezTo>
                  <a:close/>
                  <a:moveTo>
                    <a:pt x="358" y="1382"/>
                  </a:moveTo>
                  <a:cubicBezTo>
                    <a:pt x="357" y="1383"/>
                    <a:pt x="355" y="1384"/>
                    <a:pt x="353" y="1384"/>
                  </a:cubicBezTo>
                  <a:cubicBezTo>
                    <a:pt x="352" y="1384"/>
                    <a:pt x="351" y="1384"/>
                    <a:pt x="350" y="1383"/>
                  </a:cubicBezTo>
                  <a:cubicBezTo>
                    <a:pt x="338" y="1375"/>
                    <a:pt x="327" y="1366"/>
                    <a:pt x="316" y="1356"/>
                  </a:cubicBezTo>
                  <a:cubicBezTo>
                    <a:pt x="314" y="1354"/>
                    <a:pt x="313" y="1351"/>
                    <a:pt x="315" y="1348"/>
                  </a:cubicBezTo>
                  <a:cubicBezTo>
                    <a:pt x="317" y="1346"/>
                    <a:pt x="321" y="1345"/>
                    <a:pt x="323" y="1348"/>
                  </a:cubicBezTo>
                  <a:cubicBezTo>
                    <a:pt x="334" y="1357"/>
                    <a:pt x="345" y="1365"/>
                    <a:pt x="357" y="1374"/>
                  </a:cubicBezTo>
                  <a:cubicBezTo>
                    <a:pt x="359" y="1376"/>
                    <a:pt x="360" y="1379"/>
                    <a:pt x="358" y="1382"/>
                  </a:cubicBezTo>
                  <a:close/>
                  <a:moveTo>
                    <a:pt x="429" y="1428"/>
                  </a:moveTo>
                  <a:cubicBezTo>
                    <a:pt x="428" y="1430"/>
                    <a:pt x="426" y="1431"/>
                    <a:pt x="424" y="1431"/>
                  </a:cubicBezTo>
                  <a:cubicBezTo>
                    <a:pt x="423" y="1431"/>
                    <a:pt x="422" y="1431"/>
                    <a:pt x="421" y="1430"/>
                  </a:cubicBezTo>
                  <a:cubicBezTo>
                    <a:pt x="409" y="1423"/>
                    <a:pt x="397" y="1416"/>
                    <a:pt x="385" y="1408"/>
                  </a:cubicBezTo>
                  <a:cubicBezTo>
                    <a:pt x="382" y="1406"/>
                    <a:pt x="381" y="1402"/>
                    <a:pt x="383" y="1400"/>
                  </a:cubicBezTo>
                  <a:cubicBezTo>
                    <a:pt x="385" y="1397"/>
                    <a:pt x="389" y="1396"/>
                    <a:pt x="391" y="1398"/>
                  </a:cubicBezTo>
                  <a:cubicBezTo>
                    <a:pt x="403" y="1406"/>
                    <a:pt x="415" y="1413"/>
                    <a:pt x="427" y="1420"/>
                  </a:cubicBezTo>
                  <a:cubicBezTo>
                    <a:pt x="430" y="1422"/>
                    <a:pt x="431" y="1425"/>
                    <a:pt x="429" y="1428"/>
                  </a:cubicBezTo>
                  <a:close/>
                  <a:moveTo>
                    <a:pt x="506" y="1466"/>
                  </a:moveTo>
                  <a:cubicBezTo>
                    <a:pt x="505" y="1468"/>
                    <a:pt x="503" y="1469"/>
                    <a:pt x="501" y="1469"/>
                  </a:cubicBezTo>
                  <a:cubicBezTo>
                    <a:pt x="500" y="1469"/>
                    <a:pt x="499" y="1469"/>
                    <a:pt x="498" y="1469"/>
                  </a:cubicBezTo>
                  <a:cubicBezTo>
                    <a:pt x="485" y="1463"/>
                    <a:pt x="472" y="1457"/>
                    <a:pt x="459" y="1451"/>
                  </a:cubicBezTo>
                  <a:cubicBezTo>
                    <a:pt x="456" y="1449"/>
                    <a:pt x="455" y="1446"/>
                    <a:pt x="457" y="1443"/>
                  </a:cubicBezTo>
                  <a:cubicBezTo>
                    <a:pt x="458" y="1440"/>
                    <a:pt x="462" y="1439"/>
                    <a:pt x="464" y="1440"/>
                  </a:cubicBezTo>
                  <a:cubicBezTo>
                    <a:pt x="477" y="1447"/>
                    <a:pt x="490" y="1453"/>
                    <a:pt x="503" y="1458"/>
                  </a:cubicBezTo>
                  <a:cubicBezTo>
                    <a:pt x="506" y="1460"/>
                    <a:pt x="507" y="1463"/>
                    <a:pt x="506" y="1466"/>
                  </a:cubicBezTo>
                  <a:close/>
                  <a:moveTo>
                    <a:pt x="586" y="1494"/>
                  </a:moveTo>
                  <a:cubicBezTo>
                    <a:pt x="585" y="1497"/>
                    <a:pt x="583" y="1498"/>
                    <a:pt x="581" y="1498"/>
                  </a:cubicBezTo>
                  <a:cubicBezTo>
                    <a:pt x="580" y="1498"/>
                    <a:pt x="580" y="1498"/>
                    <a:pt x="579" y="1498"/>
                  </a:cubicBezTo>
                  <a:cubicBezTo>
                    <a:pt x="565" y="1494"/>
                    <a:pt x="552" y="1490"/>
                    <a:pt x="538" y="1485"/>
                  </a:cubicBezTo>
                  <a:cubicBezTo>
                    <a:pt x="535" y="1484"/>
                    <a:pt x="534" y="1480"/>
                    <a:pt x="535" y="1477"/>
                  </a:cubicBezTo>
                  <a:cubicBezTo>
                    <a:pt x="536" y="1474"/>
                    <a:pt x="539" y="1473"/>
                    <a:pt x="542" y="1474"/>
                  </a:cubicBezTo>
                  <a:cubicBezTo>
                    <a:pt x="555" y="1479"/>
                    <a:pt x="569" y="1483"/>
                    <a:pt x="582" y="1487"/>
                  </a:cubicBezTo>
                  <a:cubicBezTo>
                    <a:pt x="585" y="1488"/>
                    <a:pt x="587" y="1491"/>
                    <a:pt x="586" y="1494"/>
                  </a:cubicBezTo>
                  <a:close/>
                  <a:moveTo>
                    <a:pt x="669" y="1513"/>
                  </a:moveTo>
                  <a:cubicBezTo>
                    <a:pt x="669" y="1516"/>
                    <a:pt x="666" y="1518"/>
                    <a:pt x="664" y="1518"/>
                  </a:cubicBezTo>
                  <a:cubicBezTo>
                    <a:pt x="663" y="1518"/>
                    <a:pt x="663" y="1518"/>
                    <a:pt x="663" y="1518"/>
                  </a:cubicBezTo>
                  <a:cubicBezTo>
                    <a:pt x="649" y="1515"/>
                    <a:pt x="634" y="1513"/>
                    <a:pt x="621" y="1509"/>
                  </a:cubicBezTo>
                  <a:cubicBezTo>
                    <a:pt x="617" y="1509"/>
                    <a:pt x="616" y="1505"/>
                    <a:pt x="616" y="1502"/>
                  </a:cubicBezTo>
                  <a:cubicBezTo>
                    <a:pt x="617" y="1499"/>
                    <a:pt x="620" y="1497"/>
                    <a:pt x="623" y="1498"/>
                  </a:cubicBezTo>
                  <a:cubicBezTo>
                    <a:pt x="637" y="1501"/>
                    <a:pt x="651" y="1504"/>
                    <a:pt x="665" y="1506"/>
                  </a:cubicBezTo>
                  <a:cubicBezTo>
                    <a:pt x="668" y="1507"/>
                    <a:pt x="670" y="1510"/>
                    <a:pt x="669" y="1513"/>
                  </a:cubicBezTo>
                  <a:close/>
                  <a:moveTo>
                    <a:pt x="748" y="1528"/>
                  </a:moveTo>
                  <a:cubicBezTo>
                    <a:pt x="748" y="1528"/>
                    <a:pt x="748" y="1528"/>
                    <a:pt x="748" y="1528"/>
                  </a:cubicBezTo>
                  <a:cubicBezTo>
                    <a:pt x="734" y="1527"/>
                    <a:pt x="719" y="1526"/>
                    <a:pt x="705" y="1524"/>
                  </a:cubicBezTo>
                  <a:cubicBezTo>
                    <a:pt x="702" y="1524"/>
                    <a:pt x="700" y="1521"/>
                    <a:pt x="700" y="1518"/>
                  </a:cubicBezTo>
                  <a:cubicBezTo>
                    <a:pt x="700" y="1514"/>
                    <a:pt x="703" y="1512"/>
                    <a:pt x="706" y="1513"/>
                  </a:cubicBezTo>
                  <a:cubicBezTo>
                    <a:pt x="720" y="1514"/>
                    <a:pt x="735" y="1515"/>
                    <a:pt x="749" y="1516"/>
                  </a:cubicBezTo>
                  <a:cubicBezTo>
                    <a:pt x="752" y="1516"/>
                    <a:pt x="754" y="1519"/>
                    <a:pt x="754" y="1522"/>
                  </a:cubicBezTo>
                  <a:cubicBezTo>
                    <a:pt x="754" y="1525"/>
                    <a:pt x="751" y="1528"/>
                    <a:pt x="748" y="1528"/>
                  </a:cubicBezTo>
                  <a:close/>
                  <a:moveTo>
                    <a:pt x="834" y="1528"/>
                  </a:moveTo>
                  <a:cubicBezTo>
                    <a:pt x="820" y="1528"/>
                    <a:pt x="805" y="1529"/>
                    <a:pt x="791" y="1529"/>
                  </a:cubicBezTo>
                  <a:cubicBezTo>
                    <a:pt x="791" y="1529"/>
                    <a:pt x="791" y="1529"/>
                    <a:pt x="791" y="1529"/>
                  </a:cubicBezTo>
                  <a:cubicBezTo>
                    <a:pt x="788" y="1529"/>
                    <a:pt x="785" y="1526"/>
                    <a:pt x="785" y="1523"/>
                  </a:cubicBezTo>
                  <a:cubicBezTo>
                    <a:pt x="785" y="1520"/>
                    <a:pt x="788" y="1517"/>
                    <a:pt x="791" y="1517"/>
                  </a:cubicBezTo>
                  <a:cubicBezTo>
                    <a:pt x="805" y="1517"/>
                    <a:pt x="819" y="1517"/>
                    <a:pt x="833" y="1516"/>
                  </a:cubicBezTo>
                  <a:cubicBezTo>
                    <a:pt x="836" y="1516"/>
                    <a:pt x="839" y="1518"/>
                    <a:pt x="839" y="1522"/>
                  </a:cubicBezTo>
                  <a:cubicBezTo>
                    <a:pt x="839" y="1525"/>
                    <a:pt x="837" y="1527"/>
                    <a:pt x="834" y="1528"/>
                  </a:cubicBezTo>
                  <a:close/>
                  <a:moveTo>
                    <a:pt x="919" y="1518"/>
                  </a:moveTo>
                  <a:cubicBezTo>
                    <a:pt x="905" y="1520"/>
                    <a:pt x="891" y="1522"/>
                    <a:pt x="877" y="1524"/>
                  </a:cubicBezTo>
                  <a:cubicBezTo>
                    <a:pt x="876" y="1524"/>
                    <a:pt x="876" y="1524"/>
                    <a:pt x="876" y="1524"/>
                  </a:cubicBezTo>
                  <a:cubicBezTo>
                    <a:pt x="873" y="1524"/>
                    <a:pt x="870" y="1522"/>
                    <a:pt x="870" y="1519"/>
                  </a:cubicBezTo>
                  <a:cubicBezTo>
                    <a:pt x="870" y="1516"/>
                    <a:pt x="872" y="1513"/>
                    <a:pt x="875" y="1512"/>
                  </a:cubicBezTo>
                  <a:cubicBezTo>
                    <a:pt x="889" y="1511"/>
                    <a:pt x="903" y="1509"/>
                    <a:pt x="917" y="1506"/>
                  </a:cubicBezTo>
                  <a:cubicBezTo>
                    <a:pt x="920" y="1506"/>
                    <a:pt x="923" y="1508"/>
                    <a:pt x="924" y="1511"/>
                  </a:cubicBezTo>
                  <a:cubicBezTo>
                    <a:pt x="924" y="1514"/>
                    <a:pt x="922" y="1517"/>
                    <a:pt x="919" y="1518"/>
                  </a:cubicBezTo>
                  <a:close/>
                  <a:moveTo>
                    <a:pt x="1003" y="1498"/>
                  </a:moveTo>
                  <a:cubicBezTo>
                    <a:pt x="989" y="1502"/>
                    <a:pt x="975" y="1506"/>
                    <a:pt x="961" y="1509"/>
                  </a:cubicBezTo>
                  <a:cubicBezTo>
                    <a:pt x="961" y="1509"/>
                    <a:pt x="960" y="1509"/>
                    <a:pt x="960" y="1509"/>
                  </a:cubicBezTo>
                  <a:cubicBezTo>
                    <a:pt x="957" y="1509"/>
                    <a:pt x="955" y="1507"/>
                    <a:pt x="954" y="1505"/>
                  </a:cubicBezTo>
                  <a:cubicBezTo>
                    <a:pt x="953" y="1502"/>
                    <a:pt x="955" y="1499"/>
                    <a:pt x="958" y="1498"/>
                  </a:cubicBezTo>
                  <a:cubicBezTo>
                    <a:pt x="972" y="1495"/>
                    <a:pt x="986" y="1491"/>
                    <a:pt x="999" y="1487"/>
                  </a:cubicBezTo>
                  <a:cubicBezTo>
                    <a:pt x="1002" y="1486"/>
                    <a:pt x="1006" y="1488"/>
                    <a:pt x="1006" y="1491"/>
                  </a:cubicBezTo>
                  <a:cubicBezTo>
                    <a:pt x="1007" y="1494"/>
                    <a:pt x="1006" y="1497"/>
                    <a:pt x="1003" y="1498"/>
                  </a:cubicBezTo>
                  <a:close/>
                  <a:moveTo>
                    <a:pt x="1083" y="1469"/>
                  </a:moveTo>
                  <a:cubicBezTo>
                    <a:pt x="1070" y="1474"/>
                    <a:pt x="1057" y="1480"/>
                    <a:pt x="1043" y="1484"/>
                  </a:cubicBezTo>
                  <a:cubicBezTo>
                    <a:pt x="1043" y="1485"/>
                    <a:pt x="1042" y="1485"/>
                    <a:pt x="1041" y="1485"/>
                  </a:cubicBezTo>
                  <a:cubicBezTo>
                    <a:pt x="1039" y="1485"/>
                    <a:pt x="1037" y="1483"/>
                    <a:pt x="1036" y="1481"/>
                  </a:cubicBezTo>
                  <a:cubicBezTo>
                    <a:pt x="1035" y="1478"/>
                    <a:pt x="1036" y="1475"/>
                    <a:pt x="1039" y="1474"/>
                  </a:cubicBezTo>
                  <a:cubicBezTo>
                    <a:pt x="1053" y="1469"/>
                    <a:pt x="1066" y="1463"/>
                    <a:pt x="1079" y="1458"/>
                  </a:cubicBezTo>
                  <a:cubicBezTo>
                    <a:pt x="1082" y="1457"/>
                    <a:pt x="1085" y="1458"/>
                    <a:pt x="1086" y="1461"/>
                  </a:cubicBezTo>
                  <a:cubicBezTo>
                    <a:pt x="1088" y="1464"/>
                    <a:pt x="1086" y="1467"/>
                    <a:pt x="1083" y="1469"/>
                  </a:cubicBezTo>
                  <a:close/>
                  <a:moveTo>
                    <a:pt x="1160" y="1430"/>
                  </a:moveTo>
                  <a:cubicBezTo>
                    <a:pt x="1147" y="1437"/>
                    <a:pt x="1135" y="1444"/>
                    <a:pt x="1122" y="1450"/>
                  </a:cubicBezTo>
                  <a:cubicBezTo>
                    <a:pt x="1121" y="1451"/>
                    <a:pt x="1120" y="1451"/>
                    <a:pt x="1119" y="1451"/>
                  </a:cubicBezTo>
                  <a:cubicBezTo>
                    <a:pt x="1117" y="1451"/>
                    <a:pt x="1115" y="1450"/>
                    <a:pt x="1114" y="1448"/>
                  </a:cubicBezTo>
                  <a:cubicBezTo>
                    <a:pt x="1113" y="1445"/>
                    <a:pt x="1114" y="1441"/>
                    <a:pt x="1117" y="1440"/>
                  </a:cubicBezTo>
                  <a:cubicBezTo>
                    <a:pt x="1129" y="1434"/>
                    <a:pt x="1142" y="1427"/>
                    <a:pt x="1154" y="1420"/>
                  </a:cubicBezTo>
                  <a:cubicBezTo>
                    <a:pt x="1157" y="1418"/>
                    <a:pt x="1160" y="1419"/>
                    <a:pt x="1162" y="1422"/>
                  </a:cubicBezTo>
                  <a:cubicBezTo>
                    <a:pt x="1164" y="1425"/>
                    <a:pt x="1163" y="1428"/>
                    <a:pt x="1160" y="1430"/>
                  </a:cubicBezTo>
                  <a:close/>
                  <a:moveTo>
                    <a:pt x="1231" y="1383"/>
                  </a:moveTo>
                  <a:cubicBezTo>
                    <a:pt x="1220" y="1391"/>
                    <a:pt x="1208" y="1400"/>
                    <a:pt x="1196" y="1407"/>
                  </a:cubicBezTo>
                  <a:cubicBezTo>
                    <a:pt x="1195" y="1408"/>
                    <a:pt x="1194" y="1408"/>
                    <a:pt x="1193" y="1408"/>
                  </a:cubicBezTo>
                  <a:cubicBezTo>
                    <a:pt x="1191" y="1408"/>
                    <a:pt x="1189" y="1407"/>
                    <a:pt x="1188" y="1406"/>
                  </a:cubicBezTo>
                  <a:cubicBezTo>
                    <a:pt x="1187" y="1403"/>
                    <a:pt x="1187" y="1400"/>
                    <a:pt x="1190" y="1398"/>
                  </a:cubicBezTo>
                  <a:cubicBezTo>
                    <a:pt x="1202" y="1390"/>
                    <a:pt x="1213" y="1382"/>
                    <a:pt x="1225" y="1373"/>
                  </a:cubicBezTo>
                  <a:cubicBezTo>
                    <a:pt x="1227" y="1372"/>
                    <a:pt x="1231" y="1372"/>
                    <a:pt x="1233" y="1375"/>
                  </a:cubicBezTo>
                  <a:cubicBezTo>
                    <a:pt x="1235" y="1377"/>
                    <a:pt x="1234" y="1381"/>
                    <a:pt x="1231" y="1383"/>
                  </a:cubicBezTo>
                  <a:close/>
                  <a:moveTo>
                    <a:pt x="1297" y="1328"/>
                  </a:moveTo>
                  <a:cubicBezTo>
                    <a:pt x="1287" y="1337"/>
                    <a:pt x="1276" y="1347"/>
                    <a:pt x="1265" y="1356"/>
                  </a:cubicBezTo>
                  <a:cubicBezTo>
                    <a:pt x="1264" y="1357"/>
                    <a:pt x="1263" y="1357"/>
                    <a:pt x="1261" y="1357"/>
                  </a:cubicBezTo>
                  <a:cubicBezTo>
                    <a:pt x="1260" y="1357"/>
                    <a:pt x="1258" y="1357"/>
                    <a:pt x="1257" y="1355"/>
                  </a:cubicBezTo>
                  <a:cubicBezTo>
                    <a:pt x="1255" y="1353"/>
                    <a:pt x="1255" y="1349"/>
                    <a:pt x="1258" y="1347"/>
                  </a:cubicBezTo>
                  <a:cubicBezTo>
                    <a:pt x="1268" y="1338"/>
                    <a:pt x="1279" y="1329"/>
                    <a:pt x="1289" y="1319"/>
                  </a:cubicBezTo>
                  <a:cubicBezTo>
                    <a:pt x="1292" y="1317"/>
                    <a:pt x="1295" y="1317"/>
                    <a:pt x="1297" y="1319"/>
                  </a:cubicBezTo>
                  <a:cubicBezTo>
                    <a:pt x="1300" y="1322"/>
                    <a:pt x="1300" y="1325"/>
                    <a:pt x="1297" y="1328"/>
                  </a:cubicBezTo>
                  <a:close/>
                  <a:moveTo>
                    <a:pt x="1288" y="261"/>
                  </a:moveTo>
                  <a:cubicBezTo>
                    <a:pt x="1286" y="258"/>
                    <a:pt x="1286" y="255"/>
                    <a:pt x="1288" y="252"/>
                  </a:cubicBezTo>
                  <a:cubicBezTo>
                    <a:pt x="1290" y="250"/>
                    <a:pt x="1294" y="250"/>
                    <a:pt x="1296" y="252"/>
                  </a:cubicBezTo>
                  <a:cubicBezTo>
                    <a:pt x="1307" y="262"/>
                    <a:pt x="1317" y="272"/>
                    <a:pt x="1327" y="282"/>
                  </a:cubicBezTo>
                  <a:cubicBezTo>
                    <a:pt x="1329" y="285"/>
                    <a:pt x="1329" y="288"/>
                    <a:pt x="1326" y="291"/>
                  </a:cubicBezTo>
                  <a:cubicBezTo>
                    <a:pt x="1325" y="292"/>
                    <a:pt x="1324" y="292"/>
                    <a:pt x="1322" y="292"/>
                  </a:cubicBezTo>
                  <a:cubicBezTo>
                    <a:pt x="1321" y="292"/>
                    <a:pt x="1319" y="292"/>
                    <a:pt x="1318" y="290"/>
                  </a:cubicBezTo>
                  <a:cubicBezTo>
                    <a:pt x="1309" y="280"/>
                    <a:pt x="1298" y="270"/>
                    <a:pt x="1288" y="261"/>
                  </a:cubicBezTo>
                  <a:close/>
                  <a:moveTo>
                    <a:pt x="1356" y="1265"/>
                  </a:moveTo>
                  <a:cubicBezTo>
                    <a:pt x="1347" y="1276"/>
                    <a:pt x="1337" y="1287"/>
                    <a:pt x="1328" y="1297"/>
                  </a:cubicBezTo>
                  <a:cubicBezTo>
                    <a:pt x="1326" y="1298"/>
                    <a:pt x="1325" y="1299"/>
                    <a:pt x="1323" y="1299"/>
                  </a:cubicBezTo>
                  <a:cubicBezTo>
                    <a:pt x="1322" y="1299"/>
                    <a:pt x="1320" y="1298"/>
                    <a:pt x="1319" y="1297"/>
                  </a:cubicBezTo>
                  <a:cubicBezTo>
                    <a:pt x="1317" y="1295"/>
                    <a:pt x="1317" y="1292"/>
                    <a:pt x="1319" y="1289"/>
                  </a:cubicBezTo>
                  <a:cubicBezTo>
                    <a:pt x="1329" y="1279"/>
                    <a:pt x="1338" y="1268"/>
                    <a:pt x="1347" y="1258"/>
                  </a:cubicBezTo>
                  <a:cubicBezTo>
                    <a:pt x="1349" y="1255"/>
                    <a:pt x="1353" y="1255"/>
                    <a:pt x="1355" y="1257"/>
                  </a:cubicBezTo>
                  <a:cubicBezTo>
                    <a:pt x="1358" y="1259"/>
                    <a:pt x="1358" y="1263"/>
                    <a:pt x="1356" y="1265"/>
                  </a:cubicBezTo>
                  <a:close/>
                  <a:moveTo>
                    <a:pt x="1407" y="1196"/>
                  </a:moveTo>
                  <a:cubicBezTo>
                    <a:pt x="1400" y="1208"/>
                    <a:pt x="1391" y="1220"/>
                    <a:pt x="1383" y="1231"/>
                  </a:cubicBezTo>
                  <a:cubicBezTo>
                    <a:pt x="1382" y="1233"/>
                    <a:pt x="1380" y="1234"/>
                    <a:pt x="1378" y="1234"/>
                  </a:cubicBezTo>
                  <a:cubicBezTo>
                    <a:pt x="1377" y="1234"/>
                    <a:pt x="1376" y="1233"/>
                    <a:pt x="1375" y="1233"/>
                  </a:cubicBezTo>
                  <a:cubicBezTo>
                    <a:pt x="1372" y="1231"/>
                    <a:pt x="1372" y="1227"/>
                    <a:pt x="1374" y="1224"/>
                  </a:cubicBezTo>
                  <a:cubicBezTo>
                    <a:pt x="1382" y="1213"/>
                    <a:pt x="1390" y="1202"/>
                    <a:pt x="1398" y="1190"/>
                  </a:cubicBezTo>
                  <a:cubicBezTo>
                    <a:pt x="1400" y="1187"/>
                    <a:pt x="1403" y="1186"/>
                    <a:pt x="1406" y="1188"/>
                  </a:cubicBezTo>
                  <a:cubicBezTo>
                    <a:pt x="1409" y="1190"/>
                    <a:pt x="1409" y="1194"/>
                    <a:pt x="1407" y="1196"/>
                  </a:cubicBezTo>
                  <a:close/>
                  <a:moveTo>
                    <a:pt x="1397" y="390"/>
                  </a:moveTo>
                  <a:cubicBezTo>
                    <a:pt x="1395" y="387"/>
                    <a:pt x="1396" y="383"/>
                    <a:pt x="1399" y="382"/>
                  </a:cubicBezTo>
                  <a:cubicBezTo>
                    <a:pt x="1401" y="380"/>
                    <a:pt x="1405" y="381"/>
                    <a:pt x="1407" y="383"/>
                  </a:cubicBezTo>
                  <a:cubicBezTo>
                    <a:pt x="1415" y="395"/>
                    <a:pt x="1422" y="407"/>
                    <a:pt x="1429" y="420"/>
                  </a:cubicBezTo>
                  <a:cubicBezTo>
                    <a:pt x="1431" y="422"/>
                    <a:pt x="1430" y="426"/>
                    <a:pt x="1427" y="428"/>
                  </a:cubicBezTo>
                  <a:cubicBezTo>
                    <a:pt x="1426" y="428"/>
                    <a:pt x="1425" y="428"/>
                    <a:pt x="1424" y="428"/>
                  </a:cubicBezTo>
                  <a:cubicBezTo>
                    <a:pt x="1422" y="428"/>
                    <a:pt x="1420" y="427"/>
                    <a:pt x="1419" y="425"/>
                  </a:cubicBezTo>
                  <a:cubicBezTo>
                    <a:pt x="1412" y="413"/>
                    <a:pt x="1405" y="401"/>
                    <a:pt x="1397" y="390"/>
                  </a:cubicBezTo>
                  <a:close/>
                  <a:moveTo>
                    <a:pt x="1451" y="1122"/>
                  </a:moveTo>
                  <a:cubicBezTo>
                    <a:pt x="1444" y="1135"/>
                    <a:pt x="1437" y="1147"/>
                    <a:pt x="1430" y="1160"/>
                  </a:cubicBezTo>
                  <a:cubicBezTo>
                    <a:pt x="1429" y="1162"/>
                    <a:pt x="1427" y="1163"/>
                    <a:pt x="1425" y="1163"/>
                  </a:cubicBezTo>
                  <a:cubicBezTo>
                    <a:pt x="1424" y="1163"/>
                    <a:pt x="1423" y="1162"/>
                    <a:pt x="1422" y="1162"/>
                  </a:cubicBezTo>
                  <a:cubicBezTo>
                    <a:pt x="1419" y="1160"/>
                    <a:pt x="1418" y="1157"/>
                    <a:pt x="1420" y="1154"/>
                  </a:cubicBezTo>
                  <a:cubicBezTo>
                    <a:pt x="1427" y="1142"/>
                    <a:pt x="1434" y="1129"/>
                    <a:pt x="1440" y="1117"/>
                  </a:cubicBezTo>
                  <a:cubicBezTo>
                    <a:pt x="1442" y="1114"/>
                    <a:pt x="1445" y="1113"/>
                    <a:pt x="1448" y="1114"/>
                  </a:cubicBezTo>
                  <a:cubicBezTo>
                    <a:pt x="1451" y="1115"/>
                    <a:pt x="1452" y="1119"/>
                    <a:pt x="1451" y="1122"/>
                  </a:cubicBezTo>
                  <a:close/>
                  <a:moveTo>
                    <a:pt x="1439" y="463"/>
                  </a:moveTo>
                  <a:cubicBezTo>
                    <a:pt x="1438" y="460"/>
                    <a:pt x="1439" y="456"/>
                    <a:pt x="1442" y="455"/>
                  </a:cubicBezTo>
                  <a:cubicBezTo>
                    <a:pt x="1445" y="453"/>
                    <a:pt x="1448" y="454"/>
                    <a:pt x="1450" y="457"/>
                  </a:cubicBezTo>
                  <a:cubicBezTo>
                    <a:pt x="1456" y="470"/>
                    <a:pt x="1462" y="483"/>
                    <a:pt x="1468" y="496"/>
                  </a:cubicBezTo>
                  <a:cubicBezTo>
                    <a:pt x="1469" y="499"/>
                    <a:pt x="1468" y="502"/>
                    <a:pt x="1465" y="504"/>
                  </a:cubicBezTo>
                  <a:cubicBezTo>
                    <a:pt x="1464" y="504"/>
                    <a:pt x="1463" y="504"/>
                    <a:pt x="1463" y="504"/>
                  </a:cubicBezTo>
                  <a:cubicBezTo>
                    <a:pt x="1460" y="504"/>
                    <a:pt x="1458" y="503"/>
                    <a:pt x="1457" y="501"/>
                  </a:cubicBezTo>
                  <a:cubicBezTo>
                    <a:pt x="1452" y="488"/>
                    <a:pt x="1446" y="475"/>
                    <a:pt x="1439" y="463"/>
                  </a:cubicBezTo>
                  <a:close/>
                  <a:moveTo>
                    <a:pt x="1485" y="1043"/>
                  </a:moveTo>
                  <a:cubicBezTo>
                    <a:pt x="1480" y="1056"/>
                    <a:pt x="1474" y="1070"/>
                    <a:pt x="1469" y="1083"/>
                  </a:cubicBezTo>
                  <a:cubicBezTo>
                    <a:pt x="1468" y="1085"/>
                    <a:pt x="1466" y="1086"/>
                    <a:pt x="1463" y="1086"/>
                  </a:cubicBezTo>
                  <a:cubicBezTo>
                    <a:pt x="1463" y="1086"/>
                    <a:pt x="1462" y="1086"/>
                    <a:pt x="1461" y="1086"/>
                  </a:cubicBezTo>
                  <a:cubicBezTo>
                    <a:pt x="1458" y="1085"/>
                    <a:pt x="1457" y="1081"/>
                    <a:pt x="1458" y="1078"/>
                  </a:cubicBezTo>
                  <a:cubicBezTo>
                    <a:pt x="1464" y="1065"/>
                    <a:pt x="1469" y="1052"/>
                    <a:pt x="1474" y="1039"/>
                  </a:cubicBezTo>
                  <a:cubicBezTo>
                    <a:pt x="1475" y="1036"/>
                    <a:pt x="1478" y="1034"/>
                    <a:pt x="1481" y="1035"/>
                  </a:cubicBezTo>
                  <a:cubicBezTo>
                    <a:pt x="1484" y="1037"/>
                    <a:pt x="1486" y="1040"/>
                    <a:pt x="1485" y="1043"/>
                  </a:cubicBezTo>
                  <a:close/>
                  <a:moveTo>
                    <a:pt x="1473" y="540"/>
                  </a:moveTo>
                  <a:cubicBezTo>
                    <a:pt x="1472" y="537"/>
                    <a:pt x="1474" y="534"/>
                    <a:pt x="1477" y="533"/>
                  </a:cubicBezTo>
                  <a:cubicBezTo>
                    <a:pt x="1480" y="531"/>
                    <a:pt x="1483" y="533"/>
                    <a:pt x="1484" y="536"/>
                  </a:cubicBezTo>
                  <a:cubicBezTo>
                    <a:pt x="1489" y="549"/>
                    <a:pt x="1493" y="563"/>
                    <a:pt x="1498" y="577"/>
                  </a:cubicBezTo>
                  <a:cubicBezTo>
                    <a:pt x="1498" y="580"/>
                    <a:pt x="1497" y="583"/>
                    <a:pt x="1494" y="584"/>
                  </a:cubicBezTo>
                  <a:cubicBezTo>
                    <a:pt x="1493" y="584"/>
                    <a:pt x="1493" y="584"/>
                    <a:pt x="1492" y="584"/>
                  </a:cubicBezTo>
                  <a:cubicBezTo>
                    <a:pt x="1490" y="584"/>
                    <a:pt x="1487" y="583"/>
                    <a:pt x="1486" y="580"/>
                  </a:cubicBezTo>
                  <a:cubicBezTo>
                    <a:pt x="1482" y="567"/>
                    <a:pt x="1478" y="553"/>
                    <a:pt x="1473" y="540"/>
                  </a:cubicBezTo>
                  <a:close/>
                  <a:moveTo>
                    <a:pt x="1509" y="961"/>
                  </a:moveTo>
                  <a:cubicBezTo>
                    <a:pt x="1506" y="975"/>
                    <a:pt x="1502" y="988"/>
                    <a:pt x="1498" y="1002"/>
                  </a:cubicBezTo>
                  <a:cubicBezTo>
                    <a:pt x="1497" y="1005"/>
                    <a:pt x="1495" y="1006"/>
                    <a:pt x="1493" y="1006"/>
                  </a:cubicBezTo>
                  <a:cubicBezTo>
                    <a:pt x="1492" y="1006"/>
                    <a:pt x="1491" y="1006"/>
                    <a:pt x="1491" y="1006"/>
                  </a:cubicBezTo>
                  <a:cubicBezTo>
                    <a:pt x="1488" y="1005"/>
                    <a:pt x="1486" y="1002"/>
                    <a:pt x="1487" y="999"/>
                  </a:cubicBezTo>
                  <a:cubicBezTo>
                    <a:pt x="1491" y="985"/>
                    <a:pt x="1495" y="972"/>
                    <a:pt x="1498" y="958"/>
                  </a:cubicBezTo>
                  <a:cubicBezTo>
                    <a:pt x="1499" y="955"/>
                    <a:pt x="1502" y="953"/>
                    <a:pt x="1505" y="954"/>
                  </a:cubicBezTo>
                  <a:cubicBezTo>
                    <a:pt x="1508" y="954"/>
                    <a:pt x="1510" y="957"/>
                    <a:pt x="1509" y="961"/>
                  </a:cubicBezTo>
                  <a:close/>
                  <a:moveTo>
                    <a:pt x="1524" y="876"/>
                  </a:moveTo>
                  <a:cubicBezTo>
                    <a:pt x="1522" y="890"/>
                    <a:pt x="1520" y="904"/>
                    <a:pt x="1518" y="919"/>
                  </a:cubicBezTo>
                  <a:cubicBezTo>
                    <a:pt x="1517" y="921"/>
                    <a:pt x="1515" y="923"/>
                    <a:pt x="1512" y="923"/>
                  </a:cubicBezTo>
                  <a:cubicBezTo>
                    <a:pt x="1512" y="923"/>
                    <a:pt x="1511" y="923"/>
                    <a:pt x="1511" y="923"/>
                  </a:cubicBezTo>
                  <a:cubicBezTo>
                    <a:pt x="1508" y="923"/>
                    <a:pt x="1506" y="920"/>
                    <a:pt x="1506" y="917"/>
                  </a:cubicBezTo>
                  <a:cubicBezTo>
                    <a:pt x="1509" y="903"/>
                    <a:pt x="1511" y="889"/>
                    <a:pt x="1513" y="875"/>
                  </a:cubicBezTo>
                  <a:cubicBezTo>
                    <a:pt x="1513" y="872"/>
                    <a:pt x="1516" y="869"/>
                    <a:pt x="1519" y="870"/>
                  </a:cubicBezTo>
                  <a:cubicBezTo>
                    <a:pt x="1522" y="870"/>
                    <a:pt x="1524" y="873"/>
                    <a:pt x="1524" y="876"/>
                  </a:cubicBezTo>
                  <a:close/>
                  <a:moveTo>
                    <a:pt x="1522" y="839"/>
                  </a:moveTo>
                  <a:cubicBezTo>
                    <a:pt x="1522" y="839"/>
                    <a:pt x="1522" y="839"/>
                    <a:pt x="1522" y="839"/>
                  </a:cubicBezTo>
                  <a:cubicBezTo>
                    <a:pt x="1518" y="838"/>
                    <a:pt x="1516" y="836"/>
                    <a:pt x="1516" y="833"/>
                  </a:cubicBezTo>
                  <a:cubicBezTo>
                    <a:pt x="1517" y="819"/>
                    <a:pt x="1517" y="804"/>
                    <a:pt x="1517" y="790"/>
                  </a:cubicBezTo>
                  <a:cubicBezTo>
                    <a:pt x="1517" y="788"/>
                    <a:pt x="1517" y="788"/>
                    <a:pt x="1517" y="788"/>
                  </a:cubicBezTo>
                  <a:cubicBezTo>
                    <a:pt x="1517" y="785"/>
                    <a:pt x="1520" y="783"/>
                    <a:pt x="1523" y="783"/>
                  </a:cubicBezTo>
                  <a:cubicBezTo>
                    <a:pt x="1526" y="783"/>
                    <a:pt x="1529" y="785"/>
                    <a:pt x="1529" y="788"/>
                  </a:cubicBezTo>
                  <a:cubicBezTo>
                    <a:pt x="1529" y="790"/>
                    <a:pt x="1529" y="790"/>
                    <a:pt x="1529" y="790"/>
                  </a:cubicBezTo>
                  <a:cubicBezTo>
                    <a:pt x="1529" y="805"/>
                    <a:pt x="1529" y="819"/>
                    <a:pt x="1528" y="833"/>
                  </a:cubicBezTo>
                  <a:cubicBezTo>
                    <a:pt x="1528" y="836"/>
                    <a:pt x="1525" y="839"/>
                    <a:pt x="1522" y="83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omic Sans MS" panose="030F0702030302020204" pitchFamily="66" charset="0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3926359" y="687717"/>
            <a:ext cx="3496718" cy="646331"/>
            <a:chOff x="3989356" y="952937"/>
            <a:chExt cx="2688573" cy="646331"/>
          </a:xfrm>
          <a:effectLst/>
        </p:grpSpPr>
        <p:sp>
          <p:nvSpPr>
            <p:cNvPr id="94" name="Pentagon 93"/>
            <p:cNvSpPr/>
            <p:nvPr/>
          </p:nvSpPr>
          <p:spPr>
            <a:xfrm>
              <a:off x="3989356" y="953829"/>
              <a:ext cx="2688573" cy="626409"/>
            </a:xfrm>
            <a:prstGeom prst="homePlate">
              <a:avLst/>
            </a:prstGeom>
            <a:gradFill flip="none" rotWithShape="1">
              <a:gsLst>
                <a:gs pos="0">
                  <a:schemeClr val="bg1"/>
                </a:gs>
                <a:gs pos="93000">
                  <a:srgbClr val="FFD657"/>
                </a:gs>
                <a:gs pos="54000">
                  <a:srgbClr val="FFCC30"/>
                </a:gs>
                <a:gs pos="39000">
                  <a:srgbClr val="FFC923"/>
                </a:gs>
                <a:gs pos="11000">
                  <a:srgbClr val="FFC000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4076034" y="952937"/>
              <a:ext cx="2433505" cy="646331"/>
              <a:chOff x="4076034" y="952937"/>
              <a:chExt cx="2433505" cy="646331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5790967" y="952937"/>
                <a:ext cx="718572" cy="646331"/>
              </a:xfrm>
              <a:prstGeom prst="rect">
                <a:avLst/>
              </a:prstGeom>
              <a:noFill/>
            </p:spPr>
            <p:txBody>
              <a:bodyPr wrap="square" lIns="81000" rIns="81000" rtlCol="0">
                <a:spAutoFit/>
              </a:bodyPr>
              <a:lstStyle/>
              <a:p>
                <a:pPr algn="ctr" defTabSz="685800"/>
                <a:r>
                  <a:rPr lang="vi-VN" altLang="ko-KR" sz="3600" b="1" dirty="0">
                    <a:solidFill>
                      <a:prstClr val="white"/>
                    </a:solidFill>
                    <a:latin typeface="Comic Sans MS" panose="030F0702030302020204" pitchFamily="66" charset="0"/>
                    <a:ea typeface="Arial Unicode MS"/>
                    <a:cs typeface="Arial" panose="020B0604020202020204" pitchFamily="34" charset="0"/>
                  </a:rPr>
                  <a:t>01</a:t>
                </a:r>
                <a:endParaRPr lang="ko-KR" altLang="en-US" sz="3600" b="1" dirty="0">
                  <a:solidFill>
                    <a:prstClr val="white"/>
                  </a:solidFill>
                  <a:latin typeface="Comic Sans MS" panose="030F0702030302020204" pitchFamily="66" charset="0"/>
                  <a:ea typeface="Arial Unicode MS"/>
                  <a:cs typeface="Arial" panose="020B0604020202020204" pitchFamily="34" charset="0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4076034" y="1010474"/>
                <a:ext cx="1899461" cy="461665"/>
              </a:xfrm>
              <a:prstGeom prst="rect">
                <a:avLst/>
              </a:prstGeom>
              <a:noFill/>
            </p:spPr>
            <p:txBody>
              <a:bodyPr wrap="square" lIns="81000" rIns="81000" rtlCol="0">
                <a:spAutoFit/>
              </a:bodyPr>
              <a:lstStyle/>
              <a:p>
                <a:pPr algn="ctr" defTabSz="685800"/>
                <a:r>
                  <a:rPr lang="en-US" altLang="ko-KR" sz="2400" b="1" dirty="0">
                    <a:solidFill>
                      <a:prstClr val="black"/>
                    </a:solidFill>
                    <a:latin typeface="Comic Sans MS" panose="030F0702030302020204" pitchFamily="66" charset="0"/>
                    <a:ea typeface="Arial Unicode MS"/>
                    <a:cs typeface="Arial" panose="020B0604020202020204" pitchFamily="34" charset="0"/>
                  </a:rPr>
                  <a:t>Warm-up</a:t>
                </a:r>
                <a:endParaRPr lang="ko-KR" altLang="en-US" sz="2400" b="1" dirty="0">
                  <a:solidFill>
                    <a:prstClr val="black"/>
                  </a:solidFill>
                  <a:latin typeface="Comic Sans MS" panose="030F0702030302020204" pitchFamily="66" charset="0"/>
                  <a:ea typeface="Arial Unicode MS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4766314" y="1698507"/>
            <a:ext cx="3409967" cy="670967"/>
            <a:chOff x="3249502" y="1691045"/>
            <a:chExt cx="3040232" cy="670967"/>
          </a:xfrm>
        </p:grpSpPr>
        <p:sp>
          <p:nvSpPr>
            <p:cNvPr id="99" name="Pentagon 98"/>
            <p:cNvSpPr/>
            <p:nvPr/>
          </p:nvSpPr>
          <p:spPr>
            <a:xfrm>
              <a:off x="3249502" y="1735603"/>
              <a:ext cx="3040232" cy="626409"/>
            </a:xfrm>
            <a:prstGeom prst="homePlate">
              <a:avLst/>
            </a:prstGeom>
            <a:solidFill>
              <a:srgbClr val="FF99CC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418994" y="1691045"/>
              <a:ext cx="718572" cy="646331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algn="ctr" defTabSz="685800"/>
              <a:r>
                <a:rPr lang="vi-VN" altLang="ko-KR" sz="3600" b="1" dirty="0">
                  <a:solidFill>
                    <a:prstClr val="white"/>
                  </a:solidFill>
                  <a:latin typeface="Comic Sans MS" panose="030F0702030302020204" pitchFamily="66" charset="0"/>
                  <a:ea typeface="Arial Unicode MS"/>
                  <a:cs typeface="Arial" panose="020B0604020202020204" pitchFamily="34" charset="0"/>
                </a:rPr>
                <a:t>02</a:t>
              </a:r>
              <a:endParaRPr lang="ko-KR" altLang="en-US" sz="3600" b="1" dirty="0">
                <a:solidFill>
                  <a:prstClr val="white"/>
                </a:solidFill>
                <a:latin typeface="Comic Sans MS" panose="030F0702030302020204" pitchFamily="66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683954" y="1783377"/>
              <a:ext cx="1812642" cy="461665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algn="ctr" defTabSz="685800"/>
              <a:r>
                <a:rPr lang="en-US" altLang="ko-KR" sz="2400" b="1" dirty="0">
                  <a:solidFill>
                    <a:prstClr val="black"/>
                  </a:solidFill>
                  <a:latin typeface="Comic Sans MS" panose="030F0702030302020204" pitchFamily="66" charset="0"/>
                  <a:ea typeface="Arial Unicode MS"/>
                  <a:cs typeface="Arial" panose="020B0604020202020204" pitchFamily="34" charset="0"/>
                </a:rPr>
                <a:t>Practice </a:t>
              </a:r>
              <a:endParaRPr lang="ko-KR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5141155" y="2630334"/>
            <a:ext cx="3797116" cy="646331"/>
            <a:chOff x="3409100" y="3057829"/>
            <a:chExt cx="4120701" cy="646331"/>
          </a:xfrm>
        </p:grpSpPr>
        <p:sp>
          <p:nvSpPr>
            <p:cNvPr id="107" name="Pentagon 106"/>
            <p:cNvSpPr/>
            <p:nvPr/>
          </p:nvSpPr>
          <p:spPr>
            <a:xfrm>
              <a:off x="3409100" y="3062678"/>
              <a:ext cx="4120701" cy="626409"/>
            </a:xfrm>
            <a:prstGeom prst="homePlate">
              <a:avLst/>
            </a:prstGeom>
            <a:solidFill>
              <a:srgbClr val="00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428147" y="3057829"/>
              <a:ext cx="919054" cy="646331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algn="ctr" defTabSz="685800"/>
              <a:r>
                <a:rPr lang="en-US" altLang="ko-KR" sz="3600" b="1" dirty="0">
                  <a:solidFill>
                    <a:prstClr val="white"/>
                  </a:solidFill>
                  <a:latin typeface="Comic Sans MS" panose="030F0702030302020204" pitchFamily="66" charset="0"/>
                  <a:ea typeface="Arial Unicode MS"/>
                  <a:cs typeface="Arial" panose="020B0604020202020204" pitchFamily="34" charset="0"/>
                </a:rPr>
                <a:t>03</a:t>
              </a:r>
              <a:endParaRPr lang="ko-KR" altLang="en-US" sz="3600" b="1" dirty="0">
                <a:solidFill>
                  <a:prstClr val="white"/>
                </a:solidFill>
                <a:latin typeface="Comic Sans MS" panose="030F0702030302020204" pitchFamily="66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81373" y="3166003"/>
              <a:ext cx="2477029" cy="461665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algn="ctr" defTabSz="685800"/>
              <a:r>
                <a:rPr lang="en-US" altLang="ko-KR" sz="2400" b="1" dirty="0">
                  <a:solidFill>
                    <a:prstClr val="black"/>
                  </a:solidFill>
                  <a:latin typeface="Comic Sans MS" panose="030F0702030302020204" pitchFamily="66" charset="0"/>
                  <a:ea typeface="Arial Unicode MS"/>
                  <a:cs typeface="Arial" panose="020B0604020202020204" pitchFamily="34" charset="0"/>
                </a:rPr>
                <a:t>Production</a:t>
              </a:r>
              <a:endParaRPr lang="ko-KR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4130189" y="3663936"/>
            <a:ext cx="4688196" cy="654411"/>
            <a:chOff x="3483781" y="3773239"/>
            <a:chExt cx="4253452" cy="654411"/>
          </a:xfrm>
        </p:grpSpPr>
        <p:sp>
          <p:nvSpPr>
            <p:cNvPr id="111" name="Pentagon 110"/>
            <p:cNvSpPr/>
            <p:nvPr/>
          </p:nvSpPr>
          <p:spPr>
            <a:xfrm>
              <a:off x="3642968" y="3801241"/>
              <a:ext cx="4094265" cy="626409"/>
            </a:xfrm>
            <a:prstGeom prst="homePlate">
              <a:avLst/>
            </a:prstGeom>
            <a:solidFill>
              <a:srgbClr val="66FF6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863446" y="3773239"/>
              <a:ext cx="759271" cy="646331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algn="ctr" defTabSz="685800"/>
              <a:r>
                <a:rPr lang="en-US" altLang="ko-KR" sz="3600" b="1" dirty="0">
                  <a:solidFill>
                    <a:prstClr val="white"/>
                  </a:solidFill>
                  <a:latin typeface="Comic Sans MS" panose="030F0702030302020204" pitchFamily="66" charset="0"/>
                  <a:ea typeface="Arial Unicode MS"/>
                  <a:cs typeface="Arial" panose="020B0604020202020204" pitchFamily="34" charset="0"/>
                </a:rPr>
                <a:t>04</a:t>
              </a:r>
              <a:endParaRPr lang="ko-KR" altLang="en-US" sz="3600" b="1" dirty="0">
                <a:solidFill>
                  <a:prstClr val="white"/>
                </a:solidFill>
                <a:latin typeface="Comic Sans MS" panose="030F0702030302020204" pitchFamily="66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483781" y="3870014"/>
              <a:ext cx="3769026" cy="461665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algn="ctr" defTabSz="685800"/>
              <a:r>
                <a:rPr lang="en-US" altLang="ko-KR" sz="2400" b="1" dirty="0">
                  <a:solidFill>
                    <a:prstClr val="black"/>
                  </a:solidFill>
                  <a:latin typeface="Comic Sans MS" panose="030F0702030302020204" pitchFamily="66" charset="0"/>
                  <a:ea typeface="Arial Unicode MS"/>
                  <a:cs typeface="Arial" panose="020B0604020202020204" pitchFamily="34" charset="0"/>
                </a:rPr>
                <a:t>Wrap-up &amp; Assessment</a:t>
              </a:r>
              <a:endParaRPr lang="ko-KR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/>
                <a:cs typeface="Arial" panose="020B0604020202020204" pitchFamily="34" charset="0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868560" y="2533155"/>
            <a:ext cx="2997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Conten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85EF0-5FB9-4B68-8027-C1B15F09E16B}" type="slidenum">
              <a:rPr lang="pt-BR" smtClean="0"/>
            </a:fld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6"/>
          <a:stretch>
            <a:fillRect/>
          </a:stretch>
        </p:blipFill>
        <p:spPr>
          <a:xfrm>
            <a:off x="936438" y="1034008"/>
            <a:ext cx="6936903" cy="43098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155" y="2236235"/>
            <a:ext cx="62914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  WARM-UP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Let’s dance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7" y="608147"/>
            <a:ext cx="1962679" cy="1962679"/>
          </a:xfrm>
          <a:prstGeom prst="rect">
            <a:avLst/>
          </a:prstGeom>
        </p:spPr>
      </p:pic>
      <p:grpSp>
        <p:nvGrpSpPr>
          <p:cNvPr id="7" name="Google Shape;3452;p36"/>
          <p:cNvGrpSpPr/>
          <p:nvPr/>
        </p:nvGrpSpPr>
        <p:grpSpPr>
          <a:xfrm>
            <a:off x="1188845" y="616192"/>
            <a:ext cx="619838" cy="835631"/>
            <a:chOff x="1198150" y="721125"/>
            <a:chExt cx="826450" cy="1114175"/>
          </a:xfrm>
        </p:grpSpPr>
        <p:sp>
          <p:nvSpPr>
            <p:cNvPr id="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3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776" y="101061"/>
            <a:ext cx="1237495" cy="11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674" y="604473"/>
            <a:ext cx="1962679" cy="19626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85EF0-5FB9-4B68-8027-C1B15F09E16B}" type="slidenum">
              <a:rPr lang="pt-BR" smtClean="0"/>
            </a:fld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6"/>
          <a:stretch>
            <a:fillRect/>
          </a:stretch>
        </p:blipFill>
        <p:spPr>
          <a:xfrm>
            <a:off x="936438" y="1034008"/>
            <a:ext cx="6936903" cy="43098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155" y="2236235"/>
            <a:ext cx="62914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Let’s review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7" y="608147"/>
            <a:ext cx="1962679" cy="1962679"/>
          </a:xfrm>
          <a:prstGeom prst="rect">
            <a:avLst/>
          </a:prstGeom>
        </p:spPr>
      </p:pic>
      <p:grpSp>
        <p:nvGrpSpPr>
          <p:cNvPr id="7" name="Google Shape;3452;p36"/>
          <p:cNvGrpSpPr/>
          <p:nvPr/>
        </p:nvGrpSpPr>
        <p:grpSpPr>
          <a:xfrm>
            <a:off x="1188845" y="616192"/>
            <a:ext cx="619838" cy="835631"/>
            <a:chOff x="1198150" y="721125"/>
            <a:chExt cx="826450" cy="1114175"/>
          </a:xfrm>
        </p:grpSpPr>
        <p:sp>
          <p:nvSpPr>
            <p:cNvPr id="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05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3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776" y="101061"/>
            <a:ext cx="1237495" cy="11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674" y="604473"/>
            <a:ext cx="1962679" cy="19626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0525" y="99440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0" y="1"/>
            <a:ext cx="9144000" cy="1653647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4547557" y="3814573"/>
            <a:ext cx="24443" cy="134946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21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6" r="1150" b="46652"/>
          <a:stretch>
            <a:fillRect/>
          </a:stretch>
        </p:blipFill>
        <p:spPr>
          <a:xfrm>
            <a:off x="0" y="1281344"/>
            <a:ext cx="9144000" cy="701151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65" y="328849"/>
            <a:ext cx="5943109" cy="896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19" y="1913437"/>
            <a:ext cx="4151033" cy="550302"/>
          </a:xfrm>
          <a:prstGeom prst="rect">
            <a:avLst/>
          </a:prstGeom>
        </p:spPr>
      </p:pic>
      <p:sp>
        <p:nvSpPr>
          <p:cNvPr id="14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189724" y="4471460"/>
            <a:ext cx="647700" cy="539353"/>
          </a:xfrm>
          <a:prstGeom prst="actionButtonForwardNex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s-ES" sz="1350" dirty="0">
                <a:latin typeface="Arial Black" panose="020B0A04020102020204" pitchFamily="34" charset="0"/>
              </a:rPr>
              <a:t>PLAY</a:t>
            </a:r>
            <a:endParaRPr lang="es-ES" sz="1350" dirty="0">
              <a:latin typeface="Arial Black" panose="020B0A04020102020204" pitchFamily="34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86" y="2620450"/>
            <a:ext cx="6386557" cy="1787504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216" y="2139702"/>
            <a:ext cx="3291568" cy="544023"/>
          </a:xfrm>
          <a:prstGeom prst="rect">
            <a:avLst/>
          </a:prstGeom>
        </p:spPr>
      </p:pic>
      <p:cxnSp>
        <p:nvCxnSpPr>
          <p:cNvPr id="8" name="7 Conector recto"/>
          <p:cNvCxnSpPr/>
          <p:nvPr/>
        </p:nvCxnSpPr>
        <p:spPr>
          <a:xfrm flipH="1">
            <a:off x="4577121" y="3867895"/>
            <a:ext cx="24443" cy="134946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86" y="2620450"/>
            <a:ext cx="6386557" cy="1787504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18 Rectángulo"/>
          <p:cNvSpPr/>
          <p:nvPr/>
        </p:nvSpPr>
        <p:spPr>
          <a:xfrm>
            <a:off x="-108642" y="1"/>
            <a:ext cx="9252642" cy="2062454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652"/>
          <a:stretch>
            <a:fillRect/>
          </a:stretch>
        </p:blipFill>
        <p:spPr>
          <a:xfrm>
            <a:off x="-248579" y="1707654"/>
            <a:ext cx="9505164" cy="426310"/>
          </a:xfrm>
          <a:prstGeom prst="rect">
            <a:avLst/>
          </a:prstGeom>
        </p:spPr>
      </p:pic>
      <p:sp>
        <p:nvSpPr>
          <p:cNvPr id="7" name="6 Llamada ovalada"/>
          <p:cNvSpPr/>
          <p:nvPr/>
        </p:nvSpPr>
        <p:spPr>
          <a:xfrm>
            <a:off x="1419225" y="1047191"/>
            <a:ext cx="3086100" cy="739515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A </a:t>
            </a:r>
            <a:r>
              <a:rPr lang="es-ES_tradnl" sz="2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playground</a:t>
            </a:r>
            <a:endParaRPr lang="es-ES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11 Llamada ovalada"/>
          <p:cNvSpPr/>
          <p:nvPr/>
        </p:nvSpPr>
        <p:spPr>
          <a:xfrm>
            <a:off x="4950043" y="1113588"/>
            <a:ext cx="2774732" cy="756084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700" b="1" dirty="0">
                <a:solidFill>
                  <a:prstClr val="black"/>
                </a:solidFill>
                <a:latin typeface="Comic Sans MS" panose="030F0702030302020204" pitchFamily="66" charset="0"/>
              </a:rPr>
              <a:t>A </a:t>
            </a:r>
            <a:r>
              <a:rPr lang="es-ES_tradnl" sz="27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library</a:t>
            </a:r>
            <a:endParaRPr lang="es-ES" sz="27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1113576" y="249492"/>
            <a:ext cx="6428754" cy="547029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are a lot of books in this room. 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23" name="22 Flecha derecha">
            <a:hlinkClick r:id="" action="ppaction://hlinkshowjump?jump=nextslide"/>
          </p:cNvPr>
          <p:cNvSpPr/>
          <p:nvPr/>
        </p:nvSpPr>
        <p:spPr>
          <a:xfrm>
            <a:off x="7210649" y="2168579"/>
            <a:ext cx="1009898" cy="54006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350" b="1" dirty="0">
                <a:solidFill>
                  <a:srgbClr val="FFFFFF"/>
                </a:solidFill>
                <a:latin typeface="Comic Sans MS" panose="030F0702030302020204" pitchFamily="66" charset="0"/>
              </a:rPr>
              <a:t>NEXT</a:t>
            </a:r>
            <a:endParaRPr lang="es-ES" sz="1500" b="1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098" y="3786213"/>
            <a:ext cx="1117688" cy="12110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2330" y="3922273"/>
            <a:ext cx="1180993" cy="12110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2" grpId="0" animBg="1"/>
      <p:bldP spid="15" grpId="0" animBg="1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216" y="2139702"/>
            <a:ext cx="3291568" cy="544023"/>
          </a:xfrm>
          <a:prstGeom prst="rect">
            <a:avLst/>
          </a:prstGeom>
        </p:spPr>
      </p:pic>
      <p:cxnSp>
        <p:nvCxnSpPr>
          <p:cNvPr id="8" name="7 Conector recto"/>
          <p:cNvCxnSpPr/>
          <p:nvPr/>
        </p:nvCxnSpPr>
        <p:spPr>
          <a:xfrm flipH="1">
            <a:off x="4577121" y="3867895"/>
            <a:ext cx="24443" cy="134946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86" y="2620450"/>
            <a:ext cx="6386557" cy="1787504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18 Rectángulo"/>
          <p:cNvSpPr/>
          <p:nvPr/>
        </p:nvSpPr>
        <p:spPr>
          <a:xfrm>
            <a:off x="0" y="1"/>
            <a:ext cx="9144000" cy="2062454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652"/>
          <a:stretch>
            <a:fillRect/>
          </a:stretch>
        </p:blipFill>
        <p:spPr>
          <a:xfrm>
            <a:off x="-136973" y="1707654"/>
            <a:ext cx="9393557" cy="426310"/>
          </a:xfrm>
          <a:prstGeom prst="rect">
            <a:avLst/>
          </a:prstGeom>
        </p:spPr>
      </p:pic>
      <p:sp>
        <p:nvSpPr>
          <p:cNvPr id="7" name="6 Llamada ovalada"/>
          <p:cNvSpPr/>
          <p:nvPr/>
        </p:nvSpPr>
        <p:spPr>
          <a:xfrm>
            <a:off x="1603175" y="1047191"/>
            <a:ext cx="2752802" cy="739515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ride</a:t>
            </a:r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usually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11 Llamada ovalada"/>
          <p:cNvSpPr/>
          <p:nvPr/>
        </p:nvSpPr>
        <p:spPr>
          <a:xfrm>
            <a:off x="4842031" y="1113588"/>
            <a:ext cx="2752802" cy="756084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usually</a:t>
            </a:r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ride</a:t>
            </a:r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1655676" y="249492"/>
            <a:ext cx="5886654" cy="547029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We </a:t>
            </a:r>
            <a:r>
              <a:rPr lang="en-US" sz="2400" b="1" dirty="0">
                <a:latin typeface="Comic Sans MS" panose="030F0702030302020204" pitchFamily="66" charset="0"/>
              </a:rPr>
              <a:t>__________</a:t>
            </a:r>
            <a:r>
              <a:rPr lang="en-US" sz="2400" dirty="0">
                <a:latin typeface="Comic Sans MS" panose="030F0702030302020204" pitchFamily="66" charset="0"/>
              </a:rPr>
              <a:t>our bikes to school. 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62225" y="281607"/>
            <a:ext cx="1917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FFFF"/>
                </a:solidFill>
                <a:latin typeface="Comic Sans MS" panose="030F0702030302020204" pitchFamily="66" charset="0"/>
              </a:rPr>
              <a:t>usually</a:t>
            </a:r>
            <a:r>
              <a:rPr lang="es-ES_tradnl" sz="2400" b="1" dirty="0">
                <a:solidFill>
                  <a:srgbClr val="00FFFF"/>
                </a:solidFill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  <a:latin typeface="Comic Sans MS" panose="030F0702030302020204" pitchFamily="66" charset="0"/>
              </a:rPr>
              <a:t>ride</a:t>
            </a:r>
            <a:r>
              <a:rPr lang="es-ES_tradnl" sz="2400" b="1" dirty="0">
                <a:solidFill>
                  <a:srgbClr val="00FFFF"/>
                </a:solidFill>
                <a:latin typeface="Comic Sans MS" panose="030F0702030302020204" pitchFamily="66" charset="0"/>
              </a:rPr>
              <a:t> </a:t>
            </a:r>
            <a:endParaRPr lang="es-ES" sz="2400" b="1" dirty="0">
              <a:solidFill>
                <a:srgbClr val="00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22 Flecha derecha">
            <a:hlinkClick r:id="" action="ppaction://hlinkshowjump?jump=nextslide"/>
          </p:cNvPr>
          <p:cNvSpPr/>
          <p:nvPr/>
        </p:nvSpPr>
        <p:spPr>
          <a:xfrm>
            <a:off x="7210648" y="2168579"/>
            <a:ext cx="1055165" cy="54006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350" b="1" dirty="0">
                <a:solidFill>
                  <a:srgbClr val="FFFFFF"/>
                </a:solidFill>
                <a:latin typeface="Comic Sans MS" panose="030F0702030302020204" pitchFamily="66" charset="0"/>
              </a:rPr>
              <a:t>NEXT</a:t>
            </a:r>
            <a:endParaRPr lang="es-ES" sz="1500" b="1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72" y="3867895"/>
            <a:ext cx="1117688" cy="12110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6969" y="3840533"/>
            <a:ext cx="1180993" cy="12110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2" grpId="0" animBg="1"/>
      <p:bldP spid="15" grpId="0" animBg="1"/>
      <p:bldP spid="17" grpId="0"/>
      <p:bldP spid="17" grpId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216" y="2139702"/>
            <a:ext cx="3291568" cy="544023"/>
          </a:xfrm>
          <a:prstGeom prst="rect">
            <a:avLst/>
          </a:prstGeom>
        </p:spPr>
      </p:pic>
      <p:cxnSp>
        <p:nvCxnSpPr>
          <p:cNvPr id="8" name="7 Conector recto"/>
          <p:cNvCxnSpPr/>
          <p:nvPr/>
        </p:nvCxnSpPr>
        <p:spPr>
          <a:xfrm flipH="1">
            <a:off x="4577121" y="3867895"/>
            <a:ext cx="24443" cy="134946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86" y="2620450"/>
            <a:ext cx="6386557" cy="1787504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18 Rectángulo"/>
          <p:cNvSpPr/>
          <p:nvPr/>
        </p:nvSpPr>
        <p:spPr>
          <a:xfrm>
            <a:off x="0" y="1"/>
            <a:ext cx="9207374" cy="2062454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652"/>
          <a:stretch>
            <a:fillRect/>
          </a:stretch>
        </p:blipFill>
        <p:spPr>
          <a:xfrm>
            <a:off x="-136973" y="1707654"/>
            <a:ext cx="9458660" cy="426310"/>
          </a:xfrm>
          <a:prstGeom prst="rect">
            <a:avLst/>
          </a:prstGeom>
        </p:spPr>
      </p:pic>
      <p:sp>
        <p:nvSpPr>
          <p:cNvPr id="7" name="6 Llamada ovalada"/>
          <p:cNvSpPr/>
          <p:nvPr/>
        </p:nvSpPr>
        <p:spPr>
          <a:xfrm>
            <a:off x="1263138" y="1050803"/>
            <a:ext cx="3193926" cy="739515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Do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you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good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at</a:t>
            </a:r>
            <a:endParaRPr lang="es-ES" sz="2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11 Llamada ovalada"/>
          <p:cNvSpPr/>
          <p:nvPr/>
        </p:nvSpPr>
        <p:spPr>
          <a:xfrm>
            <a:off x="4777404" y="1079807"/>
            <a:ext cx="3929968" cy="756084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Are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you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good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at</a:t>
            </a:r>
            <a:endParaRPr lang="es-ES" sz="2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1438275" y="249492"/>
            <a:ext cx="6104055" cy="547029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 ______________ playing the piano?</a:t>
            </a:r>
            <a:endParaRPr lang="es-ES" sz="2000" dirty="0">
              <a:latin typeface="Comic Sans MS" panose="030F0702030302020204" pitchFamily="66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906865" y="286629"/>
            <a:ext cx="2870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FFFF"/>
                </a:solidFill>
                <a:latin typeface="Comic Sans MS" panose="030F0702030302020204" pitchFamily="66" charset="0"/>
              </a:rPr>
              <a:t>Are </a:t>
            </a:r>
            <a:r>
              <a:rPr lang="es-ES_tradnl" sz="2000" b="1" dirty="0" err="1">
                <a:solidFill>
                  <a:srgbClr val="00FFFF"/>
                </a:solidFill>
                <a:latin typeface="Comic Sans MS" panose="030F0702030302020204" pitchFamily="66" charset="0"/>
              </a:rPr>
              <a:t>you</a:t>
            </a:r>
            <a:r>
              <a:rPr lang="es-ES_tradnl" sz="2000" b="1" dirty="0">
                <a:solidFill>
                  <a:srgbClr val="00FFFF"/>
                </a:solidFill>
                <a:latin typeface="Comic Sans MS" panose="030F0702030302020204" pitchFamily="66" charset="0"/>
              </a:rPr>
              <a:t> </a:t>
            </a:r>
            <a:r>
              <a:rPr lang="es-ES_tradnl" sz="2000" b="1" dirty="0" err="1">
                <a:solidFill>
                  <a:srgbClr val="00FFFF"/>
                </a:solidFill>
                <a:latin typeface="Comic Sans MS" panose="030F0702030302020204" pitchFamily="66" charset="0"/>
              </a:rPr>
              <a:t>good</a:t>
            </a:r>
            <a:r>
              <a:rPr lang="es-ES_tradnl" sz="2000" b="1" dirty="0">
                <a:solidFill>
                  <a:srgbClr val="00FFFF"/>
                </a:solidFill>
                <a:latin typeface="Comic Sans MS" panose="030F0702030302020204" pitchFamily="66" charset="0"/>
              </a:rPr>
              <a:t> at</a:t>
            </a:r>
            <a:endParaRPr lang="es-ES" sz="2000" b="1" dirty="0">
              <a:solidFill>
                <a:srgbClr val="00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22 Flecha derecha">
            <a:hlinkClick r:id="" action="ppaction://hlinkshowjump?jump=nextslide"/>
          </p:cNvPr>
          <p:cNvSpPr/>
          <p:nvPr/>
        </p:nvSpPr>
        <p:spPr>
          <a:xfrm>
            <a:off x="7210649" y="2168579"/>
            <a:ext cx="990376" cy="54006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350" b="1" dirty="0">
                <a:solidFill>
                  <a:srgbClr val="FFFFFF"/>
                </a:solidFill>
                <a:latin typeface="Comic Sans MS" panose="030F0702030302020204" pitchFamily="66" charset="0"/>
              </a:rPr>
              <a:t>NEXT</a:t>
            </a:r>
            <a:endParaRPr lang="es-ES" sz="1500" b="1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986" y="3841617"/>
            <a:ext cx="1117688" cy="12110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4011" y="3930197"/>
            <a:ext cx="1180993" cy="12110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2" grpId="0" animBg="1"/>
      <p:bldP spid="15" grpId="0" animBg="1"/>
      <p:bldP spid="17" grpId="0"/>
      <p:bldP spid="17" grpId="1"/>
      <p:bldP spid="23" grpId="0" animBg="1"/>
      <p:bldP spid="23" grpId="1" animBg="1"/>
    </p:bldLst>
  </p:timing>
</p:sld>
</file>

<file path=ppt/tags/tag1.xml><?xml version="1.0" encoding="utf-8"?>
<p:tagLst xmlns:p="http://schemas.openxmlformats.org/presentationml/2006/main">
  <p:tag name="GENSWF_SLIDE_UID" val="{C01772ED-09B2-4CB5-8F0C-53918CF625F9}:392"/>
</p:tagLst>
</file>

<file path=ppt/tags/tag2.xml><?xml version="1.0" encoding="utf-8"?>
<p:tagLst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ck to School Activities for Elementary by Slidesgo">
  <a:themeElements>
    <a:clrScheme name="Simple Light">
      <a:dk1>
        <a:srgbClr val="FFFFFF"/>
      </a:dk1>
      <a:lt1>
        <a:srgbClr val="FF4F52"/>
      </a:lt1>
      <a:dk2>
        <a:srgbClr val="FFF1C9"/>
      </a:dk2>
      <a:lt2>
        <a:srgbClr val="FFB042"/>
      </a:lt2>
      <a:accent1>
        <a:srgbClr val="C44D35"/>
      </a:accent1>
      <a:accent2>
        <a:srgbClr val="6AC25B"/>
      </a:accent2>
      <a:accent3>
        <a:srgbClr val="95DED8"/>
      </a:accent3>
      <a:accent4>
        <a:srgbClr val="0B5E65"/>
      </a:accent4>
      <a:accent5>
        <a:srgbClr val="783F04"/>
      </a:accent5>
      <a:accent6>
        <a:srgbClr val="053A3F"/>
      </a:accent6>
      <a:hlink>
        <a:srgbClr val="053A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1999</Words>
  <Application>WPS Presentation</Application>
  <PresentationFormat>On-screen Show (16:9)</PresentationFormat>
  <Paragraphs>186</Paragraphs>
  <Slides>22</Slides>
  <Notes>12</Notes>
  <HiddenSlides>0</HiddenSlides>
  <MMClips>8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22</vt:i4>
      </vt:variant>
    </vt:vector>
  </HeadingPairs>
  <TitlesOfParts>
    <vt:vector size="54" baseType="lpstr">
      <vt:lpstr>Arial</vt:lpstr>
      <vt:lpstr>SimSun</vt:lpstr>
      <vt:lpstr>Wingdings</vt:lpstr>
      <vt:lpstr>Changa One</vt:lpstr>
      <vt:lpstr>Russo One</vt:lpstr>
      <vt:lpstr>Segoe Print</vt:lpstr>
      <vt:lpstr>Catamaran</vt:lpstr>
      <vt:lpstr>Arial</vt:lpstr>
      <vt:lpstr>Roboto</vt:lpstr>
      <vt:lpstr>Montserrat</vt:lpstr>
      <vt:lpstr>Mali</vt:lpstr>
      <vt:lpstr>Raleway SemiBold</vt:lpstr>
      <vt:lpstr>Bebas Neue</vt:lpstr>
      <vt:lpstr>Chewy</vt:lpstr>
      <vt:lpstr>Baloo 2</vt:lpstr>
      <vt:lpstr>Comic Sans MS</vt:lpstr>
      <vt:lpstr>Calibri</vt:lpstr>
      <vt:lpstr>Microsoft YaHei</vt:lpstr>
      <vt:lpstr>Arial Unicode MS</vt:lpstr>
      <vt:lpstr>Arial Black</vt:lpstr>
      <vt:lpstr>Arial Unicode MS</vt:lpstr>
      <vt:lpstr>Wingdings 2</vt:lpstr>
      <vt:lpstr>Comic Sans MS</vt:lpstr>
      <vt:lpstr>Noto Sans Symbols</vt:lpstr>
      <vt:lpstr>Noto Sans</vt:lpstr>
      <vt:lpstr>黑体</vt:lpstr>
      <vt:lpstr>Calibri Light</vt:lpstr>
      <vt:lpstr>等线</vt:lpstr>
      <vt:lpstr>Office Theme</vt:lpstr>
      <vt:lpstr>It's Springtime! MK Plan by Slidesgo</vt:lpstr>
      <vt:lpstr>Back to School Activities for Elementary by Slidesgo</vt:lpstr>
      <vt:lpstr>Elementary Activities to Celebrate Japanese Culture Day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admin</cp:lastModifiedBy>
  <cp:revision>278</cp:revision>
  <dcterms:created xsi:type="dcterms:W3CDTF">2024-11-19T15:20:25Z</dcterms:created>
  <dcterms:modified xsi:type="dcterms:W3CDTF">2024-11-19T15:21:12Z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BB333D8DA130421D82D59A08180DDCF2_12</vt:lpwstr>
  </property>
  <property fmtid="{D5CDD505-2E9C-101B-9397-08002B2CF9AE}" pid="3" name="KSOProductBuildVer">
    <vt:lpwstr>1033-12.2.0.18607</vt:lpwstr>
  </property>
</Properties>
</file>