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7"/>
  </p:notesMasterIdLst>
  <p:sldIdLst>
    <p:sldId id="376" r:id="rId3"/>
    <p:sldId id="402" r:id="rId4"/>
    <p:sldId id="289" r:id="rId5"/>
    <p:sldId id="395" r:id="rId6"/>
    <p:sldId id="362" r:id="rId7"/>
    <p:sldId id="363" r:id="rId8"/>
    <p:sldId id="364" r:id="rId9"/>
    <p:sldId id="365" r:id="rId10"/>
    <p:sldId id="366" r:id="rId11"/>
    <p:sldId id="396" r:id="rId12"/>
    <p:sldId id="290" r:id="rId13"/>
    <p:sldId id="387" r:id="rId14"/>
    <p:sldId id="388" r:id="rId15"/>
    <p:sldId id="389" r:id="rId16"/>
    <p:sldId id="401" r:id="rId17"/>
    <p:sldId id="296" r:id="rId18"/>
    <p:sldId id="377" r:id="rId19"/>
    <p:sldId id="306" r:id="rId20"/>
    <p:sldId id="378" r:id="rId21"/>
    <p:sldId id="379" r:id="rId22"/>
    <p:sldId id="374" r:id="rId23"/>
    <p:sldId id="299" r:id="rId24"/>
    <p:sldId id="398" r:id="rId25"/>
    <p:sldId id="381" r:id="rId26"/>
    <p:sldId id="382" r:id="rId27"/>
    <p:sldId id="383" r:id="rId28"/>
    <p:sldId id="384" r:id="rId29"/>
    <p:sldId id="385" r:id="rId30"/>
    <p:sldId id="386" r:id="rId31"/>
    <p:sldId id="300" r:id="rId32"/>
    <p:sldId id="309" r:id="rId33"/>
    <p:sldId id="399" r:id="rId34"/>
    <p:sldId id="400" r:id="rId35"/>
    <p:sldId id="39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0214" autoAdjust="0"/>
  </p:normalViewPr>
  <p:slideViewPr>
    <p:cSldViewPr snapToGrid="0">
      <p:cViewPr>
        <p:scale>
          <a:sx n="50" d="100"/>
          <a:sy n="50" d="100"/>
        </p:scale>
        <p:origin x="-1608" y="-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trống</a:t>
            </a:r>
            <a:endParaRPr lang="en-US" baseline="0" dirty="0" smtClean="0"/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key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7/6/2023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gi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microsoft.com/office/2007/relationships/hdphoto" Target="../media/hdphoto13.wdp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25.jp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11.wdp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audio" Target="../media/audio7.wav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5.jpeg"/><Relationship Id="rId5" Type="http://schemas.openxmlformats.org/officeDocument/2006/relationships/image" Target="../media/image25.jp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jpe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0.gif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12" Type="http://schemas.openxmlformats.org/officeDocument/2006/relationships/image" Target="../media/image50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11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microsoft.com/office/2007/relationships/hdphoto" Target="../media/hdphoto19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11" Type="http://schemas.openxmlformats.org/officeDocument/2006/relationships/audio" Target="../media/audio10.wav"/><Relationship Id="rId5" Type="http://schemas.openxmlformats.org/officeDocument/2006/relationships/image" Target="../media/image54.jpeg"/><Relationship Id="rId10" Type="http://schemas.openxmlformats.org/officeDocument/2006/relationships/image" Target="../media/image53.gif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46.jpeg"/><Relationship Id="rId4" Type="http://schemas.openxmlformats.org/officeDocument/2006/relationships/audio" Target="../media/audio11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7.jpeg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0.xml"/><Relationship Id="rId18" Type="http://schemas.openxmlformats.org/officeDocument/2006/relationships/slide" Target="slide29.xml"/><Relationship Id="rId3" Type="http://schemas.openxmlformats.org/officeDocument/2006/relationships/image" Target="../media/image17.gif"/><Relationship Id="rId7" Type="http://schemas.openxmlformats.org/officeDocument/2006/relationships/image" Target="../media/image1.png"/><Relationship Id="rId12" Type="http://schemas.microsoft.com/office/2007/relationships/hdphoto" Target="../media/hdphoto22.wdp"/><Relationship Id="rId17" Type="http://schemas.openxmlformats.org/officeDocument/2006/relationships/slide" Target="slide28.xml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63.png"/><Relationship Id="rId5" Type="http://schemas.microsoft.com/office/2007/relationships/hdphoto" Target="../media/hdphoto21.wdp"/><Relationship Id="rId15" Type="http://schemas.openxmlformats.org/officeDocument/2006/relationships/slide" Target="slide26.xml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3.wdp"/><Relationship Id="rId5" Type="http://schemas.openxmlformats.org/officeDocument/2006/relationships/audio" Target="../media/audio13.wav"/><Relationship Id="rId15" Type="http://schemas.openxmlformats.org/officeDocument/2006/relationships/image" Target="../media/image23.png"/><Relationship Id="rId10" Type="http://schemas.openxmlformats.org/officeDocument/2006/relationships/image" Target="../media/image65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23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5.wdp"/><Relationship Id="rId5" Type="http://schemas.openxmlformats.org/officeDocument/2006/relationships/audio" Target="../media/audio13.wav"/><Relationship Id="rId15" Type="http://schemas.openxmlformats.org/officeDocument/2006/relationships/image" Target="../media/image69.jpeg"/><Relationship Id="rId10" Type="http://schemas.openxmlformats.org/officeDocument/2006/relationships/image" Target="../media/image68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18" Type="http://schemas.openxmlformats.org/officeDocument/2006/relationships/slide" Target="slide24.xml"/><Relationship Id="rId3" Type="http://schemas.openxmlformats.org/officeDocument/2006/relationships/audio" Target="../media/audio9.wav"/><Relationship Id="rId7" Type="http://schemas.openxmlformats.org/officeDocument/2006/relationships/image" Target="../media/image64.png"/><Relationship Id="rId12" Type="http://schemas.microsoft.com/office/2007/relationships/hdphoto" Target="../media/hdphoto25.wdp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68.png"/><Relationship Id="rId5" Type="http://schemas.openxmlformats.org/officeDocument/2006/relationships/audio" Target="../media/audio12.wav"/><Relationship Id="rId15" Type="http://schemas.microsoft.com/office/2007/relationships/hdphoto" Target="../media/hdphoto26.wdp"/><Relationship Id="rId10" Type="http://schemas.microsoft.com/office/2007/relationships/hdphoto" Target="../media/hdphoto22.wdp"/><Relationship Id="rId19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18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3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7.wdp"/><Relationship Id="rId5" Type="http://schemas.openxmlformats.org/officeDocument/2006/relationships/audio" Target="../media/audio13.wav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19" Type="http://schemas.openxmlformats.org/officeDocument/2006/relationships/audio" Target="../media/audio5.wav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image" Target="../media/image64.png"/><Relationship Id="rId12" Type="http://schemas.microsoft.com/office/2007/relationships/hdphoto" Target="../media/hdphoto2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76.png"/><Relationship Id="rId5" Type="http://schemas.openxmlformats.org/officeDocument/2006/relationships/audio" Target="../media/audio12.wav"/><Relationship Id="rId15" Type="http://schemas.openxmlformats.org/officeDocument/2006/relationships/audio" Target="../media/audio10.wav"/><Relationship Id="rId10" Type="http://schemas.microsoft.com/office/2007/relationships/hdphoto" Target="../media/hdphoto22.wdp"/><Relationship Id="rId4" Type="http://schemas.openxmlformats.org/officeDocument/2006/relationships/audio" Target="../media/audio13.wav"/><Relationship Id="rId9" Type="http://schemas.openxmlformats.org/officeDocument/2006/relationships/image" Target="../media/image63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25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33.jpeg"/><Relationship Id="rId5" Type="http://schemas.openxmlformats.org/officeDocument/2006/relationships/image" Target="../media/image78.jpe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6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79.png"/><Relationship Id="rId11" Type="http://schemas.openxmlformats.org/officeDocument/2006/relationships/audio" Target="../media/audio5.wav"/><Relationship Id="rId5" Type="http://schemas.openxmlformats.org/officeDocument/2006/relationships/image" Target="../media/image33.jpeg"/><Relationship Id="rId10" Type="http://schemas.openxmlformats.org/officeDocument/2006/relationships/image" Target="../media/image80.gif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1.wav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11" Type="http://schemas.openxmlformats.org/officeDocument/2006/relationships/slide" Target="slide9.xml"/><Relationship Id="rId5" Type="http://schemas.openxmlformats.org/officeDocument/2006/relationships/image" Target="../media/image27.jpeg"/><Relationship Id="rId1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32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5" y="40947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=""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=""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=""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n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=""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97164" y="2649957"/>
            <a:ext cx="2551524" cy="3789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ake up! | English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700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65558" y="1682776"/>
            <a:ext cx="2729132" cy="3789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  <p:pic>
        <p:nvPicPr>
          <p:cNvPr id="32" name="Picture 2" descr="Wake up! | English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" y="308222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=""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Period 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2</a:t>
            </a:r>
            <a:endParaRPr lang="en-US" sz="3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7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=""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=""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=""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=""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=""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=""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 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=""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Next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hlinkClick r:id="rId15" action="ppaction://hlinksldjump"/>
              </a:rPr>
              <a:t>2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rId17" action="ppaction://hlinksldjump"/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23214" y="678465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80401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504326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Ảnh miễn phí của Học si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3" y="990584"/>
            <a:ext cx="5874915" cy="33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laser.wav"/>
          </p:stSnd>
        </p:sndAc>
      </p:transition>
    </mc:Choice>
    <mc:Fallback xmlns="">
      <p:transition spd="slow" advClick="0">
        <p:split orient="vert"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79315"/>
              <a:gd name="adj2" fmla="val -1844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2941187" cy="1129445"/>
          </a:xfrm>
          <a:prstGeom prst="wedgeRoundRectCallout">
            <a:avLst>
              <a:gd name="adj1" fmla="val -49033"/>
              <a:gd name="adj2" fmla="val 70854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136945" y="675594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57" y="2798781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grpSp>
        <p:nvGrpSpPr>
          <p:cNvPr id="42" name="Google Shape;305;p35"/>
          <p:cNvGrpSpPr/>
          <p:nvPr/>
        </p:nvGrpSpPr>
        <p:grpSpPr>
          <a:xfrm flipH="1">
            <a:off x="836079" y="4411394"/>
            <a:ext cx="1903472" cy="2683222"/>
            <a:chOff x="517131" y="1513337"/>
            <a:chExt cx="2158662" cy="2816053"/>
          </a:xfrm>
        </p:grpSpPr>
        <p:sp>
          <p:nvSpPr>
            <p:cNvPr id="43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49031" y="118731"/>
            <a:ext cx="810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We ____ learn English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on our computers.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6123269" y="139635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6480456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7404381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8390217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04629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009"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Ảnh miễn phí của Con g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0" y="1761948"/>
            <a:ext cx="5431107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ight Arrow 78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shreg.wav"/>
          </p:stSnd>
        </p:sndAc>
      </p:transition>
    </mc:Choice>
    <mc:Fallback xmlns="">
      <p:transition spd="slow" advClick="0">
        <p:split orient="vert"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00602 L 0.13555 0.015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66368"/>
              <a:gd name="adj2" fmla="val -72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 smartphone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3017917" cy="1129445"/>
          </a:xfrm>
          <a:prstGeom prst="wedgeRoundRectCallout">
            <a:avLst>
              <a:gd name="adj1" fmla="val -73243"/>
              <a:gd name="adj2" fmla="val 44716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</a:t>
            </a:r>
          </a:p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computer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516656" y="54725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48692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593" y="394417"/>
            <a:ext cx="549217" cy="5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8" name="Kép 41" descr="Man Face World Label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9" y="5258952"/>
            <a:ext cx="1319328" cy="16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9390389" cy="619891"/>
            <a:chOff x="3377014" y="565375"/>
            <a:chExt cx="4389007" cy="619891"/>
          </a:xfrm>
        </p:grpSpPr>
        <p:pic>
          <p:nvPicPr>
            <p:cNvPr id="42" name="Picture 41" descr="Graphical user interf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95478" y="644487"/>
              <a:ext cx="4152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 _______ make phone calls on my _______.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8" name="Picture 2" descr="Ảnh miễn phí của Di độ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27" y="975007"/>
            <a:ext cx="5140274" cy="37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lick.wav"/>
          </p:stSnd>
        </p:sndAc>
      </p:transition>
    </mc:Choice>
    <mc:Fallback xmlns="">
      <p:transition spd="slow" advClick="0">
        <p:split orient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3102 L 0.13555 0.0155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5161"/>
              <a:gd name="adj2" fmla="val 4426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take photos.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2514"/>
              <a:gd name="adj2" fmla="val 1453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take photos.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0" l="0" r="100000">
                        <a14:foregroundMark x1="47283" y1="23121" x2="48370" y2="8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811" y="0"/>
            <a:ext cx="1557947" cy="1464808"/>
          </a:xfrm>
          <a:prstGeom prst="rect">
            <a:avLst/>
          </a:prstGeom>
        </p:spPr>
      </p:pic>
      <p:pic>
        <p:nvPicPr>
          <p:cNvPr id="19" name="Kép 79" descr="Girlface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65" y="5328727"/>
            <a:ext cx="1672343" cy="1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6" name="Kép 80" descr="Boy Face Cartoon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5" y="5267276"/>
            <a:ext cx="974070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5525574" y="517851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882761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6686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92522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06934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07" y="-4651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Ảnh miễn phí của Chụp ảnh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690" b="18598"/>
          <a:stretch/>
        </p:blipFill>
        <p:spPr bwMode="auto">
          <a:xfrm>
            <a:off x="6092076" y="850218"/>
            <a:ext cx="4606640" cy="3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mera.wav"/>
          </p:stSnd>
        </p:sndAc>
      </p:transition>
    </mc:Choice>
    <mc:Fallback xmlns="">
      <p:transition spd="slow" advClick="0">
        <p:split orient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Người Lớn, Doanh Nh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90" y="682921"/>
            <a:ext cx="5492240" cy="52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never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525516" y="356792"/>
            <a:ext cx="1011879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That’s cool! I ____ make videos on my computer.</a:t>
            </a:r>
            <a:endParaRPr lang="hu-HU" sz="32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759" y="0"/>
            <a:ext cx="1173108" cy="5624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5676499" y="121848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033686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957611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943447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957859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oin.wav"/>
          </p:stSnd>
        </p:sndAc>
      </p:transition>
    </mc:Choice>
    <mc:Fallback xmlns="">
      <p:transition spd="slow" advClick="0">
        <p:split orient="vert"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9282 L -0.12487 0.0421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=""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=""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=""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=""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=""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6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7</a:t>
            </a: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 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16B067B1-F4E5-4FDF-813D-C9E872E800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  <a:endParaRPr lang="en-US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11536</TotalTime>
  <Words>590</Words>
  <Application>Microsoft Office PowerPoint</Application>
  <PresentationFormat>Custom</PresentationFormat>
  <Paragraphs>221</Paragraphs>
  <Slides>34</Slides>
  <Notes>27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sony 98</cp:lastModifiedBy>
  <cp:revision>138</cp:revision>
  <dcterms:created xsi:type="dcterms:W3CDTF">2022-02-22T14:44:02Z</dcterms:created>
  <dcterms:modified xsi:type="dcterms:W3CDTF">2023-07-06T02:59:15Z</dcterms:modified>
</cp:coreProperties>
</file>