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18"/>
  </p:notesMasterIdLst>
  <p:sldIdLst>
    <p:sldId id="313" r:id="rId3"/>
    <p:sldId id="273" r:id="rId4"/>
    <p:sldId id="275" r:id="rId5"/>
    <p:sldId id="274" r:id="rId6"/>
    <p:sldId id="283" r:id="rId7"/>
    <p:sldId id="276" r:id="rId8"/>
    <p:sldId id="284" r:id="rId9"/>
    <p:sldId id="277" r:id="rId10"/>
    <p:sldId id="281" r:id="rId11"/>
    <p:sldId id="282" r:id="rId12"/>
    <p:sldId id="285" r:id="rId13"/>
    <p:sldId id="256" r:id="rId14"/>
    <p:sldId id="280" r:id="rId15"/>
    <p:sldId id="25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9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C09DC-93E3-480E-A1F9-5F88525AECA1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9080E-A5DD-4FBD-A0F2-DBA02A35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6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9080E-A5DD-4FBD-A0F2-DBA02A3501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6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9080E-A5DD-4FBD-A0F2-DBA02A3501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8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4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30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1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2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51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3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93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4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A1E3-C9E8-4D30-8AD8-073B9B134E82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8900" y="-112095"/>
            <a:ext cx="704214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ĐOÀN KHUÊ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67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rang miệng</a:t>
            </a:r>
            <a:endParaRPr lang="en-US" sz="4267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52596" y="476672"/>
            <a:ext cx="8286808" cy="21431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Chải răng đúng cách giúp em giữ vệ sinh răng miệng để có hàm răng chắc khoẻ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880912B-29FE-A347-7A77-716955B9CAB5}"/>
              </a:ext>
            </a:extLst>
          </p:cNvPr>
          <p:cNvSpPr/>
          <p:nvPr/>
        </p:nvSpPr>
        <p:spPr>
          <a:xfrm>
            <a:off x="4014820" y="3098595"/>
            <a:ext cx="3760424" cy="3181049"/>
          </a:xfrm>
          <a:custGeom>
            <a:avLst/>
            <a:gdLst/>
            <a:ahLst/>
            <a:cxnLst/>
            <a:rect l="l" t="t" r="r" b="b"/>
            <a:pathLst>
              <a:path w="5841057" h="6068631">
                <a:moveTo>
                  <a:pt x="0" y="0"/>
                </a:moveTo>
                <a:lnTo>
                  <a:pt x="5841057" y="0"/>
                </a:lnTo>
                <a:lnTo>
                  <a:pt x="5841057" y="6068631"/>
                </a:lnTo>
                <a:lnTo>
                  <a:pt x="0" y="606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BC6A578-DAA2-C329-FBE2-EF2359BE13D3}"/>
              </a:ext>
            </a:extLst>
          </p:cNvPr>
          <p:cNvSpPr/>
          <p:nvPr/>
        </p:nvSpPr>
        <p:spPr>
          <a:xfrm>
            <a:off x="8688288" y="3902710"/>
            <a:ext cx="2653899" cy="2156892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9B615EC-A193-61A4-DB3E-B62E853E1BA0}"/>
              </a:ext>
            </a:extLst>
          </p:cNvPr>
          <p:cNvSpPr/>
          <p:nvPr/>
        </p:nvSpPr>
        <p:spPr>
          <a:xfrm>
            <a:off x="695400" y="3932391"/>
            <a:ext cx="2812723" cy="2156892"/>
          </a:xfrm>
          <a:custGeom>
            <a:avLst/>
            <a:gdLst/>
            <a:ahLst/>
            <a:cxnLst/>
            <a:rect l="l" t="t" r="r" b="b"/>
            <a:pathLst>
              <a:path w="4368996" h="4114800">
                <a:moveTo>
                  <a:pt x="0" y="0"/>
                </a:moveTo>
                <a:lnTo>
                  <a:pt x="4368996" y="0"/>
                </a:lnTo>
                <a:lnTo>
                  <a:pt x="4368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173C54-918D-27FE-ED0C-EEB93AD0E10E}"/>
              </a:ext>
            </a:extLst>
          </p:cNvPr>
          <p:cNvSpPr txBox="1"/>
          <p:nvPr/>
        </p:nvSpPr>
        <p:spPr>
          <a:xfrm>
            <a:off x="3863752" y="621167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https://www.youtube.com/watch?v=6bXqikZPNT4&amp;ab_channel=Ph%C3%A9pm%C3%A0uc%E1%BB%A7ab%C3%A9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F27CD-1583-B8EE-B27A-9F319E76F00D}"/>
              </a:ext>
            </a:extLst>
          </p:cNvPr>
          <p:cNvSpPr txBox="1"/>
          <p:nvPr/>
        </p:nvSpPr>
        <p:spPr>
          <a:xfrm>
            <a:off x="2279576" y="342900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Cùng</a:t>
            </a:r>
            <a:r>
              <a:rPr lang="en-US" sz="4800" b="1" dirty="0"/>
              <a:t> </a:t>
            </a:r>
            <a:r>
              <a:rPr lang="en-US" sz="4800" b="1" dirty="0" err="1"/>
              <a:t>theo</a:t>
            </a:r>
            <a:r>
              <a:rPr lang="en-US" sz="4800" b="1" dirty="0"/>
              <a:t> </a:t>
            </a:r>
            <a:r>
              <a:rPr lang="en-US" sz="4800" b="1" dirty="0" err="1"/>
              <a:t>dõi</a:t>
            </a:r>
            <a:r>
              <a:rPr lang="en-US" sz="4800" b="1" dirty="0"/>
              <a:t> </a:t>
            </a:r>
            <a:r>
              <a:rPr lang="en-US" sz="4800" b="1" dirty="0" err="1"/>
              <a:t>cách</a:t>
            </a:r>
            <a:r>
              <a:rPr lang="en-US" sz="4800" b="1" dirty="0"/>
              <a:t> </a:t>
            </a:r>
            <a:r>
              <a:rPr lang="en-US" sz="4800" b="1" dirty="0" err="1"/>
              <a:t>đánh</a:t>
            </a:r>
            <a:r>
              <a:rPr lang="en-US" sz="4800" b="1" dirty="0"/>
              <a:t> </a:t>
            </a:r>
            <a:r>
              <a:rPr lang="en-US" sz="4800" b="1" dirty="0" err="1"/>
              <a:t>răng</a:t>
            </a:r>
            <a:r>
              <a:rPr lang="en-US" sz="4800" b="1" dirty="0"/>
              <a:t> </a:t>
            </a:r>
            <a:r>
              <a:rPr lang="en-US" sz="4800" b="1" dirty="0" err="1"/>
              <a:t>đúng</a:t>
            </a:r>
            <a:r>
              <a:rPr lang="en-US" sz="4800" b="1" dirty="0"/>
              <a:t> </a:t>
            </a:r>
            <a:r>
              <a:rPr lang="en-US" sz="4800" b="1" dirty="0" err="1"/>
              <a:t>nhé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bạn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6346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116912"/>
            <a:ext cx="8358246" cy="57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38282" y="5710442"/>
            <a:ext cx="86439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miệng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57232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314" y="836712"/>
            <a:ext cx="8521372" cy="471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2AA7D97F-B116-4B53-6F9A-70277D80DF79}"/>
              </a:ext>
            </a:extLst>
          </p:cNvPr>
          <p:cNvSpPr/>
          <p:nvPr/>
        </p:nvSpPr>
        <p:spPr>
          <a:xfrm>
            <a:off x="9678588" y="2883238"/>
            <a:ext cx="2520280" cy="3974762"/>
          </a:xfrm>
          <a:custGeom>
            <a:avLst/>
            <a:gdLst/>
            <a:ahLst/>
            <a:cxnLst/>
            <a:rect l="l" t="t" r="r" b="b"/>
            <a:pathLst>
              <a:path w="5528152" h="8609711">
                <a:moveTo>
                  <a:pt x="0" y="0"/>
                </a:moveTo>
                <a:lnTo>
                  <a:pt x="5528152" y="0"/>
                </a:lnTo>
                <a:lnTo>
                  <a:pt x="5528152" y="8609711"/>
                </a:lnTo>
                <a:lnTo>
                  <a:pt x="0" y="8609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7CC3E1-F978-3C57-FBCC-827963F53D15}"/>
              </a:ext>
            </a:extLst>
          </p:cNvPr>
          <p:cNvSpPr/>
          <p:nvPr/>
        </p:nvSpPr>
        <p:spPr>
          <a:xfrm>
            <a:off x="-517189" y="3409266"/>
            <a:ext cx="1322637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tạm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biệt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hẹn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lại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31504" y="517902"/>
            <a:ext cx="89320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2: EM GIỮ SẠCH RĂNG MIỆNG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B82AF94-8B35-5C78-3A93-12157993D37A}"/>
              </a:ext>
            </a:extLst>
          </p:cNvPr>
          <p:cNvSpPr/>
          <p:nvPr/>
        </p:nvSpPr>
        <p:spPr>
          <a:xfrm>
            <a:off x="2855640" y="1598497"/>
            <a:ext cx="6264696" cy="5256584"/>
          </a:xfrm>
          <a:custGeom>
            <a:avLst/>
            <a:gdLst/>
            <a:ahLst/>
            <a:cxnLst/>
            <a:rect l="l" t="t" r="r" b="b"/>
            <a:pathLst>
              <a:path w="4826745" h="4114800">
                <a:moveTo>
                  <a:pt x="0" y="0"/>
                </a:moveTo>
                <a:lnTo>
                  <a:pt x="4826745" y="0"/>
                </a:lnTo>
                <a:lnTo>
                  <a:pt x="48267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82B70C-6487-4312-4FBC-8A28FE09577D}"/>
              </a:ext>
            </a:extLst>
          </p:cNvPr>
          <p:cNvSpPr txBox="1"/>
          <p:nvPr/>
        </p:nvSpPr>
        <p:spPr>
          <a:xfrm>
            <a:off x="3503713" y="150638"/>
            <a:ext cx="415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SVN-Ziclets" panose="02000603000000000000" pitchFamily="2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SVN-Ziclets" panose="02000603000000000000" pitchFamily="2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SVN-Ziclets" panose="02000603000000000000" pitchFamily="2" charset="0"/>
              </a:rPr>
              <a:t>: Anh </a:t>
            </a:r>
            <a:r>
              <a:rPr lang="en-US" sz="4000" b="1" dirty="0" err="1">
                <a:solidFill>
                  <a:srgbClr val="FF0000"/>
                </a:solidFill>
                <a:latin typeface="SVN-Ziclets" panose="02000603000000000000" pitchFamily="2" charset="0"/>
              </a:rPr>
              <a:t>Tí</a:t>
            </a:r>
            <a:r>
              <a:rPr lang="en-US" sz="4000" b="1" dirty="0">
                <a:solidFill>
                  <a:srgbClr val="FF0000"/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SVN-Ziclets" panose="02000603000000000000" pitchFamily="2" charset="0"/>
              </a:rPr>
              <a:t>sún</a:t>
            </a:r>
            <a:endParaRPr lang="en-US" sz="4000" b="1" dirty="0">
              <a:solidFill>
                <a:srgbClr val="FF0000"/>
              </a:solidFill>
              <a:latin typeface="SVN-Ziclets" panose="02000603000000000000" pitchFamily="2" charset="0"/>
            </a:endParaRPr>
          </a:p>
        </p:txBody>
      </p:sp>
      <p:pic>
        <p:nvPicPr>
          <p:cNvPr id="4" name="Anh+Tí+Sún+Final+5+5+mp4+Google+Drive">
            <a:hlinkClick r:id="" action="ppaction://media"/>
            <a:extLst>
              <a:ext uri="{FF2B5EF4-FFF2-40B4-BE49-F238E27FC236}">
                <a16:creationId xmlns:a16="http://schemas.microsoft.com/office/drawing/2014/main" id="{DB6E3B92-FF87-214E-0474-9AD6DCF620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5503" y="1052736"/>
            <a:ext cx="8960994" cy="5654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71364" y="188640"/>
            <a:ext cx="114492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 bạn Tí điều gì để không bị sâu răng?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62ABA4A0-7BB6-9D25-0807-B8C6FEF3ACEC}"/>
              </a:ext>
            </a:extLst>
          </p:cNvPr>
          <p:cNvSpPr/>
          <p:nvPr/>
        </p:nvSpPr>
        <p:spPr>
          <a:xfrm>
            <a:off x="4583833" y="2743200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40AC9-D275-5315-5BE3-C0E3452DEE57}"/>
              </a:ext>
            </a:extLst>
          </p:cNvPr>
          <p:cNvSpPr txBox="1"/>
          <p:nvPr/>
        </p:nvSpPr>
        <p:spPr>
          <a:xfrm>
            <a:off x="4655840" y="1863593"/>
            <a:ext cx="5759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9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Pictures\Screenshots\Screenshot (3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114496"/>
            <a:ext cx="8572560" cy="4857784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738282" y="5173844"/>
            <a:ext cx="87154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 Vì sao em cần giữ vệ sinh răng miệng?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 Nếu không giữ sạch răng miệng thì điều gì sẽ xảy ra?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B981A-0384-5FAE-8E4F-93DD8018F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76" y="-16899"/>
            <a:ext cx="5388186" cy="302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FDDA0-1C89-8858-8E53-A6759DE6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62" y="0"/>
            <a:ext cx="3735997" cy="30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5001E-14E5-0C9E-CF50-90A4B2A50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024337"/>
            <a:ext cx="6768752" cy="380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025" y="319452"/>
            <a:ext cx="8939951" cy="621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46706" y="932866"/>
            <a:ext cx="722961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Chuẩn bị bàn chải và kem đánh răng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Lấy kem đánh răng ra bàn chải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Lấy nước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 dụng bàn chải để vệ sinh mặt trong, ngoài, nhai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Súc miệng bằng nước sạch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Vệ sinh bàn chải đánh răng và cất đúng nơi quy định</a:t>
            </a:r>
            <a:endParaRPr lang="vi-VN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51353545-2D64-E458-B6CF-C27DCDA09107}"/>
              </a:ext>
            </a:extLst>
          </p:cNvPr>
          <p:cNvSpPr/>
          <p:nvPr/>
        </p:nvSpPr>
        <p:spPr>
          <a:xfrm>
            <a:off x="0" y="5060214"/>
            <a:ext cx="2376090" cy="1729839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8" y="0"/>
                </a:lnTo>
                <a:lnTo>
                  <a:pt x="5598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BCDD38A-9761-8F2C-CF64-0C43F35862EA}"/>
              </a:ext>
            </a:extLst>
          </p:cNvPr>
          <p:cNvSpPr/>
          <p:nvPr/>
        </p:nvSpPr>
        <p:spPr>
          <a:xfrm flipH="1">
            <a:off x="9480376" y="3631559"/>
            <a:ext cx="2543139" cy="3212976"/>
          </a:xfrm>
          <a:custGeom>
            <a:avLst/>
            <a:gdLst/>
            <a:ahLst/>
            <a:cxnLst/>
            <a:rect l="l" t="t" r="r" b="b"/>
            <a:pathLst>
              <a:path w="4419365" h="5276854">
                <a:moveTo>
                  <a:pt x="0" y="0"/>
                </a:moveTo>
                <a:lnTo>
                  <a:pt x="4419365" y="0"/>
                </a:lnTo>
                <a:lnTo>
                  <a:pt x="4419365" y="5276855"/>
                </a:lnTo>
                <a:lnTo>
                  <a:pt x="0" y="5276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4E1682-839D-8164-6D96-D74BC88CE73D}"/>
              </a:ext>
            </a:extLst>
          </p:cNvPr>
          <p:cNvSpPr txBox="1"/>
          <p:nvPr/>
        </p:nvSpPr>
        <p:spPr>
          <a:xfrm>
            <a:off x="2347218" y="1"/>
            <a:ext cx="7497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260</Words>
  <Application>Microsoft Office PowerPoint</Application>
  <PresentationFormat>Màn hình rộng</PresentationFormat>
  <Paragraphs>26</Paragraphs>
  <Slides>15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Arial</vt:lpstr>
      <vt:lpstr>Calibri</vt:lpstr>
      <vt:lpstr>SVN-Ziclets</vt:lpstr>
      <vt:lpstr>Times New Roman</vt:lpstr>
      <vt:lpstr>UVN Minh Map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</cp:lastModifiedBy>
  <cp:revision>49</cp:revision>
  <dcterms:created xsi:type="dcterms:W3CDTF">2021-09-04T09:20:46Z</dcterms:created>
  <dcterms:modified xsi:type="dcterms:W3CDTF">2024-09-06T12:59:40Z</dcterms:modified>
</cp:coreProperties>
</file>