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258" r:id="rId3"/>
    <p:sldId id="307" r:id="rId4"/>
    <p:sldId id="310" r:id="rId5"/>
    <p:sldId id="300" r:id="rId6"/>
    <p:sldId id="260" r:id="rId7"/>
    <p:sldId id="261" r:id="rId8"/>
    <p:sldId id="308" r:id="rId9"/>
    <p:sldId id="266" r:id="rId10"/>
    <p:sldId id="273" r:id="rId11"/>
    <p:sldId id="272" r:id="rId12"/>
    <p:sldId id="271" r:id="rId13"/>
    <p:sldId id="311" r:id="rId14"/>
    <p:sldId id="314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7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5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2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3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0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0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7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1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7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8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69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1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5" r:id="rId27"/>
    <p:sldLayoutId id="2147483672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jp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GIF"/><Relationship Id="rId11" Type="http://schemas.openxmlformats.org/officeDocument/2006/relationships/image" Target="../media/image29.jpe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7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69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2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1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1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1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54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6675" y="-84072"/>
            <a:ext cx="528161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8">
              <a:lnSpc>
                <a:spcPct val="150000"/>
              </a:lnSpc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 KHUÊ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216" y="3117840"/>
            <a:ext cx="598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980B36-E22F-4BAA-8109-EE8519F3E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6" y="1214888"/>
            <a:ext cx="2368142" cy="3157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7B9561-CFA2-4054-8E07-6669C3204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1109220"/>
            <a:ext cx="1123986" cy="1091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63F98-F516-4C9B-B8C7-213D30283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60" y="3581276"/>
            <a:ext cx="1123986" cy="1102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AEACDD-9A72-4AAB-9D43-1B0D7B12B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2333095"/>
            <a:ext cx="1123986" cy="11024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58F42D-1640-435E-91BE-C7CF6951576C}"/>
              </a:ext>
            </a:extLst>
          </p:cNvPr>
          <p:cNvCxnSpPr>
            <a:cxnSpLocks/>
          </p:cNvCxnSpPr>
          <p:nvPr/>
        </p:nvCxnSpPr>
        <p:spPr>
          <a:xfrm flipV="1">
            <a:off x="3735767" y="1744660"/>
            <a:ext cx="965783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FDB03C-1A82-46B7-9F29-9DBCEA110F00}"/>
              </a:ext>
            </a:extLst>
          </p:cNvPr>
          <p:cNvCxnSpPr>
            <a:cxnSpLocks/>
          </p:cNvCxnSpPr>
          <p:nvPr/>
        </p:nvCxnSpPr>
        <p:spPr>
          <a:xfrm>
            <a:off x="3738904" y="2848290"/>
            <a:ext cx="1043552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3675F-AFD8-4A06-851B-1043BE2B988A}"/>
              </a:ext>
            </a:extLst>
          </p:cNvPr>
          <p:cNvCxnSpPr>
            <a:cxnSpLocks/>
          </p:cNvCxnSpPr>
          <p:nvPr/>
        </p:nvCxnSpPr>
        <p:spPr>
          <a:xfrm>
            <a:off x="3825155" y="3951921"/>
            <a:ext cx="957301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6995FB-92BF-47C7-BC06-D2AF606DF4CD}"/>
              </a:ext>
            </a:extLst>
          </p:cNvPr>
          <p:cNvGrpSpPr/>
          <p:nvPr/>
        </p:nvGrpSpPr>
        <p:grpSpPr>
          <a:xfrm>
            <a:off x="451081" y="685883"/>
            <a:ext cx="6458204" cy="583826"/>
            <a:chOff x="0" y="767972"/>
            <a:chExt cx="9072868" cy="795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DB999B-80A7-46CB-A604-196E657C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CFBCC3-D669-4A06-B149-966076DB80EC}"/>
                </a:ext>
              </a:extLst>
            </p:cNvPr>
            <p:cNvSpPr txBox="1"/>
            <p:nvPr/>
          </p:nvSpPr>
          <p:spPr>
            <a:xfrm>
              <a:off x="1714839" y="965804"/>
              <a:ext cx="7358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557FDB0-CACB-42D2-B5B9-02E8A8EF6281}"/>
              </a:ext>
            </a:extLst>
          </p:cNvPr>
          <p:cNvSpPr txBox="1"/>
          <p:nvPr/>
        </p:nvSpPr>
        <p:spPr>
          <a:xfrm>
            <a:off x="2051720" y="176769"/>
            <a:ext cx="6993236" cy="581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anose="02040502050405020303" pitchFamily="18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93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32"/>
          <p:cNvSpPr>
            <a:spLocks noChangeArrowheads="1"/>
          </p:cNvSpPr>
          <p:nvPr/>
        </p:nvSpPr>
        <p:spPr bwMode="auto">
          <a:xfrm>
            <a:off x="2088356" y="4157663"/>
            <a:ext cx="258743" cy="304800"/>
          </a:xfrm>
          <a:custGeom>
            <a:avLst/>
            <a:gdLst>
              <a:gd name="T0" fmla="*/ 333 w 360"/>
              <a:gd name="T1" fmla="*/ 360 h 425"/>
              <a:gd name="T2" fmla="*/ 294 w 360"/>
              <a:gd name="T3" fmla="*/ 398 h 425"/>
              <a:gd name="T4" fmla="*/ 66 w 360"/>
              <a:gd name="T5" fmla="*/ 398 h 425"/>
              <a:gd name="T6" fmla="*/ 28 w 360"/>
              <a:gd name="T7" fmla="*/ 360 h 425"/>
              <a:gd name="T8" fmla="*/ 28 w 360"/>
              <a:gd name="T9" fmla="*/ 65 h 425"/>
              <a:gd name="T10" fmla="*/ 66 w 360"/>
              <a:gd name="T11" fmla="*/ 27 h 425"/>
              <a:gd name="T12" fmla="*/ 294 w 360"/>
              <a:gd name="T13" fmla="*/ 27 h 425"/>
              <a:gd name="T14" fmla="*/ 333 w 360"/>
              <a:gd name="T15" fmla="*/ 65 h 425"/>
              <a:gd name="T16" fmla="*/ 333 w 360"/>
              <a:gd name="T17" fmla="*/ 82 h 425"/>
              <a:gd name="T18" fmla="*/ 359 w 360"/>
              <a:gd name="T19" fmla="*/ 55 h 425"/>
              <a:gd name="T20" fmla="*/ 294 w 360"/>
              <a:gd name="T21" fmla="*/ 0 h 425"/>
              <a:gd name="T22" fmla="*/ 66 w 360"/>
              <a:gd name="T23" fmla="*/ 0 h 425"/>
              <a:gd name="T24" fmla="*/ 0 w 360"/>
              <a:gd name="T25" fmla="*/ 65 h 425"/>
              <a:gd name="T26" fmla="*/ 0 w 360"/>
              <a:gd name="T27" fmla="*/ 360 h 425"/>
              <a:gd name="T28" fmla="*/ 66 w 360"/>
              <a:gd name="T29" fmla="*/ 425 h 425"/>
              <a:gd name="T30" fmla="*/ 294 w 360"/>
              <a:gd name="T31" fmla="*/ 425 h 425"/>
              <a:gd name="T32" fmla="*/ 360 w 360"/>
              <a:gd name="T33" fmla="*/ 360 h 425"/>
              <a:gd name="T34" fmla="*/ 360 w 360"/>
              <a:gd name="T35" fmla="*/ 196 h 425"/>
              <a:gd name="T36" fmla="*/ 333 w 360"/>
              <a:gd name="T37" fmla="*/ 223 h 425"/>
              <a:gd name="T38" fmla="*/ 333 w 360"/>
              <a:gd name="T39" fmla="*/ 360 h 4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0"/>
              <a:gd name="T61" fmla="*/ 0 h 425"/>
              <a:gd name="T62" fmla="*/ 360 w 360"/>
              <a:gd name="T63" fmla="*/ 425 h 4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0" h="425">
                <a:moveTo>
                  <a:pt x="333" y="360"/>
                </a:moveTo>
                <a:cubicBezTo>
                  <a:pt x="333" y="381"/>
                  <a:pt x="315" y="398"/>
                  <a:pt x="294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45" y="398"/>
                  <a:pt x="28" y="381"/>
                  <a:pt x="28" y="3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44"/>
                  <a:pt x="45" y="27"/>
                  <a:pt x="66" y="27"/>
                </a:cubicBezTo>
                <a:cubicBezTo>
                  <a:pt x="294" y="27"/>
                  <a:pt x="294" y="27"/>
                  <a:pt x="294" y="27"/>
                </a:cubicBezTo>
                <a:cubicBezTo>
                  <a:pt x="315" y="27"/>
                  <a:pt x="333" y="44"/>
                  <a:pt x="333" y="65"/>
                </a:cubicBezTo>
                <a:cubicBezTo>
                  <a:pt x="333" y="82"/>
                  <a:pt x="333" y="82"/>
                  <a:pt x="333" y="82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4" y="24"/>
                  <a:pt x="327" y="0"/>
                  <a:pt x="29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30" y="0"/>
                  <a:pt x="0" y="29"/>
                  <a:pt x="0" y="65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96"/>
                  <a:pt x="30" y="425"/>
                  <a:pt x="66" y="425"/>
                </a:cubicBezTo>
                <a:cubicBezTo>
                  <a:pt x="294" y="425"/>
                  <a:pt x="294" y="425"/>
                  <a:pt x="294" y="425"/>
                </a:cubicBezTo>
                <a:cubicBezTo>
                  <a:pt x="331" y="425"/>
                  <a:pt x="360" y="396"/>
                  <a:pt x="360" y="360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33" y="223"/>
                  <a:pt x="333" y="223"/>
                  <a:pt x="333" y="223"/>
                </a:cubicBezTo>
                <a:lnTo>
                  <a:pt x="333" y="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3" name="Freeform 33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4" name="Freeform 34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6" name="Freeform 36"/>
          <p:cNvSpPr>
            <a:spLocks noChangeArrowheads="1"/>
          </p:cNvSpPr>
          <p:nvPr/>
        </p:nvSpPr>
        <p:spPr bwMode="auto">
          <a:xfrm>
            <a:off x="2143607" y="4297551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7" name="Freeform 37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9" name="Freeform 39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0" name="Freeform 40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2" name="Freeform 42"/>
          <p:cNvSpPr>
            <a:spLocks noChangeArrowheads="1"/>
          </p:cNvSpPr>
          <p:nvPr/>
        </p:nvSpPr>
        <p:spPr bwMode="auto">
          <a:xfrm>
            <a:off x="2112989" y="4328304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3" name="Freeform 43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355767-E5B1-4EAC-8A08-E8097A476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0" y="1702128"/>
            <a:ext cx="2132111" cy="2842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DD63507-FE5E-4B74-BDC3-8A2150B1E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47" y="1743291"/>
            <a:ext cx="878902" cy="895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828EFD-ACBE-41D0-B236-891D10E25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2" y="3930462"/>
            <a:ext cx="890527" cy="8957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979C20-E902-429D-9D34-2EBB77A38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3" y="2898341"/>
            <a:ext cx="878902" cy="89577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F47800-9E5D-490D-8C90-AB6CC9CF9AC6}"/>
              </a:ext>
            </a:extLst>
          </p:cNvPr>
          <p:cNvCxnSpPr>
            <a:cxnSpLocks/>
          </p:cNvCxnSpPr>
          <p:nvPr/>
        </p:nvCxnSpPr>
        <p:spPr>
          <a:xfrm flipV="1">
            <a:off x="3515786" y="2222791"/>
            <a:ext cx="631804" cy="44989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C5DEE7-7616-4293-B264-2C76DCF12F34}"/>
              </a:ext>
            </a:extLst>
          </p:cNvPr>
          <p:cNvCxnSpPr>
            <a:cxnSpLocks/>
          </p:cNvCxnSpPr>
          <p:nvPr/>
        </p:nvCxnSpPr>
        <p:spPr>
          <a:xfrm>
            <a:off x="3505186" y="3291830"/>
            <a:ext cx="677010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1B11654-90BE-48A6-880E-C6EE6462538B}"/>
              </a:ext>
            </a:extLst>
          </p:cNvPr>
          <p:cNvCxnSpPr>
            <a:cxnSpLocks/>
          </p:cNvCxnSpPr>
          <p:nvPr/>
        </p:nvCxnSpPr>
        <p:spPr>
          <a:xfrm>
            <a:off x="3542607" y="4395350"/>
            <a:ext cx="609356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A128B1-8292-4C49-85C8-457113EA08FA}"/>
              </a:ext>
            </a:extLst>
          </p:cNvPr>
          <p:cNvGrpSpPr/>
          <p:nvPr/>
        </p:nvGrpSpPr>
        <p:grpSpPr>
          <a:xfrm>
            <a:off x="1395914" y="622498"/>
            <a:ext cx="5572563" cy="625235"/>
            <a:chOff x="0" y="767972"/>
            <a:chExt cx="9072870" cy="12124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A468298-C7F7-4422-846C-18E1CC989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1C01DB-5696-4AD2-A0F3-21F195B051C0}"/>
                </a:ext>
              </a:extLst>
            </p:cNvPr>
            <p:cNvSpPr txBox="1"/>
            <p:nvPr/>
          </p:nvSpPr>
          <p:spPr>
            <a:xfrm>
              <a:off x="1714839" y="965803"/>
              <a:ext cx="7358031" cy="101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508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C34C7DF-47EE-424B-B576-11455839201C}"/>
              </a:ext>
            </a:extLst>
          </p:cNvPr>
          <p:cNvSpPr txBox="1"/>
          <p:nvPr/>
        </p:nvSpPr>
        <p:spPr>
          <a:xfrm>
            <a:off x="2167337" y="115859"/>
            <a:ext cx="480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00AD37-169C-49EE-B563-A947DF357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333"/>
            <a:ext cx="1259343" cy="535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BF99D2-99A3-4C7A-BC26-E2F2A514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04850-B47E-4B07-8A1C-15DD586DE163}"/>
              </a:ext>
            </a:extLst>
          </p:cNvPr>
          <p:cNvSpPr txBox="1"/>
          <p:nvPr/>
        </p:nvSpPr>
        <p:spPr>
          <a:xfrm>
            <a:off x="3851920" y="1707654"/>
            <a:ext cx="4482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Như búp tay nhỏ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Đôi bàn tay xinh</a:t>
            </a:r>
          </a:p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Chăm rửa sạch sẽ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Tay thơm, trắng tinh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19EAB-533C-4CDC-B4E1-C2BE5E2CE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1331640" y="1013623"/>
            <a:ext cx="2325960" cy="38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1223319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4165"/>
            <a:ext cx="3528392" cy="35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635756" y="1799348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1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grpSp>
        <p:nvGrpSpPr>
          <p:cNvPr id="35" name="组合 11">
            <a:extLst>
              <a:ext uri="{FF2B5EF4-FFF2-40B4-BE49-F238E27FC236}">
                <a16:creationId xmlns:a16="http://schemas.microsoft.com/office/drawing/2014/main" id="{9484BE40-87AE-444F-AA2A-BB6BB397EFA7}"/>
              </a:ext>
            </a:extLst>
          </p:cNvPr>
          <p:cNvGrpSpPr/>
          <p:nvPr/>
        </p:nvGrpSpPr>
        <p:grpSpPr>
          <a:xfrm>
            <a:off x="4067944" y="1095586"/>
            <a:ext cx="3024336" cy="2952327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36" name="泪滴形 16">
              <a:extLst>
                <a:ext uri="{FF2B5EF4-FFF2-40B4-BE49-F238E27FC236}">
                  <a16:creationId xmlns:a16="http://schemas.microsoft.com/office/drawing/2014/main" id="{DB8DFDD6-E987-4894-9BCB-80D3327CF410}"/>
                </a:ext>
              </a:extLst>
            </p:cNvPr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A117EB-1A13-4322-86FE-8797AA7A7288}"/>
                </a:ext>
              </a:extLst>
            </p:cNvPr>
            <p:cNvSpPr txBox="1"/>
            <p:nvPr/>
          </p:nvSpPr>
          <p:spPr>
            <a:xfrm>
              <a:off x="6426391" y="1076651"/>
              <a:ext cx="1774879" cy="3945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5" y="1309594"/>
            <a:ext cx="3269133" cy="3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531319" y="1750880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2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36" name="泪滴形 16">
            <a:extLst>
              <a:ext uri="{FF2B5EF4-FFF2-40B4-BE49-F238E27FC236}">
                <a16:creationId xmlns:a16="http://schemas.microsoft.com/office/drawing/2014/main" id="{DB8DFDD6-E987-4894-9BCB-80D3327CF410}"/>
              </a:ext>
            </a:extLst>
          </p:cNvPr>
          <p:cNvSpPr/>
          <p:nvPr/>
        </p:nvSpPr>
        <p:spPr bwMode="auto">
          <a:xfrm rot="10800000">
            <a:off x="4283968" y="1036793"/>
            <a:ext cx="2736304" cy="2681081"/>
          </a:xfrm>
          <a:prstGeom prst="teardrop">
            <a:avLst>
              <a:gd name="adj" fmla="val 103886"/>
            </a:avLst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11368-8933-45D9-AF79-FCCBB74C1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8" y="1935546"/>
            <a:ext cx="2427503" cy="12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7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619672" y="338048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Nếu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không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xảy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DD30BF1-B194-4903-A5E4-B3B8DC83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63638"/>
            <a:ext cx="4900930" cy="152273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E305572-B618-46E5-9B10-EBF80428625D}"/>
              </a:ext>
            </a:extLst>
          </p:cNvPr>
          <p:cNvSpPr/>
          <p:nvPr/>
        </p:nvSpPr>
        <p:spPr>
          <a:xfrm>
            <a:off x="2950965" y="3407289"/>
            <a:ext cx="3497863" cy="141529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b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dễ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ốm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F16241C9-F7FA-466E-BC9D-905A2CE30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40"/>
          <a:stretch/>
        </p:blipFill>
        <p:spPr>
          <a:xfrm>
            <a:off x="65719" y="3468627"/>
            <a:ext cx="2274033" cy="1681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92F28E-9680-45C2-B272-525026462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" y="189810"/>
            <a:ext cx="1259660" cy="6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/>
          <p:cNvSpPr>
            <a:spLocks noChangeArrowheads="1"/>
          </p:cNvSpPr>
          <p:nvPr/>
        </p:nvSpPr>
        <p:spPr bwMode="auto">
          <a:xfrm>
            <a:off x="6516216" y="147002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AE53B-B1E8-4EAC-A289-9E02B84BDF15}"/>
              </a:ext>
            </a:extLst>
          </p:cNvPr>
          <p:cNvSpPr txBox="1"/>
          <p:nvPr/>
        </p:nvSpPr>
        <p:spPr>
          <a:xfrm>
            <a:off x="2604954" y="166154"/>
            <a:ext cx="409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3AF80-3124-D136-8738-65EAA25E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98925" y="150282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83263" y="215687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97275" y="2909354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3">
            <a:extLst>
              <a:ext uri="{FF2B5EF4-FFF2-40B4-BE49-F238E27FC236}">
                <a16:creationId xmlns:a16="http://schemas.microsoft.com/office/drawing/2014/main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0"/>
          <a:stretch/>
        </p:blipFill>
        <p:spPr>
          <a:xfrm>
            <a:off x="6025321" y="2909354"/>
            <a:ext cx="2398783" cy="17740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81E910-F017-41BF-B738-768F9F716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8" y="623888"/>
            <a:ext cx="2048929" cy="2048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12920D-F1CB-44D4-87CC-F34A11047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71" y="678365"/>
            <a:ext cx="2078598" cy="2078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6F086A-AAD1-4757-BD71-C84A9E44C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03" y="666750"/>
            <a:ext cx="1911529" cy="19115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E549D5-DCA5-4B4A-87E0-302D639FD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8" y="579777"/>
            <a:ext cx="2048930" cy="204893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FFADA3E-C392-40ED-89B1-0836CCCB5FC2}"/>
              </a:ext>
            </a:extLst>
          </p:cNvPr>
          <p:cNvSpPr/>
          <p:nvPr/>
        </p:nvSpPr>
        <p:spPr>
          <a:xfrm>
            <a:off x="1763688" y="2762715"/>
            <a:ext cx="3805801" cy="177400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6333A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dưới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đây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giữ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vệ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sinh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đôi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tay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59DA22-B96D-4230-8641-8957F9FFD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2347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5" name="五角星 44"/>
          <p:cNvSpPr/>
          <p:nvPr/>
        </p:nvSpPr>
        <p:spPr>
          <a:xfrm rot="19967404">
            <a:off x="7226638" y="309969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97F88-48DF-40FC-9E40-910A23DDF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" y="4130574"/>
            <a:ext cx="1080454" cy="101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F0B92-589B-44DC-9728-5D476275F2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35" y="2411134"/>
            <a:ext cx="1921963" cy="1921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5FCA99-5BAA-45AE-93C9-E0834096BD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1" y="292161"/>
            <a:ext cx="1826812" cy="18268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0FF105-CCB9-41B1-B567-8F2FE027EF78}"/>
              </a:ext>
            </a:extLst>
          </p:cNvPr>
          <p:cNvCxnSpPr>
            <a:cxnSpLocks/>
          </p:cNvCxnSpPr>
          <p:nvPr/>
        </p:nvCxnSpPr>
        <p:spPr>
          <a:xfrm flipH="1">
            <a:off x="4574929" y="0"/>
            <a:ext cx="213096" cy="68580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D36B59E-431B-47D4-B21E-62EA6317C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3" y="292160"/>
            <a:ext cx="1872749" cy="1872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8A3D28-2BD1-47C7-B360-DDDB20CD5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72" y="2359189"/>
            <a:ext cx="2025852" cy="2025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38A26-1F18-4CB5-B3EA-794AD7AC50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64" y="4256115"/>
            <a:ext cx="909736" cy="909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20E27-B428-44AA-8A8E-8A4F77DBFB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" y="3271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6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A25F1B-0F65-49B1-9EE2-F79135CCAEC8}"/>
              </a:ext>
            </a:extLst>
          </p:cNvPr>
          <p:cNvSpPr txBox="1">
            <a:spLocks/>
          </p:cNvSpPr>
          <p:nvPr/>
        </p:nvSpPr>
        <p:spPr>
          <a:xfrm>
            <a:off x="872549" y="119616"/>
            <a:ext cx="8271451" cy="619926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C97EC-8405-4BDD-A061-66866F2FF136}"/>
              </a:ext>
            </a:extLst>
          </p:cNvPr>
          <p:cNvGrpSpPr/>
          <p:nvPr/>
        </p:nvGrpSpPr>
        <p:grpSpPr>
          <a:xfrm>
            <a:off x="683568" y="2318034"/>
            <a:ext cx="7889924" cy="2404383"/>
            <a:chOff x="25400" y="1676399"/>
            <a:chExt cx="9118600" cy="35941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18435C-8C24-4B97-8B51-CACCB8DAEBD8}"/>
                </a:ext>
              </a:extLst>
            </p:cNvPr>
            <p:cNvGrpSpPr/>
            <p:nvPr/>
          </p:nvGrpSpPr>
          <p:grpSpPr>
            <a:xfrm>
              <a:off x="25400" y="1676400"/>
              <a:ext cx="2286000" cy="3594101"/>
              <a:chOff x="0" y="1676400"/>
              <a:chExt cx="2286000" cy="359410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E506B1D-A2D2-4F5E-B3D4-C010FABDD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676400"/>
                <a:ext cx="2286000" cy="3581400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04EB405-1287-4D80-9589-CFCFCAEE1EB7}"/>
                  </a:ext>
                </a:extLst>
              </p:cNvPr>
              <p:cNvSpPr/>
              <p:nvPr/>
            </p:nvSpPr>
            <p:spPr>
              <a:xfrm>
                <a:off x="7620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858165-2D30-4F74-8ABD-3F88462120DD}"/>
                </a:ext>
              </a:extLst>
            </p:cNvPr>
            <p:cNvGrpSpPr/>
            <p:nvPr/>
          </p:nvGrpSpPr>
          <p:grpSpPr>
            <a:xfrm>
              <a:off x="2413000" y="1676401"/>
              <a:ext cx="2387600" cy="3594100"/>
              <a:chOff x="2413000" y="1676401"/>
              <a:chExt cx="2387600" cy="3594100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D0C5CA0-6A7B-4E39-952C-E43A4F285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3000" y="1676401"/>
                <a:ext cx="2387600" cy="358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47ACE4-A5D3-4344-9327-06D6A3372C9F}"/>
                  </a:ext>
                </a:extLst>
              </p:cNvPr>
              <p:cNvSpPr/>
              <p:nvPr/>
            </p:nvSpPr>
            <p:spPr>
              <a:xfrm>
                <a:off x="33401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4C2770-4BBE-4348-8977-34753C7B206F}"/>
                </a:ext>
              </a:extLst>
            </p:cNvPr>
            <p:cNvGrpSpPr/>
            <p:nvPr/>
          </p:nvGrpSpPr>
          <p:grpSpPr>
            <a:xfrm>
              <a:off x="7086600" y="1676399"/>
              <a:ext cx="2057400" cy="3594102"/>
              <a:chOff x="7086600" y="1676399"/>
              <a:chExt cx="2057400" cy="359410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30E0C5F-8024-4D04-8A7D-3142F78A0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1676399"/>
                <a:ext cx="2057400" cy="3594101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7CD99C-6AB3-4653-9890-C04479B79B45}"/>
                  </a:ext>
                </a:extLst>
              </p:cNvPr>
              <p:cNvSpPr/>
              <p:nvPr/>
            </p:nvSpPr>
            <p:spPr>
              <a:xfrm>
                <a:off x="78486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8C0F98-A10F-43FA-83DE-6849298150FF}"/>
              </a:ext>
            </a:extLst>
          </p:cNvPr>
          <p:cNvGrpSpPr/>
          <p:nvPr/>
        </p:nvGrpSpPr>
        <p:grpSpPr>
          <a:xfrm>
            <a:off x="4903248" y="2327608"/>
            <a:ext cx="1948402" cy="2404382"/>
            <a:chOff x="4953000" y="1689102"/>
            <a:chExt cx="1981200" cy="35813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140DA90-63DD-4EF9-8F26-A92C7EEB7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689102"/>
              <a:ext cx="1981200" cy="3581399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AACA34-2F15-479F-A7AE-7C46E11B3733}"/>
                </a:ext>
              </a:extLst>
            </p:cNvPr>
            <p:cNvSpPr/>
            <p:nvPr/>
          </p:nvSpPr>
          <p:spPr>
            <a:xfrm>
              <a:off x="5676900" y="4800600"/>
              <a:ext cx="533400" cy="46990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44B2AA7-F73B-41A0-8437-D941C5FE1329}"/>
              </a:ext>
            </a:extLst>
          </p:cNvPr>
          <p:cNvSpPr/>
          <p:nvPr/>
        </p:nvSpPr>
        <p:spPr>
          <a:xfrm>
            <a:off x="1860795" y="987574"/>
            <a:ext cx="5879557" cy="837807"/>
          </a:xfrm>
          <a:prstGeom prst="wedgeRoundRectCallout">
            <a:avLst>
              <a:gd name="adj1" fmla="val -19939"/>
              <a:gd name="adj2" fmla="val 78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2961D1-BD15-4624-B7A8-65019CA770A9}"/>
              </a:ext>
            </a:extLst>
          </p:cNvPr>
          <p:cNvSpPr txBox="1"/>
          <p:nvPr/>
        </p:nvSpPr>
        <p:spPr>
          <a:xfrm>
            <a:off x="1979712" y="1205622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DC58430-750E-4CFB-931E-3FD98022A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70137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3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84626701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198</Words>
  <Application>Microsoft Office PowerPoint</Application>
  <PresentationFormat>Trình chiếu Trên màn hình (16:9)</PresentationFormat>
  <Paragraphs>37</Paragraphs>
  <Slides>14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UVN Minh Map</vt:lpstr>
      <vt:lpstr>方正卡通简体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Em chọn bạn biết giữ vệ sinh đôi tay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WINDOWS</cp:lastModifiedBy>
  <cp:revision>69</cp:revision>
  <dcterms:created xsi:type="dcterms:W3CDTF">2015-08-22T03:26:29Z</dcterms:created>
  <dcterms:modified xsi:type="dcterms:W3CDTF">2024-08-31T12:27:35Z</dcterms:modified>
</cp:coreProperties>
</file>