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313" r:id="rId2"/>
    <p:sldId id="257" r:id="rId3"/>
    <p:sldId id="258" r:id="rId4"/>
    <p:sldId id="259" r:id="rId5"/>
    <p:sldId id="260" r:id="rId6"/>
    <p:sldId id="261" r:id="rId7"/>
    <p:sldId id="262" r:id="rId8"/>
    <p:sldId id="275" r:id="rId9"/>
    <p:sldId id="276" r:id="rId10"/>
    <p:sldId id="278" r:id="rId11"/>
    <p:sldId id="265" r:id="rId12"/>
    <p:sldId id="266" r:id="rId13"/>
    <p:sldId id="268" r:id="rId14"/>
    <p:sldId id="271" r:id="rId15"/>
    <p:sldId id="272" r:id="rId16"/>
    <p:sldId id="273" r:id="rId1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iCiel Cadena" panose="02000503000000020004" pitchFamily="2" charset="0"/>
      <p:bold r:id="rId23"/>
    </p:embeddedFont>
    <p:embeddedFont>
      <p:font typeface="Quicksand Medium" panose="020B0604020202020204" charset="0"/>
      <p:regular r:id="rId24"/>
    </p:embeddedFont>
    <p:embeddedFont>
      <p:font typeface="UVN Minh Map" panose="00000400000000000000" pitchFamily="2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2174"/>
    <a:srgbClr val="0099DA"/>
    <a:srgbClr val="3B6BD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1" d="100"/>
          <a:sy n="101" d="100"/>
        </p:scale>
        <p:origin x="432" y="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E385C-2EFC-4682-90F3-3155931D002A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0EAA4-2E3D-49D5-AF0C-D3747B935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53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19635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0293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9338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558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6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617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245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681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674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675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522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258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17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63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10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99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81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155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911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565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04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678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2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5D9DF-C183-4F2B-884A-4D767AE49867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979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jpe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515528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1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3" y="1828801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8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642" y="86370"/>
            <a:ext cx="9457764" cy="8201288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177887" y="1565695"/>
            <a:ext cx="6512706" cy="3135926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10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3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9" y="3600545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80" y="2497734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22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800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602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1533742" y="2354383"/>
            <a:ext cx="5887479" cy="816936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115" tIns="41057" rIns="82115" bIns="41057" anchor="ctr"/>
          <a:lstStyle/>
          <a:p>
            <a:pPr algn="ctr" defTabSz="1094627"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UVN Minh Map" panose="00000400000000000000" pitchFamily="2" charset="0"/>
                <a:cs typeface="Times New Roman" panose="02020603050405020304" pitchFamily="18" charset="0"/>
              </a:rPr>
              <a:t>ĐẠO ĐỨC 1</a:t>
            </a:r>
            <a:endParaRPr lang="zh-CN" altLang="en-US" sz="2400" b="1" dirty="0">
              <a:solidFill>
                <a:srgbClr val="FF0000"/>
              </a:solidFill>
              <a:latin typeface="UVN Minh Map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36676" y="-84072"/>
            <a:ext cx="528161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47932">
              <a:lnSpc>
                <a:spcPct val="150000"/>
              </a:lnSpc>
            </a:pP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 TIỂU </a:t>
            </a:r>
            <a:r>
              <a:rPr lang="en-US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 ĐOÀN KHUÊ</a:t>
            </a:r>
            <a:endParaRPr lang="vi-VN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68216" y="3117841"/>
            <a:ext cx="5988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i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Em tắm, gội sạch sẽ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24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3738"/>
    </mc:Choice>
    <mc:Fallback xmlns="">
      <p:transition advTm="137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9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9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1" grpId="0"/>
      <p:bldP spid="24" grpId="0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4368C3-E7D4-47F5-8631-59E0BC6257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40" y="514350"/>
            <a:ext cx="1259660" cy="6254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275606"/>
            <a:ext cx="2573867" cy="3474720"/>
          </a:xfrm>
          <a:prstGeom prst="roundRect">
            <a:avLst>
              <a:gd name="adj" fmla="val 16667"/>
            </a:avLst>
          </a:prstGeom>
          <a:ln w="19050">
            <a:noFill/>
          </a:ln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2" t="224" r="21936" b="-224"/>
          <a:stretch/>
        </p:blipFill>
        <p:spPr>
          <a:xfrm>
            <a:off x="5580112" y="1275606"/>
            <a:ext cx="2641923" cy="3474720"/>
          </a:xfrm>
          <a:prstGeom prst="roundRect">
            <a:avLst>
              <a:gd name="adj" fmla="val 16667"/>
            </a:avLst>
          </a:prstGeom>
          <a:ln w="19050"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28821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689131-747D-464C-A0B6-A522247C94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352550"/>
            <a:ext cx="4724400" cy="218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05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3B5FA0-520F-4D5F-AEBC-4305348E38AF}"/>
              </a:ext>
            </a:extLst>
          </p:cNvPr>
          <p:cNvSpPr txBox="1"/>
          <p:nvPr/>
        </p:nvSpPr>
        <p:spPr>
          <a:xfrm>
            <a:off x="1524000" y="66675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GB" sz="24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sz="24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GB" sz="24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GB" sz="24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GB" sz="24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GB" sz="24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GB" sz="24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GB" sz="24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GB" sz="24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GB" sz="24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GB" sz="24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GB" sz="24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GB" sz="24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GB" sz="24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E59C51-8063-499C-A65D-674DACA0AB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29" y="514350"/>
            <a:ext cx="1258171" cy="583857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539552" y="1748486"/>
            <a:ext cx="2128620" cy="2088232"/>
            <a:chOff x="553564" y="1491630"/>
            <a:chExt cx="2128620" cy="2088232"/>
          </a:xfrm>
        </p:grpSpPr>
        <p:sp>
          <p:nvSpPr>
            <p:cNvPr id="10" name="Shape 1682">
              <a:extLst>
                <a:ext uri="{FF2B5EF4-FFF2-40B4-BE49-F238E27FC236}">
                  <a16:creationId xmlns:a16="http://schemas.microsoft.com/office/drawing/2014/main" id="{FBE3F63D-0A08-4F9A-A322-1DC62FC87344}"/>
                </a:ext>
              </a:extLst>
            </p:cNvPr>
            <p:cNvSpPr/>
            <p:nvPr/>
          </p:nvSpPr>
          <p:spPr>
            <a:xfrm>
              <a:off x="553564" y="1491630"/>
              <a:ext cx="2108379" cy="2088232"/>
            </a:xfrm>
            <a:custGeom>
              <a:avLst/>
              <a:gdLst/>
              <a:ahLst/>
              <a:cxnLst/>
              <a:rect l="0" t="0" r="0" b="0"/>
              <a:pathLst>
                <a:path w="1806753" h="1806753">
                  <a:moveTo>
                    <a:pt x="903376" y="1806753"/>
                  </a:moveTo>
                  <a:cubicBezTo>
                    <a:pt x="1401496" y="1806753"/>
                    <a:pt x="1806753" y="1401496"/>
                    <a:pt x="1806753" y="903376"/>
                  </a:cubicBezTo>
                  <a:cubicBezTo>
                    <a:pt x="1806753" y="405257"/>
                    <a:pt x="1401496" y="0"/>
                    <a:pt x="903376" y="0"/>
                  </a:cubicBezTo>
                  <a:cubicBezTo>
                    <a:pt x="405257" y="0"/>
                    <a:pt x="0" y="405257"/>
                    <a:pt x="0" y="903376"/>
                  </a:cubicBezTo>
                  <a:cubicBezTo>
                    <a:pt x="0" y="1401496"/>
                    <a:pt x="405257" y="1806753"/>
                    <a:pt x="903376" y="1806753"/>
                  </a:cubicBezTo>
                  <a:close/>
                </a:path>
              </a:pathLst>
            </a:custGeom>
            <a:ln w="49594" cap="flat">
              <a:miter lim="127000"/>
            </a:ln>
          </p:spPr>
          <p:style>
            <a:lnRef idx="1">
              <a:srgbClr val="FCC32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3" name="Shape 1679">
              <a:extLst>
                <a:ext uri="{FF2B5EF4-FFF2-40B4-BE49-F238E27FC236}">
                  <a16:creationId xmlns:a16="http://schemas.microsoft.com/office/drawing/2014/main" id="{8253BC25-708F-48A1-9616-51EEAC4ADD1E}"/>
                </a:ext>
              </a:extLst>
            </p:cNvPr>
            <p:cNvSpPr/>
            <p:nvPr/>
          </p:nvSpPr>
          <p:spPr>
            <a:xfrm>
              <a:off x="573805" y="1491630"/>
              <a:ext cx="2108379" cy="2088232"/>
            </a:xfrm>
            <a:custGeom>
              <a:avLst/>
              <a:gdLst/>
              <a:ahLst/>
              <a:cxnLst/>
              <a:rect l="0" t="0" r="0" b="0"/>
              <a:pathLst>
                <a:path w="1806753" h="1806753">
                  <a:moveTo>
                    <a:pt x="903376" y="0"/>
                  </a:moveTo>
                  <a:cubicBezTo>
                    <a:pt x="1401496" y="0"/>
                    <a:pt x="1806753" y="405257"/>
                    <a:pt x="1806753" y="903376"/>
                  </a:cubicBezTo>
                  <a:cubicBezTo>
                    <a:pt x="1806753" y="1401496"/>
                    <a:pt x="1401496" y="1806753"/>
                    <a:pt x="903376" y="1806753"/>
                  </a:cubicBezTo>
                  <a:cubicBezTo>
                    <a:pt x="405257" y="1806753"/>
                    <a:pt x="0" y="1401496"/>
                    <a:pt x="0" y="903376"/>
                  </a:cubicBezTo>
                  <a:cubicBezTo>
                    <a:pt x="0" y="405257"/>
                    <a:pt x="405257" y="0"/>
                    <a:pt x="903376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59F2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BE83EB7-A76B-4897-A64F-249A173194DA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670268" y="1731610"/>
              <a:ext cx="1476014" cy="1825367"/>
            </a:xfrm>
            <a:prstGeom prst="rect">
              <a:avLst/>
            </a:prstGeom>
          </p:spPr>
        </p:pic>
        <p:sp>
          <p:nvSpPr>
            <p:cNvPr id="20" name="Shape 1594">
              <a:extLst>
                <a:ext uri="{FF2B5EF4-FFF2-40B4-BE49-F238E27FC236}">
                  <a16:creationId xmlns:a16="http://schemas.microsoft.com/office/drawing/2014/main" id="{730426B2-0221-4A83-AF75-0E00F88F2817}"/>
                </a:ext>
              </a:extLst>
            </p:cNvPr>
            <p:cNvSpPr/>
            <p:nvPr/>
          </p:nvSpPr>
          <p:spPr>
            <a:xfrm>
              <a:off x="2232220" y="1596958"/>
              <a:ext cx="210862" cy="236252"/>
            </a:xfrm>
            <a:custGeom>
              <a:avLst/>
              <a:gdLst/>
              <a:ahLst/>
              <a:cxnLst/>
              <a:rect l="0" t="0" r="0" b="0"/>
              <a:pathLst>
                <a:path w="203302" h="203302">
                  <a:moveTo>
                    <a:pt x="101651" y="203302"/>
                  </a:moveTo>
                  <a:cubicBezTo>
                    <a:pt x="157785" y="203302"/>
                    <a:pt x="203302" y="157797"/>
                    <a:pt x="203302" y="101650"/>
                  </a:cubicBezTo>
                  <a:cubicBezTo>
                    <a:pt x="203302" y="45517"/>
                    <a:pt x="157785" y="0"/>
                    <a:pt x="101651" y="0"/>
                  </a:cubicBezTo>
                  <a:cubicBezTo>
                    <a:pt x="45517" y="0"/>
                    <a:pt x="0" y="45517"/>
                    <a:pt x="0" y="101650"/>
                  </a:cubicBezTo>
                  <a:cubicBezTo>
                    <a:pt x="0" y="157797"/>
                    <a:pt x="45517" y="203302"/>
                    <a:pt x="101651" y="203302"/>
                  </a:cubicBezTo>
                  <a:close/>
                </a:path>
              </a:pathLst>
            </a:custGeom>
            <a:ln w="12700" cap="flat">
              <a:miter lim="127000"/>
            </a:ln>
          </p:spPr>
          <p:style>
            <a:lnRef idx="1">
              <a:srgbClr val="86CAE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Shape 1593">
              <a:extLst>
                <a:ext uri="{FF2B5EF4-FFF2-40B4-BE49-F238E27FC236}">
                  <a16:creationId xmlns:a16="http://schemas.microsoft.com/office/drawing/2014/main" id="{7FDD3353-393E-422B-A977-E76417442350}"/>
                </a:ext>
              </a:extLst>
            </p:cNvPr>
            <p:cNvSpPr/>
            <p:nvPr/>
          </p:nvSpPr>
          <p:spPr>
            <a:xfrm>
              <a:off x="2249672" y="1615331"/>
              <a:ext cx="179751" cy="193587"/>
            </a:xfrm>
            <a:custGeom>
              <a:avLst/>
              <a:gdLst/>
              <a:ahLst/>
              <a:cxnLst/>
              <a:rect l="0" t="0" r="0" b="0"/>
              <a:pathLst>
                <a:path w="203302" h="203302">
                  <a:moveTo>
                    <a:pt x="101651" y="0"/>
                  </a:moveTo>
                  <a:cubicBezTo>
                    <a:pt x="157785" y="0"/>
                    <a:pt x="203302" y="45517"/>
                    <a:pt x="203302" y="101650"/>
                  </a:cubicBezTo>
                  <a:cubicBezTo>
                    <a:pt x="203302" y="157797"/>
                    <a:pt x="157785" y="203302"/>
                    <a:pt x="101651" y="203302"/>
                  </a:cubicBezTo>
                  <a:cubicBezTo>
                    <a:pt x="45517" y="203302"/>
                    <a:pt x="0" y="157797"/>
                    <a:pt x="0" y="101650"/>
                  </a:cubicBezTo>
                  <a:cubicBezTo>
                    <a:pt x="0" y="45517"/>
                    <a:pt x="45517" y="0"/>
                    <a:pt x="10165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9BEC584-6A0E-4AAA-84D3-D4505B2D7AD6}"/>
                </a:ext>
              </a:extLst>
            </p:cNvPr>
            <p:cNvSpPr txBox="1"/>
            <p:nvPr/>
          </p:nvSpPr>
          <p:spPr>
            <a:xfrm>
              <a:off x="2201714" y="1608499"/>
              <a:ext cx="203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rgbClr val="0099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481939" y="1748486"/>
            <a:ext cx="2057012" cy="2088232"/>
            <a:chOff x="3495951" y="1573295"/>
            <a:chExt cx="2057012" cy="2088232"/>
          </a:xfrm>
        </p:grpSpPr>
        <p:sp>
          <p:nvSpPr>
            <p:cNvPr id="8" name="Shape 1682">
              <a:extLst>
                <a:ext uri="{FF2B5EF4-FFF2-40B4-BE49-F238E27FC236}">
                  <a16:creationId xmlns:a16="http://schemas.microsoft.com/office/drawing/2014/main" id="{3A9D08AA-858A-4094-A414-9C4AD0BF1039}"/>
                </a:ext>
              </a:extLst>
            </p:cNvPr>
            <p:cNvSpPr/>
            <p:nvPr/>
          </p:nvSpPr>
          <p:spPr>
            <a:xfrm>
              <a:off x="3495951" y="1573650"/>
              <a:ext cx="2057012" cy="2087498"/>
            </a:xfrm>
            <a:custGeom>
              <a:avLst/>
              <a:gdLst/>
              <a:ahLst/>
              <a:cxnLst/>
              <a:rect l="0" t="0" r="0" b="0"/>
              <a:pathLst>
                <a:path w="1806753" h="1806753">
                  <a:moveTo>
                    <a:pt x="903376" y="1806753"/>
                  </a:moveTo>
                  <a:cubicBezTo>
                    <a:pt x="1401496" y="1806753"/>
                    <a:pt x="1806753" y="1401496"/>
                    <a:pt x="1806753" y="903376"/>
                  </a:cubicBezTo>
                  <a:cubicBezTo>
                    <a:pt x="1806753" y="405257"/>
                    <a:pt x="1401496" y="0"/>
                    <a:pt x="903376" y="0"/>
                  </a:cubicBezTo>
                  <a:cubicBezTo>
                    <a:pt x="405257" y="0"/>
                    <a:pt x="0" y="405257"/>
                    <a:pt x="0" y="903376"/>
                  </a:cubicBezTo>
                  <a:cubicBezTo>
                    <a:pt x="0" y="1401496"/>
                    <a:pt x="405257" y="1806753"/>
                    <a:pt x="903376" y="1806753"/>
                  </a:cubicBezTo>
                  <a:close/>
                </a:path>
              </a:pathLst>
            </a:custGeom>
            <a:ln w="49594" cap="flat">
              <a:miter lim="127000"/>
            </a:ln>
          </p:spPr>
          <p:style>
            <a:lnRef idx="1">
              <a:srgbClr val="FCC32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6" name="Shape 1683">
              <a:extLst>
                <a:ext uri="{FF2B5EF4-FFF2-40B4-BE49-F238E27FC236}">
                  <a16:creationId xmlns:a16="http://schemas.microsoft.com/office/drawing/2014/main" id="{E606AA14-2F25-4B4B-B838-97084E1BDA8E}"/>
                </a:ext>
              </a:extLst>
            </p:cNvPr>
            <p:cNvSpPr/>
            <p:nvPr/>
          </p:nvSpPr>
          <p:spPr>
            <a:xfrm>
              <a:off x="3495951" y="1573295"/>
              <a:ext cx="2057012" cy="2088232"/>
            </a:xfrm>
            <a:custGeom>
              <a:avLst/>
              <a:gdLst/>
              <a:ahLst/>
              <a:cxnLst/>
              <a:rect l="0" t="0" r="0" b="0"/>
              <a:pathLst>
                <a:path w="1806753" h="1806740">
                  <a:moveTo>
                    <a:pt x="903376" y="0"/>
                  </a:moveTo>
                  <a:cubicBezTo>
                    <a:pt x="1401496" y="0"/>
                    <a:pt x="1806753" y="405244"/>
                    <a:pt x="1806753" y="903363"/>
                  </a:cubicBezTo>
                  <a:cubicBezTo>
                    <a:pt x="1806753" y="1401483"/>
                    <a:pt x="1401496" y="1806740"/>
                    <a:pt x="903376" y="1806740"/>
                  </a:cubicBezTo>
                  <a:cubicBezTo>
                    <a:pt x="405257" y="1806740"/>
                    <a:pt x="0" y="1401483"/>
                    <a:pt x="0" y="903363"/>
                  </a:cubicBezTo>
                  <a:cubicBezTo>
                    <a:pt x="0" y="405244"/>
                    <a:pt x="405257" y="0"/>
                    <a:pt x="903376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27EA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8AEE6CB-3250-4A49-A068-F4A055026A2D}"/>
                </a:ext>
              </a:extLst>
            </p:cNvPr>
            <p:cNvPicPr/>
            <p:nvPr/>
          </p:nvPicPr>
          <p:blipFill>
            <a:blip r:embed="rId6"/>
            <a:stretch>
              <a:fillRect/>
            </a:stretch>
          </p:blipFill>
          <p:spPr>
            <a:xfrm rot="21377103">
              <a:off x="3872729" y="1861960"/>
              <a:ext cx="1377851" cy="1760868"/>
            </a:xfrm>
            <a:prstGeom prst="rect">
              <a:avLst/>
            </a:prstGeom>
          </p:spPr>
        </p:pic>
        <p:sp>
          <p:nvSpPr>
            <p:cNvPr id="31" name="Shape 1593">
              <a:extLst>
                <a:ext uri="{FF2B5EF4-FFF2-40B4-BE49-F238E27FC236}">
                  <a16:creationId xmlns:a16="http://schemas.microsoft.com/office/drawing/2014/main" id="{5FF7F74C-4290-48E9-B085-9C8C0AB24961}"/>
                </a:ext>
              </a:extLst>
            </p:cNvPr>
            <p:cNvSpPr/>
            <p:nvPr/>
          </p:nvSpPr>
          <p:spPr>
            <a:xfrm>
              <a:off x="5157347" y="1681508"/>
              <a:ext cx="201547" cy="221515"/>
            </a:xfrm>
            <a:custGeom>
              <a:avLst/>
              <a:gdLst/>
              <a:ahLst/>
              <a:cxnLst/>
              <a:rect l="0" t="0" r="0" b="0"/>
              <a:pathLst>
                <a:path w="203302" h="203302">
                  <a:moveTo>
                    <a:pt x="101651" y="0"/>
                  </a:moveTo>
                  <a:cubicBezTo>
                    <a:pt x="157785" y="0"/>
                    <a:pt x="203302" y="45517"/>
                    <a:pt x="203302" y="101650"/>
                  </a:cubicBezTo>
                  <a:cubicBezTo>
                    <a:pt x="203302" y="157797"/>
                    <a:pt x="157785" y="203302"/>
                    <a:pt x="101651" y="203302"/>
                  </a:cubicBezTo>
                  <a:cubicBezTo>
                    <a:pt x="45517" y="203302"/>
                    <a:pt x="0" y="157797"/>
                    <a:pt x="0" y="101650"/>
                  </a:cubicBezTo>
                  <a:cubicBezTo>
                    <a:pt x="0" y="45517"/>
                    <a:pt x="45517" y="0"/>
                    <a:pt x="10165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Shape 1594">
              <a:extLst>
                <a:ext uri="{FF2B5EF4-FFF2-40B4-BE49-F238E27FC236}">
                  <a16:creationId xmlns:a16="http://schemas.microsoft.com/office/drawing/2014/main" id="{C9EB0279-EB51-4A15-B3CD-73716B735838}"/>
                </a:ext>
              </a:extLst>
            </p:cNvPr>
            <p:cNvSpPr/>
            <p:nvPr/>
          </p:nvSpPr>
          <p:spPr>
            <a:xfrm>
              <a:off x="5159603" y="1671895"/>
              <a:ext cx="207202" cy="221516"/>
            </a:xfrm>
            <a:custGeom>
              <a:avLst/>
              <a:gdLst/>
              <a:ahLst/>
              <a:cxnLst/>
              <a:rect l="0" t="0" r="0" b="0"/>
              <a:pathLst>
                <a:path w="203302" h="203302">
                  <a:moveTo>
                    <a:pt x="101651" y="203302"/>
                  </a:moveTo>
                  <a:cubicBezTo>
                    <a:pt x="157785" y="203302"/>
                    <a:pt x="203302" y="157797"/>
                    <a:pt x="203302" y="101650"/>
                  </a:cubicBezTo>
                  <a:cubicBezTo>
                    <a:pt x="203302" y="45517"/>
                    <a:pt x="157785" y="0"/>
                    <a:pt x="101651" y="0"/>
                  </a:cubicBezTo>
                  <a:cubicBezTo>
                    <a:pt x="45517" y="0"/>
                    <a:pt x="0" y="45517"/>
                    <a:pt x="0" y="101650"/>
                  </a:cubicBezTo>
                  <a:cubicBezTo>
                    <a:pt x="0" y="157797"/>
                    <a:pt x="45517" y="203302"/>
                    <a:pt x="101651" y="203302"/>
                  </a:cubicBezTo>
                  <a:close/>
                </a:path>
              </a:pathLst>
            </a:custGeom>
            <a:ln w="12700" cap="flat">
              <a:miter lim="127000"/>
            </a:ln>
          </p:spPr>
          <p:style>
            <a:lnRef idx="1">
              <a:srgbClr val="86CAE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86EA325-C260-41DA-BAD2-C6227AF9749C}"/>
                </a:ext>
              </a:extLst>
            </p:cNvPr>
            <p:cNvSpPr txBox="1"/>
            <p:nvPr/>
          </p:nvSpPr>
          <p:spPr>
            <a:xfrm>
              <a:off x="5123486" y="1653002"/>
              <a:ext cx="20720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rgbClr val="0099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267224" y="1731145"/>
            <a:ext cx="2047356" cy="2122915"/>
            <a:chOff x="6281236" y="1538612"/>
            <a:chExt cx="2047356" cy="2122915"/>
          </a:xfrm>
        </p:grpSpPr>
        <p:sp>
          <p:nvSpPr>
            <p:cNvPr id="9" name="Shape 1682">
              <a:extLst>
                <a:ext uri="{FF2B5EF4-FFF2-40B4-BE49-F238E27FC236}">
                  <a16:creationId xmlns:a16="http://schemas.microsoft.com/office/drawing/2014/main" id="{B011624E-767D-4A16-AD70-5D09C30E7246}"/>
                </a:ext>
              </a:extLst>
            </p:cNvPr>
            <p:cNvSpPr/>
            <p:nvPr/>
          </p:nvSpPr>
          <p:spPr>
            <a:xfrm>
              <a:off x="6281236" y="1538612"/>
              <a:ext cx="2047356" cy="2122915"/>
            </a:xfrm>
            <a:custGeom>
              <a:avLst/>
              <a:gdLst/>
              <a:ahLst/>
              <a:cxnLst/>
              <a:rect l="0" t="0" r="0" b="0"/>
              <a:pathLst>
                <a:path w="1806753" h="1806753">
                  <a:moveTo>
                    <a:pt x="903376" y="1806753"/>
                  </a:moveTo>
                  <a:cubicBezTo>
                    <a:pt x="1401496" y="1806753"/>
                    <a:pt x="1806753" y="1401496"/>
                    <a:pt x="1806753" y="903376"/>
                  </a:cubicBezTo>
                  <a:cubicBezTo>
                    <a:pt x="1806753" y="405257"/>
                    <a:pt x="1401496" y="0"/>
                    <a:pt x="903376" y="0"/>
                  </a:cubicBezTo>
                  <a:cubicBezTo>
                    <a:pt x="405257" y="0"/>
                    <a:pt x="0" y="405257"/>
                    <a:pt x="0" y="903376"/>
                  </a:cubicBezTo>
                  <a:cubicBezTo>
                    <a:pt x="0" y="1401496"/>
                    <a:pt x="405257" y="1806753"/>
                    <a:pt x="903376" y="1806753"/>
                  </a:cubicBezTo>
                  <a:close/>
                </a:path>
              </a:pathLst>
            </a:custGeom>
            <a:ln w="49594" cap="flat">
              <a:miter lim="127000"/>
            </a:ln>
          </p:spPr>
          <p:style>
            <a:lnRef idx="1">
              <a:srgbClr val="FCC32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6309507" y="1563638"/>
              <a:ext cx="1993365" cy="2065347"/>
              <a:chOff x="6309507" y="1563638"/>
              <a:chExt cx="1993365" cy="2065347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4809C274-556E-4BBA-A673-BD0FADE225E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09507" y="1563638"/>
                <a:ext cx="1993365" cy="2065347"/>
              </a:xfrm>
              <a:prstGeom prst="rect">
                <a:avLst/>
              </a:prstGeom>
            </p:spPr>
          </p:pic>
          <p:sp>
            <p:nvSpPr>
              <p:cNvPr id="34" name="Shape 1594">
                <a:extLst>
                  <a:ext uri="{FF2B5EF4-FFF2-40B4-BE49-F238E27FC236}">
                    <a16:creationId xmlns:a16="http://schemas.microsoft.com/office/drawing/2014/main" id="{F24AAD98-655D-4646-94B0-AC03A0DB28D7}"/>
                  </a:ext>
                </a:extLst>
              </p:cNvPr>
              <p:cNvSpPr/>
              <p:nvPr/>
            </p:nvSpPr>
            <p:spPr>
              <a:xfrm>
                <a:off x="7908877" y="1686808"/>
                <a:ext cx="216024" cy="223252"/>
              </a:xfrm>
              <a:custGeom>
                <a:avLst/>
                <a:gdLst/>
                <a:ahLst/>
                <a:cxnLst/>
                <a:rect l="0" t="0" r="0" b="0"/>
                <a:pathLst>
                  <a:path w="203302" h="203302">
                    <a:moveTo>
                      <a:pt x="101651" y="203302"/>
                    </a:moveTo>
                    <a:cubicBezTo>
                      <a:pt x="157785" y="203302"/>
                      <a:pt x="203302" y="157797"/>
                      <a:pt x="203302" y="101650"/>
                    </a:cubicBezTo>
                    <a:cubicBezTo>
                      <a:pt x="203302" y="45517"/>
                      <a:pt x="157785" y="0"/>
                      <a:pt x="101651" y="0"/>
                    </a:cubicBezTo>
                    <a:cubicBezTo>
                      <a:pt x="45517" y="0"/>
                      <a:pt x="0" y="45517"/>
                      <a:pt x="0" y="101650"/>
                    </a:cubicBezTo>
                    <a:cubicBezTo>
                      <a:pt x="0" y="157797"/>
                      <a:pt x="45517" y="203302"/>
                      <a:pt x="101651" y="203302"/>
                    </a:cubicBezTo>
                    <a:close/>
                  </a:path>
                </a:pathLst>
              </a:custGeom>
              <a:ln w="12700" cap="flat">
                <a:miter lim="127000"/>
              </a:ln>
            </p:spPr>
            <p:style>
              <a:lnRef idx="1">
                <a:srgbClr val="86CAE8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Shape 1593">
                <a:extLst>
                  <a:ext uri="{FF2B5EF4-FFF2-40B4-BE49-F238E27FC236}">
                    <a16:creationId xmlns:a16="http://schemas.microsoft.com/office/drawing/2014/main" id="{DE26F610-BF51-4A74-9648-733C4A0E6912}"/>
                  </a:ext>
                </a:extLst>
              </p:cNvPr>
              <p:cNvSpPr/>
              <p:nvPr/>
            </p:nvSpPr>
            <p:spPr>
              <a:xfrm>
                <a:off x="7913243" y="1702595"/>
                <a:ext cx="184152" cy="182934"/>
              </a:xfrm>
              <a:custGeom>
                <a:avLst/>
                <a:gdLst/>
                <a:ahLst/>
                <a:cxnLst/>
                <a:rect l="0" t="0" r="0" b="0"/>
                <a:pathLst>
                  <a:path w="203302" h="203302">
                    <a:moveTo>
                      <a:pt x="101651" y="0"/>
                    </a:moveTo>
                    <a:cubicBezTo>
                      <a:pt x="157785" y="0"/>
                      <a:pt x="203302" y="45517"/>
                      <a:pt x="203302" y="101650"/>
                    </a:cubicBezTo>
                    <a:cubicBezTo>
                      <a:pt x="203302" y="157797"/>
                      <a:pt x="157785" y="203302"/>
                      <a:pt x="101651" y="203302"/>
                    </a:cubicBezTo>
                    <a:cubicBezTo>
                      <a:pt x="45517" y="203302"/>
                      <a:pt x="0" y="157797"/>
                      <a:pt x="0" y="101650"/>
                    </a:cubicBezTo>
                    <a:cubicBezTo>
                      <a:pt x="0" y="45517"/>
                      <a:pt x="45517" y="0"/>
                      <a:pt x="101651" y="0"/>
                    </a:cubicBez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FFEFD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503EBC1-0456-4AC6-BE0E-EDA14AEC74CD}"/>
                  </a:ext>
                </a:extLst>
              </p:cNvPr>
              <p:cNvSpPr txBox="1"/>
              <p:nvPr/>
            </p:nvSpPr>
            <p:spPr>
              <a:xfrm>
                <a:off x="7884368" y="1653002"/>
                <a:ext cx="21602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>
                    <a:solidFill>
                      <a:srgbClr val="0099D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7805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48A45A50-EA3A-4F60-B827-C6F2916E0B98}"/>
              </a:ext>
            </a:extLst>
          </p:cNvPr>
          <p:cNvSpPr txBox="1"/>
          <p:nvPr/>
        </p:nvSpPr>
        <p:spPr>
          <a:xfrm>
            <a:off x="1524000" y="627534"/>
            <a:ext cx="7358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GB" sz="24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GB" sz="24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GB" sz="24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GB" sz="24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GB" sz="24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24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GB" sz="24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GB" sz="24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GB" sz="24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4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gội</a:t>
            </a:r>
            <a:r>
              <a:rPr lang="en-GB" sz="24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GB" sz="24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GB" sz="24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CC34D66-AB4B-4300-909A-D732EAD02A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29" y="514350"/>
            <a:ext cx="1258171" cy="583857"/>
          </a:xfrm>
          <a:prstGeom prst="rect">
            <a:avLst/>
          </a:prstGeom>
        </p:spPr>
      </p:pic>
      <p:pic>
        <p:nvPicPr>
          <p:cNvPr id="3" name="Picture 2" descr="A picture containing drawing, room, table&#10;&#10;Description automatically generated">
            <a:extLst>
              <a:ext uri="{FF2B5EF4-FFF2-40B4-BE49-F238E27FC236}">
                <a16:creationId xmlns:a16="http://schemas.microsoft.com/office/drawing/2014/main" id="{F3989806-2D85-426E-A5E3-4FF872CB88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760" y="1181040"/>
            <a:ext cx="6526480" cy="367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41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9C4FF0-0090-4DA3-A2DB-202BDADE2D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428750"/>
            <a:ext cx="4571999" cy="203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23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0C66D31-085A-4C90-85D7-30C1AA9952D1}"/>
              </a:ext>
            </a:extLst>
          </p:cNvPr>
          <p:cNvSpPr txBox="1"/>
          <p:nvPr/>
        </p:nvSpPr>
        <p:spPr>
          <a:xfrm>
            <a:off x="1547664" y="524129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GB" sz="24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24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GB" sz="24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GB" sz="24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GB" sz="24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GB" sz="24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GB" sz="24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GB" sz="24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GB" sz="24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GB" sz="24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GB" sz="24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GB" sz="24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GB" sz="24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GB" sz="24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90D499-F357-4756-B00C-10554535BC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7534"/>
            <a:ext cx="1231615" cy="523621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284139" y="1851670"/>
            <a:ext cx="2575721" cy="2479634"/>
            <a:chOff x="3284139" y="1851670"/>
            <a:chExt cx="2575721" cy="247963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0CA3336-76FF-4AF2-B722-80B2A08DC2D4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3491880" y="2272792"/>
              <a:ext cx="1642107" cy="2048251"/>
            </a:xfrm>
            <a:prstGeom prst="rect">
              <a:avLst/>
            </a:prstGeom>
          </p:spPr>
        </p:pic>
        <p:sp>
          <p:nvSpPr>
            <p:cNvPr id="8" name="Shape 1682">
              <a:extLst>
                <a:ext uri="{FF2B5EF4-FFF2-40B4-BE49-F238E27FC236}">
                  <a16:creationId xmlns:a16="http://schemas.microsoft.com/office/drawing/2014/main" id="{B7D259AD-2650-4B16-AAE0-CDE55AEABDC1}"/>
                </a:ext>
              </a:extLst>
            </p:cNvPr>
            <p:cNvSpPr/>
            <p:nvPr/>
          </p:nvSpPr>
          <p:spPr>
            <a:xfrm>
              <a:off x="3284139" y="1851670"/>
              <a:ext cx="2575721" cy="2479634"/>
            </a:xfrm>
            <a:custGeom>
              <a:avLst/>
              <a:gdLst/>
              <a:ahLst/>
              <a:cxnLst/>
              <a:rect l="0" t="0" r="0" b="0"/>
              <a:pathLst>
                <a:path w="1806753" h="1806753">
                  <a:moveTo>
                    <a:pt x="903376" y="1806753"/>
                  </a:moveTo>
                  <a:cubicBezTo>
                    <a:pt x="1401496" y="1806753"/>
                    <a:pt x="1806753" y="1401496"/>
                    <a:pt x="1806753" y="903376"/>
                  </a:cubicBezTo>
                  <a:cubicBezTo>
                    <a:pt x="1806753" y="405257"/>
                    <a:pt x="1401496" y="0"/>
                    <a:pt x="903376" y="0"/>
                  </a:cubicBezTo>
                  <a:cubicBezTo>
                    <a:pt x="405257" y="0"/>
                    <a:pt x="0" y="405257"/>
                    <a:pt x="0" y="903376"/>
                  </a:cubicBezTo>
                  <a:cubicBezTo>
                    <a:pt x="0" y="1401496"/>
                    <a:pt x="405257" y="1806753"/>
                    <a:pt x="903376" y="1806753"/>
                  </a:cubicBezTo>
                  <a:close/>
                </a:path>
              </a:pathLst>
            </a:custGeom>
            <a:ln w="49594" cap="flat">
              <a:miter lim="127000"/>
            </a:ln>
          </p:spPr>
          <p:style>
            <a:lnRef idx="1">
              <a:srgbClr val="FCC32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435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1" r="29958"/>
          <a:stretch/>
        </p:blipFill>
        <p:spPr>
          <a:xfrm>
            <a:off x="373658" y="534887"/>
            <a:ext cx="3262238" cy="46291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0" y="1419622"/>
            <a:ext cx="4206554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4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Bạn</a:t>
            </a:r>
            <a:r>
              <a:rPr lang="en-US" sz="324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4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ơi</a:t>
            </a:r>
            <a:r>
              <a:rPr lang="en-US" sz="324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4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hãy</a:t>
            </a:r>
            <a:r>
              <a:rPr lang="en-US" sz="324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4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nhớ</a:t>
            </a:r>
            <a:endParaRPr lang="en-US" sz="3240" dirty="0">
              <a:solidFill>
                <a:srgbClr val="DA098C"/>
              </a:solidFill>
              <a:latin typeface="iCiel Cadena" panose="02000503000000020004" pitchFamily="2" charset="77"/>
              <a:cs typeface="iCiel Cucho Bold" pitchFamily="50" charset="0"/>
            </a:endParaRPr>
          </a:p>
          <a:p>
            <a:r>
              <a:rPr lang="en-US" sz="3240" dirty="0" err="1">
                <a:solidFill>
                  <a:srgbClr val="0099DA"/>
                </a:solidFill>
                <a:latin typeface="iCiel Cadena" panose="02000503000000020004" pitchFamily="2" charset="77"/>
                <a:cs typeface="iCiel Cucho Bold" pitchFamily="50" charset="0"/>
              </a:rPr>
              <a:t>Đầu</a:t>
            </a:r>
            <a:r>
              <a:rPr lang="en-US" sz="3240" dirty="0">
                <a:solidFill>
                  <a:srgbClr val="0099DA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40" dirty="0" err="1">
                <a:solidFill>
                  <a:srgbClr val="0099DA"/>
                </a:solidFill>
                <a:latin typeface="iCiel Cadena" panose="02000503000000020004" pitchFamily="2" charset="77"/>
                <a:cs typeface="iCiel Cucho Bold" pitchFamily="50" charset="0"/>
              </a:rPr>
              <a:t>tóc</a:t>
            </a:r>
            <a:r>
              <a:rPr lang="en-US" sz="3240" dirty="0">
                <a:solidFill>
                  <a:srgbClr val="0099DA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40" dirty="0" err="1">
                <a:solidFill>
                  <a:srgbClr val="0099DA"/>
                </a:solidFill>
                <a:latin typeface="iCiel Cadena" panose="02000503000000020004" pitchFamily="2" charset="77"/>
                <a:cs typeface="iCiel Cucho Bold" pitchFamily="50" charset="0"/>
              </a:rPr>
              <a:t>gọn</a:t>
            </a:r>
            <a:r>
              <a:rPr lang="en-US" sz="3240" dirty="0">
                <a:solidFill>
                  <a:srgbClr val="0099DA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40" dirty="0" err="1">
                <a:solidFill>
                  <a:srgbClr val="0099DA"/>
                </a:solidFill>
                <a:latin typeface="iCiel Cadena" panose="02000503000000020004" pitchFamily="2" charset="77"/>
                <a:cs typeface="iCiel Cucho Bold" pitchFamily="50" charset="0"/>
              </a:rPr>
              <a:t>gàng</a:t>
            </a:r>
            <a:endParaRPr lang="en-US" sz="3240" dirty="0">
              <a:solidFill>
                <a:srgbClr val="0099DA"/>
              </a:solidFill>
              <a:latin typeface="iCiel Cadena" panose="02000503000000020004" pitchFamily="2" charset="77"/>
              <a:cs typeface="iCiel Cucho Bold" pitchFamily="50" charset="0"/>
            </a:endParaRPr>
          </a:p>
          <a:p>
            <a:r>
              <a:rPr lang="en-US" sz="324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Hằng</a:t>
            </a:r>
            <a:r>
              <a:rPr lang="en-US" sz="324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4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ngày</a:t>
            </a:r>
            <a:r>
              <a:rPr lang="en-US" sz="324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4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tắm</a:t>
            </a:r>
            <a:r>
              <a:rPr lang="en-US" sz="324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4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gội</a:t>
            </a:r>
            <a:endParaRPr lang="en-US" sz="3240" dirty="0">
              <a:solidFill>
                <a:srgbClr val="DA098C"/>
              </a:solidFill>
              <a:latin typeface="iCiel Cadena" panose="02000503000000020004" pitchFamily="2" charset="77"/>
              <a:cs typeface="iCiel Cucho Bold" pitchFamily="50" charset="0"/>
            </a:endParaRPr>
          </a:p>
          <a:p>
            <a:r>
              <a:rPr lang="en-US" sz="3240" dirty="0" err="1">
                <a:solidFill>
                  <a:srgbClr val="0099DA"/>
                </a:solidFill>
                <a:latin typeface="iCiel Cadena" panose="02000503000000020004" pitchFamily="2" charset="77"/>
                <a:cs typeface="iCiel Cucho Bold" pitchFamily="50" charset="0"/>
              </a:rPr>
              <a:t>Mình</a:t>
            </a:r>
            <a:r>
              <a:rPr lang="en-US" sz="3240" dirty="0">
                <a:solidFill>
                  <a:srgbClr val="0099DA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40" dirty="0" err="1">
                <a:solidFill>
                  <a:srgbClr val="0099DA"/>
                </a:solidFill>
                <a:latin typeface="iCiel Cadena" panose="02000503000000020004" pitchFamily="2" charset="77"/>
                <a:cs typeface="iCiel Cucho Bold" pitchFamily="50" charset="0"/>
              </a:rPr>
              <a:t>càng</a:t>
            </a:r>
            <a:r>
              <a:rPr lang="en-US" sz="3240" dirty="0">
                <a:solidFill>
                  <a:srgbClr val="0099DA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40" dirty="0" err="1">
                <a:solidFill>
                  <a:srgbClr val="0099DA"/>
                </a:solidFill>
                <a:latin typeface="iCiel Cadena" panose="02000503000000020004" pitchFamily="2" charset="77"/>
                <a:cs typeface="iCiel Cucho Bold" pitchFamily="50" charset="0"/>
              </a:rPr>
              <a:t>đẹp</a:t>
            </a:r>
            <a:r>
              <a:rPr lang="en-US" sz="3240" dirty="0">
                <a:solidFill>
                  <a:srgbClr val="0099DA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40" dirty="0" err="1">
                <a:solidFill>
                  <a:srgbClr val="0099DA"/>
                </a:solidFill>
                <a:latin typeface="iCiel Cadena" panose="02000503000000020004" pitchFamily="2" charset="77"/>
                <a:cs typeface="iCiel Cucho Bold" pitchFamily="50" charset="0"/>
              </a:rPr>
              <a:t>xinh</a:t>
            </a:r>
            <a:endParaRPr lang="vi-VN" sz="3240" dirty="0">
              <a:solidFill>
                <a:srgbClr val="0099DA"/>
              </a:solidFill>
              <a:latin typeface="iCiel Cadena" panose="02000503000000020004" pitchFamily="2" charset="77"/>
              <a:cs typeface="iCiel Cucho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1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35467F0-35CB-4973-957D-04ABF93EB78B}"/>
              </a:ext>
            </a:extLst>
          </p:cNvPr>
          <p:cNvSpPr txBox="1"/>
          <p:nvPr/>
        </p:nvSpPr>
        <p:spPr>
          <a:xfrm>
            <a:off x="2915816" y="123478"/>
            <a:ext cx="44281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Chủ</a:t>
            </a:r>
            <a:r>
              <a:rPr lang="en-US" sz="2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2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đề</a:t>
            </a:r>
            <a:r>
              <a:rPr lang="en-US" sz="2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1 – </a:t>
            </a:r>
            <a:r>
              <a:rPr lang="en-US" sz="2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Tự</a:t>
            </a:r>
            <a:r>
              <a:rPr lang="en-US" sz="2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2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chăm</a:t>
            </a:r>
            <a:r>
              <a:rPr lang="en-US" sz="2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2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sóc</a:t>
            </a:r>
            <a:r>
              <a:rPr lang="en-US" sz="2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2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bản</a:t>
            </a:r>
            <a:r>
              <a:rPr lang="en-US" sz="2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2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thân</a:t>
            </a:r>
            <a:endParaRPr lang="en-US" sz="22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91E65BD-67D1-9C42-93A9-F1F48E8826E4}"/>
              </a:ext>
            </a:extLst>
          </p:cNvPr>
          <p:cNvGrpSpPr/>
          <p:nvPr/>
        </p:nvGrpSpPr>
        <p:grpSpPr>
          <a:xfrm>
            <a:off x="3491880" y="1131590"/>
            <a:ext cx="5392142" cy="1292090"/>
            <a:chOff x="3439038" y="1866792"/>
            <a:chExt cx="5392142" cy="129209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55ACE4D-FD40-2E4A-96F5-9D0223A42881}"/>
                </a:ext>
              </a:extLst>
            </p:cNvPr>
            <p:cNvSpPr txBox="1"/>
            <p:nvPr/>
          </p:nvSpPr>
          <p:spPr>
            <a:xfrm>
              <a:off x="3489407" y="1866792"/>
              <a:ext cx="3746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Bài</a:t>
              </a:r>
              <a:r>
                <a:rPr lang="en-US" sz="3200" b="1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 3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A4699FA-99C6-46E2-97CE-67868AC313F1}"/>
                </a:ext>
              </a:extLst>
            </p:cNvPr>
            <p:cNvSpPr txBox="1"/>
            <p:nvPr/>
          </p:nvSpPr>
          <p:spPr>
            <a:xfrm>
              <a:off x="3439038" y="2389441"/>
              <a:ext cx="539214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Em</a:t>
              </a:r>
              <a:r>
                <a:rPr lang="en-US" sz="4400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 </a:t>
              </a:r>
              <a:r>
                <a:rPr lang="en-US" sz="44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tắm</a:t>
              </a:r>
              <a:r>
                <a:rPr lang="en-US" sz="4400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, </a:t>
              </a:r>
              <a:r>
                <a:rPr lang="en-US" sz="44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gội</a:t>
              </a:r>
              <a:r>
                <a:rPr lang="en-US" sz="4400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 </a:t>
              </a:r>
              <a:r>
                <a:rPr lang="en-US" sz="44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sạch</a:t>
              </a:r>
              <a:r>
                <a:rPr lang="en-US" sz="4400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 </a:t>
              </a:r>
              <a:r>
                <a:rPr lang="en-US" sz="44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sẽ</a:t>
              </a:r>
              <a:endParaRPr lang="en-US" sz="4400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EB680BF-05BA-4488-AB3F-622ACE383A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2549"/>
            <a:ext cx="2748439" cy="37909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81C538-4572-4404-B174-F7D186F4F481}"/>
              </a:ext>
            </a:extLst>
          </p:cNvPr>
          <p:cNvSpPr txBox="1"/>
          <p:nvPr/>
        </p:nvSpPr>
        <p:spPr>
          <a:xfrm>
            <a:off x="7092281" y="4803998"/>
            <a:ext cx="2051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200" b="1" spc="8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defRPr>
            </a:lvl1pPr>
          </a:lstStyle>
          <a:p>
            <a:r>
              <a:rPr lang="en-US" sz="1600" dirty="0">
                <a:solidFill>
                  <a:srgbClr val="BF2174"/>
                </a:solidFill>
                <a:latin typeface="Quicksand Medium" panose="00000600000000000000" pitchFamily="2" charset="0"/>
              </a:rPr>
              <a:t>Ban </a:t>
            </a:r>
            <a:r>
              <a:rPr lang="en-US" sz="1600" dirty="0" err="1">
                <a:solidFill>
                  <a:srgbClr val="BF2174"/>
                </a:solidFill>
                <a:latin typeface="Quicksand Medium" panose="00000600000000000000" pitchFamily="2" charset="0"/>
              </a:rPr>
              <a:t>biên</a:t>
            </a:r>
            <a:r>
              <a:rPr lang="en-US" sz="1600" dirty="0">
                <a:solidFill>
                  <a:srgbClr val="BF2174"/>
                </a:solidFill>
                <a:latin typeface="Quicksand Medium" panose="00000600000000000000" pitchFamily="2" charset="0"/>
              </a:rPr>
              <a:t> </a:t>
            </a:r>
            <a:r>
              <a:rPr lang="en-US" sz="1600" dirty="0" err="1">
                <a:solidFill>
                  <a:srgbClr val="BF2174"/>
                </a:solidFill>
                <a:latin typeface="Quicksand Medium" panose="00000600000000000000" pitchFamily="2" charset="0"/>
              </a:rPr>
              <a:t>tập</a:t>
            </a:r>
            <a:r>
              <a:rPr lang="en-US" sz="1600" dirty="0">
                <a:solidFill>
                  <a:srgbClr val="BF2174"/>
                </a:solidFill>
                <a:latin typeface="Quicksand Medium" panose="00000600000000000000" pitchFamily="2" charset="0"/>
              </a:rPr>
              <a:t> AES</a:t>
            </a:r>
          </a:p>
        </p:txBody>
      </p:sp>
    </p:spTree>
    <p:extLst>
      <p:ext uri="{BB962C8B-B14F-4D97-AF65-F5344CB8AC3E}">
        <p14:creationId xmlns:p14="http://schemas.microsoft.com/office/powerpoint/2010/main" val="343533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1293EB-F7BB-4043-BD32-902ABE3DCD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1581150"/>
            <a:ext cx="5219700" cy="170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60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D6ED7F7-9E1D-47C4-A957-484ECDD271E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24" y="597355"/>
            <a:ext cx="1371105" cy="434592"/>
          </a:xfrm>
          <a:prstGeom prst="rect">
            <a:avLst/>
          </a:prstGeom>
        </p:spPr>
      </p:pic>
      <p:pic>
        <p:nvPicPr>
          <p:cNvPr id="2" name="Chomtocxinh-HoangCongDung-Topcat_9cb8 (mp3cut.net)">
            <a:hlinkClick r:id="" action="ppaction://media"/>
            <a:extLst>
              <a:ext uri="{FF2B5EF4-FFF2-40B4-BE49-F238E27FC236}">
                <a16:creationId xmlns:a16="http://schemas.microsoft.com/office/drawing/2014/main" id="{100CD766-0DAD-4DA4-BA0C-96CA21B499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47964" y="4299942"/>
            <a:ext cx="648072" cy="5361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68" y="1032675"/>
            <a:ext cx="6948264" cy="390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20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6ED7F7-9E1D-47C4-A957-484ECDD271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24" y="597355"/>
            <a:ext cx="1371105" cy="4345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5D0E9D-588F-487A-9273-E7ED2D246A8A}"/>
              </a:ext>
            </a:extLst>
          </p:cNvPr>
          <p:cNvSpPr txBox="1"/>
          <p:nvPr/>
        </p:nvSpPr>
        <p:spPr>
          <a:xfrm>
            <a:off x="1763688" y="678784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68" y="1032675"/>
            <a:ext cx="6948264" cy="390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64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0108D0-1209-41B4-BA47-BF46307CE5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216" y="1428750"/>
            <a:ext cx="4014184" cy="214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86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F4597B1-1A43-4EB3-AC50-4AD9A995DF91}"/>
              </a:ext>
            </a:extLst>
          </p:cNvPr>
          <p:cNvSpPr txBox="1"/>
          <p:nvPr/>
        </p:nvSpPr>
        <p:spPr>
          <a:xfrm>
            <a:off x="2195736" y="116443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GB" sz="28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GB" sz="28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GB" sz="28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GB" sz="28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GB" sz="28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8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gội</a:t>
            </a:r>
            <a:r>
              <a:rPr lang="en-GB" sz="28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GB" sz="28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GB" sz="28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3B2808-04CB-4B90-81CF-B7802BFAE0D2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07504" y="1192291"/>
            <a:ext cx="2592288" cy="27589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C7CE0F-23A8-58C8-4650-ED598D15A66D}"/>
              </a:ext>
            </a:extLst>
          </p:cNvPr>
          <p:cNvSpPr txBox="1"/>
          <p:nvPr/>
        </p:nvSpPr>
        <p:spPr>
          <a:xfrm>
            <a:off x="2769188" y="602260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2CEA4F-1D41-C084-2B6C-3207CC6D01B1}"/>
              </a:ext>
            </a:extLst>
          </p:cNvPr>
          <p:cNvSpPr txBox="1"/>
          <p:nvPr/>
        </p:nvSpPr>
        <p:spPr>
          <a:xfrm>
            <a:off x="2743506" y="999157"/>
            <a:ext cx="6228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GB" sz="2400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GB" sz="2400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GB" sz="2400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GB" sz="2400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GB" sz="2400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GB" sz="2400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GB" sz="2400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GB" sz="2400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GB" sz="2400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GB" sz="2400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GB" sz="2400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GB" sz="2400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GB" sz="2400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2400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GB" sz="2400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GB" sz="2400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2400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GB" sz="2400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GB" sz="2400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GB" sz="2400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GB" sz="2400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65401E-95A9-056A-3994-DF13FB45708D}"/>
              </a:ext>
            </a:extLst>
          </p:cNvPr>
          <p:cNvSpPr txBox="1"/>
          <p:nvPr/>
        </p:nvSpPr>
        <p:spPr>
          <a:xfrm>
            <a:off x="2743506" y="1735122"/>
            <a:ext cx="5950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Theo con,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93FEDE-BE95-F64B-39BB-FB0016812979}"/>
              </a:ext>
            </a:extLst>
          </p:cNvPr>
          <p:cNvSpPr txBox="1"/>
          <p:nvPr/>
        </p:nvSpPr>
        <p:spPr>
          <a:xfrm>
            <a:off x="2743506" y="2460833"/>
            <a:ext cx="6228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GB" sz="2400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GB" sz="2400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GB" sz="2400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gội</a:t>
            </a:r>
            <a:r>
              <a:rPr lang="en-GB" sz="2400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GB" sz="2400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GB" sz="2400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GB" sz="2400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2400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GB" sz="2400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2400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GB" sz="2400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GB" sz="2400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GB" sz="2400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GB" sz="2400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GB" sz="2400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1BF408-3907-93E0-5B59-898A52680EC0}"/>
              </a:ext>
            </a:extLst>
          </p:cNvPr>
          <p:cNvSpPr txBox="1"/>
          <p:nvPr/>
        </p:nvSpPr>
        <p:spPr>
          <a:xfrm>
            <a:off x="2700664" y="3250153"/>
            <a:ext cx="5950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gội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22BBA0-9344-86C2-7012-580249065A00}"/>
              </a:ext>
            </a:extLst>
          </p:cNvPr>
          <p:cNvSpPr txBox="1"/>
          <p:nvPr/>
        </p:nvSpPr>
        <p:spPr>
          <a:xfrm>
            <a:off x="2699792" y="4347568"/>
            <a:ext cx="6668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GB" sz="2400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GB" sz="2400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GB" sz="2400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GB" sz="2400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2400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GB" sz="2400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GB" sz="2400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GB" sz="2400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GB" sz="2400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GB" sz="2400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tin, </a:t>
            </a:r>
            <a:r>
              <a:rPr lang="en-GB" sz="2400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GB" sz="2400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GB" sz="2400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0BE760-69C1-F709-75D5-80AFE9F6141C}"/>
              </a:ext>
            </a:extLst>
          </p:cNvPr>
          <p:cNvSpPr txBox="1"/>
          <p:nvPr/>
        </p:nvSpPr>
        <p:spPr>
          <a:xfrm>
            <a:off x="2700664" y="3584529"/>
            <a:ext cx="6228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GB" sz="2400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gội</a:t>
            </a:r>
            <a:r>
              <a:rPr lang="en-GB" sz="2400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GB" sz="2400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GB" sz="2400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GB" sz="2400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GB" sz="2400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GB" sz="2400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GB" sz="2400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GB" sz="2400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GB" sz="2400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GB" sz="2400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GB" sz="2400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</a:t>
            </a:r>
            <a:r>
              <a:rPr lang="en-GB" sz="2400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74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3" grpId="0"/>
      <p:bldP spid="4" grpId="0"/>
      <p:bldP spid="5" grpId="0"/>
      <p:bldP spid="6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1593">
            <a:extLst>
              <a:ext uri="{FF2B5EF4-FFF2-40B4-BE49-F238E27FC236}">
                <a16:creationId xmlns:a16="http://schemas.microsoft.com/office/drawing/2014/main" id="{BEE2FFD6-078E-4543-B6C7-F4ECA958C6A5}"/>
              </a:ext>
            </a:extLst>
          </p:cNvPr>
          <p:cNvSpPr/>
          <p:nvPr/>
        </p:nvSpPr>
        <p:spPr>
          <a:xfrm>
            <a:off x="5509921" y="1635030"/>
            <a:ext cx="294413" cy="266724"/>
          </a:xfrm>
          <a:custGeom>
            <a:avLst/>
            <a:gdLst/>
            <a:ahLst/>
            <a:cxnLst/>
            <a:rect l="0" t="0" r="0" b="0"/>
            <a:pathLst>
              <a:path w="203302" h="203302">
                <a:moveTo>
                  <a:pt x="101651" y="0"/>
                </a:moveTo>
                <a:cubicBezTo>
                  <a:pt x="157785" y="0"/>
                  <a:pt x="203302" y="45517"/>
                  <a:pt x="203302" y="101650"/>
                </a:cubicBezTo>
                <a:cubicBezTo>
                  <a:pt x="203302" y="157797"/>
                  <a:pt x="157785" y="203302"/>
                  <a:pt x="101651" y="203302"/>
                </a:cubicBezTo>
                <a:cubicBezTo>
                  <a:pt x="45517" y="203302"/>
                  <a:pt x="0" y="157797"/>
                  <a:pt x="0" y="101650"/>
                </a:cubicBezTo>
                <a:cubicBezTo>
                  <a:pt x="0" y="45517"/>
                  <a:pt x="45517" y="0"/>
                  <a:pt x="101651" y="0"/>
                </a:cubicBezTo>
                <a:close/>
              </a:path>
            </a:pathLst>
          </a:custGeom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FFFEFD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64099" y="492021"/>
            <a:ext cx="2000251" cy="1787310"/>
            <a:chOff x="1108405" y="1530570"/>
            <a:chExt cx="1261746" cy="127622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00EE4E55-8481-4B6D-8108-D6C62D4BB538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166271" y="1538364"/>
              <a:ext cx="1184910" cy="1246505"/>
            </a:xfrm>
            <a:prstGeom prst="rect">
              <a:avLst/>
            </a:prstGeom>
          </p:spPr>
        </p:pic>
        <p:sp>
          <p:nvSpPr>
            <p:cNvPr id="15" name="Shape 1536">
              <a:extLst>
                <a:ext uri="{FF2B5EF4-FFF2-40B4-BE49-F238E27FC236}">
                  <a16:creationId xmlns:a16="http://schemas.microsoft.com/office/drawing/2014/main" id="{AEC71B59-D216-492A-B7C7-F77B58AB2688}"/>
                </a:ext>
              </a:extLst>
            </p:cNvPr>
            <p:cNvSpPr/>
            <p:nvPr/>
          </p:nvSpPr>
          <p:spPr>
            <a:xfrm rot="21386752">
              <a:off x="1122563" y="1564512"/>
              <a:ext cx="604886" cy="661709"/>
            </a:xfrm>
            <a:custGeom>
              <a:avLst/>
              <a:gdLst/>
              <a:ahLst/>
              <a:cxnLst/>
              <a:rect l="0" t="0" r="0" b="0"/>
              <a:pathLst>
                <a:path w="573240" h="586372">
                  <a:moveTo>
                    <a:pt x="573240" y="0"/>
                  </a:moveTo>
                  <a:cubicBezTo>
                    <a:pt x="263449" y="24092"/>
                    <a:pt x="17221" y="274701"/>
                    <a:pt x="0" y="586372"/>
                  </a:cubicBezTo>
                </a:path>
              </a:pathLst>
            </a:custGeom>
            <a:ln w="13564" cap="rnd">
              <a:custDash>
                <a:ds d="328800" sp="221900"/>
              </a:custDash>
              <a:miter lim="100000"/>
            </a:ln>
          </p:spPr>
          <p:style>
            <a:lnRef idx="1">
              <a:srgbClr val="EA5B6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7" name="Shape 1535">
              <a:extLst>
                <a:ext uri="{FF2B5EF4-FFF2-40B4-BE49-F238E27FC236}">
                  <a16:creationId xmlns:a16="http://schemas.microsoft.com/office/drawing/2014/main" id="{AF3C96E1-8FB9-4450-968B-0EB24F63A30B}"/>
                </a:ext>
              </a:extLst>
            </p:cNvPr>
            <p:cNvSpPr/>
            <p:nvPr/>
          </p:nvSpPr>
          <p:spPr>
            <a:xfrm rot="21440484">
              <a:off x="1765585" y="1530570"/>
              <a:ext cx="574295" cy="649459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586372" y="573240"/>
                  </a:moveTo>
                  <a:cubicBezTo>
                    <a:pt x="562280" y="263449"/>
                    <a:pt x="311671" y="17221"/>
                    <a:pt x="0" y="0"/>
                  </a:cubicBezTo>
                </a:path>
              </a:pathLst>
            </a:custGeom>
            <a:ln w="13564" cap="rnd">
              <a:custDash>
                <a:ds d="328800" sp="221900"/>
              </a:custDash>
              <a:miter lim="100000"/>
            </a:ln>
          </p:spPr>
          <p:style>
            <a:lnRef idx="1">
              <a:srgbClr val="EA5B6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9" name="Shape 1534">
              <a:extLst>
                <a:ext uri="{FF2B5EF4-FFF2-40B4-BE49-F238E27FC236}">
                  <a16:creationId xmlns:a16="http://schemas.microsoft.com/office/drawing/2014/main" id="{E20AC0AF-443E-498F-A2B5-8AD9E4777E1F}"/>
                </a:ext>
              </a:extLst>
            </p:cNvPr>
            <p:cNvSpPr/>
            <p:nvPr/>
          </p:nvSpPr>
          <p:spPr>
            <a:xfrm>
              <a:off x="1759834" y="2222486"/>
              <a:ext cx="610317" cy="584304"/>
            </a:xfrm>
            <a:custGeom>
              <a:avLst/>
              <a:gdLst/>
              <a:ahLst/>
              <a:cxnLst/>
              <a:rect l="0" t="0" r="0" b="0"/>
              <a:pathLst>
                <a:path w="573240" h="586359">
                  <a:moveTo>
                    <a:pt x="0" y="586359"/>
                  </a:moveTo>
                  <a:cubicBezTo>
                    <a:pt x="309791" y="562267"/>
                    <a:pt x="556019" y="311658"/>
                    <a:pt x="573240" y="0"/>
                  </a:cubicBezTo>
                </a:path>
              </a:pathLst>
            </a:custGeom>
            <a:ln w="13564" cap="rnd">
              <a:custDash>
                <a:ds d="328800" sp="221900"/>
              </a:custDash>
              <a:miter lim="100000"/>
            </a:ln>
          </p:spPr>
          <p:style>
            <a:lnRef idx="1">
              <a:srgbClr val="EA5B6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1" name="Shape 1537">
              <a:extLst>
                <a:ext uri="{FF2B5EF4-FFF2-40B4-BE49-F238E27FC236}">
                  <a16:creationId xmlns:a16="http://schemas.microsoft.com/office/drawing/2014/main" id="{4C727C44-AA25-4BE3-B20E-60045CA8366C}"/>
                </a:ext>
              </a:extLst>
            </p:cNvPr>
            <p:cNvSpPr/>
            <p:nvPr/>
          </p:nvSpPr>
          <p:spPr>
            <a:xfrm rot="338283">
              <a:off x="1108405" y="2196357"/>
              <a:ext cx="623542" cy="572770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0" y="0"/>
                  </a:moveTo>
                  <a:cubicBezTo>
                    <a:pt x="24092" y="309791"/>
                    <a:pt x="274701" y="556019"/>
                    <a:pt x="586372" y="573240"/>
                  </a:cubicBezTo>
                </a:path>
              </a:pathLst>
            </a:custGeom>
            <a:ln w="13564" cap="rnd">
              <a:custDash>
                <a:ds d="328800" sp="221900"/>
              </a:custDash>
              <a:miter lim="100000"/>
            </a:ln>
          </p:spPr>
          <p:style>
            <a:lnRef idx="1">
              <a:srgbClr val="EA5B6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3" name="Shape 1594">
              <a:extLst>
                <a:ext uri="{FF2B5EF4-FFF2-40B4-BE49-F238E27FC236}">
                  <a16:creationId xmlns:a16="http://schemas.microsoft.com/office/drawing/2014/main" id="{A1059A8F-9987-4B90-8B77-8C8CAE2B0130}"/>
                </a:ext>
              </a:extLst>
            </p:cNvPr>
            <p:cNvSpPr/>
            <p:nvPr/>
          </p:nvSpPr>
          <p:spPr>
            <a:xfrm>
              <a:off x="2150236" y="1668158"/>
              <a:ext cx="203200" cy="203200"/>
            </a:xfrm>
            <a:custGeom>
              <a:avLst/>
              <a:gdLst/>
              <a:ahLst/>
              <a:cxnLst/>
              <a:rect l="0" t="0" r="0" b="0"/>
              <a:pathLst>
                <a:path w="203302" h="203302">
                  <a:moveTo>
                    <a:pt x="101651" y="203302"/>
                  </a:moveTo>
                  <a:cubicBezTo>
                    <a:pt x="157785" y="203302"/>
                    <a:pt x="203302" y="157797"/>
                    <a:pt x="203302" y="101650"/>
                  </a:cubicBezTo>
                  <a:cubicBezTo>
                    <a:pt x="203302" y="45517"/>
                    <a:pt x="157785" y="0"/>
                    <a:pt x="101651" y="0"/>
                  </a:cubicBezTo>
                  <a:cubicBezTo>
                    <a:pt x="45517" y="0"/>
                    <a:pt x="0" y="45517"/>
                    <a:pt x="0" y="101650"/>
                  </a:cubicBezTo>
                  <a:cubicBezTo>
                    <a:pt x="0" y="157797"/>
                    <a:pt x="45517" y="203302"/>
                    <a:pt x="101651" y="203302"/>
                  </a:cubicBezTo>
                  <a:close/>
                </a:path>
              </a:pathLst>
            </a:custGeom>
            <a:ln w="12700" cap="flat">
              <a:miter lim="127000"/>
            </a:ln>
          </p:spPr>
          <p:style>
            <a:lnRef idx="1">
              <a:srgbClr val="86CAE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0" name="Shape 1593">
              <a:extLst>
                <a:ext uri="{FF2B5EF4-FFF2-40B4-BE49-F238E27FC236}">
                  <a16:creationId xmlns:a16="http://schemas.microsoft.com/office/drawing/2014/main" id="{3C49B1F5-6ECC-4564-83A2-D23E3CE47DB0}"/>
                </a:ext>
              </a:extLst>
            </p:cNvPr>
            <p:cNvSpPr/>
            <p:nvPr/>
          </p:nvSpPr>
          <p:spPr>
            <a:xfrm>
              <a:off x="2167689" y="1680562"/>
              <a:ext cx="173220" cy="166504"/>
            </a:xfrm>
            <a:custGeom>
              <a:avLst/>
              <a:gdLst/>
              <a:ahLst/>
              <a:cxnLst/>
              <a:rect l="0" t="0" r="0" b="0"/>
              <a:pathLst>
                <a:path w="203302" h="203302">
                  <a:moveTo>
                    <a:pt x="101651" y="0"/>
                  </a:moveTo>
                  <a:cubicBezTo>
                    <a:pt x="157785" y="0"/>
                    <a:pt x="203302" y="45517"/>
                    <a:pt x="203302" y="101650"/>
                  </a:cubicBezTo>
                  <a:cubicBezTo>
                    <a:pt x="203302" y="157797"/>
                    <a:pt x="157785" y="203302"/>
                    <a:pt x="101651" y="203302"/>
                  </a:cubicBezTo>
                  <a:cubicBezTo>
                    <a:pt x="45517" y="203302"/>
                    <a:pt x="0" y="157797"/>
                    <a:pt x="0" y="101650"/>
                  </a:cubicBezTo>
                  <a:cubicBezTo>
                    <a:pt x="0" y="45517"/>
                    <a:pt x="45517" y="0"/>
                    <a:pt x="10165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32484C2-B712-4550-AA57-3F43670CB67A}"/>
                </a:ext>
              </a:extLst>
            </p:cNvPr>
            <p:cNvSpPr txBox="1"/>
            <p:nvPr/>
          </p:nvSpPr>
          <p:spPr>
            <a:xfrm>
              <a:off x="2153660" y="1646647"/>
              <a:ext cx="203200" cy="241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0099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882706" y="461331"/>
            <a:ext cx="2193350" cy="1808223"/>
            <a:chOff x="3839840" y="1446298"/>
            <a:chExt cx="1350886" cy="1273423"/>
          </a:xfrm>
        </p:grpSpPr>
        <p:sp>
          <p:nvSpPr>
            <p:cNvPr id="3" name="Shape 1542">
              <a:extLst>
                <a:ext uri="{FF2B5EF4-FFF2-40B4-BE49-F238E27FC236}">
                  <a16:creationId xmlns:a16="http://schemas.microsoft.com/office/drawing/2014/main" id="{15E79707-05FE-4F98-BF43-FBFC2093E943}"/>
                </a:ext>
              </a:extLst>
            </p:cNvPr>
            <p:cNvSpPr/>
            <p:nvPr/>
          </p:nvSpPr>
          <p:spPr>
            <a:xfrm>
              <a:off x="3894203" y="1446298"/>
              <a:ext cx="1245870" cy="1245870"/>
            </a:xfrm>
            <a:custGeom>
              <a:avLst/>
              <a:gdLst/>
              <a:ahLst/>
              <a:cxnLst/>
              <a:rect l="0" t="0" r="0" b="0"/>
              <a:pathLst>
                <a:path w="1246429" h="1246429">
                  <a:moveTo>
                    <a:pt x="623214" y="0"/>
                  </a:moveTo>
                  <a:cubicBezTo>
                    <a:pt x="967410" y="0"/>
                    <a:pt x="1246429" y="279019"/>
                    <a:pt x="1246429" y="623214"/>
                  </a:cubicBezTo>
                  <a:cubicBezTo>
                    <a:pt x="1246429" y="967410"/>
                    <a:pt x="967410" y="1246429"/>
                    <a:pt x="623214" y="1246429"/>
                  </a:cubicBezTo>
                  <a:cubicBezTo>
                    <a:pt x="279019" y="1246429"/>
                    <a:pt x="0" y="967410"/>
                    <a:pt x="0" y="623214"/>
                  </a:cubicBezTo>
                  <a:cubicBezTo>
                    <a:pt x="0" y="279019"/>
                    <a:pt x="279019" y="0"/>
                    <a:pt x="623214" y="0"/>
                  </a:cubicBezTo>
                  <a:close/>
                </a:path>
              </a:pathLst>
            </a:custGeom>
            <a:ln w="0" cap="rnd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ED97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CFCB016-009F-4061-A694-B523B11D9884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4133136" y="1545585"/>
              <a:ext cx="874395" cy="1136650"/>
            </a:xfrm>
            <a:prstGeom prst="rect">
              <a:avLst/>
            </a:prstGeom>
          </p:spPr>
        </p:pic>
        <p:sp>
          <p:nvSpPr>
            <p:cNvPr id="23" name="Shape 1537">
              <a:extLst>
                <a:ext uri="{FF2B5EF4-FFF2-40B4-BE49-F238E27FC236}">
                  <a16:creationId xmlns:a16="http://schemas.microsoft.com/office/drawing/2014/main" id="{8E2B7E39-5C5D-4925-838E-C0D7A9672AF1}"/>
                </a:ext>
              </a:extLst>
            </p:cNvPr>
            <p:cNvSpPr/>
            <p:nvPr/>
          </p:nvSpPr>
          <p:spPr>
            <a:xfrm rot="16540670">
              <a:off x="4519437" y="2140284"/>
              <a:ext cx="586105" cy="572770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0" y="0"/>
                  </a:moveTo>
                  <a:cubicBezTo>
                    <a:pt x="24092" y="309791"/>
                    <a:pt x="274701" y="556019"/>
                    <a:pt x="586372" y="573240"/>
                  </a:cubicBezTo>
                </a:path>
              </a:pathLst>
            </a:custGeom>
            <a:ln w="13564" cap="rnd">
              <a:custDash>
                <a:ds d="328800" sp="221900"/>
              </a:custDash>
              <a:miter lim="100000"/>
            </a:ln>
          </p:spPr>
          <p:style>
            <a:lnRef idx="1">
              <a:srgbClr val="EA5B6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4" name="Shape 1537">
              <a:extLst>
                <a:ext uri="{FF2B5EF4-FFF2-40B4-BE49-F238E27FC236}">
                  <a16:creationId xmlns:a16="http://schemas.microsoft.com/office/drawing/2014/main" id="{9A19F1D9-9378-4153-81BA-749A9EC3A657}"/>
                </a:ext>
              </a:extLst>
            </p:cNvPr>
            <p:cNvSpPr/>
            <p:nvPr/>
          </p:nvSpPr>
          <p:spPr>
            <a:xfrm>
              <a:off x="3889282" y="2110645"/>
              <a:ext cx="586105" cy="572770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0" y="0"/>
                  </a:moveTo>
                  <a:cubicBezTo>
                    <a:pt x="24092" y="309791"/>
                    <a:pt x="274701" y="556019"/>
                    <a:pt x="586372" y="573240"/>
                  </a:cubicBezTo>
                </a:path>
              </a:pathLst>
            </a:custGeom>
            <a:ln w="13564" cap="rnd">
              <a:custDash>
                <a:ds d="328800" sp="221900"/>
              </a:custDash>
              <a:miter lim="100000"/>
            </a:ln>
          </p:spPr>
          <p:style>
            <a:lnRef idx="1">
              <a:srgbClr val="EA5B6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Shape 1537">
              <a:extLst>
                <a:ext uri="{FF2B5EF4-FFF2-40B4-BE49-F238E27FC236}">
                  <a16:creationId xmlns:a16="http://schemas.microsoft.com/office/drawing/2014/main" id="{562EADE2-0704-4FBD-B752-DD42335F10F5}"/>
                </a:ext>
              </a:extLst>
            </p:cNvPr>
            <p:cNvSpPr/>
            <p:nvPr/>
          </p:nvSpPr>
          <p:spPr>
            <a:xfrm rot="4814827">
              <a:off x="3833172" y="1515952"/>
              <a:ext cx="586105" cy="572770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0" y="0"/>
                  </a:moveTo>
                  <a:cubicBezTo>
                    <a:pt x="24092" y="309791"/>
                    <a:pt x="274701" y="556019"/>
                    <a:pt x="586372" y="573240"/>
                  </a:cubicBezTo>
                </a:path>
              </a:pathLst>
            </a:custGeom>
            <a:ln w="13564" cap="rnd">
              <a:custDash>
                <a:ds d="328800" sp="221900"/>
              </a:custDash>
              <a:miter lim="100000"/>
            </a:ln>
          </p:spPr>
          <p:style>
            <a:lnRef idx="1">
              <a:srgbClr val="EA5B6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6" name="Shape 1535">
              <a:extLst>
                <a:ext uri="{FF2B5EF4-FFF2-40B4-BE49-F238E27FC236}">
                  <a16:creationId xmlns:a16="http://schemas.microsoft.com/office/drawing/2014/main" id="{7330E64B-579C-41F3-9C5C-E7E820D56F7B}"/>
                </a:ext>
              </a:extLst>
            </p:cNvPr>
            <p:cNvSpPr/>
            <p:nvPr/>
          </p:nvSpPr>
          <p:spPr>
            <a:xfrm rot="637634">
              <a:off x="4572558" y="1520566"/>
              <a:ext cx="618168" cy="589102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586372" y="573240"/>
                  </a:moveTo>
                  <a:cubicBezTo>
                    <a:pt x="562280" y="263449"/>
                    <a:pt x="311671" y="17221"/>
                    <a:pt x="0" y="0"/>
                  </a:cubicBezTo>
                </a:path>
              </a:pathLst>
            </a:custGeom>
            <a:ln w="13564" cap="rnd">
              <a:custDash>
                <a:ds d="328800" sp="221900"/>
              </a:custDash>
              <a:miter lim="100000"/>
            </a:ln>
          </p:spPr>
          <p:style>
            <a:lnRef idx="1">
              <a:srgbClr val="EA5B6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7" name="Shape 1535">
              <a:extLst>
                <a:ext uri="{FF2B5EF4-FFF2-40B4-BE49-F238E27FC236}">
                  <a16:creationId xmlns:a16="http://schemas.microsoft.com/office/drawing/2014/main" id="{56DB4329-4AA1-404D-B38F-2CA3545A1CDE}"/>
                </a:ext>
              </a:extLst>
            </p:cNvPr>
            <p:cNvSpPr/>
            <p:nvPr/>
          </p:nvSpPr>
          <p:spPr>
            <a:xfrm rot="21323031">
              <a:off x="4358257" y="1449319"/>
              <a:ext cx="328157" cy="64089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586372" y="573240"/>
                  </a:moveTo>
                  <a:cubicBezTo>
                    <a:pt x="562280" y="263449"/>
                    <a:pt x="311671" y="17221"/>
                    <a:pt x="0" y="0"/>
                  </a:cubicBezTo>
                </a:path>
              </a:pathLst>
            </a:custGeom>
            <a:ln w="13564" cap="rnd">
              <a:custDash>
                <a:ds d="328800" sp="221900"/>
              </a:custDash>
              <a:miter lim="100000"/>
            </a:ln>
          </p:spPr>
          <p:style>
            <a:lnRef idx="1">
              <a:srgbClr val="EA5B6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2" name="Shape 1593">
              <a:extLst>
                <a:ext uri="{FF2B5EF4-FFF2-40B4-BE49-F238E27FC236}">
                  <a16:creationId xmlns:a16="http://schemas.microsoft.com/office/drawing/2014/main" id="{1FC3A959-AFF1-4FF3-A311-C50C0C3C0C63}"/>
                </a:ext>
              </a:extLst>
            </p:cNvPr>
            <p:cNvSpPr/>
            <p:nvPr/>
          </p:nvSpPr>
          <p:spPr>
            <a:xfrm>
              <a:off x="4925098" y="1566450"/>
              <a:ext cx="197654" cy="203199"/>
            </a:xfrm>
            <a:custGeom>
              <a:avLst/>
              <a:gdLst/>
              <a:ahLst/>
              <a:cxnLst/>
              <a:rect l="0" t="0" r="0" b="0"/>
              <a:pathLst>
                <a:path w="203302" h="203302">
                  <a:moveTo>
                    <a:pt x="101651" y="0"/>
                  </a:moveTo>
                  <a:cubicBezTo>
                    <a:pt x="157785" y="0"/>
                    <a:pt x="203302" y="45517"/>
                    <a:pt x="203302" y="101650"/>
                  </a:cubicBezTo>
                  <a:cubicBezTo>
                    <a:pt x="203302" y="157797"/>
                    <a:pt x="157785" y="203302"/>
                    <a:pt x="101651" y="203302"/>
                  </a:cubicBezTo>
                  <a:cubicBezTo>
                    <a:pt x="45517" y="203302"/>
                    <a:pt x="0" y="157797"/>
                    <a:pt x="0" y="101650"/>
                  </a:cubicBezTo>
                  <a:cubicBezTo>
                    <a:pt x="0" y="45517"/>
                    <a:pt x="45517" y="0"/>
                    <a:pt x="10165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7" name="Shape 1594">
              <a:extLst>
                <a:ext uri="{FF2B5EF4-FFF2-40B4-BE49-F238E27FC236}">
                  <a16:creationId xmlns:a16="http://schemas.microsoft.com/office/drawing/2014/main" id="{0E9F3782-2425-47BE-BE4A-974F71CFC98A}"/>
                </a:ext>
              </a:extLst>
            </p:cNvPr>
            <p:cNvSpPr/>
            <p:nvPr/>
          </p:nvSpPr>
          <p:spPr>
            <a:xfrm>
              <a:off x="4927353" y="1556837"/>
              <a:ext cx="203200" cy="203200"/>
            </a:xfrm>
            <a:custGeom>
              <a:avLst/>
              <a:gdLst/>
              <a:ahLst/>
              <a:cxnLst/>
              <a:rect l="0" t="0" r="0" b="0"/>
              <a:pathLst>
                <a:path w="203302" h="203302">
                  <a:moveTo>
                    <a:pt x="101651" y="203302"/>
                  </a:moveTo>
                  <a:cubicBezTo>
                    <a:pt x="157785" y="203302"/>
                    <a:pt x="203302" y="157797"/>
                    <a:pt x="203302" y="101650"/>
                  </a:cubicBezTo>
                  <a:cubicBezTo>
                    <a:pt x="203302" y="45517"/>
                    <a:pt x="157785" y="0"/>
                    <a:pt x="101651" y="0"/>
                  </a:cubicBezTo>
                  <a:cubicBezTo>
                    <a:pt x="45517" y="0"/>
                    <a:pt x="0" y="45517"/>
                    <a:pt x="0" y="101650"/>
                  </a:cubicBezTo>
                  <a:cubicBezTo>
                    <a:pt x="0" y="157797"/>
                    <a:pt x="45517" y="203302"/>
                    <a:pt x="101651" y="203302"/>
                  </a:cubicBezTo>
                  <a:close/>
                </a:path>
              </a:pathLst>
            </a:custGeom>
            <a:ln w="12700" cap="flat">
              <a:miter lim="127000"/>
            </a:ln>
          </p:spPr>
          <p:style>
            <a:lnRef idx="1">
              <a:srgbClr val="86CAE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11C57A23-A476-45D3-B509-6F4CC8EDC113}"/>
                </a:ext>
              </a:extLst>
            </p:cNvPr>
            <p:cNvSpPr txBox="1"/>
            <p:nvPr/>
          </p:nvSpPr>
          <p:spPr>
            <a:xfrm>
              <a:off x="4943176" y="1542939"/>
              <a:ext cx="203200" cy="238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0099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033294" y="444328"/>
            <a:ext cx="2177026" cy="1923668"/>
            <a:chOff x="6653886" y="1448139"/>
            <a:chExt cx="1287463" cy="1267683"/>
          </a:xfrm>
        </p:grpSpPr>
        <p:sp>
          <p:nvSpPr>
            <p:cNvPr id="5" name="Shape 1553">
              <a:extLst>
                <a:ext uri="{FF2B5EF4-FFF2-40B4-BE49-F238E27FC236}">
                  <a16:creationId xmlns:a16="http://schemas.microsoft.com/office/drawing/2014/main" id="{BD4463D7-8B99-44F4-8BE1-F518B905CDBB}"/>
                </a:ext>
              </a:extLst>
            </p:cNvPr>
            <p:cNvSpPr/>
            <p:nvPr/>
          </p:nvSpPr>
          <p:spPr>
            <a:xfrm>
              <a:off x="6681121" y="1448139"/>
              <a:ext cx="1245870" cy="1245870"/>
            </a:xfrm>
            <a:custGeom>
              <a:avLst/>
              <a:gdLst/>
              <a:ahLst/>
              <a:cxnLst/>
              <a:rect l="0" t="0" r="0" b="0"/>
              <a:pathLst>
                <a:path w="1246429" h="1246429">
                  <a:moveTo>
                    <a:pt x="623214" y="0"/>
                  </a:moveTo>
                  <a:cubicBezTo>
                    <a:pt x="967410" y="0"/>
                    <a:pt x="1246429" y="279019"/>
                    <a:pt x="1246429" y="623214"/>
                  </a:cubicBezTo>
                  <a:cubicBezTo>
                    <a:pt x="1246429" y="967410"/>
                    <a:pt x="967410" y="1246429"/>
                    <a:pt x="623214" y="1246429"/>
                  </a:cubicBezTo>
                  <a:cubicBezTo>
                    <a:pt x="279019" y="1246429"/>
                    <a:pt x="0" y="967410"/>
                    <a:pt x="0" y="623214"/>
                  </a:cubicBezTo>
                  <a:cubicBezTo>
                    <a:pt x="0" y="279019"/>
                    <a:pt x="279019" y="0"/>
                    <a:pt x="623214" y="0"/>
                  </a:cubicBezTo>
                  <a:close/>
                </a:path>
              </a:pathLst>
            </a:custGeom>
            <a:ln w="0" cap="rnd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5DAC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7C324AA-642D-4E9E-AB65-8088002E29D8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 rot="848161">
              <a:off x="6810646" y="1571750"/>
              <a:ext cx="1035685" cy="1124585"/>
            </a:xfrm>
            <a:prstGeom prst="rect">
              <a:avLst/>
            </a:prstGeom>
          </p:spPr>
        </p:pic>
        <p:sp>
          <p:nvSpPr>
            <p:cNvPr id="28" name="Shape 1537">
              <a:extLst>
                <a:ext uri="{FF2B5EF4-FFF2-40B4-BE49-F238E27FC236}">
                  <a16:creationId xmlns:a16="http://schemas.microsoft.com/office/drawing/2014/main" id="{069426F1-9F87-43FC-BE36-9F886F58EFFA}"/>
                </a:ext>
              </a:extLst>
            </p:cNvPr>
            <p:cNvSpPr/>
            <p:nvPr/>
          </p:nvSpPr>
          <p:spPr>
            <a:xfrm rot="338283">
              <a:off x="6653886" y="2094530"/>
              <a:ext cx="623542" cy="572770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0" y="0"/>
                  </a:moveTo>
                  <a:cubicBezTo>
                    <a:pt x="24092" y="309791"/>
                    <a:pt x="274701" y="556019"/>
                    <a:pt x="586372" y="573240"/>
                  </a:cubicBezTo>
                </a:path>
              </a:pathLst>
            </a:custGeom>
            <a:ln w="13564" cap="rnd">
              <a:custDash>
                <a:ds d="328800" sp="221900"/>
              </a:custDash>
              <a:miter lim="100000"/>
            </a:ln>
          </p:spPr>
          <p:style>
            <a:lnRef idx="1">
              <a:srgbClr val="EA5B6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9" name="Shape 1537">
              <a:extLst>
                <a:ext uri="{FF2B5EF4-FFF2-40B4-BE49-F238E27FC236}">
                  <a16:creationId xmlns:a16="http://schemas.microsoft.com/office/drawing/2014/main" id="{04B413AA-9C57-4186-9D09-8C8FA502014D}"/>
                </a:ext>
              </a:extLst>
            </p:cNvPr>
            <p:cNvSpPr/>
            <p:nvPr/>
          </p:nvSpPr>
          <p:spPr>
            <a:xfrm rot="16593497">
              <a:off x="7337329" y="2176721"/>
              <a:ext cx="594824" cy="483377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0" y="0"/>
                  </a:moveTo>
                  <a:cubicBezTo>
                    <a:pt x="24092" y="309791"/>
                    <a:pt x="274701" y="556019"/>
                    <a:pt x="586372" y="573240"/>
                  </a:cubicBezTo>
                </a:path>
              </a:pathLst>
            </a:custGeom>
            <a:ln w="13564" cap="rnd">
              <a:custDash>
                <a:ds d="328800" sp="221900"/>
              </a:custDash>
              <a:miter lim="100000"/>
            </a:ln>
          </p:spPr>
          <p:style>
            <a:lnRef idx="1">
              <a:srgbClr val="EA5B6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0" name="Shape 1537">
              <a:extLst>
                <a:ext uri="{FF2B5EF4-FFF2-40B4-BE49-F238E27FC236}">
                  <a16:creationId xmlns:a16="http://schemas.microsoft.com/office/drawing/2014/main" id="{EF487F62-F8FF-4AA1-A0AE-579529A4B47D}"/>
                </a:ext>
              </a:extLst>
            </p:cNvPr>
            <p:cNvSpPr/>
            <p:nvPr/>
          </p:nvSpPr>
          <p:spPr>
            <a:xfrm rot="11131832">
              <a:off x="7317807" y="1478623"/>
              <a:ext cx="623542" cy="572770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0" y="0"/>
                  </a:moveTo>
                  <a:cubicBezTo>
                    <a:pt x="24092" y="309791"/>
                    <a:pt x="274701" y="556019"/>
                    <a:pt x="586372" y="573240"/>
                  </a:cubicBezTo>
                </a:path>
              </a:pathLst>
            </a:custGeom>
            <a:ln w="13564" cap="rnd">
              <a:custDash>
                <a:ds d="328800" sp="221900"/>
              </a:custDash>
              <a:miter lim="100000"/>
            </a:ln>
          </p:spPr>
          <p:style>
            <a:lnRef idx="1">
              <a:srgbClr val="EA5B6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1" name="Shape 1537">
              <a:extLst>
                <a:ext uri="{FF2B5EF4-FFF2-40B4-BE49-F238E27FC236}">
                  <a16:creationId xmlns:a16="http://schemas.microsoft.com/office/drawing/2014/main" id="{E529F33F-8E0A-4D5C-B0FD-F609104BBCE1}"/>
                </a:ext>
              </a:extLst>
            </p:cNvPr>
            <p:cNvSpPr/>
            <p:nvPr/>
          </p:nvSpPr>
          <p:spPr>
            <a:xfrm rot="5400000">
              <a:off x="6691726" y="1437535"/>
              <a:ext cx="588848" cy="610058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0" y="0"/>
                  </a:moveTo>
                  <a:cubicBezTo>
                    <a:pt x="24092" y="309791"/>
                    <a:pt x="274701" y="556019"/>
                    <a:pt x="586372" y="573240"/>
                  </a:cubicBezTo>
                </a:path>
              </a:pathLst>
            </a:custGeom>
            <a:ln w="13564" cap="rnd">
              <a:custDash>
                <a:ds d="328800" sp="221900"/>
              </a:custDash>
              <a:miter lim="100000"/>
            </a:ln>
          </p:spPr>
          <p:style>
            <a:lnRef idx="1">
              <a:srgbClr val="EA5B6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4" name="Shape 1594">
              <a:extLst>
                <a:ext uri="{FF2B5EF4-FFF2-40B4-BE49-F238E27FC236}">
                  <a16:creationId xmlns:a16="http://schemas.microsoft.com/office/drawing/2014/main" id="{9C0E4317-7150-41CF-AC90-DED2FE7CFE0F}"/>
                </a:ext>
              </a:extLst>
            </p:cNvPr>
            <p:cNvSpPr/>
            <p:nvPr/>
          </p:nvSpPr>
          <p:spPr>
            <a:xfrm>
              <a:off x="7716706" y="1557994"/>
              <a:ext cx="203200" cy="203200"/>
            </a:xfrm>
            <a:custGeom>
              <a:avLst/>
              <a:gdLst/>
              <a:ahLst/>
              <a:cxnLst/>
              <a:rect l="0" t="0" r="0" b="0"/>
              <a:pathLst>
                <a:path w="203302" h="203302">
                  <a:moveTo>
                    <a:pt x="101651" y="203302"/>
                  </a:moveTo>
                  <a:cubicBezTo>
                    <a:pt x="157785" y="203302"/>
                    <a:pt x="203302" y="157797"/>
                    <a:pt x="203302" y="101650"/>
                  </a:cubicBezTo>
                  <a:cubicBezTo>
                    <a:pt x="203302" y="45517"/>
                    <a:pt x="157785" y="0"/>
                    <a:pt x="101651" y="0"/>
                  </a:cubicBezTo>
                  <a:cubicBezTo>
                    <a:pt x="45517" y="0"/>
                    <a:pt x="0" y="45517"/>
                    <a:pt x="0" y="101650"/>
                  </a:cubicBezTo>
                  <a:cubicBezTo>
                    <a:pt x="0" y="157797"/>
                    <a:pt x="45517" y="203302"/>
                    <a:pt x="101651" y="203302"/>
                  </a:cubicBezTo>
                  <a:close/>
                </a:path>
              </a:pathLst>
            </a:custGeom>
            <a:ln w="12700" cap="flat">
              <a:miter lim="127000"/>
            </a:ln>
          </p:spPr>
          <p:style>
            <a:lnRef idx="1">
              <a:srgbClr val="86CAE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9" name="Shape 1593">
              <a:extLst>
                <a:ext uri="{FF2B5EF4-FFF2-40B4-BE49-F238E27FC236}">
                  <a16:creationId xmlns:a16="http://schemas.microsoft.com/office/drawing/2014/main" id="{CCA07D8F-58A1-4B15-A1BC-4AEDBF5EA0F0}"/>
                </a:ext>
              </a:extLst>
            </p:cNvPr>
            <p:cNvSpPr/>
            <p:nvPr/>
          </p:nvSpPr>
          <p:spPr>
            <a:xfrm>
              <a:off x="7731696" y="1576342"/>
              <a:ext cx="173220" cy="166504"/>
            </a:xfrm>
            <a:custGeom>
              <a:avLst/>
              <a:gdLst/>
              <a:ahLst/>
              <a:cxnLst/>
              <a:rect l="0" t="0" r="0" b="0"/>
              <a:pathLst>
                <a:path w="203302" h="203302">
                  <a:moveTo>
                    <a:pt x="101651" y="0"/>
                  </a:moveTo>
                  <a:cubicBezTo>
                    <a:pt x="157785" y="0"/>
                    <a:pt x="203302" y="45517"/>
                    <a:pt x="203302" y="101650"/>
                  </a:cubicBezTo>
                  <a:cubicBezTo>
                    <a:pt x="203302" y="157797"/>
                    <a:pt x="157785" y="203302"/>
                    <a:pt x="101651" y="203302"/>
                  </a:cubicBezTo>
                  <a:cubicBezTo>
                    <a:pt x="45517" y="203302"/>
                    <a:pt x="0" y="157797"/>
                    <a:pt x="0" y="101650"/>
                  </a:cubicBezTo>
                  <a:cubicBezTo>
                    <a:pt x="0" y="45517"/>
                    <a:pt x="45517" y="0"/>
                    <a:pt x="10165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C7213007-33C2-4773-8BB5-8290184DE425}"/>
                </a:ext>
              </a:extLst>
            </p:cNvPr>
            <p:cNvSpPr txBox="1"/>
            <p:nvPr/>
          </p:nvSpPr>
          <p:spPr>
            <a:xfrm>
              <a:off x="7732856" y="1543908"/>
              <a:ext cx="203200" cy="223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0099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465879" y="2883169"/>
            <a:ext cx="2170017" cy="1935941"/>
            <a:chOff x="2344096" y="3239166"/>
            <a:chExt cx="1291366" cy="1315078"/>
          </a:xfrm>
        </p:grpSpPr>
        <p:sp>
          <p:nvSpPr>
            <p:cNvPr id="8" name="Shape 1616">
              <a:extLst>
                <a:ext uri="{FF2B5EF4-FFF2-40B4-BE49-F238E27FC236}">
                  <a16:creationId xmlns:a16="http://schemas.microsoft.com/office/drawing/2014/main" id="{230C9489-969E-4937-84B2-BC9911019337}"/>
                </a:ext>
              </a:extLst>
            </p:cNvPr>
            <p:cNvSpPr/>
            <p:nvPr/>
          </p:nvSpPr>
          <p:spPr>
            <a:xfrm>
              <a:off x="2351181" y="3289405"/>
              <a:ext cx="1245870" cy="1245870"/>
            </a:xfrm>
            <a:custGeom>
              <a:avLst/>
              <a:gdLst/>
              <a:ahLst/>
              <a:cxnLst/>
              <a:rect l="0" t="0" r="0" b="0"/>
              <a:pathLst>
                <a:path w="1246429" h="1246429">
                  <a:moveTo>
                    <a:pt x="623214" y="0"/>
                  </a:moveTo>
                  <a:cubicBezTo>
                    <a:pt x="967410" y="0"/>
                    <a:pt x="1246429" y="279019"/>
                    <a:pt x="1246429" y="623214"/>
                  </a:cubicBezTo>
                  <a:cubicBezTo>
                    <a:pt x="1246429" y="967410"/>
                    <a:pt x="967410" y="1246429"/>
                    <a:pt x="623214" y="1246429"/>
                  </a:cubicBezTo>
                  <a:cubicBezTo>
                    <a:pt x="279019" y="1246429"/>
                    <a:pt x="0" y="967410"/>
                    <a:pt x="0" y="623214"/>
                  </a:cubicBezTo>
                  <a:cubicBezTo>
                    <a:pt x="0" y="279019"/>
                    <a:pt x="279019" y="0"/>
                    <a:pt x="623214" y="0"/>
                  </a:cubicBezTo>
                  <a:close/>
                </a:path>
              </a:pathLst>
            </a:custGeom>
            <a:ln w="0" cap="rnd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8B7B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2287B05-86E5-4D89-BA6B-31F4E5884735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2475208" y="3370659"/>
              <a:ext cx="913765" cy="1151890"/>
            </a:xfrm>
            <a:prstGeom prst="rect">
              <a:avLst/>
            </a:prstGeom>
          </p:spPr>
        </p:pic>
        <p:sp>
          <p:nvSpPr>
            <p:cNvPr id="36" name="Shape 1537">
              <a:extLst>
                <a:ext uri="{FF2B5EF4-FFF2-40B4-BE49-F238E27FC236}">
                  <a16:creationId xmlns:a16="http://schemas.microsoft.com/office/drawing/2014/main" id="{0E97D1AE-235A-4851-9E01-753BAF6A9D94}"/>
                </a:ext>
              </a:extLst>
            </p:cNvPr>
            <p:cNvSpPr/>
            <p:nvPr/>
          </p:nvSpPr>
          <p:spPr>
            <a:xfrm rot="5400000">
              <a:off x="2354701" y="3261360"/>
              <a:ext cx="588848" cy="610058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0" y="0"/>
                  </a:moveTo>
                  <a:cubicBezTo>
                    <a:pt x="24092" y="309791"/>
                    <a:pt x="274701" y="556019"/>
                    <a:pt x="586372" y="573240"/>
                  </a:cubicBezTo>
                </a:path>
              </a:pathLst>
            </a:custGeom>
            <a:ln w="13564" cap="rnd">
              <a:custDash>
                <a:ds d="328800" sp="221900"/>
              </a:custDash>
              <a:miter lim="100000"/>
            </a:ln>
          </p:spPr>
          <p:style>
            <a:lnRef idx="1">
              <a:srgbClr val="EA5B6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7" name="Shape 1537">
              <a:extLst>
                <a:ext uri="{FF2B5EF4-FFF2-40B4-BE49-F238E27FC236}">
                  <a16:creationId xmlns:a16="http://schemas.microsoft.com/office/drawing/2014/main" id="{0CD103B7-D685-4721-BFE6-3484A6B672FB}"/>
                </a:ext>
              </a:extLst>
            </p:cNvPr>
            <p:cNvSpPr/>
            <p:nvPr/>
          </p:nvSpPr>
          <p:spPr>
            <a:xfrm>
              <a:off x="2344096" y="3922809"/>
              <a:ext cx="588848" cy="610058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0" y="0"/>
                  </a:moveTo>
                  <a:cubicBezTo>
                    <a:pt x="24092" y="309791"/>
                    <a:pt x="274701" y="556019"/>
                    <a:pt x="586372" y="573240"/>
                  </a:cubicBezTo>
                </a:path>
              </a:pathLst>
            </a:custGeom>
            <a:ln w="13564" cap="rnd">
              <a:custDash>
                <a:ds d="328800" sp="221900"/>
              </a:custDash>
              <a:miter lim="100000"/>
            </a:ln>
          </p:spPr>
          <p:style>
            <a:lnRef idx="1">
              <a:srgbClr val="EA5B6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8" name="Shape 1537">
              <a:extLst>
                <a:ext uri="{FF2B5EF4-FFF2-40B4-BE49-F238E27FC236}">
                  <a16:creationId xmlns:a16="http://schemas.microsoft.com/office/drawing/2014/main" id="{54639F4D-063E-4AF0-9C66-FFC8CEBFB013}"/>
                </a:ext>
              </a:extLst>
            </p:cNvPr>
            <p:cNvSpPr/>
            <p:nvPr/>
          </p:nvSpPr>
          <p:spPr>
            <a:xfrm rot="16428178">
              <a:off x="2978741" y="3954791"/>
              <a:ext cx="588848" cy="610058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0" y="0"/>
                  </a:moveTo>
                  <a:cubicBezTo>
                    <a:pt x="24092" y="309791"/>
                    <a:pt x="274701" y="556019"/>
                    <a:pt x="586372" y="573240"/>
                  </a:cubicBezTo>
                </a:path>
              </a:pathLst>
            </a:custGeom>
            <a:ln w="13564" cap="rnd">
              <a:custDash>
                <a:ds d="328800" sp="221900"/>
              </a:custDash>
              <a:miter lim="100000"/>
            </a:ln>
          </p:spPr>
          <p:style>
            <a:lnRef idx="1">
              <a:srgbClr val="EA5B6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9" name="Shape 1537">
              <a:extLst>
                <a:ext uri="{FF2B5EF4-FFF2-40B4-BE49-F238E27FC236}">
                  <a16:creationId xmlns:a16="http://schemas.microsoft.com/office/drawing/2014/main" id="{14CF76A8-B754-4C3D-A410-BD7DBD834B33}"/>
                </a:ext>
              </a:extLst>
            </p:cNvPr>
            <p:cNvSpPr/>
            <p:nvPr/>
          </p:nvSpPr>
          <p:spPr>
            <a:xfrm rot="10298306">
              <a:off x="3031057" y="3239166"/>
              <a:ext cx="522617" cy="634761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0" y="0"/>
                  </a:moveTo>
                  <a:cubicBezTo>
                    <a:pt x="24092" y="309791"/>
                    <a:pt x="274701" y="556019"/>
                    <a:pt x="586372" y="573240"/>
                  </a:cubicBezTo>
                </a:path>
              </a:pathLst>
            </a:custGeom>
            <a:ln w="13564" cap="rnd">
              <a:custDash>
                <a:ds d="328800" sp="221900"/>
              </a:custDash>
              <a:miter lim="100000"/>
            </a:ln>
          </p:spPr>
          <p:style>
            <a:lnRef idx="1">
              <a:srgbClr val="EA5B6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0" name="Shape 1537">
              <a:extLst>
                <a:ext uri="{FF2B5EF4-FFF2-40B4-BE49-F238E27FC236}">
                  <a16:creationId xmlns:a16="http://schemas.microsoft.com/office/drawing/2014/main" id="{9FAB73AB-EC37-4B04-972B-56FC1835DE6B}"/>
                </a:ext>
              </a:extLst>
            </p:cNvPr>
            <p:cNvSpPr/>
            <p:nvPr/>
          </p:nvSpPr>
          <p:spPr>
            <a:xfrm rot="1008648" flipH="1" flipV="1">
              <a:off x="3562431" y="3838854"/>
              <a:ext cx="45719" cy="133721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0" y="0"/>
                  </a:moveTo>
                  <a:cubicBezTo>
                    <a:pt x="24092" y="309791"/>
                    <a:pt x="274701" y="556019"/>
                    <a:pt x="586372" y="573240"/>
                  </a:cubicBezTo>
                </a:path>
              </a:pathLst>
            </a:custGeom>
            <a:ln w="13564" cap="rnd">
              <a:custDash>
                <a:ds d="328800" sp="221900"/>
              </a:custDash>
              <a:miter lim="100000"/>
            </a:ln>
          </p:spPr>
          <p:style>
            <a:lnRef idx="1">
              <a:srgbClr val="EA5B6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6" name="Shape 1594">
              <a:extLst>
                <a:ext uri="{FF2B5EF4-FFF2-40B4-BE49-F238E27FC236}">
                  <a16:creationId xmlns:a16="http://schemas.microsoft.com/office/drawing/2014/main" id="{798E72A9-7E22-40F7-A375-F8CD2FF38A9C}"/>
                </a:ext>
              </a:extLst>
            </p:cNvPr>
            <p:cNvSpPr/>
            <p:nvPr/>
          </p:nvSpPr>
          <p:spPr>
            <a:xfrm>
              <a:off x="3425112" y="3428496"/>
              <a:ext cx="203200" cy="203200"/>
            </a:xfrm>
            <a:custGeom>
              <a:avLst/>
              <a:gdLst/>
              <a:ahLst/>
              <a:cxnLst/>
              <a:rect l="0" t="0" r="0" b="0"/>
              <a:pathLst>
                <a:path w="203302" h="203302">
                  <a:moveTo>
                    <a:pt x="101651" y="203302"/>
                  </a:moveTo>
                  <a:cubicBezTo>
                    <a:pt x="157785" y="203302"/>
                    <a:pt x="203302" y="157797"/>
                    <a:pt x="203302" y="101650"/>
                  </a:cubicBezTo>
                  <a:cubicBezTo>
                    <a:pt x="203302" y="45517"/>
                    <a:pt x="157785" y="0"/>
                    <a:pt x="101651" y="0"/>
                  </a:cubicBezTo>
                  <a:cubicBezTo>
                    <a:pt x="45517" y="0"/>
                    <a:pt x="0" y="45517"/>
                    <a:pt x="0" y="101650"/>
                  </a:cubicBezTo>
                  <a:cubicBezTo>
                    <a:pt x="0" y="157797"/>
                    <a:pt x="45517" y="203302"/>
                    <a:pt x="101651" y="203302"/>
                  </a:cubicBezTo>
                  <a:close/>
                </a:path>
              </a:pathLst>
            </a:custGeom>
            <a:ln w="12700" cap="flat">
              <a:miter lim="127000"/>
            </a:ln>
          </p:spPr>
          <p:style>
            <a:lnRef idx="1">
              <a:srgbClr val="86CAE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6" name="Shape 1593">
              <a:extLst>
                <a:ext uri="{FF2B5EF4-FFF2-40B4-BE49-F238E27FC236}">
                  <a16:creationId xmlns:a16="http://schemas.microsoft.com/office/drawing/2014/main" id="{CB849507-CC4B-4AFA-BC8E-BF1F4CACF0CE}"/>
                </a:ext>
              </a:extLst>
            </p:cNvPr>
            <p:cNvSpPr/>
            <p:nvPr/>
          </p:nvSpPr>
          <p:spPr>
            <a:xfrm>
              <a:off x="3438561" y="3450167"/>
              <a:ext cx="173220" cy="166504"/>
            </a:xfrm>
            <a:custGeom>
              <a:avLst/>
              <a:gdLst/>
              <a:ahLst/>
              <a:cxnLst/>
              <a:rect l="0" t="0" r="0" b="0"/>
              <a:pathLst>
                <a:path w="203302" h="203302">
                  <a:moveTo>
                    <a:pt x="101651" y="0"/>
                  </a:moveTo>
                  <a:cubicBezTo>
                    <a:pt x="157785" y="0"/>
                    <a:pt x="203302" y="45517"/>
                    <a:pt x="203302" y="101650"/>
                  </a:cubicBezTo>
                  <a:cubicBezTo>
                    <a:pt x="203302" y="157797"/>
                    <a:pt x="157785" y="203302"/>
                    <a:pt x="101651" y="203302"/>
                  </a:cubicBezTo>
                  <a:cubicBezTo>
                    <a:pt x="45517" y="203302"/>
                    <a:pt x="0" y="157797"/>
                    <a:pt x="0" y="101650"/>
                  </a:cubicBezTo>
                  <a:cubicBezTo>
                    <a:pt x="0" y="45517"/>
                    <a:pt x="45517" y="0"/>
                    <a:pt x="10165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C764404A-D784-4344-80E4-90FBE5163E07}"/>
                </a:ext>
              </a:extLst>
            </p:cNvPr>
            <p:cNvSpPr txBox="1"/>
            <p:nvPr/>
          </p:nvSpPr>
          <p:spPr>
            <a:xfrm>
              <a:off x="3432262" y="3403104"/>
              <a:ext cx="203200" cy="250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99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164477" y="2920990"/>
            <a:ext cx="2351739" cy="1955016"/>
            <a:chOff x="5363349" y="3282181"/>
            <a:chExt cx="1281987" cy="126135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FC6A99F-0E29-4001-93BC-EB3F3BD14667}"/>
                </a:ext>
              </a:extLst>
            </p:cNvPr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5378213" y="3289405"/>
              <a:ext cx="1249045" cy="1249045"/>
            </a:xfrm>
            <a:prstGeom prst="rect">
              <a:avLst/>
            </a:prstGeom>
          </p:spPr>
        </p:pic>
        <p:sp>
          <p:nvSpPr>
            <p:cNvPr id="32" name="Shape 1537">
              <a:extLst>
                <a:ext uri="{FF2B5EF4-FFF2-40B4-BE49-F238E27FC236}">
                  <a16:creationId xmlns:a16="http://schemas.microsoft.com/office/drawing/2014/main" id="{D592277D-2BA1-4042-9FCB-2287D91504D6}"/>
                </a:ext>
              </a:extLst>
            </p:cNvPr>
            <p:cNvSpPr/>
            <p:nvPr/>
          </p:nvSpPr>
          <p:spPr>
            <a:xfrm rot="338283">
              <a:off x="5363349" y="3927563"/>
              <a:ext cx="623542" cy="572770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0" y="0"/>
                  </a:moveTo>
                  <a:cubicBezTo>
                    <a:pt x="24092" y="309791"/>
                    <a:pt x="274701" y="556019"/>
                    <a:pt x="586372" y="573240"/>
                  </a:cubicBezTo>
                </a:path>
              </a:pathLst>
            </a:custGeom>
            <a:ln w="13564" cap="rnd">
              <a:custDash>
                <a:ds d="328800" sp="221900"/>
              </a:custDash>
              <a:miter lim="100000"/>
            </a:ln>
          </p:spPr>
          <p:style>
            <a:lnRef idx="1">
              <a:srgbClr val="EA5B6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3" name="Shape 1537">
              <a:extLst>
                <a:ext uri="{FF2B5EF4-FFF2-40B4-BE49-F238E27FC236}">
                  <a16:creationId xmlns:a16="http://schemas.microsoft.com/office/drawing/2014/main" id="{23093668-591A-488B-9D37-5B7E70CFE5EA}"/>
                </a:ext>
              </a:extLst>
            </p:cNvPr>
            <p:cNvSpPr/>
            <p:nvPr/>
          </p:nvSpPr>
          <p:spPr>
            <a:xfrm rot="16381708">
              <a:off x="6029857" y="3962199"/>
              <a:ext cx="622556" cy="540111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0" y="0"/>
                  </a:moveTo>
                  <a:cubicBezTo>
                    <a:pt x="24092" y="309791"/>
                    <a:pt x="274701" y="556019"/>
                    <a:pt x="586372" y="573240"/>
                  </a:cubicBezTo>
                </a:path>
              </a:pathLst>
            </a:custGeom>
            <a:ln w="13564" cap="rnd">
              <a:custDash>
                <a:ds d="328800" sp="221900"/>
              </a:custDash>
              <a:miter lim="100000"/>
            </a:ln>
          </p:spPr>
          <p:style>
            <a:lnRef idx="1">
              <a:srgbClr val="EA5B6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4" name="Shape 1537">
              <a:extLst>
                <a:ext uri="{FF2B5EF4-FFF2-40B4-BE49-F238E27FC236}">
                  <a16:creationId xmlns:a16="http://schemas.microsoft.com/office/drawing/2014/main" id="{EC7552F4-3709-45F0-AAA0-81D43A1A13A1}"/>
                </a:ext>
              </a:extLst>
            </p:cNvPr>
            <p:cNvSpPr/>
            <p:nvPr/>
          </p:nvSpPr>
          <p:spPr>
            <a:xfrm rot="10800000">
              <a:off x="6003413" y="3297188"/>
              <a:ext cx="623542" cy="572770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0" y="0"/>
                  </a:moveTo>
                  <a:cubicBezTo>
                    <a:pt x="24092" y="309791"/>
                    <a:pt x="274701" y="556019"/>
                    <a:pt x="586372" y="573240"/>
                  </a:cubicBezTo>
                </a:path>
              </a:pathLst>
            </a:custGeom>
            <a:ln w="13564" cap="rnd">
              <a:custDash>
                <a:ds d="328800" sp="221900"/>
              </a:custDash>
              <a:miter lim="100000"/>
            </a:ln>
          </p:spPr>
          <p:style>
            <a:lnRef idx="1">
              <a:srgbClr val="EA5B6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5" name="Shape 1537">
              <a:extLst>
                <a:ext uri="{FF2B5EF4-FFF2-40B4-BE49-F238E27FC236}">
                  <a16:creationId xmlns:a16="http://schemas.microsoft.com/office/drawing/2014/main" id="{2B1D80A9-C610-4260-9584-4AE03D1A60C8}"/>
                </a:ext>
              </a:extLst>
            </p:cNvPr>
            <p:cNvSpPr/>
            <p:nvPr/>
          </p:nvSpPr>
          <p:spPr>
            <a:xfrm rot="5569393">
              <a:off x="5395326" y="3287795"/>
              <a:ext cx="605659" cy="594431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0" y="0"/>
                  </a:moveTo>
                  <a:cubicBezTo>
                    <a:pt x="24092" y="309791"/>
                    <a:pt x="274701" y="556019"/>
                    <a:pt x="586372" y="573240"/>
                  </a:cubicBezTo>
                </a:path>
              </a:pathLst>
            </a:custGeom>
            <a:ln w="13564" cap="rnd">
              <a:custDash>
                <a:ds d="328800" sp="221900"/>
              </a:custDash>
              <a:miter lim="100000"/>
            </a:ln>
          </p:spPr>
          <p:style>
            <a:lnRef idx="1">
              <a:srgbClr val="EA5B6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5" name="Shape 1594">
              <a:extLst>
                <a:ext uri="{FF2B5EF4-FFF2-40B4-BE49-F238E27FC236}">
                  <a16:creationId xmlns:a16="http://schemas.microsoft.com/office/drawing/2014/main" id="{0710F4EC-81B9-439A-A4CF-C6EFCCD659B4}"/>
                </a:ext>
              </a:extLst>
            </p:cNvPr>
            <p:cNvSpPr/>
            <p:nvPr/>
          </p:nvSpPr>
          <p:spPr>
            <a:xfrm>
              <a:off x="6423533" y="3428496"/>
              <a:ext cx="203200" cy="203200"/>
            </a:xfrm>
            <a:custGeom>
              <a:avLst/>
              <a:gdLst/>
              <a:ahLst/>
              <a:cxnLst/>
              <a:rect l="0" t="0" r="0" b="0"/>
              <a:pathLst>
                <a:path w="203302" h="203302">
                  <a:moveTo>
                    <a:pt x="101651" y="203302"/>
                  </a:moveTo>
                  <a:cubicBezTo>
                    <a:pt x="157785" y="203302"/>
                    <a:pt x="203302" y="157797"/>
                    <a:pt x="203302" y="101650"/>
                  </a:cubicBezTo>
                  <a:cubicBezTo>
                    <a:pt x="203302" y="45517"/>
                    <a:pt x="157785" y="0"/>
                    <a:pt x="101651" y="0"/>
                  </a:cubicBezTo>
                  <a:cubicBezTo>
                    <a:pt x="45517" y="0"/>
                    <a:pt x="0" y="45517"/>
                    <a:pt x="0" y="101650"/>
                  </a:cubicBezTo>
                  <a:cubicBezTo>
                    <a:pt x="0" y="157797"/>
                    <a:pt x="45517" y="203302"/>
                    <a:pt x="101651" y="203302"/>
                  </a:cubicBezTo>
                  <a:close/>
                </a:path>
              </a:pathLst>
            </a:custGeom>
            <a:ln w="12700" cap="flat">
              <a:miter lim="127000"/>
            </a:ln>
          </p:spPr>
          <p:style>
            <a:lnRef idx="1">
              <a:srgbClr val="86CAE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8" name="Shape 1593">
              <a:extLst>
                <a:ext uri="{FF2B5EF4-FFF2-40B4-BE49-F238E27FC236}">
                  <a16:creationId xmlns:a16="http://schemas.microsoft.com/office/drawing/2014/main" id="{249A52B8-A877-49EC-A558-ABFCAF54915D}"/>
                </a:ext>
              </a:extLst>
            </p:cNvPr>
            <p:cNvSpPr/>
            <p:nvPr/>
          </p:nvSpPr>
          <p:spPr>
            <a:xfrm>
              <a:off x="6444452" y="3446844"/>
              <a:ext cx="173220" cy="166504"/>
            </a:xfrm>
            <a:custGeom>
              <a:avLst/>
              <a:gdLst/>
              <a:ahLst/>
              <a:cxnLst/>
              <a:rect l="0" t="0" r="0" b="0"/>
              <a:pathLst>
                <a:path w="203302" h="203302">
                  <a:moveTo>
                    <a:pt x="101651" y="0"/>
                  </a:moveTo>
                  <a:cubicBezTo>
                    <a:pt x="157785" y="0"/>
                    <a:pt x="203302" y="45517"/>
                    <a:pt x="203302" y="101650"/>
                  </a:cubicBezTo>
                  <a:cubicBezTo>
                    <a:pt x="203302" y="157797"/>
                    <a:pt x="157785" y="203302"/>
                    <a:pt x="101651" y="203302"/>
                  </a:cubicBezTo>
                  <a:cubicBezTo>
                    <a:pt x="45517" y="203302"/>
                    <a:pt x="0" y="157797"/>
                    <a:pt x="0" y="101650"/>
                  </a:cubicBezTo>
                  <a:cubicBezTo>
                    <a:pt x="0" y="45517"/>
                    <a:pt x="45517" y="0"/>
                    <a:pt x="10165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FD35B4D4-B507-49D3-8057-B0427A828052}"/>
                </a:ext>
              </a:extLst>
            </p:cNvPr>
            <p:cNvSpPr txBox="1"/>
            <p:nvPr/>
          </p:nvSpPr>
          <p:spPr>
            <a:xfrm>
              <a:off x="6442136" y="3413970"/>
              <a:ext cx="203200" cy="218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0099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3ED83EB-CD49-4E40-8916-E518B2B63041}"/>
              </a:ext>
            </a:extLst>
          </p:cNvPr>
          <p:cNvSpPr txBox="1"/>
          <p:nvPr/>
        </p:nvSpPr>
        <p:spPr>
          <a:xfrm>
            <a:off x="2771800" y="-39702"/>
            <a:ext cx="5239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gội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5" name="Arrow: Right 84">
            <a:extLst>
              <a:ext uri="{FF2B5EF4-FFF2-40B4-BE49-F238E27FC236}">
                <a16:creationId xmlns:a16="http://schemas.microsoft.com/office/drawing/2014/main" id="{8C31F2C1-E5F7-4FF4-97D0-1814C8364E2B}"/>
              </a:ext>
            </a:extLst>
          </p:cNvPr>
          <p:cNvSpPr>
            <a:spLocks/>
          </p:cNvSpPr>
          <p:nvPr/>
        </p:nvSpPr>
        <p:spPr>
          <a:xfrm>
            <a:off x="2208398" y="1337888"/>
            <a:ext cx="621439" cy="217690"/>
          </a:xfrm>
          <a:prstGeom prst="rightArrow">
            <a:avLst/>
          </a:prstGeom>
          <a:solidFill>
            <a:srgbClr val="BF2174"/>
          </a:solidFill>
          <a:ln>
            <a:solidFill>
              <a:srgbClr val="BF2174">
                <a:alpha val="84000"/>
              </a:srgbClr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220372"/>
                      <a:gd name="connsiteY0" fmla="*/ 30024 h 120095"/>
                      <a:gd name="connsiteX1" fmla="*/ 1160325 w 1220372"/>
                      <a:gd name="connsiteY1" fmla="*/ 30024 h 120095"/>
                      <a:gd name="connsiteX2" fmla="*/ 1160325 w 1220372"/>
                      <a:gd name="connsiteY2" fmla="*/ 0 h 120095"/>
                      <a:gd name="connsiteX3" fmla="*/ 1220372 w 1220372"/>
                      <a:gd name="connsiteY3" fmla="*/ 60048 h 120095"/>
                      <a:gd name="connsiteX4" fmla="*/ 1160325 w 1220372"/>
                      <a:gd name="connsiteY4" fmla="*/ 120095 h 120095"/>
                      <a:gd name="connsiteX5" fmla="*/ 1160325 w 1220372"/>
                      <a:gd name="connsiteY5" fmla="*/ 90071 h 120095"/>
                      <a:gd name="connsiteX6" fmla="*/ 0 w 1220372"/>
                      <a:gd name="connsiteY6" fmla="*/ 90071 h 120095"/>
                      <a:gd name="connsiteX7" fmla="*/ 0 w 1220372"/>
                      <a:gd name="connsiteY7" fmla="*/ 30024 h 1200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20372" h="120095" fill="none" extrusionOk="0">
                        <a:moveTo>
                          <a:pt x="0" y="30024"/>
                        </a:moveTo>
                        <a:cubicBezTo>
                          <a:pt x="529983" y="-8660"/>
                          <a:pt x="941063" y="117443"/>
                          <a:pt x="1160325" y="30024"/>
                        </a:cubicBezTo>
                        <a:cubicBezTo>
                          <a:pt x="1160176" y="19769"/>
                          <a:pt x="1161662" y="4801"/>
                          <a:pt x="1160325" y="0"/>
                        </a:cubicBezTo>
                        <a:cubicBezTo>
                          <a:pt x="1184642" y="26579"/>
                          <a:pt x="1209631" y="55914"/>
                          <a:pt x="1220372" y="60048"/>
                        </a:cubicBezTo>
                        <a:cubicBezTo>
                          <a:pt x="1194544" y="81669"/>
                          <a:pt x="1189803" y="95535"/>
                          <a:pt x="1160325" y="120095"/>
                        </a:cubicBezTo>
                        <a:cubicBezTo>
                          <a:pt x="1159923" y="108667"/>
                          <a:pt x="1160890" y="97322"/>
                          <a:pt x="1160325" y="90071"/>
                        </a:cubicBezTo>
                        <a:cubicBezTo>
                          <a:pt x="760576" y="10057"/>
                          <a:pt x="373383" y="131925"/>
                          <a:pt x="0" y="90071"/>
                        </a:cubicBezTo>
                        <a:cubicBezTo>
                          <a:pt x="4669" y="65997"/>
                          <a:pt x="-3885" y="56273"/>
                          <a:pt x="0" y="30024"/>
                        </a:cubicBezTo>
                        <a:close/>
                      </a:path>
                      <a:path w="1220372" h="120095" stroke="0" extrusionOk="0">
                        <a:moveTo>
                          <a:pt x="0" y="30024"/>
                        </a:moveTo>
                        <a:cubicBezTo>
                          <a:pt x="121305" y="-46439"/>
                          <a:pt x="727984" y="35949"/>
                          <a:pt x="1160325" y="30024"/>
                        </a:cubicBezTo>
                        <a:cubicBezTo>
                          <a:pt x="1160748" y="23170"/>
                          <a:pt x="1157678" y="12401"/>
                          <a:pt x="1160325" y="0"/>
                        </a:cubicBezTo>
                        <a:cubicBezTo>
                          <a:pt x="1188920" y="18255"/>
                          <a:pt x="1207200" y="57108"/>
                          <a:pt x="1220372" y="60048"/>
                        </a:cubicBezTo>
                        <a:cubicBezTo>
                          <a:pt x="1195309" y="88468"/>
                          <a:pt x="1179379" y="108503"/>
                          <a:pt x="1160325" y="120095"/>
                        </a:cubicBezTo>
                        <a:cubicBezTo>
                          <a:pt x="1160497" y="111053"/>
                          <a:pt x="1160244" y="94980"/>
                          <a:pt x="1160325" y="90071"/>
                        </a:cubicBezTo>
                        <a:cubicBezTo>
                          <a:pt x="914749" y="156466"/>
                          <a:pt x="160958" y="48728"/>
                          <a:pt x="0" y="90071"/>
                        </a:cubicBezTo>
                        <a:cubicBezTo>
                          <a:pt x="5257" y="68917"/>
                          <a:pt x="-760" y="54291"/>
                          <a:pt x="0" y="3002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Arrow: Right 84">
            <a:extLst>
              <a:ext uri="{FF2B5EF4-FFF2-40B4-BE49-F238E27FC236}">
                <a16:creationId xmlns:a16="http://schemas.microsoft.com/office/drawing/2014/main" id="{8C31F2C1-E5F7-4FF4-97D0-1814C8364E2B}"/>
              </a:ext>
            </a:extLst>
          </p:cNvPr>
          <p:cNvSpPr>
            <a:spLocks/>
          </p:cNvSpPr>
          <p:nvPr/>
        </p:nvSpPr>
        <p:spPr>
          <a:xfrm>
            <a:off x="5181730" y="1188925"/>
            <a:ext cx="771171" cy="319217"/>
          </a:xfrm>
          <a:prstGeom prst="rightArrow">
            <a:avLst/>
          </a:prstGeom>
          <a:solidFill>
            <a:srgbClr val="BF2174"/>
          </a:solidFill>
          <a:ln>
            <a:solidFill>
              <a:srgbClr val="BF2174">
                <a:alpha val="84000"/>
              </a:srgbClr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220372"/>
                      <a:gd name="connsiteY0" fmla="*/ 30024 h 120095"/>
                      <a:gd name="connsiteX1" fmla="*/ 1160325 w 1220372"/>
                      <a:gd name="connsiteY1" fmla="*/ 30024 h 120095"/>
                      <a:gd name="connsiteX2" fmla="*/ 1160325 w 1220372"/>
                      <a:gd name="connsiteY2" fmla="*/ 0 h 120095"/>
                      <a:gd name="connsiteX3" fmla="*/ 1220372 w 1220372"/>
                      <a:gd name="connsiteY3" fmla="*/ 60048 h 120095"/>
                      <a:gd name="connsiteX4" fmla="*/ 1160325 w 1220372"/>
                      <a:gd name="connsiteY4" fmla="*/ 120095 h 120095"/>
                      <a:gd name="connsiteX5" fmla="*/ 1160325 w 1220372"/>
                      <a:gd name="connsiteY5" fmla="*/ 90071 h 120095"/>
                      <a:gd name="connsiteX6" fmla="*/ 0 w 1220372"/>
                      <a:gd name="connsiteY6" fmla="*/ 90071 h 120095"/>
                      <a:gd name="connsiteX7" fmla="*/ 0 w 1220372"/>
                      <a:gd name="connsiteY7" fmla="*/ 30024 h 1200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20372" h="120095" fill="none" extrusionOk="0">
                        <a:moveTo>
                          <a:pt x="0" y="30024"/>
                        </a:moveTo>
                        <a:cubicBezTo>
                          <a:pt x="529983" y="-8660"/>
                          <a:pt x="941063" y="117443"/>
                          <a:pt x="1160325" y="30024"/>
                        </a:cubicBezTo>
                        <a:cubicBezTo>
                          <a:pt x="1160176" y="19769"/>
                          <a:pt x="1161662" y="4801"/>
                          <a:pt x="1160325" y="0"/>
                        </a:cubicBezTo>
                        <a:cubicBezTo>
                          <a:pt x="1184642" y="26579"/>
                          <a:pt x="1209631" y="55914"/>
                          <a:pt x="1220372" y="60048"/>
                        </a:cubicBezTo>
                        <a:cubicBezTo>
                          <a:pt x="1194544" y="81669"/>
                          <a:pt x="1189803" y="95535"/>
                          <a:pt x="1160325" y="120095"/>
                        </a:cubicBezTo>
                        <a:cubicBezTo>
                          <a:pt x="1159923" y="108667"/>
                          <a:pt x="1160890" y="97322"/>
                          <a:pt x="1160325" y="90071"/>
                        </a:cubicBezTo>
                        <a:cubicBezTo>
                          <a:pt x="760576" y="10057"/>
                          <a:pt x="373383" y="131925"/>
                          <a:pt x="0" y="90071"/>
                        </a:cubicBezTo>
                        <a:cubicBezTo>
                          <a:pt x="4669" y="65997"/>
                          <a:pt x="-3885" y="56273"/>
                          <a:pt x="0" y="30024"/>
                        </a:cubicBezTo>
                        <a:close/>
                      </a:path>
                      <a:path w="1220372" h="120095" stroke="0" extrusionOk="0">
                        <a:moveTo>
                          <a:pt x="0" y="30024"/>
                        </a:moveTo>
                        <a:cubicBezTo>
                          <a:pt x="121305" y="-46439"/>
                          <a:pt x="727984" y="35949"/>
                          <a:pt x="1160325" y="30024"/>
                        </a:cubicBezTo>
                        <a:cubicBezTo>
                          <a:pt x="1160748" y="23170"/>
                          <a:pt x="1157678" y="12401"/>
                          <a:pt x="1160325" y="0"/>
                        </a:cubicBezTo>
                        <a:cubicBezTo>
                          <a:pt x="1188920" y="18255"/>
                          <a:pt x="1207200" y="57108"/>
                          <a:pt x="1220372" y="60048"/>
                        </a:cubicBezTo>
                        <a:cubicBezTo>
                          <a:pt x="1195309" y="88468"/>
                          <a:pt x="1179379" y="108503"/>
                          <a:pt x="1160325" y="120095"/>
                        </a:cubicBezTo>
                        <a:cubicBezTo>
                          <a:pt x="1160497" y="111053"/>
                          <a:pt x="1160244" y="94980"/>
                          <a:pt x="1160325" y="90071"/>
                        </a:cubicBezTo>
                        <a:cubicBezTo>
                          <a:pt x="914749" y="156466"/>
                          <a:pt x="160958" y="48728"/>
                          <a:pt x="0" y="90071"/>
                        </a:cubicBezTo>
                        <a:cubicBezTo>
                          <a:pt x="5257" y="68917"/>
                          <a:pt x="-760" y="54291"/>
                          <a:pt x="0" y="3002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Arrow: Right 84">
            <a:extLst>
              <a:ext uri="{FF2B5EF4-FFF2-40B4-BE49-F238E27FC236}">
                <a16:creationId xmlns:a16="http://schemas.microsoft.com/office/drawing/2014/main" id="{8C31F2C1-E5F7-4FF4-97D0-1814C8364E2B}"/>
              </a:ext>
            </a:extLst>
          </p:cNvPr>
          <p:cNvSpPr>
            <a:spLocks/>
          </p:cNvSpPr>
          <p:nvPr/>
        </p:nvSpPr>
        <p:spPr>
          <a:xfrm flipH="1">
            <a:off x="3616399" y="3698595"/>
            <a:ext cx="523553" cy="313316"/>
          </a:xfrm>
          <a:prstGeom prst="rightArrow">
            <a:avLst/>
          </a:prstGeom>
          <a:solidFill>
            <a:srgbClr val="BF2174"/>
          </a:solidFill>
          <a:ln>
            <a:solidFill>
              <a:srgbClr val="BF2174">
                <a:alpha val="84000"/>
              </a:srgbClr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220372"/>
                      <a:gd name="connsiteY0" fmla="*/ 30024 h 120095"/>
                      <a:gd name="connsiteX1" fmla="*/ 1160325 w 1220372"/>
                      <a:gd name="connsiteY1" fmla="*/ 30024 h 120095"/>
                      <a:gd name="connsiteX2" fmla="*/ 1160325 w 1220372"/>
                      <a:gd name="connsiteY2" fmla="*/ 0 h 120095"/>
                      <a:gd name="connsiteX3" fmla="*/ 1220372 w 1220372"/>
                      <a:gd name="connsiteY3" fmla="*/ 60048 h 120095"/>
                      <a:gd name="connsiteX4" fmla="*/ 1160325 w 1220372"/>
                      <a:gd name="connsiteY4" fmla="*/ 120095 h 120095"/>
                      <a:gd name="connsiteX5" fmla="*/ 1160325 w 1220372"/>
                      <a:gd name="connsiteY5" fmla="*/ 90071 h 120095"/>
                      <a:gd name="connsiteX6" fmla="*/ 0 w 1220372"/>
                      <a:gd name="connsiteY6" fmla="*/ 90071 h 120095"/>
                      <a:gd name="connsiteX7" fmla="*/ 0 w 1220372"/>
                      <a:gd name="connsiteY7" fmla="*/ 30024 h 1200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20372" h="120095" fill="none" extrusionOk="0">
                        <a:moveTo>
                          <a:pt x="0" y="30024"/>
                        </a:moveTo>
                        <a:cubicBezTo>
                          <a:pt x="529983" y="-8660"/>
                          <a:pt x="941063" y="117443"/>
                          <a:pt x="1160325" y="30024"/>
                        </a:cubicBezTo>
                        <a:cubicBezTo>
                          <a:pt x="1160176" y="19769"/>
                          <a:pt x="1161662" y="4801"/>
                          <a:pt x="1160325" y="0"/>
                        </a:cubicBezTo>
                        <a:cubicBezTo>
                          <a:pt x="1184642" y="26579"/>
                          <a:pt x="1209631" y="55914"/>
                          <a:pt x="1220372" y="60048"/>
                        </a:cubicBezTo>
                        <a:cubicBezTo>
                          <a:pt x="1194544" y="81669"/>
                          <a:pt x="1189803" y="95535"/>
                          <a:pt x="1160325" y="120095"/>
                        </a:cubicBezTo>
                        <a:cubicBezTo>
                          <a:pt x="1159923" y="108667"/>
                          <a:pt x="1160890" y="97322"/>
                          <a:pt x="1160325" y="90071"/>
                        </a:cubicBezTo>
                        <a:cubicBezTo>
                          <a:pt x="760576" y="10057"/>
                          <a:pt x="373383" y="131925"/>
                          <a:pt x="0" y="90071"/>
                        </a:cubicBezTo>
                        <a:cubicBezTo>
                          <a:pt x="4669" y="65997"/>
                          <a:pt x="-3885" y="56273"/>
                          <a:pt x="0" y="30024"/>
                        </a:cubicBezTo>
                        <a:close/>
                      </a:path>
                      <a:path w="1220372" h="120095" stroke="0" extrusionOk="0">
                        <a:moveTo>
                          <a:pt x="0" y="30024"/>
                        </a:moveTo>
                        <a:cubicBezTo>
                          <a:pt x="121305" y="-46439"/>
                          <a:pt x="727984" y="35949"/>
                          <a:pt x="1160325" y="30024"/>
                        </a:cubicBezTo>
                        <a:cubicBezTo>
                          <a:pt x="1160748" y="23170"/>
                          <a:pt x="1157678" y="12401"/>
                          <a:pt x="1160325" y="0"/>
                        </a:cubicBezTo>
                        <a:cubicBezTo>
                          <a:pt x="1188920" y="18255"/>
                          <a:pt x="1207200" y="57108"/>
                          <a:pt x="1220372" y="60048"/>
                        </a:cubicBezTo>
                        <a:cubicBezTo>
                          <a:pt x="1195309" y="88468"/>
                          <a:pt x="1179379" y="108503"/>
                          <a:pt x="1160325" y="120095"/>
                        </a:cubicBezTo>
                        <a:cubicBezTo>
                          <a:pt x="1160497" y="111053"/>
                          <a:pt x="1160244" y="94980"/>
                          <a:pt x="1160325" y="90071"/>
                        </a:cubicBezTo>
                        <a:cubicBezTo>
                          <a:pt x="914749" y="156466"/>
                          <a:pt x="160958" y="48728"/>
                          <a:pt x="0" y="90071"/>
                        </a:cubicBezTo>
                        <a:cubicBezTo>
                          <a:pt x="5257" y="68917"/>
                          <a:pt x="-760" y="54291"/>
                          <a:pt x="0" y="3002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Arrow: Right 84">
            <a:extLst>
              <a:ext uri="{FF2B5EF4-FFF2-40B4-BE49-F238E27FC236}">
                <a16:creationId xmlns:a16="http://schemas.microsoft.com/office/drawing/2014/main" id="{8C31F2C1-E5F7-4FF4-97D0-1814C8364E2B}"/>
              </a:ext>
            </a:extLst>
          </p:cNvPr>
          <p:cNvSpPr>
            <a:spLocks/>
          </p:cNvSpPr>
          <p:nvPr/>
        </p:nvSpPr>
        <p:spPr>
          <a:xfrm rot="7631332">
            <a:off x="5553969" y="2594415"/>
            <a:ext cx="778528" cy="117257"/>
          </a:xfrm>
          <a:prstGeom prst="rightArrow">
            <a:avLst/>
          </a:prstGeom>
          <a:solidFill>
            <a:srgbClr val="BF2174"/>
          </a:solidFill>
          <a:ln>
            <a:solidFill>
              <a:srgbClr val="BF2174">
                <a:alpha val="84000"/>
              </a:srgbClr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220372"/>
                      <a:gd name="connsiteY0" fmla="*/ 30024 h 120095"/>
                      <a:gd name="connsiteX1" fmla="*/ 1160325 w 1220372"/>
                      <a:gd name="connsiteY1" fmla="*/ 30024 h 120095"/>
                      <a:gd name="connsiteX2" fmla="*/ 1160325 w 1220372"/>
                      <a:gd name="connsiteY2" fmla="*/ 0 h 120095"/>
                      <a:gd name="connsiteX3" fmla="*/ 1220372 w 1220372"/>
                      <a:gd name="connsiteY3" fmla="*/ 60048 h 120095"/>
                      <a:gd name="connsiteX4" fmla="*/ 1160325 w 1220372"/>
                      <a:gd name="connsiteY4" fmla="*/ 120095 h 120095"/>
                      <a:gd name="connsiteX5" fmla="*/ 1160325 w 1220372"/>
                      <a:gd name="connsiteY5" fmla="*/ 90071 h 120095"/>
                      <a:gd name="connsiteX6" fmla="*/ 0 w 1220372"/>
                      <a:gd name="connsiteY6" fmla="*/ 90071 h 120095"/>
                      <a:gd name="connsiteX7" fmla="*/ 0 w 1220372"/>
                      <a:gd name="connsiteY7" fmla="*/ 30024 h 1200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20372" h="120095" fill="none" extrusionOk="0">
                        <a:moveTo>
                          <a:pt x="0" y="30024"/>
                        </a:moveTo>
                        <a:cubicBezTo>
                          <a:pt x="529983" y="-8660"/>
                          <a:pt x="941063" y="117443"/>
                          <a:pt x="1160325" y="30024"/>
                        </a:cubicBezTo>
                        <a:cubicBezTo>
                          <a:pt x="1160176" y="19769"/>
                          <a:pt x="1161662" y="4801"/>
                          <a:pt x="1160325" y="0"/>
                        </a:cubicBezTo>
                        <a:cubicBezTo>
                          <a:pt x="1184642" y="26579"/>
                          <a:pt x="1209631" y="55914"/>
                          <a:pt x="1220372" y="60048"/>
                        </a:cubicBezTo>
                        <a:cubicBezTo>
                          <a:pt x="1194544" y="81669"/>
                          <a:pt x="1189803" y="95535"/>
                          <a:pt x="1160325" y="120095"/>
                        </a:cubicBezTo>
                        <a:cubicBezTo>
                          <a:pt x="1159923" y="108667"/>
                          <a:pt x="1160890" y="97322"/>
                          <a:pt x="1160325" y="90071"/>
                        </a:cubicBezTo>
                        <a:cubicBezTo>
                          <a:pt x="760576" y="10057"/>
                          <a:pt x="373383" y="131925"/>
                          <a:pt x="0" y="90071"/>
                        </a:cubicBezTo>
                        <a:cubicBezTo>
                          <a:pt x="4669" y="65997"/>
                          <a:pt x="-3885" y="56273"/>
                          <a:pt x="0" y="30024"/>
                        </a:cubicBezTo>
                        <a:close/>
                      </a:path>
                      <a:path w="1220372" h="120095" stroke="0" extrusionOk="0">
                        <a:moveTo>
                          <a:pt x="0" y="30024"/>
                        </a:moveTo>
                        <a:cubicBezTo>
                          <a:pt x="121305" y="-46439"/>
                          <a:pt x="727984" y="35949"/>
                          <a:pt x="1160325" y="30024"/>
                        </a:cubicBezTo>
                        <a:cubicBezTo>
                          <a:pt x="1160748" y="23170"/>
                          <a:pt x="1157678" y="12401"/>
                          <a:pt x="1160325" y="0"/>
                        </a:cubicBezTo>
                        <a:cubicBezTo>
                          <a:pt x="1188920" y="18255"/>
                          <a:pt x="1207200" y="57108"/>
                          <a:pt x="1220372" y="60048"/>
                        </a:cubicBezTo>
                        <a:cubicBezTo>
                          <a:pt x="1195309" y="88468"/>
                          <a:pt x="1179379" y="108503"/>
                          <a:pt x="1160325" y="120095"/>
                        </a:cubicBezTo>
                        <a:cubicBezTo>
                          <a:pt x="1160497" y="111053"/>
                          <a:pt x="1160244" y="94980"/>
                          <a:pt x="1160325" y="90071"/>
                        </a:cubicBezTo>
                        <a:cubicBezTo>
                          <a:pt x="914749" y="156466"/>
                          <a:pt x="160958" y="48728"/>
                          <a:pt x="0" y="90071"/>
                        </a:cubicBezTo>
                        <a:cubicBezTo>
                          <a:pt x="5257" y="68917"/>
                          <a:pt x="-760" y="54291"/>
                          <a:pt x="0" y="3002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6E9433B-41BD-0378-865E-DA29F279B13E}"/>
              </a:ext>
            </a:extLst>
          </p:cNvPr>
          <p:cNvSpPr txBox="1"/>
          <p:nvPr/>
        </p:nvSpPr>
        <p:spPr>
          <a:xfrm>
            <a:off x="-80286" y="2347814"/>
            <a:ext cx="2207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ướt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A24F6AC-4AF0-3E96-4DD6-D3512EC99D54}"/>
              </a:ext>
            </a:extLst>
          </p:cNvPr>
          <p:cNvSpPr txBox="1"/>
          <p:nvPr/>
        </p:nvSpPr>
        <p:spPr>
          <a:xfrm>
            <a:off x="2339752" y="2326750"/>
            <a:ext cx="3090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Cho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gội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D6E567C-A57C-D81A-F414-A94E29B8B921}"/>
              </a:ext>
            </a:extLst>
          </p:cNvPr>
          <p:cNvSpPr txBox="1"/>
          <p:nvPr/>
        </p:nvSpPr>
        <p:spPr>
          <a:xfrm>
            <a:off x="5964907" y="2470723"/>
            <a:ext cx="3090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Gãi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gội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C5180D5-8E2B-EF3D-D081-ECA4E9F4D6A5}"/>
              </a:ext>
            </a:extLst>
          </p:cNvPr>
          <p:cNvSpPr txBox="1"/>
          <p:nvPr/>
        </p:nvSpPr>
        <p:spPr>
          <a:xfrm>
            <a:off x="6234480" y="4155926"/>
            <a:ext cx="3090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gội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49C046C-11C8-7FFC-04D5-B4BA3E97220A}"/>
              </a:ext>
            </a:extLst>
          </p:cNvPr>
          <p:cNvSpPr txBox="1"/>
          <p:nvPr/>
        </p:nvSpPr>
        <p:spPr>
          <a:xfrm>
            <a:off x="-65808" y="4543391"/>
            <a:ext cx="2207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Lau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416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12" grpId="0"/>
      <p:bldP spid="85" grpId="0" animBg="1"/>
      <p:bldP spid="59" grpId="0" animBg="1"/>
      <p:bldP spid="60" grpId="0" animBg="1"/>
      <p:bldP spid="61" grpId="0" animBg="1"/>
      <p:bldP spid="20" grpId="0"/>
      <p:bldP spid="22" grpId="0"/>
      <p:bldP spid="41" grpId="0"/>
      <p:bldP spid="48" grpId="0"/>
      <p:bldP spid="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66658D3-F0F4-4140-97F3-E6566F147951}"/>
              </a:ext>
            </a:extLst>
          </p:cNvPr>
          <p:cNvSpPr txBox="1"/>
          <p:nvPr/>
        </p:nvSpPr>
        <p:spPr>
          <a:xfrm>
            <a:off x="2597198" y="-52812"/>
            <a:ext cx="4999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92" name="Picture 9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82" y="373073"/>
            <a:ext cx="2245549" cy="1901371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763" y="305398"/>
            <a:ext cx="2245549" cy="1901371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934" y="2915207"/>
            <a:ext cx="2245551" cy="1901373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898" y="2896922"/>
            <a:ext cx="2245550" cy="1901372"/>
          </a:xfrm>
          <a:prstGeom prst="rect">
            <a:avLst/>
          </a:prstGeom>
        </p:spPr>
      </p:pic>
      <p:sp>
        <p:nvSpPr>
          <p:cNvPr id="96" name="Arrow: Right 84">
            <a:extLst>
              <a:ext uri="{FF2B5EF4-FFF2-40B4-BE49-F238E27FC236}">
                <a16:creationId xmlns:a16="http://schemas.microsoft.com/office/drawing/2014/main" id="{8C31F2C1-E5F7-4FF4-97D0-1814C8364E2B}"/>
              </a:ext>
            </a:extLst>
          </p:cNvPr>
          <p:cNvSpPr>
            <a:spLocks/>
          </p:cNvSpPr>
          <p:nvPr/>
        </p:nvSpPr>
        <p:spPr>
          <a:xfrm>
            <a:off x="3534305" y="1263159"/>
            <a:ext cx="587613" cy="201204"/>
          </a:xfrm>
          <a:prstGeom prst="rightArrow">
            <a:avLst/>
          </a:prstGeom>
          <a:solidFill>
            <a:srgbClr val="BF2174"/>
          </a:solidFill>
          <a:ln>
            <a:solidFill>
              <a:srgbClr val="BF2174">
                <a:alpha val="84000"/>
              </a:srgbClr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220372"/>
                      <a:gd name="connsiteY0" fmla="*/ 30024 h 120095"/>
                      <a:gd name="connsiteX1" fmla="*/ 1160325 w 1220372"/>
                      <a:gd name="connsiteY1" fmla="*/ 30024 h 120095"/>
                      <a:gd name="connsiteX2" fmla="*/ 1160325 w 1220372"/>
                      <a:gd name="connsiteY2" fmla="*/ 0 h 120095"/>
                      <a:gd name="connsiteX3" fmla="*/ 1220372 w 1220372"/>
                      <a:gd name="connsiteY3" fmla="*/ 60048 h 120095"/>
                      <a:gd name="connsiteX4" fmla="*/ 1160325 w 1220372"/>
                      <a:gd name="connsiteY4" fmla="*/ 120095 h 120095"/>
                      <a:gd name="connsiteX5" fmla="*/ 1160325 w 1220372"/>
                      <a:gd name="connsiteY5" fmla="*/ 90071 h 120095"/>
                      <a:gd name="connsiteX6" fmla="*/ 0 w 1220372"/>
                      <a:gd name="connsiteY6" fmla="*/ 90071 h 120095"/>
                      <a:gd name="connsiteX7" fmla="*/ 0 w 1220372"/>
                      <a:gd name="connsiteY7" fmla="*/ 30024 h 1200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20372" h="120095" fill="none" extrusionOk="0">
                        <a:moveTo>
                          <a:pt x="0" y="30024"/>
                        </a:moveTo>
                        <a:cubicBezTo>
                          <a:pt x="529983" y="-8660"/>
                          <a:pt x="941063" y="117443"/>
                          <a:pt x="1160325" y="30024"/>
                        </a:cubicBezTo>
                        <a:cubicBezTo>
                          <a:pt x="1160176" y="19769"/>
                          <a:pt x="1161662" y="4801"/>
                          <a:pt x="1160325" y="0"/>
                        </a:cubicBezTo>
                        <a:cubicBezTo>
                          <a:pt x="1184642" y="26579"/>
                          <a:pt x="1209631" y="55914"/>
                          <a:pt x="1220372" y="60048"/>
                        </a:cubicBezTo>
                        <a:cubicBezTo>
                          <a:pt x="1194544" y="81669"/>
                          <a:pt x="1189803" y="95535"/>
                          <a:pt x="1160325" y="120095"/>
                        </a:cubicBezTo>
                        <a:cubicBezTo>
                          <a:pt x="1159923" y="108667"/>
                          <a:pt x="1160890" y="97322"/>
                          <a:pt x="1160325" y="90071"/>
                        </a:cubicBezTo>
                        <a:cubicBezTo>
                          <a:pt x="760576" y="10057"/>
                          <a:pt x="373383" y="131925"/>
                          <a:pt x="0" y="90071"/>
                        </a:cubicBezTo>
                        <a:cubicBezTo>
                          <a:pt x="4669" y="65997"/>
                          <a:pt x="-3885" y="56273"/>
                          <a:pt x="0" y="30024"/>
                        </a:cubicBezTo>
                        <a:close/>
                      </a:path>
                      <a:path w="1220372" h="120095" stroke="0" extrusionOk="0">
                        <a:moveTo>
                          <a:pt x="0" y="30024"/>
                        </a:moveTo>
                        <a:cubicBezTo>
                          <a:pt x="121305" y="-46439"/>
                          <a:pt x="727984" y="35949"/>
                          <a:pt x="1160325" y="30024"/>
                        </a:cubicBezTo>
                        <a:cubicBezTo>
                          <a:pt x="1160748" y="23170"/>
                          <a:pt x="1157678" y="12401"/>
                          <a:pt x="1160325" y="0"/>
                        </a:cubicBezTo>
                        <a:cubicBezTo>
                          <a:pt x="1188920" y="18255"/>
                          <a:pt x="1207200" y="57108"/>
                          <a:pt x="1220372" y="60048"/>
                        </a:cubicBezTo>
                        <a:cubicBezTo>
                          <a:pt x="1195309" y="88468"/>
                          <a:pt x="1179379" y="108503"/>
                          <a:pt x="1160325" y="120095"/>
                        </a:cubicBezTo>
                        <a:cubicBezTo>
                          <a:pt x="1160497" y="111053"/>
                          <a:pt x="1160244" y="94980"/>
                          <a:pt x="1160325" y="90071"/>
                        </a:cubicBezTo>
                        <a:cubicBezTo>
                          <a:pt x="914749" y="156466"/>
                          <a:pt x="160958" y="48728"/>
                          <a:pt x="0" y="90071"/>
                        </a:cubicBezTo>
                        <a:cubicBezTo>
                          <a:pt x="5257" y="68917"/>
                          <a:pt x="-760" y="54291"/>
                          <a:pt x="0" y="3002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Arrow: Right 84">
            <a:extLst>
              <a:ext uri="{FF2B5EF4-FFF2-40B4-BE49-F238E27FC236}">
                <a16:creationId xmlns:a16="http://schemas.microsoft.com/office/drawing/2014/main" id="{8C31F2C1-E5F7-4FF4-97D0-1814C8364E2B}"/>
              </a:ext>
            </a:extLst>
          </p:cNvPr>
          <p:cNvSpPr>
            <a:spLocks/>
          </p:cNvSpPr>
          <p:nvPr/>
        </p:nvSpPr>
        <p:spPr>
          <a:xfrm rot="3179672">
            <a:off x="7316141" y="1959393"/>
            <a:ext cx="538206" cy="163152"/>
          </a:xfrm>
          <a:prstGeom prst="rightArrow">
            <a:avLst/>
          </a:prstGeom>
          <a:solidFill>
            <a:srgbClr val="BF2174"/>
          </a:solidFill>
          <a:ln>
            <a:solidFill>
              <a:srgbClr val="BF2174">
                <a:alpha val="84000"/>
              </a:srgbClr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220372"/>
                      <a:gd name="connsiteY0" fmla="*/ 30024 h 120095"/>
                      <a:gd name="connsiteX1" fmla="*/ 1160325 w 1220372"/>
                      <a:gd name="connsiteY1" fmla="*/ 30024 h 120095"/>
                      <a:gd name="connsiteX2" fmla="*/ 1160325 w 1220372"/>
                      <a:gd name="connsiteY2" fmla="*/ 0 h 120095"/>
                      <a:gd name="connsiteX3" fmla="*/ 1220372 w 1220372"/>
                      <a:gd name="connsiteY3" fmla="*/ 60048 h 120095"/>
                      <a:gd name="connsiteX4" fmla="*/ 1160325 w 1220372"/>
                      <a:gd name="connsiteY4" fmla="*/ 120095 h 120095"/>
                      <a:gd name="connsiteX5" fmla="*/ 1160325 w 1220372"/>
                      <a:gd name="connsiteY5" fmla="*/ 90071 h 120095"/>
                      <a:gd name="connsiteX6" fmla="*/ 0 w 1220372"/>
                      <a:gd name="connsiteY6" fmla="*/ 90071 h 120095"/>
                      <a:gd name="connsiteX7" fmla="*/ 0 w 1220372"/>
                      <a:gd name="connsiteY7" fmla="*/ 30024 h 1200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20372" h="120095" fill="none" extrusionOk="0">
                        <a:moveTo>
                          <a:pt x="0" y="30024"/>
                        </a:moveTo>
                        <a:cubicBezTo>
                          <a:pt x="529983" y="-8660"/>
                          <a:pt x="941063" y="117443"/>
                          <a:pt x="1160325" y="30024"/>
                        </a:cubicBezTo>
                        <a:cubicBezTo>
                          <a:pt x="1160176" y="19769"/>
                          <a:pt x="1161662" y="4801"/>
                          <a:pt x="1160325" y="0"/>
                        </a:cubicBezTo>
                        <a:cubicBezTo>
                          <a:pt x="1184642" y="26579"/>
                          <a:pt x="1209631" y="55914"/>
                          <a:pt x="1220372" y="60048"/>
                        </a:cubicBezTo>
                        <a:cubicBezTo>
                          <a:pt x="1194544" y="81669"/>
                          <a:pt x="1189803" y="95535"/>
                          <a:pt x="1160325" y="120095"/>
                        </a:cubicBezTo>
                        <a:cubicBezTo>
                          <a:pt x="1159923" y="108667"/>
                          <a:pt x="1160890" y="97322"/>
                          <a:pt x="1160325" y="90071"/>
                        </a:cubicBezTo>
                        <a:cubicBezTo>
                          <a:pt x="760576" y="10057"/>
                          <a:pt x="373383" y="131925"/>
                          <a:pt x="0" y="90071"/>
                        </a:cubicBezTo>
                        <a:cubicBezTo>
                          <a:pt x="4669" y="65997"/>
                          <a:pt x="-3885" y="56273"/>
                          <a:pt x="0" y="30024"/>
                        </a:cubicBezTo>
                        <a:close/>
                      </a:path>
                      <a:path w="1220372" h="120095" stroke="0" extrusionOk="0">
                        <a:moveTo>
                          <a:pt x="0" y="30024"/>
                        </a:moveTo>
                        <a:cubicBezTo>
                          <a:pt x="121305" y="-46439"/>
                          <a:pt x="727984" y="35949"/>
                          <a:pt x="1160325" y="30024"/>
                        </a:cubicBezTo>
                        <a:cubicBezTo>
                          <a:pt x="1160748" y="23170"/>
                          <a:pt x="1157678" y="12401"/>
                          <a:pt x="1160325" y="0"/>
                        </a:cubicBezTo>
                        <a:cubicBezTo>
                          <a:pt x="1188920" y="18255"/>
                          <a:pt x="1207200" y="57108"/>
                          <a:pt x="1220372" y="60048"/>
                        </a:cubicBezTo>
                        <a:cubicBezTo>
                          <a:pt x="1195309" y="88468"/>
                          <a:pt x="1179379" y="108503"/>
                          <a:pt x="1160325" y="120095"/>
                        </a:cubicBezTo>
                        <a:cubicBezTo>
                          <a:pt x="1160497" y="111053"/>
                          <a:pt x="1160244" y="94980"/>
                          <a:pt x="1160325" y="90071"/>
                        </a:cubicBezTo>
                        <a:cubicBezTo>
                          <a:pt x="914749" y="156466"/>
                          <a:pt x="160958" y="48728"/>
                          <a:pt x="0" y="90071"/>
                        </a:cubicBezTo>
                        <a:cubicBezTo>
                          <a:pt x="5257" y="68917"/>
                          <a:pt x="-760" y="54291"/>
                          <a:pt x="0" y="3002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Arrow: Right 84">
            <a:extLst>
              <a:ext uri="{FF2B5EF4-FFF2-40B4-BE49-F238E27FC236}">
                <a16:creationId xmlns:a16="http://schemas.microsoft.com/office/drawing/2014/main" id="{8C31F2C1-E5F7-4FF4-97D0-1814C8364E2B}"/>
              </a:ext>
            </a:extLst>
          </p:cNvPr>
          <p:cNvSpPr>
            <a:spLocks/>
          </p:cNvSpPr>
          <p:nvPr/>
        </p:nvSpPr>
        <p:spPr>
          <a:xfrm flipH="1">
            <a:off x="4829612" y="4000262"/>
            <a:ext cx="435789" cy="121176"/>
          </a:xfrm>
          <a:prstGeom prst="rightArrow">
            <a:avLst/>
          </a:prstGeom>
          <a:solidFill>
            <a:srgbClr val="BF2174"/>
          </a:solidFill>
          <a:ln>
            <a:solidFill>
              <a:srgbClr val="BF2174">
                <a:alpha val="84000"/>
              </a:srgbClr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220372"/>
                      <a:gd name="connsiteY0" fmla="*/ 30024 h 120095"/>
                      <a:gd name="connsiteX1" fmla="*/ 1160325 w 1220372"/>
                      <a:gd name="connsiteY1" fmla="*/ 30024 h 120095"/>
                      <a:gd name="connsiteX2" fmla="*/ 1160325 w 1220372"/>
                      <a:gd name="connsiteY2" fmla="*/ 0 h 120095"/>
                      <a:gd name="connsiteX3" fmla="*/ 1220372 w 1220372"/>
                      <a:gd name="connsiteY3" fmla="*/ 60048 h 120095"/>
                      <a:gd name="connsiteX4" fmla="*/ 1160325 w 1220372"/>
                      <a:gd name="connsiteY4" fmla="*/ 120095 h 120095"/>
                      <a:gd name="connsiteX5" fmla="*/ 1160325 w 1220372"/>
                      <a:gd name="connsiteY5" fmla="*/ 90071 h 120095"/>
                      <a:gd name="connsiteX6" fmla="*/ 0 w 1220372"/>
                      <a:gd name="connsiteY6" fmla="*/ 90071 h 120095"/>
                      <a:gd name="connsiteX7" fmla="*/ 0 w 1220372"/>
                      <a:gd name="connsiteY7" fmla="*/ 30024 h 1200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20372" h="120095" fill="none" extrusionOk="0">
                        <a:moveTo>
                          <a:pt x="0" y="30024"/>
                        </a:moveTo>
                        <a:cubicBezTo>
                          <a:pt x="529983" y="-8660"/>
                          <a:pt x="941063" y="117443"/>
                          <a:pt x="1160325" y="30024"/>
                        </a:cubicBezTo>
                        <a:cubicBezTo>
                          <a:pt x="1160176" y="19769"/>
                          <a:pt x="1161662" y="4801"/>
                          <a:pt x="1160325" y="0"/>
                        </a:cubicBezTo>
                        <a:cubicBezTo>
                          <a:pt x="1184642" y="26579"/>
                          <a:pt x="1209631" y="55914"/>
                          <a:pt x="1220372" y="60048"/>
                        </a:cubicBezTo>
                        <a:cubicBezTo>
                          <a:pt x="1194544" y="81669"/>
                          <a:pt x="1189803" y="95535"/>
                          <a:pt x="1160325" y="120095"/>
                        </a:cubicBezTo>
                        <a:cubicBezTo>
                          <a:pt x="1159923" y="108667"/>
                          <a:pt x="1160890" y="97322"/>
                          <a:pt x="1160325" y="90071"/>
                        </a:cubicBezTo>
                        <a:cubicBezTo>
                          <a:pt x="760576" y="10057"/>
                          <a:pt x="373383" y="131925"/>
                          <a:pt x="0" y="90071"/>
                        </a:cubicBezTo>
                        <a:cubicBezTo>
                          <a:pt x="4669" y="65997"/>
                          <a:pt x="-3885" y="56273"/>
                          <a:pt x="0" y="30024"/>
                        </a:cubicBezTo>
                        <a:close/>
                      </a:path>
                      <a:path w="1220372" h="120095" stroke="0" extrusionOk="0">
                        <a:moveTo>
                          <a:pt x="0" y="30024"/>
                        </a:moveTo>
                        <a:cubicBezTo>
                          <a:pt x="121305" y="-46439"/>
                          <a:pt x="727984" y="35949"/>
                          <a:pt x="1160325" y="30024"/>
                        </a:cubicBezTo>
                        <a:cubicBezTo>
                          <a:pt x="1160748" y="23170"/>
                          <a:pt x="1157678" y="12401"/>
                          <a:pt x="1160325" y="0"/>
                        </a:cubicBezTo>
                        <a:cubicBezTo>
                          <a:pt x="1188920" y="18255"/>
                          <a:pt x="1207200" y="57108"/>
                          <a:pt x="1220372" y="60048"/>
                        </a:cubicBezTo>
                        <a:cubicBezTo>
                          <a:pt x="1195309" y="88468"/>
                          <a:pt x="1179379" y="108503"/>
                          <a:pt x="1160325" y="120095"/>
                        </a:cubicBezTo>
                        <a:cubicBezTo>
                          <a:pt x="1160497" y="111053"/>
                          <a:pt x="1160244" y="94980"/>
                          <a:pt x="1160325" y="90071"/>
                        </a:cubicBezTo>
                        <a:cubicBezTo>
                          <a:pt x="914749" y="156466"/>
                          <a:pt x="160958" y="48728"/>
                          <a:pt x="0" y="90071"/>
                        </a:cubicBezTo>
                        <a:cubicBezTo>
                          <a:pt x="5257" y="68917"/>
                          <a:pt x="-760" y="54291"/>
                          <a:pt x="0" y="3002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E04403-FDCE-9FB2-2DF6-03624122E348}"/>
              </a:ext>
            </a:extLst>
          </p:cNvPr>
          <p:cNvSpPr txBox="1"/>
          <p:nvPr/>
        </p:nvSpPr>
        <p:spPr>
          <a:xfrm>
            <a:off x="-43065" y="2172801"/>
            <a:ext cx="4146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3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ướt</a:t>
            </a:r>
            <a:r>
              <a:rPr lang="en-US" sz="2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xoa</a:t>
            </a:r>
            <a:r>
              <a:rPr lang="en-US" sz="2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xà</a:t>
            </a:r>
            <a:r>
              <a:rPr lang="en-US" sz="2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2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478FE0-9FF4-3BFE-9408-F54B7DC90E3D}"/>
              </a:ext>
            </a:extLst>
          </p:cNvPr>
          <p:cNvSpPr txBox="1"/>
          <p:nvPr/>
        </p:nvSpPr>
        <p:spPr>
          <a:xfrm>
            <a:off x="3824396" y="2172801"/>
            <a:ext cx="39879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3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cọ</a:t>
            </a:r>
            <a:r>
              <a:rPr lang="en-US" sz="2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hoăc</a:t>
            </a:r>
            <a:r>
              <a:rPr lang="en-US" sz="2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sz="2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0D9420-29B5-F72C-16DC-0D9C6F58AEC9}"/>
              </a:ext>
            </a:extLst>
          </p:cNvPr>
          <p:cNvSpPr txBox="1"/>
          <p:nvPr/>
        </p:nvSpPr>
        <p:spPr>
          <a:xfrm>
            <a:off x="4821496" y="4731990"/>
            <a:ext cx="346242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3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</a:t>
            </a:r>
            <a:r>
              <a:rPr lang="en-US" sz="2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567FA5-B855-E342-6A7F-578C105FE8B5}"/>
              </a:ext>
            </a:extLst>
          </p:cNvPr>
          <p:cNvSpPr txBox="1"/>
          <p:nvPr/>
        </p:nvSpPr>
        <p:spPr>
          <a:xfrm>
            <a:off x="681796" y="4758295"/>
            <a:ext cx="389020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Lau </a:t>
            </a:r>
            <a:r>
              <a:rPr lang="en-US" sz="23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87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9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9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9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2000" fill="hold"/>
                                        <p:tgtEl>
                                          <p:spTgt spid="9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6" grpId="0" animBg="1"/>
      <p:bldP spid="97" grpId="0" animBg="1"/>
      <p:bldP spid="98" grpId="0" animBg="1"/>
      <p:bldP spid="4" grpId="0"/>
      <p:bldP spid="5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975</TotalTime>
  <Words>380</Words>
  <Application>Microsoft Office PowerPoint</Application>
  <PresentationFormat>Trình chiếu Trên màn hình (16:9)</PresentationFormat>
  <Paragraphs>55</Paragraphs>
  <Slides>16</Slides>
  <Notes>12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16</vt:i4>
      </vt:variant>
    </vt:vector>
  </HeadingPairs>
  <TitlesOfParts>
    <vt:vector size="23" baseType="lpstr">
      <vt:lpstr>UVN Minh Map</vt:lpstr>
      <vt:lpstr>Calibri</vt:lpstr>
      <vt:lpstr>Quicksand Medium</vt:lpstr>
      <vt:lpstr>Arial</vt:lpstr>
      <vt:lpstr>Times New Roman</vt:lpstr>
      <vt:lpstr>iCiel Cadena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TK2</dc:creator>
  <cp:lastModifiedBy>WINDOWS</cp:lastModifiedBy>
  <cp:revision>54</cp:revision>
  <dcterms:created xsi:type="dcterms:W3CDTF">2020-04-29T11:34:14Z</dcterms:created>
  <dcterms:modified xsi:type="dcterms:W3CDTF">2024-09-06T13:44:48Z</dcterms:modified>
</cp:coreProperties>
</file>