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B8"/>
    <a:srgbClr val="93C84F"/>
    <a:srgbClr val="DA3A22"/>
    <a:srgbClr val="D63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7366-471F-47E9-ACF7-F26CC249E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0BF95-C057-49F3-94A3-0DFC1F062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C491-B275-4D1F-8B8D-A6539342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DC8A-9923-4682-819E-08445D3E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0707D-0C4A-4BEF-85F8-E2647D5F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45E0-A9E4-4773-B51C-FCEAC151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5867B-CBC1-4E5D-8822-36ABDB6C5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F92E8-04F6-4640-8B23-AE10830A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05DE2-6D17-4161-BD43-092EF7EB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59A3E-157D-4ED7-BAD5-5B024FA4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2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5D307-7B25-4002-A427-696E378E0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66758-6758-4F52-AA9E-2C7641187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63406-04CF-4C2A-B630-997D59CD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8C0C1-F3FB-4924-8E08-E2CF7F93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8D93E-B422-4F80-ADA4-6ECCD282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6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9BBF-615D-4765-9109-40DD8421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6816-35F4-4AAE-BE9B-6AC1DFBE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C1A4D-C569-4A93-B86E-8B469C31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73C1-2B3F-4B77-BA8E-7DF16A2F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87F27-A0D1-44C2-8A5D-AE51980E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9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F16B-D279-4B0B-8F89-2647A01E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3450-5273-4E88-B55B-436BDA6D9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6C28-A058-4C8F-9124-DB80C2E7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9DE5-4EBE-43DC-902D-587A9AB4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A82F6-12C4-4E59-9C72-4EE14055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36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A974-8A8F-4338-B6AE-EBC3D87D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C09E-4D67-45CA-94E3-934F41F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DD491-81A9-486B-AC03-3D8C48D31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37C58-63CF-4B0F-8104-FAA2942B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146EE-95F6-40AB-8EE1-CDC7F38C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E9262-969F-4707-A01F-9C6A5363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2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A1DF-15B7-49F1-A6F6-78276181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DA176-32FC-4047-B412-6AAA87389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9524E-30F4-4AAC-960D-2E39AEAAB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62951-52AD-41F5-9FD0-DFE22AA2A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F21C1-9E1D-47E2-89AA-0FD51B2E3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272E7-717B-4463-89CA-EAFACF29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C263B-2623-445D-8E3F-010621CB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65F74-CA61-4564-B077-B3AD70C8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3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BD8B-A6BF-4C99-A78F-6A8DB389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C96C4-9B1D-46DA-BCF9-157A16DE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740B1-9B97-4709-A16C-46414F24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B6351-6BCF-42BA-96FC-E511912F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03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41A8A-4F1F-42E7-A236-843C624E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0F286-9178-4A5F-BEA9-B4C6DBF9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ED152-2425-4EF7-9345-64F98527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6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A031-9C3D-491F-9D8A-853D698A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60F11-CFC8-4970-80A0-45441DF75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F5BF1-70A5-4B6B-A586-3A03B048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05174-F0DB-48DB-B0CE-CF90976E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03D85-3811-4529-BD6A-D14EF646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6EF3E-EC42-4281-83B8-81FE092C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6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CC5E-5C00-4666-9DE6-2FB6AD60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F91F4-39CC-4AA5-A8B8-CFA9E3CF8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F5C20-DC25-4676-8FFC-7E03F264A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2785C-D05A-4B52-A784-326DAB02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9734-4085-4DC0-8DD2-9C48B2279B69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959DB-402A-4692-92E7-F6374019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5C261-1A1D-42A9-B77E-745E32C7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1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A71DB-7277-4BFC-9318-218108D9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CAE64-7C64-4431-8905-5935885B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125C-27C6-4EA5-9331-03FCEF45B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B9734-4085-4DC0-8DD2-9C48B2279B69}" type="datetimeFigureOut">
              <a:rPr lang="en-GB" smtClean="0"/>
              <a:t>14/08/2024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4664-9C6D-45CC-9A9E-A9C95558B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83861-C458-497C-A655-3D79F3B37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C8B1-5F45-4420-8B12-2E33AF25C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7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90E6-89F5-41A2-9FAB-1EE4CFE3C4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5F1AE-E6B2-4F76-9542-09894FD776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6D7694E-B949-48A2-8927-412923ADB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22E98D-2030-47B9-9398-DCF7F74DFCC0}"/>
              </a:ext>
            </a:extLst>
          </p:cNvPr>
          <p:cNvSpPr/>
          <p:nvPr/>
        </p:nvSpPr>
        <p:spPr>
          <a:xfrm>
            <a:off x="1290838" y="1124675"/>
            <a:ext cx="96103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CHÀO MỪNG CÁC EM HỌC SINH 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ĐẾN VỚI TIẾT HỌC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DB9476-23CC-4DF9-9FB2-3FE647AEA450}"/>
              </a:ext>
            </a:extLst>
          </p:cNvPr>
          <p:cNvSpPr/>
          <p:nvPr/>
        </p:nvSpPr>
        <p:spPr>
          <a:xfrm>
            <a:off x="2874063" y="2967335"/>
            <a:ext cx="64438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0000"/>
                </a:solidFill>
              </a:rPr>
              <a:t>HOẠT ĐỘNG TRẢI NGHIỆM</a:t>
            </a:r>
            <a:endParaRPr lang="en-US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836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C8C56C3-9F2B-4F45-B409-7509E7251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387C51-9004-4E9A-9FC0-6286BC693716}"/>
              </a:ext>
            </a:extLst>
          </p:cNvPr>
          <p:cNvSpPr/>
          <p:nvPr/>
        </p:nvSpPr>
        <p:spPr>
          <a:xfrm>
            <a:off x="3941998" y="1005832"/>
            <a:ext cx="38286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>
                <a:ln/>
                <a:solidFill>
                  <a:srgbClr val="FF0000"/>
                </a:solidFill>
                <a:effectLst/>
              </a:rPr>
              <a:t>N</a:t>
            </a:r>
            <a:r>
              <a:rPr lang="en-US" sz="4400" b="1">
                <a:ln/>
                <a:solidFill>
                  <a:srgbClr val="FF0000"/>
                </a:solidFill>
              </a:rPr>
              <a:t>GHỈ GIỮA GIỜ</a:t>
            </a:r>
            <a:endParaRPr lang="en-US" sz="44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325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2008AA-BD5D-4942-AF4E-AE69D6E85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B44DC1-3BFE-4593-9708-4637C3AAAA71}"/>
              </a:ext>
            </a:extLst>
          </p:cNvPr>
          <p:cNvSpPr/>
          <p:nvPr/>
        </p:nvSpPr>
        <p:spPr>
          <a:xfrm>
            <a:off x="643881" y="2383351"/>
            <a:ext cx="107857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 động 3:</a:t>
            </a:r>
          </a:p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 quen với bạn em gặp và nơi em sống</a:t>
            </a:r>
            <a:endParaRPr lang="en-US" sz="4800" b="1" cap="none" spc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83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5D276C-1CFE-46EE-B020-D8E513B65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1" b="1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CFED27-D84C-4D10-8010-DE5663A52B5C}"/>
              </a:ext>
            </a:extLst>
          </p:cNvPr>
          <p:cNvGrpSpPr/>
          <p:nvPr/>
        </p:nvGrpSpPr>
        <p:grpSpPr>
          <a:xfrm>
            <a:off x="968030" y="544094"/>
            <a:ext cx="3524820" cy="4338623"/>
            <a:chOff x="968030" y="544094"/>
            <a:chExt cx="3524820" cy="4338623"/>
          </a:xfrm>
        </p:grpSpPr>
        <p:pic>
          <p:nvPicPr>
            <p:cNvPr id="7" name="image31.jpeg">
              <a:extLst>
                <a:ext uri="{FF2B5EF4-FFF2-40B4-BE49-F238E27FC236}">
                  <a16:creationId xmlns:a16="http://schemas.microsoft.com/office/drawing/2014/main" id="{B40B826F-AADE-4C9B-A517-085CA066D4A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30" y="544094"/>
              <a:ext cx="3524820" cy="396577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A8875E-D549-4DBE-8FA4-2E76191E89FD}"/>
                </a:ext>
              </a:extLst>
            </p:cNvPr>
            <p:cNvSpPr/>
            <p:nvPr/>
          </p:nvSpPr>
          <p:spPr>
            <a:xfrm>
              <a:off x="2355090" y="4391153"/>
              <a:ext cx="464286" cy="4915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63535-7DD4-4B9F-A8D5-4BC1D08BE28D}"/>
              </a:ext>
            </a:extLst>
          </p:cNvPr>
          <p:cNvGrpSpPr/>
          <p:nvPr/>
        </p:nvGrpSpPr>
        <p:grpSpPr>
          <a:xfrm>
            <a:off x="4720717" y="570727"/>
            <a:ext cx="2838287" cy="4240966"/>
            <a:chOff x="4720717" y="570727"/>
            <a:chExt cx="2838287" cy="4240966"/>
          </a:xfrm>
        </p:grpSpPr>
        <p:pic>
          <p:nvPicPr>
            <p:cNvPr id="8" name="image32.jpeg">
              <a:extLst>
                <a:ext uri="{FF2B5EF4-FFF2-40B4-BE49-F238E27FC236}">
                  <a16:creationId xmlns:a16="http://schemas.microsoft.com/office/drawing/2014/main" id="{868829A1-65B9-4988-A9EB-061E663A68C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0717" y="570727"/>
              <a:ext cx="2838287" cy="396577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501166-C53F-4D25-A32C-378018A60FBB}"/>
                </a:ext>
              </a:extLst>
            </p:cNvPr>
            <p:cNvSpPr/>
            <p:nvPr/>
          </p:nvSpPr>
          <p:spPr>
            <a:xfrm>
              <a:off x="5907717" y="4320129"/>
              <a:ext cx="464286" cy="4915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AF1CDE-E5CC-4C27-A721-B4B8A29A1CB9}"/>
              </a:ext>
            </a:extLst>
          </p:cNvPr>
          <p:cNvGrpSpPr/>
          <p:nvPr/>
        </p:nvGrpSpPr>
        <p:grpSpPr>
          <a:xfrm>
            <a:off x="7896337" y="570727"/>
            <a:ext cx="2921471" cy="4240966"/>
            <a:chOff x="7896337" y="570727"/>
            <a:chExt cx="2921471" cy="4240966"/>
          </a:xfrm>
        </p:grpSpPr>
        <p:pic>
          <p:nvPicPr>
            <p:cNvPr id="9" name="image33.jpeg">
              <a:extLst>
                <a:ext uri="{FF2B5EF4-FFF2-40B4-BE49-F238E27FC236}">
                  <a16:creationId xmlns:a16="http://schemas.microsoft.com/office/drawing/2014/main" id="{769AE70D-8E28-4CE5-99A3-0F4DECBE949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6337" y="570727"/>
              <a:ext cx="2921471" cy="3965769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38863A-FB3B-4C86-8378-2A11512B93DD}"/>
                </a:ext>
              </a:extLst>
            </p:cNvPr>
            <p:cNvSpPr/>
            <p:nvPr/>
          </p:nvSpPr>
          <p:spPr>
            <a:xfrm>
              <a:off x="8964378" y="4320129"/>
              <a:ext cx="464286" cy="4915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6142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A51E49DB-68BA-4CF8-AEBB-9CA9BCCBE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" b="204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image34.jpeg">
            <a:extLst>
              <a:ext uri="{FF2B5EF4-FFF2-40B4-BE49-F238E27FC236}">
                <a16:creationId xmlns:a16="http://schemas.microsoft.com/office/drawing/2014/main" id="{738FC8E9-A6DB-4FF1-84D9-6242A534A9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9967" y="1310322"/>
            <a:ext cx="4489226" cy="47285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824863-1810-4545-A535-1AFF2E1D728F}"/>
              </a:ext>
            </a:extLst>
          </p:cNvPr>
          <p:cNvSpPr/>
          <p:nvPr/>
        </p:nvSpPr>
        <p:spPr>
          <a:xfrm>
            <a:off x="742941" y="194137"/>
            <a:ext cx="104575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Kể về những người bạn em đã làm quen</a:t>
            </a:r>
            <a:endParaRPr lang="en-GB" sz="4800" b="1" cap="none" spc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9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BF382-A1AA-4137-80A5-FD0360526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C449AC-69C6-4CF2-B790-59B1E5CAC360}"/>
              </a:ext>
            </a:extLst>
          </p:cNvPr>
          <p:cNvSpPr/>
          <p:nvPr/>
        </p:nvSpPr>
        <p:spPr>
          <a:xfrm>
            <a:off x="3578772" y="614855"/>
            <a:ext cx="5454869" cy="83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56B5E-AAE0-4BD2-B1E7-B56AAF3AB4DB}"/>
              </a:ext>
            </a:extLst>
          </p:cNvPr>
          <p:cNvSpPr/>
          <p:nvPr/>
        </p:nvSpPr>
        <p:spPr>
          <a:xfrm>
            <a:off x="641131" y="1185041"/>
            <a:ext cx="1518745" cy="3576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73DFB7-EA46-48AC-ABB2-F67D2F6D9DC4}"/>
              </a:ext>
            </a:extLst>
          </p:cNvPr>
          <p:cNvSpPr txBox="1"/>
          <p:nvPr/>
        </p:nvSpPr>
        <p:spPr>
          <a:xfrm>
            <a:off x="1103586" y="1185041"/>
            <a:ext cx="100741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4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E9A4BF-03EB-4CDD-BD9F-64121DB72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07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picture containing chart&#10;&#10;Description automatically generated">
            <a:extLst>
              <a:ext uri="{FF2B5EF4-FFF2-40B4-BE49-F238E27FC236}">
                <a16:creationId xmlns:a16="http://schemas.microsoft.com/office/drawing/2014/main" id="{791AFA26-EB6C-4D71-84C5-3E408F6BD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9573835-CA82-4C78-A707-F8B1D3C55A0C}"/>
              </a:ext>
            </a:extLst>
          </p:cNvPr>
          <p:cNvSpPr/>
          <p:nvPr/>
        </p:nvSpPr>
        <p:spPr>
          <a:xfrm>
            <a:off x="3315315" y="1032003"/>
            <a:ext cx="5295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9F5C9C-D540-413A-A1A6-C6BA7F5825BB}"/>
              </a:ext>
            </a:extLst>
          </p:cNvPr>
          <p:cNvSpPr/>
          <p:nvPr/>
        </p:nvSpPr>
        <p:spPr>
          <a:xfrm>
            <a:off x="3542108" y="2225085"/>
            <a:ext cx="484145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DA3A2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A3A2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DA3A2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DA3A2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DA3A2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Tìm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A3A2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DA3A2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A3A2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DA3A2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thân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DA3A2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78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F350DC-84F8-10B0-0043-01A278B73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75873B-6236-5738-E5A6-CCF53CEBAA2A}"/>
              </a:ext>
            </a:extLst>
          </p:cNvPr>
          <p:cNvSpPr/>
          <p:nvPr/>
        </p:nvSpPr>
        <p:spPr>
          <a:xfrm>
            <a:off x="1547648" y="1959322"/>
            <a:ext cx="90967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Làm quen với bạn mới 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empus Sans ITC" panose="04020404030D07020202" pitchFamily="8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24B42-7DAF-0706-30BA-0A03FA8D82CA}"/>
              </a:ext>
            </a:extLst>
          </p:cNvPr>
          <p:cNvSpPr txBox="1"/>
          <p:nvPr/>
        </p:nvSpPr>
        <p:spPr>
          <a:xfrm>
            <a:off x="3884428" y="1154073"/>
            <a:ext cx="442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latin typeface="VNI-Avo" pitchFamily="2" charset="0"/>
              </a:rPr>
              <a:t>Hoạt động trải nghiệm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5700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BACFA01E-CED7-4883-9891-C1E60466A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02838B-595D-4095-AC6E-055E06478D0F}"/>
              </a:ext>
            </a:extLst>
          </p:cNvPr>
          <p:cNvSpPr txBox="1"/>
          <p:nvPr/>
        </p:nvSpPr>
        <p:spPr>
          <a:xfrm>
            <a:off x="3263789" y="1389911"/>
            <a:ext cx="7362781" cy="372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r>
              <a:rPr lang="en-GB" sz="28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bắt chuyện với bạn mới.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giới thiệu về bản thân.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tin, cởi mở trong giao tiếp với bạn  mới.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1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880DA6E-E694-40C2-B5C8-8AFB16D7D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b="223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242710-54FF-453C-A09F-B785573B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656" y="1352116"/>
            <a:ext cx="2061125" cy="2848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884816-150E-4622-BB44-AF1E5C775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5" y="1043811"/>
            <a:ext cx="3938587" cy="5504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945791-72C4-48C7-AE5C-24DAD8C80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1182" y="1043811"/>
            <a:ext cx="3590186" cy="543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9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091004-0B29-483B-AAF1-E3D9480DA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259DE8-8A3C-4957-8D08-3951B3FC0E74}"/>
              </a:ext>
            </a:extLst>
          </p:cNvPr>
          <p:cNvSpPr/>
          <p:nvPr/>
        </p:nvSpPr>
        <p:spPr>
          <a:xfrm>
            <a:off x="1514959" y="2354776"/>
            <a:ext cx="94816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 động 1:</a:t>
            </a:r>
          </a:p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 hiểu cách làm quen với bạn mới</a:t>
            </a:r>
            <a:endParaRPr lang="en-US" sz="4800" b="1" cap="none" spc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9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6DE93-804C-4FC1-8C9B-27FEF0F62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65D738-71AF-4504-99BB-3DCCDCD263DF}"/>
              </a:ext>
            </a:extLst>
          </p:cNvPr>
          <p:cNvSpPr/>
          <p:nvPr/>
        </p:nvSpPr>
        <p:spPr>
          <a:xfrm>
            <a:off x="2936090" y="4192457"/>
            <a:ext cx="1023036" cy="369332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 hỏi</a:t>
            </a:r>
            <a:endParaRPr lang="en-US" b="1" cap="none" spc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506A7D-EF50-46E4-BF81-9970579ED336}"/>
              </a:ext>
            </a:extLst>
          </p:cNvPr>
          <p:cNvGrpSpPr/>
          <p:nvPr/>
        </p:nvGrpSpPr>
        <p:grpSpPr>
          <a:xfrm>
            <a:off x="2518171" y="857250"/>
            <a:ext cx="1912145" cy="3294208"/>
            <a:chOff x="2518171" y="857250"/>
            <a:chExt cx="1912145" cy="3294208"/>
          </a:xfrm>
        </p:grpSpPr>
        <p:pic>
          <p:nvPicPr>
            <p:cNvPr id="11" name="image26.jpeg">
              <a:extLst>
                <a:ext uri="{FF2B5EF4-FFF2-40B4-BE49-F238E27FC236}">
                  <a16:creationId xmlns:a16="http://schemas.microsoft.com/office/drawing/2014/main" id="{5C86FD26-0EDF-4698-BC82-8ED4820790C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8171" y="857250"/>
              <a:ext cx="1912145" cy="313126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7FA95A-E140-4F67-AA6D-21C93A365D5B}"/>
                </a:ext>
              </a:extLst>
            </p:cNvPr>
            <p:cNvSpPr/>
            <p:nvPr/>
          </p:nvSpPr>
          <p:spPr>
            <a:xfrm>
              <a:off x="3278367" y="3787473"/>
              <a:ext cx="343787" cy="36398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03F4C6-06AC-438D-94F5-C7D7D0E23308}"/>
              </a:ext>
            </a:extLst>
          </p:cNvPr>
          <p:cNvGrpSpPr/>
          <p:nvPr/>
        </p:nvGrpSpPr>
        <p:grpSpPr>
          <a:xfrm>
            <a:off x="4779772" y="923290"/>
            <a:ext cx="1791357" cy="3210411"/>
            <a:chOff x="4779772" y="923290"/>
            <a:chExt cx="1791357" cy="3210411"/>
          </a:xfrm>
        </p:grpSpPr>
        <p:pic>
          <p:nvPicPr>
            <p:cNvPr id="13" name="image27.jpeg">
              <a:extLst>
                <a:ext uri="{FF2B5EF4-FFF2-40B4-BE49-F238E27FC236}">
                  <a16:creationId xmlns:a16="http://schemas.microsoft.com/office/drawing/2014/main" id="{1613DD0E-88B7-40C3-BFD9-688A88E6E32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9772" y="923290"/>
              <a:ext cx="1791357" cy="3046176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EAFDA3-9CF7-44CE-9005-AD720A5AAE24}"/>
                </a:ext>
              </a:extLst>
            </p:cNvPr>
            <p:cNvSpPr/>
            <p:nvPr/>
          </p:nvSpPr>
          <p:spPr>
            <a:xfrm>
              <a:off x="5358297" y="3769716"/>
              <a:ext cx="343787" cy="36398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0D87B5-16A4-4CE3-B1D3-BAF323B3B404}"/>
              </a:ext>
            </a:extLst>
          </p:cNvPr>
          <p:cNvGrpSpPr/>
          <p:nvPr/>
        </p:nvGrpSpPr>
        <p:grpSpPr>
          <a:xfrm>
            <a:off x="6923554" y="857250"/>
            <a:ext cx="2334746" cy="3258694"/>
            <a:chOff x="6923554" y="857250"/>
            <a:chExt cx="2334746" cy="3258694"/>
          </a:xfrm>
        </p:grpSpPr>
        <p:pic>
          <p:nvPicPr>
            <p:cNvPr id="14" name="image28.jpeg">
              <a:extLst>
                <a:ext uri="{FF2B5EF4-FFF2-40B4-BE49-F238E27FC236}">
                  <a16:creationId xmlns:a16="http://schemas.microsoft.com/office/drawing/2014/main" id="{616EC59C-0A04-4E90-893B-743B627FE10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23554" y="857250"/>
              <a:ext cx="2334746" cy="311986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17986BD-A0EE-41BA-8669-ADF9C56A674C}"/>
                </a:ext>
              </a:extLst>
            </p:cNvPr>
            <p:cNvSpPr/>
            <p:nvPr/>
          </p:nvSpPr>
          <p:spPr>
            <a:xfrm>
              <a:off x="7647339" y="3751959"/>
              <a:ext cx="343787" cy="36398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3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E8ED1-BD67-49C0-BDEB-2E47ED6D0312}"/>
              </a:ext>
            </a:extLst>
          </p:cNvPr>
          <p:cNvSpPr/>
          <p:nvPr/>
        </p:nvSpPr>
        <p:spPr>
          <a:xfrm>
            <a:off x="4638884" y="4188919"/>
            <a:ext cx="2048959" cy="369332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Giới thiệu bản thân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18685B-5FE1-4BF9-A6CB-E72085E4B5C2}"/>
              </a:ext>
            </a:extLst>
          </p:cNvPr>
          <p:cNvSpPr/>
          <p:nvPr/>
        </p:nvSpPr>
        <p:spPr>
          <a:xfrm>
            <a:off x="7290826" y="4188919"/>
            <a:ext cx="1198854" cy="369332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Hỏi về bạn</a:t>
            </a:r>
          </a:p>
        </p:txBody>
      </p:sp>
    </p:spTree>
    <p:extLst>
      <p:ext uri="{BB962C8B-B14F-4D97-AF65-F5344CB8AC3E}">
        <p14:creationId xmlns:p14="http://schemas.microsoft.com/office/powerpoint/2010/main" val="31914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2008AA-BD5D-4942-AF4E-AE69D6E85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B44DC1-3BFE-4593-9708-4637C3AAAA71}"/>
              </a:ext>
            </a:extLst>
          </p:cNvPr>
          <p:cNvSpPr/>
          <p:nvPr/>
        </p:nvSpPr>
        <p:spPr>
          <a:xfrm>
            <a:off x="677893" y="2383351"/>
            <a:ext cx="107176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 động 2:</a:t>
            </a:r>
          </a:p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Sắm vai thực hành làm quen với bạn mới</a:t>
            </a:r>
            <a:endParaRPr lang="en-US" sz="4800" b="1" cap="none" spc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28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495104FC-6CC5-4987-A254-16EA09FF8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0B1EF19-6692-45C9-9209-64DC92F4812C}"/>
              </a:ext>
            </a:extLst>
          </p:cNvPr>
          <p:cNvGrpSpPr/>
          <p:nvPr/>
        </p:nvGrpSpPr>
        <p:grpSpPr>
          <a:xfrm>
            <a:off x="2140902" y="874395"/>
            <a:ext cx="3537990" cy="3965322"/>
            <a:chOff x="2140902" y="874395"/>
            <a:chExt cx="3537990" cy="3965322"/>
          </a:xfrm>
        </p:grpSpPr>
        <p:pic>
          <p:nvPicPr>
            <p:cNvPr id="7" name="image29.jpeg">
              <a:extLst>
                <a:ext uri="{FF2B5EF4-FFF2-40B4-BE49-F238E27FC236}">
                  <a16:creationId xmlns:a16="http://schemas.microsoft.com/office/drawing/2014/main" id="{E982EFF5-D589-4DEF-82A0-3EF1EB9421B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0902" y="874395"/>
              <a:ext cx="3537990" cy="378333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71FF75-B888-4D88-9BA7-6F42AB51B1BA}"/>
                </a:ext>
              </a:extLst>
            </p:cNvPr>
            <p:cNvSpPr/>
            <p:nvPr/>
          </p:nvSpPr>
          <p:spPr>
            <a:xfrm>
              <a:off x="3636119" y="4475732"/>
              <a:ext cx="343787" cy="36398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412D7-AA8F-4C55-B39D-6F8F58097C37}"/>
              </a:ext>
            </a:extLst>
          </p:cNvPr>
          <p:cNvGrpSpPr/>
          <p:nvPr/>
        </p:nvGrpSpPr>
        <p:grpSpPr>
          <a:xfrm>
            <a:off x="6388480" y="836295"/>
            <a:ext cx="3221529" cy="4003422"/>
            <a:chOff x="6388480" y="836295"/>
            <a:chExt cx="3221529" cy="4003422"/>
          </a:xfrm>
        </p:grpSpPr>
        <p:pic>
          <p:nvPicPr>
            <p:cNvPr id="8" name="image30.jpeg">
              <a:extLst>
                <a:ext uri="{FF2B5EF4-FFF2-40B4-BE49-F238E27FC236}">
                  <a16:creationId xmlns:a16="http://schemas.microsoft.com/office/drawing/2014/main" id="{6DAE6F59-9A0E-45CD-90CD-5EF32B5D012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8480" y="836295"/>
              <a:ext cx="3221529" cy="378333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651D3F-D268-46B5-A01F-E6CCB63486AE}"/>
                </a:ext>
              </a:extLst>
            </p:cNvPr>
            <p:cNvSpPr/>
            <p:nvPr/>
          </p:nvSpPr>
          <p:spPr>
            <a:xfrm>
              <a:off x="7827350" y="4475732"/>
              <a:ext cx="343787" cy="36398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21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177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Tempus Sans ITC</vt:lpstr>
      <vt:lpstr>Times New Roman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Đình Sự</dc:creator>
  <cp:lastModifiedBy>ADMIN</cp:lastModifiedBy>
  <cp:revision>44</cp:revision>
  <dcterms:created xsi:type="dcterms:W3CDTF">2021-10-02T18:35:12Z</dcterms:created>
  <dcterms:modified xsi:type="dcterms:W3CDTF">2024-08-14T05:36:25Z</dcterms:modified>
</cp:coreProperties>
</file>