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85" r:id="rId4"/>
    <p:sldId id="260" r:id="rId5"/>
    <p:sldId id="276" r:id="rId6"/>
    <p:sldId id="279" r:id="rId7"/>
    <p:sldId id="277" r:id="rId8"/>
    <p:sldId id="278" r:id="rId9"/>
    <p:sldId id="280" r:id="rId10"/>
    <p:sldId id="281" r:id="rId11"/>
    <p:sldId id="265" r:id="rId12"/>
    <p:sldId id="282" r:id="rId13"/>
    <p:sldId id="283" r:id="rId14"/>
    <p:sldId id="284" r:id="rId15"/>
  </p:sldIdLst>
  <p:sldSz cx="12192000" cy="6858000"/>
  <p:notesSz cx="7104063" cy="10234613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38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image" Target="../media/image27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28 :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  <p:extLst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6"/>
            <a:ext cx="11443479" cy="19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3286" y="1050899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4459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259</Words>
  <Application>Microsoft Office PowerPoint</Application>
  <PresentationFormat>Màn hình rộng</PresentationFormat>
  <Paragraphs>52</Paragraphs>
  <Slides>14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等线</vt:lpstr>
      <vt:lpstr>微软雅黑</vt:lpstr>
      <vt:lpstr>Arial</vt:lpstr>
      <vt:lpstr>Arial Rounded</vt:lpstr>
      <vt:lpstr>Arial-Rounded</vt:lpstr>
      <vt:lpstr>Calibri</vt:lpstr>
      <vt:lpstr>Calibri Light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WINDOWS</cp:lastModifiedBy>
  <cp:revision>45</cp:revision>
  <dcterms:created xsi:type="dcterms:W3CDTF">2017-10-03T14:23:00Z</dcterms:created>
  <dcterms:modified xsi:type="dcterms:W3CDTF">2024-05-01T01:58:09Z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