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3" r:id="rId2"/>
    <p:sldId id="303" r:id="rId3"/>
    <p:sldId id="304" r:id="rId4"/>
    <p:sldId id="305" r:id="rId5"/>
    <p:sldId id="267" r:id="rId6"/>
    <p:sldId id="298" r:id="rId7"/>
    <p:sldId id="288" r:id="rId8"/>
    <p:sldId id="299" r:id="rId9"/>
    <p:sldId id="300" r:id="rId10"/>
    <p:sldId id="301" r:id="rId11"/>
    <p:sldId id="302" r:id="rId12"/>
    <p:sldId id="289" r:id="rId13"/>
    <p:sldId id="290" r:id="rId14"/>
    <p:sldId id="291" r:id="rId15"/>
    <p:sldId id="297" r:id="rId16"/>
    <p:sldId id="293" r:id="rId17"/>
    <p:sldId id="296" r:id="rId18"/>
    <p:sldId id="294" r:id="rId19"/>
    <p:sldId id="287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98" d="100"/>
          <a:sy n="98" d="100"/>
        </p:scale>
        <p:origin x="49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6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73994" y="769853"/>
            <a:ext cx="6424612" cy="10962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</a:rPr>
              <a:t>Tự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nhiên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và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xã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hội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lớp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1:</a:t>
            </a:r>
            <a:endParaRPr lang="en-US" sz="2000" b="1" dirty="0">
              <a:solidFill>
                <a:srgbClr val="0000FF"/>
              </a:solidFill>
            </a:endParaRPr>
          </a:p>
          <a:p>
            <a:pPr algn="ctr"/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kết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nối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tri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thức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với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cuộc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sống</a:t>
            </a:r>
            <a:endParaRPr lang="en-US" sz="2000" b="1" dirty="0">
              <a:solidFill>
                <a:srgbClr val="0000FF"/>
              </a:solidFill>
              <a:latin typeface="UtM-AWO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369469"/>
            <a:ext cx="16764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/106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0" y="4459873"/>
            <a:ext cx="4536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LÝ THỊ BÍCH LIÊN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1962"/>
            <a:ext cx="778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CHÀO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EM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HỌC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SINH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CHĂM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NGOAN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!</a:t>
            </a:r>
          </a:p>
        </p:txBody>
      </p:sp>
      <p:pic>
        <p:nvPicPr>
          <p:cNvPr id="8" name="Picture 7" descr="AW348979_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3569494"/>
            <a:ext cx="2133600" cy="1551699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E4A7DFDC-0ABF-02FF-DC1C-4B61E5C6F1D3}"/>
              </a:ext>
            </a:extLst>
          </p:cNvPr>
          <p:cNvSpPr txBox="1"/>
          <p:nvPr/>
        </p:nvSpPr>
        <p:spPr>
          <a:xfrm>
            <a:off x="685800" y="1856073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25: ÔN TẬP CHỦ ĐỀ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VÀ SỨC KHOẺ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"/>
            <a:ext cx="6476999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3257550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Rửa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răng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719215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-AWO"/>
              </a:rPr>
              <a:t>Thường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xuyên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tắm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gội</a:t>
            </a:r>
            <a:endParaRPr lang="en-US" sz="2400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193238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563880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2525" y="3181350"/>
            <a:ext cx="18582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tM-AWO"/>
              </a:rPr>
              <a:t>-   </a:t>
            </a:r>
            <a:r>
              <a:rPr lang="en-US" dirty="0" err="1">
                <a:latin typeface="UtM-AWO"/>
              </a:rPr>
              <a:t>Tập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thể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dục</a:t>
            </a:r>
            <a:r>
              <a:rPr lang="en-US" dirty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Đi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bộ</a:t>
            </a:r>
            <a:r>
              <a:rPr lang="en-US" dirty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Nhảy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dây</a:t>
            </a:r>
            <a:endParaRPr lang="en-US" dirty="0">
              <a:latin typeface="UtM-AWO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Bơi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lội</a:t>
            </a:r>
            <a:r>
              <a:rPr lang="en-US" dirty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làm</a:t>
            </a:r>
            <a:r>
              <a:rPr lang="en-US" dirty="0">
                <a:latin typeface="UtM-AWO"/>
              </a:rPr>
              <a:t>  </a:t>
            </a:r>
            <a:r>
              <a:rPr lang="en-US" dirty="0" err="1">
                <a:latin typeface="UtM-AWO"/>
              </a:rPr>
              <a:t>việc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nhà</a:t>
            </a:r>
            <a:endParaRPr lang="en-US" dirty="0">
              <a:latin typeface="UtM-AWO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Chơi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đàn</a:t>
            </a:r>
            <a:r>
              <a:rPr lang="en-US" dirty="0">
                <a:latin typeface="UtM-AW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10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601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19150"/>
            <a:ext cx="6477000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78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400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435661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Ngăn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lại</a:t>
            </a:r>
            <a:r>
              <a:rPr lang="en-US" dirty="0">
                <a:latin typeface="UtM-AWO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534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0550"/>
            <a:ext cx="6553200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4121" y="4400550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Báo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cho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cô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giáo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biết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216758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1950"/>
            <a:ext cx="6553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455295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chạy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0"/>
            <a:ext cx="64008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4476750"/>
            <a:ext cx="392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, an </a:t>
            </a:r>
            <a:r>
              <a:rPr lang="en-US" dirty="0" err="1"/>
              <a:t>ủi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08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590550"/>
            <a:ext cx="571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UtM-AWO"/>
              </a:rPr>
              <a:t>Kết</a:t>
            </a:r>
            <a:r>
              <a:rPr lang="en-US" sz="4000" dirty="0">
                <a:latin typeface="UtM-AWO"/>
              </a:rPr>
              <a:t> </a:t>
            </a:r>
            <a:r>
              <a:rPr lang="en-US" sz="4000" dirty="0" err="1">
                <a:latin typeface="UtM-AWO"/>
              </a:rPr>
              <a:t>luận</a:t>
            </a:r>
            <a:r>
              <a:rPr lang="en-US" sz="4000" dirty="0">
                <a:latin typeface="UtM-AWO"/>
              </a:rPr>
              <a:t> :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2014" y="1368593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- </a:t>
            </a:r>
            <a:r>
              <a:rPr lang="en-US" sz="2400" dirty="0" err="1"/>
              <a:t>Ngăn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53692" y="1962150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3692" y="2571750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53692" y="3181350"/>
            <a:ext cx="513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chú</a:t>
            </a:r>
            <a:r>
              <a:rPr lang="en-US" sz="2400" dirty="0"/>
              <a:t> </a:t>
            </a:r>
            <a:r>
              <a:rPr lang="en-US" sz="2400" dirty="0" err="1"/>
              <a:t>bả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, an </a:t>
            </a:r>
            <a:r>
              <a:rPr lang="en-US" sz="2400" dirty="0" err="1"/>
              <a:t>ủi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348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"/>
            <a:ext cx="65532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3350"/>
            <a:ext cx="18716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" y="3409950"/>
            <a:ext cx="4191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33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93144"/>
            <a:ext cx="8229600" cy="1208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sz="5400" dirty="0">
              <a:solidFill>
                <a:srgbClr val="00FF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                           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5363" name="Picture 4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895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57200" y="22860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 dirty="0" err="1">
                <a:solidFill>
                  <a:srgbClr val="FF0000"/>
                </a:solidFill>
                <a:latin typeface="UtM-AWO"/>
              </a:rPr>
              <a:t>Khởi</a:t>
            </a:r>
            <a:r>
              <a:rPr lang="en-US" sz="5400" dirty="0">
                <a:solidFill>
                  <a:srgbClr val="FF0000"/>
                </a:solidFill>
                <a:latin typeface="UtM-AW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-AWO"/>
              </a:rPr>
              <a:t>động</a:t>
            </a:r>
            <a:endParaRPr lang="en-US" sz="5400" dirty="0">
              <a:solidFill>
                <a:srgbClr val="FF0000"/>
              </a:solidFill>
              <a:latin typeface="UtM-AWO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                         </a:t>
            </a:r>
          </a:p>
        </p:txBody>
      </p:sp>
      <p:pic>
        <p:nvPicPr>
          <p:cNvPr id="23558" name="Picture 6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050"/>
            <a:ext cx="2895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whit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315641"/>
            <a:ext cx="1820863" cy="10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8499">
            <a:off x="7742238" y="747713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Bauern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1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7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200400" y="37454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u="sng">
                <a:solidFill>
                  <a:schemeClr val="accent2"/>
                </a:solidFill>
                <a:latin typeface="Times New Roman" pitchFamily="18" charset="0"/>
              </a:rPr>
              <a:t>Câu 1: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771650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>
                <a:latin typeface="Arial Unicode MS" pitchFamily="34" charset="-128"/>
              </a:rPr>
              <a:t>Không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cho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người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lạ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chạm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vào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bộ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phận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nào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của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cơ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thể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flipV="1">
            <a:off x="304800" y="2526507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Arial" pitchFamily="34" charset="0"/>
              </a:rPr>
              <a:t> </a:t>
            </a:r>
            <a:endParaRPr lang="en-US" sz="2800" b="1"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46124" y="3028950"/>
            <a:ext cx="70262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Miệng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,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ngực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,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giữa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hai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đùi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mông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CC0099"/>
                </a:solidFill>
              </a:rPr>
              <a:t>.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46125" y="4845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1" name="Picture 13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08125" y="5417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3" name="Picture 15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86150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333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200400" y="37454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</a:rPr>
              <a:t>Câu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</a:rPr>
              <a:t> 2: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77165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>
                <a:latin typeface="Arial Unicode MS" pitchFamily="34" charset="-128"/>
              </a:rPr>
              <a:t>Nói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những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cách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có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thể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tự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bảo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vệ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mình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3600" dirty="0">
                <a:latin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flipV="1">
            <a:off x="304800" y="2526507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Arial" pitchFamily="34" charset="0"/>
              </a:rPr>
              <a:t> </a:t>
            </a:r>
            <a:endParaRPr lang="en-US" sz="2800" b="1"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46125" y="3028950"/>
            <a:ext cx="64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Chạy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kêu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cứu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,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kể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bố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mẹ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, 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gọi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tổng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đài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111 </a:t>
            </a:r>
            <a:r>
              <a:rPr lang="en-US" sz="3600" b="1" dirty="0">
                <a:solidFill>
                  <a:srgbClr val="CC0099"/>
                </a:solidFill>
              </a:rPr>
              <a:t>.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46125" y="4845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1" name="Picture 13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08125" y="5417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3" name="Picture 15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3429000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464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133350"/>
            <a:ext cx="6099176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963"/>
            <a:ext cx="60896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62150"/>
            <a:ext cx="4114800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2221704"/>
            <a:ext cx="2828926" cy="141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199"/>
            <a:ext cx="1524000" cy="81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63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57150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80370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Rửa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răng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35280" y="1042035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-AWO"/>
              </a:rPr>
              <a:t>Thường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xuyên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tắm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gội</a:t>
            </a:r>
            <a:endParaRPr lang="en-US" sz="2400" dirty="0">
              <a:latin typeface="UtM-AW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5755" y="1532275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bác</a:t>
            </a:r>
            <a:r>
              <a:rPr lang="en-US" sz="2400" dirty="0"/>
              <a:t> </a:t>
            </a:r>
            <a:r>
              <a:rPr lang="en-US" sz="2400" dirty="0" err="1"/>
              <a:t>sĩ</a:t>
            </a:r>
            <a:r>
              <a:rPr lang="en-US" sz="2400" dirty="0"/>
              <a:t>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5280" y="1993940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5755" y="2455605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ti</a:t>
            </a:r>
            <a:r>
              <a:rPr lang="en-US" sz="2400" dirty="0"/>
              <a:t>-vi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54221" y="2926795"/>
            <a:ext cx="33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-AWO"/>
              </a:rPr>
              <a:t>Không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ăn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đồ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quá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nóng</a:t>
            </a:r>
            <a:endParaRPr lang="en-US" sz="2400" dirty="0">
              <a:latin typeface="UtM-AW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5755" y="3486150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-AWO"/>
              </a:rPr>
              <a:t>Không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đến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gần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nơi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có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tiếng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ồn</a:t>
            </a:r>
            <a:endParaRPr lang="en-US" sz="2400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322649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" y="209551"/>
            <a:ext cx="6894513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30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33351"/>
            <a:ext cx="65532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333750"/>
            <a:ext cx="34515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UtM-AWO"/>
              </a:rPr>
              <a:t>- </a:t>
            </a:r>
            <a:r>
              <a:rPr lang="en-US" sz="2000" dirty="0" err="1">
                <a:latin typeface="UtM-AWO"/>
              </a:rPr>
              <a:t>Rửa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tay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trước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khi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ăn</a:t>
            </a:r>
            <a:endParaRPr lang="en-US" sz="2000" dirty="0">
              <a:latin typeface="UtM-AWO"/>
            </a:endParaRPr>
          </a:p>
          <a:p>
            <a:r>
              <a:rPr lang="en-US" sz="2000" dirty="0">
                <a:latin typeface="UtM-AWO"/>
              </a:rPr>
              <a:t>- </a:t>
            </a:r>
            <a:r>
              <a:rPr lang="en-US" sz="2000" dirty="0" err="1">
                <a:latin typeface="UtM-AWO"/>
              </a:rPr>
              <a:t>ăn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đủ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bữa</a:t>
            </a:r>
            <a:r>
              <a:rPr lang="en-US" sz="2000" dirty="0">
                <a:latin typeface="UtM-AWO"/>
              </a:rPr>
              <a:t>, </a:t>
            </a:r>
            <a:r>
              <a:rPr lang="en-US" sz="2000" dirty="0" err="1">
                <a:latin typeface="UtM-AWO"/>
              </a:rPr>
              <a:t>đủ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chất</a:t>
            </a:r>
            <a:r>
              <a:rPr lang="en-US" sz="2000" dirty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UtM-AWO"/>
              </a:rPr>
              <a:t>Ăn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đủ</a:t>
            </a:r>
            <a:r>
              <a:rPr lang="en-US" sz="2000" dirty="0">
                <a:latin typeface="UtM-AWO"/>
              </a:rPr>
              <a:t> no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UtM-AWO"/>
              </a:rPr>
              <a:t>Đồ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ăn</a:t>
            </a:r>
            <a:r>
              <a:rPr lang="en-US" sz="2000" dirty="0">
                <a:latin typeface="UtM-AWO"/>
              </a:rPr>
              <a:t> ,</a:t>
            </a:r>
            <a:r>
              <a:rPr lang="en-US" sz="2000" dirty="0" err="1">
                <a:latin typeface="UtM-AWO"/>
              </a:rPr>
              <a:t>thức</a:t>
            </a:r>
            <a:r>
              <a:rPr lang="en-US" sz="2000" dirty="0">
                <a:latin typeface="UtM-AWO"/>
              </a:rPr>
              <a:t>  </a:t>
            </a:r>
            <a:r>
              <a:rPr lang="en-US" sz="2000" dirty="0" err="1">
                <a:latin typeface="UtM-AWO"/>
              </a:rPr>
              <a:t>uống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sạch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sẽ</a:t>
            </a:r>
            <a:endParaRPr lang="en-US" sz="2000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35265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1"/>
            <a:ext cx="57912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333750"/>
            <a:ext cx="54841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-AWO"/>
              </a:rPr>
              <a:t>- </a:t>
            </a:r>
            <a:r>
              <a:rPr lang="en-US" sz="2400" dirty="0" err="1">
                <a:latin typeface="UtM-AWO"/>
              </a:rPr>
              <a:t>Không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cho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người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lạ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chạm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vào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cơ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thể</a:t>
            </a:r>
            <a:endParaRPr lang="en-US" sz="2400" dirty="0">
              <a:latin typeface="UtM-AWO"/>
            </a:endParaRPr>
          </a:p>
          <a:p>
            <a:r>
              <a:rPr lang="en-US" sz="2400" dirty="0">
                <a:latin typeface="UtM-AWO"/>
              </a:rPr>
              <a:t>- </a:t>
            </a:r>
            <a:r>
              <a:rPr lang="en-US" sz="2400" dirty="0" err="1">
                <a:latin typeface="UtM-AWO"/>
              </a:rPr>
              <a:t>Hãy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đi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cùng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bố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mẹ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và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bạn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bè</a:t>
            </a:r>
            <a:r>
              <a:rPr lang="en-US" sz="2400" dirty="0">
                <a:latin typeface="UtM-AWO"/>
              </a:rPr>
              <a:t> .</a:t>
            </a:r>
          </a:p>
          <a:p>
            <a:r>
              <a:rPr lang="en-US" sz="2400" dirty="0">
                <a:latin typeface="UtM-AWO"/>
              </a:rPr>
              <a:t>- </a:t>
            </a:r>
            <a:r>
              <a:rPr lang="en-US" sz="2400" dirty="0" err="1">
                <a:latin typeface="UtM-AWO"/>
              </a:rPr>
              <a:t>Gọi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người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lớn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khi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cần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giúp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đỡ</a:t>
            </a:r>
            <a:r>
              <a:rPr lang="en-US" sz="2400" dirty="0">
                <a:latin typeface="UtM-AWO"/>
              </a:rPr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1418</TotalTime>
  <Words>278</Words>
  <Application>Microsoft Office PowerPoint</Application>
  <PresentationFormat>Trình chiếu Trên màn hình (16:9)</PresentationFormat>
  <Paragraphs>56</Paragraphs>
  <Slides>19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9" baseType="lpstr">
      <vt:lpstr>.VnArial</vt:lpstr>
      <vt:lpstr>Arial</vt:lpstr>
      <vt:lpstr>Arial Black</vt:lpstr>
      <vt:lpstr>Arial Unicode MS</vt:lpstr>
      <vt:lpstr>Calibri</vt:lpstr>
      <vt:lpstr>Georgia</vt:lpstr>
      <vt:lpstr>Times New Roman</vt:lpstr>
      <vt:lpstr>Trebuchet MS</vt:lpstr>
      <vt:lpstr>UtM-AWO</vt:lpstr>
      <vt:lpstr>Slipstream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LIEN</dc:creator>
  <cp:lastModifiedBy>WINDOWS</cp:lastModifiedBy>
  <cp:revision>196</cp:revision>
  <dcterms:created xsi:type="dcterms:W3CDTF">2020-08-19T08:40:40Z</dcterms:created>
  <dcterms:modified xsi:type="dcterms:W3CDTF">2024-03-31T12:41:58Z</dcterms:modified>
</cp:coreProperties>
</file>